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68" r:id="rId2"/>
    <p:sldId id="315" r:id="rId3"/>
    <p:sldId id="314" r:id="rId4"/>
    <p:sldId id="322" r:id="rId5"/>
    <p:sldId id="275" r:id="rId6"/>
    <p:sldId id="300" r:id="rId7"/>
    <p:sldId id="281" r:id="rId8"/>
    <p:sldId id="301" r:id="rId9"/>
    <p:sldId id="298" r:id="rId10"/>
    <p:sldId id="328" r:id="rId11"/>
    <p:sldId id="282" r:id="rId12"/>
    <p:sldId id="270" r:id="rId13"/>
    <p:sldId id="323" r:id="rId14"/>
    <p:sldId id="299" r:id="rId15"/>
    <p:sldId id="317" r:id="rId16"/>
    <p:sldId id="302" r:id="rId17"/>
    <p:sldId id="288" r:id="rId18"/>
    <p:sldId id="318" r:id="rId19"/>
    <p:sldId id="303" r:id="rId20"/>
    <p:sldId id="289" r:id="rId21"/>
    <p:sldId id="271" r:id="rId22"/>
    <p:sldId id="284" r:id="rId23"/>
    <p:sldId id="324" r:id="rId24"/>
    <p:sldId id="304" r:id="rId25"/>
    <p:sldId id="290" r:id="rId26"/>
    <p:sldId id="305" r:id="rId27"/>
    <p:sldId id="291" r:id="rId28"/>
    <p:sldId id="272" r:id="rId29"/>
    <p:sldId id="325" r:id="rId30"/>
    <p:sldId id="329" r:id="rId31"/>
    <p:sldId id="285" r:id="rId32"/>
    <p:sldId id="306" r:id="rId33"/>
    <p:sldId id="292" r:id="rId34"/>
    <p:sldId id="316" r:id="rId35"/>
    <p:sldId id="293" r:id="rId36"/>
    <p:sldId id="273" r:id="rId37"/>
    <p:sldId id="327" r:id="rId38"/>
    <p:sldId id="330" r:id="rId39"/>
    <p:sldId id="286" r:id="rId40"/>
    <p:sldId id="307" r:id="rId41"/>
    <p:sldId id="294" r:id="rId42"/>
    <p:sldId id="295" r:id="rId43"/>
    <p:sldId id="274" r:id="rId44"/>
    <p:sldId id="326" r:id="rId45"/>
    <p:sldId id="287" r:id="rId46"/>
    <p:sldId id="308" r:id="rId47"/>
    <p:sldId id="296" r:id="rId48"/>
    <p:sldId id="309" r:id="rId49"/>
    <p:sldId id="297" r:id="rId50"/>
    <p:sldId id="320" r:id="rId51"/>
    <p:sldId id="321" r:id="rId52"/>
    <p:sldId id="319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سلاید ابتدایی و معرفی نامه" id="{39C0EE12-F344-434B-937E-9EB046E833D8}">
          <p14:sldIdLst>
            <p14:sldId id="268"/>
          </p14:sldIdLst>
        </p14:section>
        <p14:section name="فهرست مطالب" id="{9C037C77-470A-48D4-AD47-2571F67C6ACE}">
          <p14:sldIdLst>
            <p14:sldId id="315"/>
          </p14:sldIdLst>
        </p14:section>
        <p14:section name="کلیات پژوهش" id="{759A56DD-FB5D-40A9-A257-82660E7108DB}">
          <p14:sldIdLst>
            <p14:sldId id="314"/>
            <p14:sldId id="322"/>
            <p14:sldId id="275"/>
            <p14:sldId id="300"/>
            <p14:sldId id="281"/>
            <p14:sldId id="301"/>
            <p14:sldId id="298"/>
            <p14:sldId id="328"/>
            <p14:sldId id="282"/>
          </p14:sldIdLst>
        </p14:section>
        <p14:section name="مبانی نظری" id="{F0F448E0-2151-4CD7-8C35-892216E44F26}">
          <p14:sldIdLst>
            <p14:sldId id="270"/>
            <p14:sldId id="323"/>
            <p14:sldId id="299"/>
            <p14:sldId id="317"/>
            <p14:sldId id="302"/>
            <p14:sldId id="288"/>
            <p14:sldId id="318"/>
            <p14:sldId id="303"/>
            <p14:sldId id="289"/>
          </p14:sldIdLst>
        </p14:section>
        <p14:section name="روش تحقیق" id="{7782606D-7C08-4EA5-9225-F953E1DC0729}">
          <p14:sldIdLst>
            <p14:sldId id="271"/>
            <p14:sldId id="284"/>
            <p14:sldId id="324"/>
            <p14:sldId id="304"/>
            <p14:sldId id="290"/>
            <p14:sldId id="305"/>
            <p14:sldId id="291"/>
          </p14:sldIdLst>
        </p14:section>
        <p14:section name="تجزیه و تحلیل" id="{BB60B771-1A05-4DE1-A5C1-1747D3ED921C}">
          <p14:sldIdLst>
            <p14:sldId id="272"/>
            <p14:sldId id="325"/>
            <p14:sldId id="329"/>
            <p14:sldId id="285"/>
            <p14:sldId id="306"/>
            <p14:sldId id="292"/>
            <p14:sldId id="316"/>
            <p14:sldId id="293"/>
          </p14:sldIdLst>
        </p14:section>
        <p14:section name="نتیجه گیری" id="{4E8D4441-12DB-4134-AC3C-6137D23CC3DC}">
          <p14:sldIdLst>
            <p14:sldId id="273"/>
            <p14:sldId id="327"/>
            <p14:sldId id="330"/>
            <p14:sldId id="286"/>
            <p14:sldId id="307"/>
            <p14:sldId id="294"/>
            <p14:sldId id="295"/>
          </p14:sldIdLst>
        </p14:section>
        <p14:section name="منابع" id="{2923CFDC-4BFE-4F69-833C-0E1D1BFFE301}">
          <p14:sldIdLst>
            <p14:sldId id="274"/>
            <p14:sldId id="326"/>
            <p14:sldId id="287"/>
            <p14:sldId id="308"/>
            <p14:sldId id="296"/>
            <p14:sldId id="309"/>
            <p14:sldId id="297"/>
            <p14:sldId id="320"/>
            <p14:sldId id="321"/>
            <p14:sldId id="31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446"/>
    <a:srgbClr val="FBBF0F"/>
    <a:srgbClr val="F0F3F2"/>
    <a:srgbClr val="F2F2F2"/>
    <a:srgbClr val="004564"/>
    <a:srgbClr val="013F52"/>
    <a:srgbClr val="F8A917"/>
    <a:srgbClr val="474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9" autoAdjust="0"/>
    <p:restoredTop sz="94660"/>
  </p:normalViewPr>
  <p:slideViewPr>
    <p:cSldViewPr snapToGrid="0">
      <p:cViewPr varScale="1">
        <p:scale>
          <a:sx n="86" d="100"/>
          <a:sy n="86" d="100"/>
        </p:scale>
        <p:origin x="57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F0F3F-1846-4910-8990-2771FBEF573F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915C5-0A6D-4C19-821E-35954459E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6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2.xml"/><Relationship Id="rId7" Type="http://schemas.openxmlformats.org/officeDocument/2006/relationships/slide" Target="../slides/slide4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28.xml"/><Relationship Id="rId4" Type="http://schemas.openxmlformats.org/officeDocument/2006/relationships/slide" Target="../slides/slide21.xml"/><Relationship Id="rId9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ACFF269-0114-417F-ED65-A7CBF3152F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71553" y="0"/>
            <a:ext cx="7920446" cy="6858000"/>
          </a:xfrm>
          <a:custGeom>
            <a:avLst/>
            <a:gdLst>
              <a:gd name="connsiteX0" fmla="*/ 1358537 w 7920446"/>
              <a:gd name="connsiteY0" fmla="*/ 0 h 6858000"/>
              <a:gd name="connsiteX1" fmla="*/ 7920446 w 7920446"/>
              <a:gd name="connsiteY1" fmla="*/ 0 h 6858000"/>
              <a:gd name="connsiteX2" fmla="*/ 7920446 w 7920446"/>
              <a:gd name="connsiteY2" fmla="*/ 6858000 h 6858000"/>
              <a:gd name="connsiteX3" fmla="*/ 0 w 7920446"/>
              <a:gd name="connsiteY3" fmla="*/ 68449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446" h="6858000">
                <a:moveTo>
                  <a:pt x="1358537" y="0"/>
                </a:moveTo>
                <a:lnTo>
                  <a:pt x="7920446" y="0"/>
                </a:lnTo>
                <a:lnTo>
                  <a:pt x="7920446" y="6858000"/>
                </a:lnTo>
                <a:lnTo>
                  <a:pt x="0" y="68449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49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418B2997-6E22-3E67-EB4D-6C9C3C1930A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857A0CCD-9F53-0DD0-77FB-5432B83E8F17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020CE4B-02C2-ADFC-B431-946BFD267A8C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5954CE1C-12B5-C48E-5E10-B4CE19157CED}"/>
              </a:ext>
            </a:extLst>
          </p:cNvPr>
          <p:cNvSpPr/>
          <p:nvPr userDrawn="1"/>
        </p:nvSpPr>
        <p:spPr>
          <a:xfrm>
            <a:off x="925184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CF6D9FBE-4B4F-6F60-5A4D-F56200F29FF4}"/>
              </a:ext>
            </a:extLst>
          </p:cNvPr>
          <p:cNvSpPr>
            <a:spLocks/>
          </p:cNvSpPr>
          <p:nvPr userDrawn="1"/>
        </p:nvSpPr>
        <p:spPr bwMode="auto">
          <a:xfrm>
            <a:off x="932873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C09BE61-A253-920C-DE1F-FA84D2A61712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740F394-4081-3B55-819A-FC51D82DBDD1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297993A-0C28-C618-71F4-E5FC9AB183E0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698B3C9-1316-D371-41C8-9F9FE7DAF16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57F02E1-FA5C-F499-9024-DB21940FB08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CED0F3E-90E9-79E6-64B9-89B0407A52BE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CB347ADF-C47B-4761-D4AA-BED6BE306A5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CB36A1F-6F0B-37A1-951E-7845B990FF8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018B6CD-FE80-434B-B282-643F9105E467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00F12A08-AEDD-6647-F91C-89204B16C10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4508F351-3B73-0E24-DE2F-6E35348751A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4F956B0-053B-ADBD-E723-35F3E361ECAF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48D2B04B-37C2-888E-0DB7-183432F9203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A8741D02-7A90-E9A5-C6FF-36E0E346366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DFA0917-BCC7-BE1B-B5A7-666C150BA764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5B4AA885-258F-AA54-056A-E2BED7A9313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FD895E7C-4055-B531-0BE6-51F8DD470DB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FEC88AF-3864-610A-88B0-F96C90529E5F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22E101D-FFEC-87BA-1E7A-FF9EAF5F34D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EDB188F0-30AD-5E17-2F05-1F17FC5AC1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123">
            <a:extLst>
              <a:ext uri="{FF2B5EF4-FFF2-40B4-BE49-F238E27FC236}">
                <a16:creationId xmlns:a16="http://schemas.microsoft.com/office/drawing/2014/main" id="{D5A39DB7-AC6D-52DC-B093-64591F52808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134">
            <a:extLst>
              <a:ext uri="{FF2B5EF4-FFF2-40B4-BE49-F238E27FC236}">
                <a16:creationId xmlns:a16="http://schemas.microsoft.com/office/drawing/2014/main" id="{FF876555-2D34-EA17-FBE1-0A3D243657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170">
            <a:extLst>
              <a:ext uri="{FF2B5EF4-FFF2-40B4-BE49-F238E27FC236}">
                <a16:creationId xmlns:a16="http://schemas.microsoft.com/office/drawing/2014/main" id="{AD42FF50-2652-A382-863C-4D71C56A2F1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179">
            <a:extLst>
              <a:ext uri="{FF2B5EF4-FFF2-40B4-BE49-F238E27FC236}">
                <a16:creationId xmlns:a16="http://schemas.microsoft.com/office/drawing/2014/main" id="{17F7A9F2-3271-51E0-5622-BF4667E855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166">
            <a:extLst>
              <a:ext uri="{FF2B5EF4-FFF2-40B4-BE49-F238E27FC236}">
                <a16:creationId xmlns:a16="http://schemas.microsoft.com/office/drawing/2014/main" id="{CCDE5B66-C845-FD06-6C60-8C406A87A36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119">
            <a:extLst>
              <a:ext uri="{FF2B5EF4-FFF2-40B4-BE49-F238E27FC236}">
                <a16:creationId xmlns:a16="http://schemas.microsoft.com/office/drawing/2014/main" id="{A2A4F812-1869-7DFA-A377-C9265F3E6F8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TextBox 101">
            <a:hlinkClick r:id="rId2" action="ppaction://hlinksldjump"/>
            <a:extLst>
              <a:ext uri="{FF2B5EF4-FFF2-40B4-BE49-F238E27FC236}">
                <a16:creationId xmlns:a16="http://schemas.microsoft.com/office/drawing/2014/main" id="{748CF2A4-AD8D-24E2-5892-FFED82D85E29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3" name="TextBox 102">
            <a:hlinkClick r:id="rId3" action="ppaction://hlinksldjump"/>
            <a:extLst>
              <a:ext uri="{FF2B5EF4-FFF2-40B4-BE49-F238E27FC236}">
                <a16:creationId xmlns:a16="http://schemas.microsoft.com/office/drawing/2014/main" id="{AE607646-0290-64AB-3E8E-BBAD0E99CDC6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4" name="TextBox 103">
            <a:hlinkClick r:id="rId4" action="ppaction://hlinksldjump"/>
            <a:extLst>
              <a:ext uri="{FF2B5EF4-FFF2-40B4-BE49-F238E27FC236}">
                <a16:creationId xmlns:a16="http://schemas.microsoft.com/office/drawing/2014/main" id="{63A89D3D-158A-2BED-9B5B-241DDFA59856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5" name="TextBox 104">
            <a:hlinkClick r:id="rId5" action="ppaction://hlinksldjump"/>
            <a:extLst>
              <a:ext uri="{FF2B5EF4-FFF2-40B4-BE49-F238E27FC236}">
                <a16:creationId xmlns:a16="http://schemas.microsoft.com/office/drawing/2014/main" id="{D030327E-CCD9-E0DC-428A-53AB838E5391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6" name="TextBox 105">
            <a:hlinkClick r:id="rId6" action="ppaction://hlinksldjump"/>
            <a:extLst>
              <a:ext uri="{FF2B5EF4-FFF2-40B4-BE49-F238E27FC236}">
                <a16:creationId xmlns:a16="http://schemas.microsoft.com/office/drawing/2014/main" id="{BB3F0DA8-F6B5-9B7E-A8FA-AA91D788EB9B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7" name="TextBox 106">
            <a:hlinkClick r:id="rId7" action="ppaction://hlinksldjump"/>
            <a:extLst>
              <a:ext uri="{FF2B5EF4-FFF2-40B4-BE49-F238E27FC236}">
                <a16:creationId xmlns:a16="http://schemas.microsoft.com/office/drawing/2014/main" id="{7DEC0C79-B4E5-5AC0-AC61-0D5780F2BD76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8" name="Graphic 107">
            <a:extLst>
              <a:ext uri="{FF2B5EF4-FFF2-40B4-BE49-F238E27FC236}">
                <a16:creationId xmlns:a16="http://schemas.microsoft.com/office/drawing/2014/main" id="{C799882E-6E03-4103-54B8-8A232187C59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25EF84-D791-6A5D-80EC-6CCCAAB9C4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484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418B2997-6E22-3E67-EB4D-6C9C3C1930A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857A0CCD-9F53-0DD0-77FB-5432B83E8F17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020CE4B-02C2-ADFC-B431-946BFD267A8C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5954CE1C-12B5-C48E-5E10-B4CE19157CED}"/>
              </a:ext>
            </a:extLst>
          </p:cNvPr>
          <p:cNvSpPr/>
          <p:nvPr userDrawn="1"/>
        </p:nvSpPr>
        <p:spPr>
          <a:xfrm>
            <a:off x="925184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CF6D9FBE-4B4F-6F60-5A4D-F56200F29FF4}"/>
              </a:ext>
            </a:extLst>
          </p:cNvPr>
          <p:cNvSpPr>
            <a:spLocks/>
          </p:cNvSpPr>
          <p:nvPr userDrawn="1"/>
        </p:nvSpPr>
        <p:spPr bwMode="auto">
          <a:xfrm>
            <a:off x="932873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C09BE61-A253-920C-DE1F-FA84D2A61712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740F394-4081-3B55-819A-FC51D82DBDD1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297993A-0C28-C618-71F4-E5FC9AB183E0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698B3C9-1316-D371-41C8-9F9FE7DAF16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57F02E1-FA5C-F499-9024-DB21940FB08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CED0F3E-90E9-79E6-64B9-89B0407A52BE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CB347ADF-C47B-4761-D4AA-BED6BE306A5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CB36A1F-6F0B-37A1-951E-7845B990FF8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018B6CD-FE80-434B-B282-643F9105E467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00F12A08-AEDD-6647-F91C-89204B16C10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4508F351-3B73-0E24-DE2F-6E35348751A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4F956B0-053B-ADBD-E723-35F3E361ECAF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48D2B04B-37C2-888E-0DB7-183432F9203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A8741D02-7A90-E9A5-C6FF-36E0E346366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DFA0917-BCC7-BE1B-B5A7-666C150BA764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5B4AA885-258F-AA54-056A-E2BED7A9313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FD895E7C-4055-B531-0BE6-51F8DD470DB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FEC88AF-3864-610A-88B0-F96C90529E5F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22E101D-FFEC-87BA-1E7A-FF9EAF5F34D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EDB188F0-30AD-5E17-2F05-1F17FC5AC1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123">
            <a:extLst>
              <a:ext uri="{FF2B5EF4-FFF2-40B4-BE49-F238E27FC236}">
                <a16:creationId xmlns:a16="http://schemas.microsoft.com/office/drawing/2014/main" id="{D5A39DB7-AC6D-52DC-B093-64591F52808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134">
            <a:extLst>
              <a:ext uri="{FF2B5EF4-FFF2-40B4-BE49-F238E27FC236}">
                <a16:creationId xmlns:a16="http://schemas.microsoft.com/office/drawing/2014/main" id="{FF876555-2D34-EA17-FBE1-0A3D243657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170">
            <a:extLst>
              <a:ext uri="{FF2B5EF4-FFF2-40B4-BE49-F238E27FC236}">
                <a16:creationId xmlns:a16="http://schemas.microsoft.com/office/drawing/2014/main" id="{AD42FF50-2652-A382-863C-4D71C56A2F1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179">
            <a:extLst>
              <a:ext uri="{FF2B5EF4-FFF2-40B4-BE49-F238E27FC236}">
                <a16:creationId xmlns:a16="http://schemas.microsoft.com/office/drawing/2014/main" id="{17F7A9F2-3271-51E0-5622-BF4667E855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166">
            <a:extLst>
              <a:ext uri="{FF2B5EF4-FFF2-40B4-BE49-F238E27FC236}">
                <a16:creationId xmlns:a16="http://schemas.microsoft.com/office/drawing/2014/main" id="{CCDE5B66-C845-FD06-6C60-8C406A87A36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119">
            <a:extLst>
              <a:ext uri="{FF2B5EF4-FFF2-40B4-BE49-F238E27FC236}">
                <a16:creationId xmlns:a16="http://schemas.microsoft.com/office/drawing/2014/main" id="{A2A4F812-1869-7DFA-A377-C9265F3E6F8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TextBox 101">
            <a:hlinkClick r:id="rId2" action="ppaction://hlinksldjump"/>
            <a:extLst>
              <a:ext uri="{FF2B5EF4-FFF2-40B4-BE49-F238E27FC236}">
                <a16:creationId xmlns:a16="http://schemas.microsoft.com/office/drawing/2014/main" id="{748CF2A4-AD8D-24E2-5892-FFED82D85E29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3" name="TextBox 102">
            <a:hlinkClick r:id="rId3" action="ppaction://hlinksldjump"/>
            <a:extLst>
              <a:ext uri="{FF2B5EF4-FFF2-40B4-BE49-F238E27FC236}">
                <a16:creationId xmlns:a16="http://schemas.microsoft.com/office/drawing/2014/main" id="{AE607646-0290-64AB-3E8E-BBAD0E99CDC6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4" name="TextBox 103">
            <a:hlinkClick r:id="rId4" action="ppaction://hlinksldjump"/>
            <a:extLst>
              <a:ext uri="{FF2B5EF4-FFF2-40B4-BE49-F238E27FC236}">
                <a16:creationId xmlns:a16="http://schemas.microsoft.com/office/drawing/2014/main" id="{63A89D3D-158A-2BED-9B5B-241DDFA59856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5" name="TextBox 104">
            <a:hlinkClick r:id="rId5" action="ppaction://hlinksldjump"/>
            <a:extLst>
              <a:ext uri="{FF2B5EF4-FFF2-40B4-BE49-F238E27FC236}">
                <a16:creationId xmlns:a16="http://schemas.microsoft.com/office/drawing/2014/main" id="{D030327E-CCD9-E0DC-428A-53AB838E5391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6" name="TextBox 105">
            <a:hlinkClick r:id="rId6" action="ppaction://hlinksldjump"/>
            <a:extLst>
              <a:ext uri="{FF2B5EF4-FFF2-40B4-BE49-F238E27FC236}">
                <a16:creationId xmlns:a16="http://schemas.microsoft.com/office/drawing/2014/main" id="{BB3F0DA8-F6B5-9B7E-A8FA-AA91D788EB9B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7" name="TextBox 106">
            <a:hlinkClick r:id="rId7" action="ppaction://hlinksldjump"/>
            <a:extLst>
              <a:ext uri="{FF2B5EF4-FFF2-40B4-BE49-F238E27FC236}">
                <a16:creationId xmlns:a16="http://schemas.microsoft.com/office/drawing/2014/main" id="{7DEC0C79-B4E5-5AC0-AC61-0D5780F2BD76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8" name="Graphic 107">
            <a:extLst>
              <a:ext uri="{FF2B5EF4-FFF2-40B4-BE49-F238E27FC236}">
                <a16:creationId xmlns:a16="http://schemas.microsoft.com/office/drawing/2014/main" id="{C799882E-6E03-4103-54B8-8A232187C59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25EF84-D791-6A5D-80EC-6CCCAAB9C4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1CF2955-A1CC-38BB-F485-4024F6FB5D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22745" y="1288314"/>
            <a:ext cx="5333996" cy="5290306"/>
          </a:xfrm>
          <a:custGeom>
            <a:avLst/>
            <a:gdLst>
              <a:gd name="connsiteX0" fmla="*/ 4643119 w 5486399"/>
              <a:gd name="connsiteY0" fmla="*/ 2514599 h 5441461"/>
              <a:gd name="connsiteX1" fmla="*/ 5486399 w 5486399"/>
              <a:gd name="connsiteY1" fmla="*/ 2514599 h 5441461"/>
              <a:gd name="connsiteX2" fmla="*/ 5486399 w 5486399"/>
              <a:gd name="connsiteY2" fmla="*/ 5263787 h 5441461"/>
              <a:gd name="connsiteX3" fmla="*/ 4643119 w 5486399"/>
              <a:gd name="connsiteY3" fmla="*/ 5263787 h 5441461"/>
              <a:gd name="connsiteX4" fmla="*/ 2209799 w 5486399"/>
              <a:gd name="connsiteY4" fmla="*/ 2514599 h 5441461"/>
              <a:gd name="connsiteX5" fmla="*/ 4571999 w 5486399"/>
              <a:gd name="connsiteY5" fmla="*/ 2514599 h 5441461"/>
              <a:gd name="connsiteX6" fmla="*/ 4571999 w 5486399"/>
              <a:gd name="connsiteY6" fmla="*/ 5441461 h 5441461"/>
              <a:gd name="connsiteX7" fmla="*/ 2209799 w 5486399"/>
              <a:gd name="connsiteY7" fmla="*/ 5441461 h 5441461"/>
              <a:gd name="connsiteX8" fmla="*/ 0 w 5486399"/>
              <a:gd name="connsiteY8" fmla="*/ 2514599 h 5441461"/>
              <a:gd name="connsiteX9" fmla="*/ 2141414 w 5486399"/>
              <a:gd name="connsiteY9" fmla="*/ 2514599 h 5441461"/>
              <a:gd name="connsiteX10" fmla="*/ 2141414 w 5486399"/>
              <a:gd name="connsiteY10" fmla="*/ 5288279 h 5441461"/>
              <a:gd name="connsiteX11" fmla="*/ 0 w 5486399"/>
              <a:gd name="connsiteY11" fmla="*/ 5288279 h 5441461"/>
              <a:gd name="connsiteX12" fmla="*/ 3825630 w 5486399"/>
              <a:gd name="connsiteY12" fmla="*/ 2041767 h 5441461"/>
              <a:gd name="connsiteX13" fmla="*/ 4571999 w 5486399"/>
              <a:gd name="connsiteY13" fmla="*/ 2041767 h 5441461"/>
              <a:gd name="connsiteX14" fmla="*/ 4571999 w 5486399"/>
              <a:gd name="connsiteY14" fmla="*/ 2444260 h 5441461"/>
              <a:gd name="connsiteX15" fmla="*/ 3825630 w 5486399"/>
              <a:gd name="connsiteY15" fmla="*/ 2444260 h 5441461"/>
              <a:gd name="connsiteX16" fmla="*/ 3825629 w 5486399"/>
              <a:gd name="connsiteY16" fmla="*/ 818661 h 5441461"/>
              <a:gd name="connsiteX17" fmla="*/ 4977946 w 5486399"/>
              <a:gd name="connsiteY17" fmla="*/ 818661 h 5441461"/>
              <a:gd name="connsiteX18" fmla="*/ 4977946 w 5486399"/>
              <a:gd name="connsiteY18" fmla="*/ 1971428 h 5441461"/>
              <a:gd name="connsiteX19" fmla="*/ 3825629 w 5486399"/>
              <a:gd name="connsiteY19" fmla="*/ 1971428 h 5441461"/>
              <a:gd name="connsiteX20" fmla="*/ 207107 w 5486399"/>
              <a:gd name="connsiteY20" fmla="*/ 818661 h 5441461"/>
              <a:gd name="connsiteX21" fmla="*/ 3751384 w 5486399"/>
              <a:gd name="connsiteY21" fmla="*/ 818661 h 5441461"/>
              <a:gd name="connsiteX22" fmla="*/ 3751384 w 5486399"/>
              <a:gd name="connsiteY22" fmla="*/ 2444261 h 5441461"/>
              <a:gd name="connsiteX23" fmla="*/ 207107 w 5486399"/>
              <a:gd name="connsiteY23" fmla="*/ 2444261 h 5441461"/>
              <a:gd name="connsiteX24" fmla="*/ 1465385 w 5486399"/>
              <a:gd name="connsiteY24" fmla="*/ 0 h 5441461"/>
              <a:gd name="connsiteX25" fmla="*/ 2856523 w 5486399"/>
              <a:gd name="connsiteY25" fmla="*/ 0 h 5441461"/>
              <a:gd name="connsiteX26" fmla="*/ 2856523 w 5486399"/>
              <a:gd name="connsiteY26" fmla="*/ 748323 h 5441461"/>
              <a:gd name="connsiteX27" fmla="*/ 1465385 w 5486399"/>
              <a:gd name="connsiteY27" fmla="*/ 748323 h 54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86399" h="5441461">
                <a:moveTo>
                  <a:pt x="4643119" y="2514599"/>
                </a:moveTo>
                <a:lnTo>
                  <a:pt x="5486399" y="2514599"/>
                </a:lnTo>
                <a:lnTo>
                  <a:pt x="5486399" y="5263787"/>
                </a:lnTo>
                <a:lnTo>
                  <a:pt x="4643119" y="5263787"/>
                </a:lnTo>
                <a:close/>
                <a:moveTo>
                  <a:pt x="2209799" y="2514599"/>
                </a:moveTo>
                <a:lnTo>
                  <a:pt x="4571999" y="2514599"/>
                </a:lnTo>
                <a:lnTo>
                  <a:pt x="4571999" y="5441461"/>
                </a:lnTo>
                <a:lnTo>
                  <a:pt x="2209799" y="5441461"/>
                </a:lnTo>
                <a:close/>
                <a:moveTo>
                  <a:pt x="0" y="2514599"/>
                </a:moveTo>
                <a:lnTo>
                  <a:pt x="2141414" y="2514599"/>
                </a:lnTo>
                <a:lnTo>
                  <a:pt x="2141414" y="5288279"/>
                </a:lnTo>
                <a:lnTo>
                  <a:pt x="0" y="5288279"/>
                </a:lnTo>
                <a:close/>
                <a:moveTo>
                  <a:pt x="3825630" y="2041767"/>
                </a:moveTo>
                <a:lnTo>
                  <a:pt x="4571999" y="2041767"/>
                </a:lnTo>
                <a:lnTo>
                  <a:pt x="4571999" y="2444260"/>
                </a:lnTo>
                <a:lnTo>
                  <a:pt x="3825630" y="2444260"/>
                </a:lnTo>
                <a:close/>
                <a:moveTo>
                  <a:pt x="3825629" y="818661"/>
                </a:moveTo>
                <a:lnTo>
                  <a:pt x="4977946" y="818661"/>
                </a:lnTo>
                <a:lnTo>
                  <a:pt x="4977946" y="1971428"/>
                </a:lnTo>
                <a:lnTo>
                  <a:pt x="3825629" y="1971428"/>
                </a:lnTo>
                <a:close/>
                <a:moveTo>
                  <a:pt x="207107" y="818661"/>
                </a:moveTo>
                <a:lnTo>
                  <a:pt x="3751384" y="818661"/>
                </a:lnTo>
                <a:lnTo>
                  <a:pt x="3751384" y="2444261"/>
                </a:lnTo>
                <a:lnTo>
                  <a:pt x="207107" y="2444261"/>
                </a:lnTo>
                <a:close/>
                <a:moveTo>
                  <a:pt x="1465385" y="0"/>
                </a:moveTo>
                <a:lnTo>
                  <a:pt x="2856523" y="0"/>
                </a:lnTo>
                <a:lnTo>
                  <a:pt x="2856523" y="748323"/>
                </a:lnTo>
                <a:lnTo>
                  <a:pt x="1465385" y="7483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4114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418B2997-6E22-3E67-EB4D-6C9C3C1930A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857A0CCD-9F53-0DD0-77FB-5432B83E8F17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020CE4B-02C2-ADFC-B431-946BFD267A8C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5954CE1C-12B5-C48E-5E10-B4CE19157CED}"/>
              </a:ext>
            </a:extLst>
          </p:cNvPr>
          <p:cNvSpPr/>
          <p:nvPr userDrawn="1"/>
        </p:nvSpPr>
        <p:spPr>
          <a:xfrm>
            <a:off x="925184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CF6D9FBE-4B4F-6F60-5A4D-F56200F29FF4}"/>
              </a:ext>
            </a:extLst>
          </p:cNvPr>
          <p:cNvSpPr>
            <a:spLocks/>
          </p:cNvSpPr>
          <p:nvPr userDrawn="1"/>
        </p:nvSpPr>
        <p:spPr bwMode="auto">
          <a:xfrm>
            <a:off x="932873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C09BE61-A253-920C-DE1F-FA84D2A61712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740F394-4081-3B55-819A-FC51D82DBDD1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297993A-0C28-C618-71F4-E5FC9AB183E0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698B3C9-1316-D371-41C8-9F9FE7DAF16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57F02E1-FA5C-F499-9024-DB21940FB08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CED0F3E-90E9-79E6-64B9-89B0407A52BE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CB347ADF-C47B-4761-D4AA-BED6BE306A5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CB36A1F-6F0B-37A1-951E-7845B990FF8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018B6CD-FE80-434B-B282-643F9105E467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00F12A08-AEDD-6647-F91C-89204B16C10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4508F351-3B73-0E24-DE2F-6E35348751A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4F956B0-053B-ADBD-E723-35F3E361ECAF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48D2B04B-37C2-888E-0DB7-183432F9203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A8741D02-7A90-E9A5-C6FF-36E0E346366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DFA0917-BCC7-BE1B-B5A7-666C150BA764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5B4AA885-258F-AA54-056A-E2BED7A9313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FD895E7C-4055-B531-0BE6-51F8DD470DB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FEC88AF-3864-610A-88B0-F96C90529E5F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22E101D-FFEC-87BA-1E7A-FF9EAF5F34D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EDB188F0-30AD-5E17-2F05-1F17FC5AC1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123">
            <a:extLst>
              <a:ext uri="{FF2B5EF4-FFF2-40B4-BE49-F238E27FC236}">
                <a16:creationId xmlns:a16="http://schemas.microsoft.com/office/drawing/2014/main" id="{D5A39DB7-AC6D-52DC-B093-64591F52808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134">
            <a:extLst>
              <a:ext uri="{FF2B5EF4-FFF2-40B4-BE49-F238E27FC236}">
                <a16:creationId xmlns:a16="http://schemas.microsoft.com/office/drawing/2014/main" id="{FF876555-2D34-EA17-FBE1-0A3D243657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170">
            <a:extLst>
              <a:ext uri="{FF2B5EF4-FFF2-40B4-BE49-F238E27FC236}">
                <a16:creationId xmlns:a16="http://schemas.microsoft.com/office/drawing/2014/main" id="{AD42FF50-2652-A382-863C-4D71C56A2F1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179">
            <a:extLst>
              <a:ext uri="{FF2B5EF4-FFF2-40B4-BE49-F238E27FC236}">
                <a16:creationId xmlns:a16="http://schemas.microsoft.com/office/drawing/2014/main" id="{17F7A9F2-3271-51E0-5622-BF4667E855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166">
            <a:extLst>
              <a:ext uri="{FF2B5EF4-FFF2-40B4-BE49-F238E27FC236}">
                <a16:creationId xmlns:a16="http://schemas.microsoft.com/office/drawing/2014/main" id="{CCDE5B66-C845-FD06-6C60-8C406A87A36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119">
            <a:extLst>
              <a:ext uri="{FF2B5EF4-FFF2-40B4-BE49-F238E27FC236}">
                <a16:creationId xmlns:a16="http://schemas.microsoft.com/office/drawing/2014/main" id="{A2A4F812-1869-7DFA-A377-C9265F3E6F8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TextBox 101">
            <a:hlinkClick r:id="rId2" action="ppaction://hlinksldjump"/>
            <a:extLst>
              <a:ext uri="{FF2B5EF4-FFF2-40B4-BE49-F238E27FC236}">
                <a16:creationId xmlns:a16="http://schemas.microsoft.com/office/drawing/2014/main" id="{748CF2A4-AD8D-24E2-5892-FFED82D85E29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3" name="TextBox 102">
            <a:hlinkClick r:id="rId3" action="ppaction://hlinksldjump"/>
            <a:extLst>
              <a:ext uri="{FF2B5EF4-FFF2-40B4-BE49-F238E27FC236}">
                <a16:creationId xmlns:a16="http://schemas.microsoft.com/office/drawing/2014/main" id="{AE607646-0290-64AB-3E8E-BBAD0E99CDC6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4" name="TextBox 103">
            <a:hlinkClick r:id="rId4" action="ppaction://hlinksldjump"/>
            <a:extLst>
              <a:ext uri="{FF2B5EF4-FFF2-40B4-BE49-F238E27FC236}">
                <a16:creationId xmlns:a16="http://schemas.microsoft.com/office/drawing/2014/main" id="{63A89D3D-158A-2BED-9B5B-241DDFA59856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5" name="TextBox 104">
            <a:hlinkClick r:id="rId5" action="ppaction://hlinksldjump"/>
            <a:extLst>
              <a:ext uri="{FF2B5EF4-FFF2-40B4-BE49-F238E27FC236}">
                <a16:creationId xmlns:a16="http://schemas.microsoft.com/office/drawing/2014/main" id="{D030327E-CCD9-E0DC-428A-53AB838E5391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6" name="TextBox 105">
            <a:hlinkClick r:id="rId6" action="ppaction://hlinksldjump"/>
            <a:extLst>
              <a:ext uri="{FF2B5EF4-FFF2-40B4-BE49-F238E27FC236}">
                <a16:creationId xmlns:a16="http://schemas.microsoft.com/office/drawing/2014/main" id="{BB3F0DA8-F6B5-9B7E-A8FA-AA91D788EB9B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7" name="TextBox 106">
            <a:hlinkClick r:id="rId7" action="ppaction://hlinksldjump"/>
            <a:extLst>
              <a:ext uri="{FF2B5EF4-FFF2-40B4-BE49-F238E27FC236}">
                <a16:creationId xmlns:a16="http://schemas.microsoft.com/office/drawing/2014/main" id="{7DEC0C79-B4E5-5AC0-AC61-0D5780F2BD76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8" name="Graphic 107">
            <a:extLst>
              <a:ext uri="{FF2B5EF4-FFF2-40B4-BE49-F238E27FC236}">
                <a16:creationId xmlns:a16="http://schemas.microsoft.com/office/drawing/2014/main" id="{C799882E-6E03-4103-54B8-8A232187C59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25EF84-D791-6A5D-80EC-6CCCAAB9C4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1384C92-A687-5752-43ED-FF1028277C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16132" y="1104858"/>
            <a:ext cx="8482516" cy="5564166"/>
          </a:xfrm>
          <a:custGeom>
            <a:avLst/>
            <a:gdLst>
              <a:gd name="connsiteX0" fmla="*/ 2757197 w 8363964"/>
              <a:gd name="connsiteY0" fmla="*/ 2849568 h 5486401"/>
              <a:gd name="connsiteX1" fmla="*/ 4075613 w 8363964"/>
              <a:gd name="connsiteY1" fmla="*/ 4167984 h 5486401"/>
              <a:gd name="connsiteX2" fmla="*/ 2757197 w 8363964"/>
              <a:gd name="connsiteY2" fmla="*/ 5486400 h 5486401"/>
              <a:gd name="connsiteX3" fmla="*/ 1438781 w 8363964"/>
              <a:gd name="connsiteY3" fmla="*/ 4167984 h 5486401"/>
              <a:gd name="connsiteX4" fmla="*/ 1318416 w 8363964"/>
              <a:gd name="connsiteY4" fmla="*/ 1424784 h 5486401"/>
              <a:gd name="connsiteX5" fmla="*/ 2636832 w 8363964"/>
              <a:gd name="connsiteY5" fmla="*/ 2743200 h 5486401"/>
              <a:gd name="connsiteX6" fmla="*/ 1318416 w 8363964"/>
              <a:gd name="connsiteY6" fmla="*/ 4061616 h 5486401"/>
              <a:gd name="connsiteX7" fmla="*/ 0 w 8363964"/>
              <a:gd name="connsiteY7" fmla="*/ 2743200 h 5486401"/>
              <a:gd name="connsiteX8" fmla="*/ 2757197 w 8363964"/>
              <a:gd name="connsiteY8" fmla="*/ 27990 h 5486401"/>
              <a:gd name="connsiteX9" fmla="*/ 4075613 w 8363964"/>
              <a:gd name="connsiteY9" fmla="*/ 1346406 h 5486401"/>
              <a:gd name="connsiteX10" fmla="*/ 2757197 w 8363964"/>
              <a:gd name="connsiteY10" fmla="*/ 2664822 h 5486401"/>
              <a:gd name="connsiteX11" fmla="*/ 1438781 w 8363964"/>
              <a:gd name="connsiteY11" fmla="*/ 1346406 h 5486401"/>
              <a:gd name="connsiteX12" fmla="*/ 5620764 w 8363964"/>
              <a:gd name="connsiteY12" fmla="*/ 0 h 5486401"/>
              <a:gd name="connsiteX13" fmla="*/ 8363964 w 8363964"/>
              <a:gd name="connsiteY13" fmla="*/ 2743201 h 5486401"/>
              <a:gd name="connsiteX14" fmla="*/ 5620764 w 8363964"/>
              <a:gd name="connsiteY14" fmla="*/ 5486401 h 5486401"/>
              <a:gd name="connsiteX15" fmla="*/ 2877563 w 8363964"/>
              <a:gd name="connsiteY15" fmla="*/ 2743201 h 548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363964" h="5486401">
                <a:moveTo>
                  <a:pt x="2757197" y="2849568"/>
                </a:moveTo>
                <a:lnTo>
                  <a:pt x="4075613" y="4167984"/>
                </a:lnTo>
                <a:lnTo>
                  <a:pt x="2757197" y="5486400"/>
                </a:lnTo>
                <a:lnTo>
                  <a:pt x="1438781" y="4167984"/>
                </a:lnTo>
                <a:close/>
                <a:moveTo>
                  <a:pt x="1318416" y="1424784"/>
                </a:moveTo>
                <a:lnTo>
                  <a:pt x="2636832" y="2743200"/>
                </a:lnTo>
                <a:lnTo>
                  <a:pt x="1318416" y="4061616"/>
                </a:lnTo>
                <a:lnTo>
                  <a:pt x="0" y="2743200"/>
                </a:lnTo>
                <a:close/>
                <a:moveTo>
                  <a:pt x="2757197" y="27990"/>
                </a:moveTo>
                <a:lnTo>
                  <a:pt x="4075613" y="1346406"/>
                </a:lnTo>
                <a:lnTo>
                  <a:pt x="2757197" y="2664822"/>
                </a:lnTo>
                <a:lnTo>
                  <a:pt x="1438781" y="1346406"/>
                </a:lnTo>
                <a:close/>
                <a:moveTo>
                  <a:pt x="5620764" y="0"/>
                </a:moveTo>
                <a:lnTo>
                  <a:pt x="8363964" y="2743201"/>
                </a:lnTo>
                <a:lnTo>
                  <a:pt x="5620764" y="5486401"/>
                </a:lnTo>
                <a:lnTo>
                  <a:pt x="2877563" y="2743201"/>
                </a:lnTo>
                <a:close/>
              </a:path>
            </a:pathLst>
          </a:custGeom>
          <a:noFill/>
        </p:spPr>
      </p:sp>
    </p:spTree>
    <p:extLst>
      <p:ext uri="{BB962C8B-B14F-4D97-AF65-F5344CB8AC3E}">
        <p14:creationId xmlns:p14="http://schemas.microsoft.com/office/powerpoint/2010/main" val="505849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88561A-57E6-D075-35D7-00A91D7A88A5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97946B54-F0C7-C6F8-88CB-2C6A1C1BDD5D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F8BB1A09-3DC0-970A-7A57-CAFC3F2B47FA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CF8560D-0D06-15C3-6F87-35FA82838E84}"/>
              </a:ext>
            </a:extLst>
          </p:cNvPr>
          <p:cNvSpPr/>
          <p:nvPr userDrawn="1"/>
        </p:nvSpPr>
        <p:spPr>
          <a:xfrm>
            <a:off x="743303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92213EBD-F4E2-9188-61ED-9C9BC58D6285}"/>
              </a:ext>
            </a:extLst>
          </p:cNvPr>
          <p:cNvSpPr>
            <a:spLocks/>
          </p:cNvSpPr>
          <p:nvPr userDrawn="1"/>
        </p:nvSpPr>
        <p:spPr bwMode="auto">
          <a:xfrm>
            <a:off x="7499926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90F78FA-CEBC-466B-154A-05079C0FED76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619AE38-358C-E044-4633-460E30610B0F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1309237-FA96-5610-58FA-E6EB476E8B5C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AC64A476-542B-C62F-1607-EA8EA86878B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C93AEE4-FEF2-F8CD-D065-9A92CF82C85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ABA5108-6AD8-97A0-079F-6923669B367B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D556D14-B208-0DF7-16C1-A8620A8B5D37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A2899C1-8420-2FFD-DDDF-F54932343F5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B40F794-7AEC-9CD7-E314-01207EABD375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D00EC3F-B0BC-CF2C-7662-457B8CEB9C2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987FFFB-C21C-A908-DA8B-302F16D84B2B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2C63631-39FD-AB93-EA48-5AD40005356D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53A1A03-7841-A523-67E8-B945333E5F9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7469EB1-639D-CAD9-1F5C-80B744B45528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118ED5E-B92E-2FDF-0B3F-0626D498C04D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E22F384-2EC9-3695-F4EA-A4EC9B21CE2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B617F5F-6A5B-C820-7885-068CDA4D374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1F9E565-C0E1-3C7A-B67B-EB0C6F277F9C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57CDDC41-7D25-FBA1-051A-9D7A1C9337C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ACB7DB3-F7B7-BA7C-6860-12A5F1ABCB8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9984CCD4-22E7-0C0D-483F-661253F45CB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1EF59333-89DD-8A9B-7304-2FB6C1E01F7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62BAEAA5-EB25-54B7-0E0A-B0D10A60FF6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B7916067-5FAF-4963-0478-EFE301C3F9D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4BEB6AC7-3110-B530-9C86-2FB12ACD500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AC707D91-A2C2-AC1C-6503-3A4FD8011E9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6E9B2E44-E2C8-FBE3-0C72-13734EE95725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8B0FE0A5-8D0C-02BE-9A0B-A7F03B6019ED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23EA4DD8-9FC4-1685-1C04-B193171B602A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BD78A32B-29E4-4286-4A9D-BCAA0A12E6A7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A2FABBB6-4EE3-C16D-D26C-B5DFD21E4C9D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E94D5601-6235-0095-BF55-5A2CEE570DE9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C50C25F6-D825-8A25-6286-55F740915A5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3B76144C-2B04-E729-FE1E-02CE702064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043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88561A-57E6-D075-35D7-00A91D7A88A5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97946B54-F0C7-C6F8-88CB-2C6A1C1BDD5D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F8BB1A09-3DC0-970A-7A57-CAFC3F2B47FA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CF8560D-0D06-15C3-6F87-35FA82838E84}"/>
              </a:ext>
            </a:extLst>
          </p:cNvPr>
          <p:cNvSpPr/>
          <p:nvPr userDrawn="1"/>
        </p:nvSpPr>
        <p:spPr>
          <a:xfrm>
            <a:off x="743303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92213EBD-F4E2-9188-61ED-9C9BC58D6285}"/>
              </a:ext>
            </a:extLst>
          </p:cNvPr>
          <p:cNvSpPr>
            <a:spLocks/>
          </p:cNvSpPr>
          <p:nvPr userDrawn="1"/>
        </p:nvSpPr>
        <p:spPr bwMode="auto">
          <a:xfrm>
            <a:off x="7499926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90F78FA-CEBC-466B-154A-05079C0FED76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619AE38-358C-E044-4633-460E30610B0F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1309237-FA96-5610-58FA-E6EB476E8B5C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AC64A476-542B-C62F-1607-EA8EA86878B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C93AEE4-FEF2-F8CD-D065-9A92CF82C85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ABA5108-6AD8-97A0-079F-6923669B367B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D556D14-B208-0DF7-16C1-A8620A8B5D37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A2899C1-8420-2FFD-DDDF-F54932343F5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B40F794-7AEC-9CD7-E314-01207EABD375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D00EC3F-B0BC-CF2C-7662-457B8CEB9C2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987FFFB-C21C-A908-DA8B-302F16D84B2B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2C63631-39FD-AB93-EA48-5AD40005356D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53A1A03-7841-A523-67E8-B945333E5F9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7469EB1-639D-CAD9-1F5C-80B744B45528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118ED5E-B92E-2FDF-0B3F-0626D498C04D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E22F384-2EC9-3695-F4EA-A4EC9B21CE2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B617F5F-6A5B-C820-7885-068CDA4D374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1F9E565-C0E1-3C7A-B67B-EB0C6F277F9C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57CDDC41-7D25-FBA1-051A-9D7A1C9337C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ACB7DB3-F7B7-BA7C-6860-12A5F1ABCB8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9984CCD4-22E7-0C0D-483F-661253F45CB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1EF59333-89DD-8A9B-7304-2FB6C1E01F7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62BAEAA5-EB25-54B7-0E0A-B0D10A60FF6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B7916067-5FAF-4963-0478-EFE301C3F9D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4BEB6AC7-3110-B530-9C86-2FB12ACD500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AC707D91-A2C2-AC1C-6503-3A4FD8011E9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6E9B2E44-E2C8-FBE3-0C72-13734EE95725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8B0FE0A5-8D0C-02BE-9A0B-A7F03B6019ED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23EA4DD8-9FC4-1685-1C04-B193171B602A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BD78A32B-29E4-4286-4A9D-BCAA0A12E6A7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A2FABBB6-4EE3-C16D-D26C-B5DFD21E4C9D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E94D5601-6235-0095-BF55-5A2CEE570DE9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C50C25F6-D825-8A25-6286-55F740915A5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3B76144C-2B04-E729-FE1E-02CE702064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2" name="Picture Placeholder 5">
            <a:extLst>
              <a:ext uri="{FF2B5EF4-FFF2-40B4-BE49-F238E27FC236}">
                <a16:creationId xmlns:a16="http://schemas.microsoft.com/office/drawing/2014/main" id="{BA9D894B-1652-1FFF-4506-6103117E46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7952" y="1545280"/>
            <a:ext cx="2771113" cy="2960616"/>
          </a:xfrm>
          <a:custGeom>
            <a:avLst/>
            <a:gdLst>
              <a:gd name="connsiteX0" fmla="*/ 0 w 2400147"/>
              <a:gd name="connsiteY0" fmla="*/ 0 h 3268314"/>
              <a:gd name="connsiteX1" fmla="*/ 2400147 w 2400147"/>
              <a:gd name="connsiteY1" fmla="*/ 0 h 3268314"/>
              <a:gd name="connsiteX2" fmla="*/ 2400147 w 2400147"/>
              <a:gd name="connsiteY2" fmla="*/ 3268314 h 3268314"/>
              <a:gd name="connsiteX3" fmla="*/ 0 w 2400147"/>
              <a:gd name="connsiteY3" fmla="*/ 3268314 h 326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147" h="3268314">
                <a:moveTo>
                  <a:pt x="0" y="0"/>
                </a:moveTo>
                <a:lnTo>
                  <a:pt x="2400147" y="0"/>
                </a:lnTo>
                <a:lnTo>
                  <a:pt x="2400147" y="3268314"/>
                </a:lnTo>
                <a:lnTo>
                  <a:pt x="0" y="3268314"/>
                </a:lnTo>
                <a:close/>
              </a:path>
            </a:pathLst>
          </a:custGeom>
        </p:spPr>
      </p:sp>
      <p:sp>
        <p:nvSpPr>
          <p:cNvPr id="53" name="Picture Placeholder 8">
            <a:extLst>
              <a:ext uri="{FF2B5EF4-FFF2-40B4-BE49-F238E27FC236}">
                <a16:creationId xmlns:a16="http://schemas.microsoft.com/office/drawing/2014/main" id="{4DD5C785-59D8-A39C-F09C-53E882ED96B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04033" y="1381772"/>
            <a:ext cx="2601930" cy="3124124"/>
          </a:xfrm>
          <a:custGeom>
            <a:avLst/>
            <a:gdLst>
              <a:gd name="connsiteX0" fmla="*/ 0 w 2647609"/>
              <a:gd name="connsiteY0" fmla="*/ 0 h 3448816"/>
              <a:gd name="connsiteX1" fmla="*/ 2647609 w 2647609"/>
              <a:gd name="connsiteY1" fmla="*/ 0 h 3448816"/>
              <a:gd name="connsiteX2" fmla="*/ 2647609 w 2647609"/>
              <a:gd name="connsiteY2" fmla="*/ 3448816 h 3448816"/>
              <a:gd name="connsiteX3" fmla="*/ 0 w 2647609"/>
              <a:gd name="connsiteY3" fmla="*/ 3448816 h 344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7609" h="3448816">
                <a:moveTo>
                  <a:pt x="0" y="0"/>
                </a:moveTo>
                <a:lnTo>
                  <a:pt x="2647609" y="0"/>
                </a:lnTo>
                <a:lnTo>
                  <a:pt x="2647609" y="3448816"/>
                </a:lnTo>
                <a:lnTo>
                  <a:pt x="0" y="3448816"/>
                </a:lnTo>
                <a:close/>
              </a:path>
            </a:pathLst>
          </a:custGeom>
        </p:spPr>
      </p:sp>
      <p:sp>
        <p:nvSpPr>
          <p:cNvPr id="54" name="Picture Placeholder 9">
            <a:extLst>
              <a:ext uri="{FF2B5EF4-FFF2-40B4-BE49-F238E27FC236}">
                <a16:creationId xmlns:a16="http://schemas.microsoft.com/office/drawing/2014/main" id="{2A1D72E4-3364-F05A-FA52-4FECB6722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16478" y="4669047"/>
            <a:ext cx="3445493" cy="1735161"/>
          </a:xfrm>
          <a:custGeom>
            <a:avLst/>
            <a:gdLst>
              <a:gd name="connsiteX0" fmla="*/ 0 w 3803585"/>
              <a:gd name="connsiteY0" fmla="*/ 0 h 1915497"/>
              <a:gd name="connsiteX1" fmla="*/ 3803585 w 3803585"/>
              <a:gd name="connsiteY1" fmla="*/ 0 h 1915497"/>
              <a:gd name="connsiteX2" fmla="*/ 3803585 w 3803585"/>
              <a:gd name="connsiteY2" fmla="*/ 1915497 h 1915497"/>
              <a:gd name="connsiteX3" fmla="*/ 0 w 3803585"/>
              <a:gd name="connsiteY3" fmla="*/ 1915497 h 191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3585" h="1915497">
                <a:moveTo>
                  <a:pt x="0" y="0"/>
                </a:moveTo>
                <a:lnTo>
                  <a:pt x="3803585" y="0"/>
                </a:lnTo>
                <a:lnTo>
                  <a:pt x="3803585" y="1915497"/>
                </a:lnTo>
                <a:lnTo>
                  <a:pt x="0" y="191549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7423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88561A-57E6-D075-35D7-00A91D7A88A5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97946B54-F0C7-C6F8-88CB-2C6A1C1BDD5D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F8BB1A09-3DC0-970A-7A57-CAFC3F2B47FA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CF8560D-0D06-15C3-6F87-35FA82838E84}"/>
              </a:ext>
            </a:extLst>
          </p:cNvPr>
          <p:cNvSpPr/>
          <p:nvPr userDrawn="1"/>
        </p:nvSpPr>
        <p:spPr>
          <a:xfrm>
            <a:off x="743303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92213EBD-F4E2-9188-61ED-9C9BC58D6285}"/>
              </a:ext>
            </a:extLst>
          </p:cNvPr>
          <p:cNvSpPr>
            <a:spLocks/>
          </p:cNvSpPr>
          <p:nvPr userDrawn="1"/>
        </p:nvSpPr>
        <p:spPr bwMode="auto">
          <a:xfrm>
            <a:off x="7499926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90F78FA-CEBC-466B-154A-05079C0FED76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619AE38-358C-E044-4633-460E30610B0F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1309237-FA96-5610-58FA-E6EB476E8B5C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AC64A476-542B-C62F-1607-EA8EA86878B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C93AEE4-FEF2-F8CD-D065-9A92CF82C85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ABA5108-6AD8-97A0-079F-6923669B367B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D556D14-B208-0DF7-16C1-A8620A8B5D37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A2899C1-8420-2FFD-DDDF-F54932343F5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B40F794-7AEC-9CD7-E314-01207EABD375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D00EC3F-B0BC-CF2C-7662-457B8CEB9C2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987FFFB-C21C-A908-DA8B-302F16D84B2B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2C63631-39FD-AB93-EA48-5AD40005356D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53A1A03-7841-A523-67E8-B945333E5F9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7469EB1-639D-CAD9-1F5C-80B744B45528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118ED5E-B92E-2FDF-0B3F-0626D498C04D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E22F384-2EC9-3695-F4EA-A4EC9B21CE2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B617F5F-6A5B-C820-7885-068CDA4D374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1F9E565-C0E1-3C7A-B67B-EB0C6F277F9C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57CDDC41-7D25-FBA1-051A-9D7A1C9337C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ACB7DB3-F7B7-BA7C-6860-12A5F1ABCB8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9984CCD4-22E7-0C0D-483F-661253F45CB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1EF59333-89DD-8A9B-7304-2FB6C1E01F7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62BAEAA5-EB25-54B7-0E0A-B0D10A60FF6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B7916067-5FAF-4963-0478-EFE301C3F9D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4BEB6AC7-3110-B530-9C86-2FB12ACD500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AC707D91-A2C2-AC1C-6503-3A4FD8011E9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6E9B2E44-E2C8-FBE3-0C72-13734EE95725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8B0FE0A5-8D0C-02BE-9A0B-A7F03B6019ED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23EA4DD8-9FC4-1685-1C04-B193171B602A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BD78A32B-29E4-4286-4A9D-BCAA0A12E6A7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A2FABBB6-4EE3-C16D-D26C-B5DFD21E4C9D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E94D5601-6235-0095-BF55-5A2CEE570DE9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C50C25F6-D825-8A25-6286-55F740915A5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3B76144C-2B04-E729-FE1E-02CE702064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Picture Placeholder 4">
            <a:extLst>
              <a:ext uri="{FF2B5EF4-FFF2-40B4-BE49-F238E27FC236}">
                <a16:creationId xmlns:a16="http://schemas.microsoft.com/office/drawing/2014/main" id="{531190E8-CD17-C63E-065B-4CC7706E9F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776" y="1352033"/>
            <a:ext cx="4974342" cy="4974269"/>
          </a:xfrm>
          <a:custGeom>
            <a:avLst/>
            <a:gdLst>
              <a:gd name="connsiteX0" fmla="*/ 4425616 w 5486479"/>
              <a:gd name="connsiteY0" fmla="*/ 584435 h 5486398"/>
              <a:gd name="connsiteX1" fmla="*/ 5486479 w 5486479"/>
              <a:gd name="connsiteY1" fmla="*/ 584435 h 5486398"/>
              <a:gd name="connsiteX2" fmla="*/ 5486479 w 5486479"/>
              <a:gd name="connsiteY2" fmla="*/ 5486398 h 5486398"/>
              <a:gd name="connsiteX3" fmla="*/ 4425616 w 5486479"/>
              <a:gd name="connsiteY3" fmla="*/ 5486398 h 5486398"/>
              <a:gd name="connsiteX4" fmla="*/ 2212808 w 5486479"/>
              <a:gd name="connsiteY4" fmla="*/ 432766 h 5486398"/>
              <a:gd name="connsiteX5" fmla="*/ 3273671 w 5486479"/>
              <a:gd name="connsiteY5" fmla="*/ 432766 h 5486398"/>
              <a:gd name="connsiteX6" fmla="*/ 3273671 w 5486479"/>
              <a:gd name="connsiteY6" fmla="*/ 5452021 h 5486398"/>
              <a:gd name="connsiteX7" fmla="*/ 2212808 w 5486479"/>
              <a:gd name="connsiteY7" fmla="*/ 5452021 h 5486398"/>
              <a:gd name="connsiteX8" fmla="*/ 0 w 5486479"/>
              <a:gd name="connsiteY8" fmla="*/ 266433 h 5486398"/>
              <a:gd name="connsiteX9" fmla="*/ 1060863 w 5486479"/>
              <a:gd name="connsiteY9" fmla="*/ 266433 h 5486398"/>
              <a:gd name="connsiteX10" fmla="*/ 1060863 w 5486479"/>
              <a:gd name="connsiteY10" fmla="*/ 5105034 h 5486398"/>
              <a:gd name="connsiteX11" fmla="*/ 0 w 5486479"/>
              <a:gd name="connsiteY11" fmla="*/ 5105034 h 5486398"/>
              <a:gd name="connsiteX12" fmla="*/ 3319212 w 5486479"/>
              <a:gd name="connsiteY12" fmla="*/ 140548 h 5486398"/>
              <a:gd name="connsiteX13" fmla="*/ 4380075 w 5486479"/>
              <a:gd name="connsiteY13" fmla="*/ 140548 h 5486398"/>
              <a:gd name="connsiteX14" fmla="*/ 4380075 w 5486479"/>
              <a:gd name="connsiteY14" fmla="*/ 5070654 h 5486398"/>
              <a:gd name="connsiteX15" fmla="*/ 3319212 w 5486479"/>
              <a:gd name="connsiteY15" fmla="*/ 5070654 h 5486398"/>
              <a:gd name="connsiteX16" fmla="*/ 1106404 w 5486479"/>
              <a:gd name="connsiteY16" fmla="*/ 0 h 5486398"/>
              <a:gd name="connsiteX17" fmla="*/ 2167267 w 5486479"/>
              <a:gd name="connsiteY17" fmla="*/ 0 h 5486398"/>
              <a:gd name="connsiteX18" fmla="*/ 2167267 w 5486479"/>
              <a:gd name="connsiteY18" fmla="*/ 5357479 h 5486398"/>
              <a:gd name="connsiteX19" fmla="*/ 1106404 w 5486479"/>
              <a:gd name="connsiteY19" fmla="*/ 5357479 h 548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86479" h="5486398">
                <a:moveTo>
                  <a:pt x="4425616" y="584435"/>
                </a:moveTo>
                <a:lnTo>
                  <a:pt x="5486479" y="584435"/>
                </a:lnTo>
                <a:lnTo>
                  <a:pt x="5486479" y="5486398"/>
                </a:lnTo>
                <a:lnTo>
                  <a:pt x="4425616" y="5486398"/>
                </a:lnTo>
                <a:close/>
                <a:moveTo>
                  <a:pt x="2212808" y="432766"/>
                </a:moveTo>
                <a:lnTo>
                  <a:pt x="3273671" y="432766"/>
                </a:lnTo>
                <a:lnTo>
                  <a:pt x="3273671" y="5452021"/>
                </a:lnTo>
                <a:lnTo>
                  <a:pt x="2212808" y="5452021"/>
                </a:lnTo>
                <a:close/>
                <a:moveTo>
                  <a:pt x="0" y="266433"/>
                </a:moveTo>
                <a:lnTo>
                  <a:pt x="1060863" y="266433"/>
                </a:lnTo>
                <a:lnTo>
                  <a:pt x="1060863" y="5105034"/>
                </a:lnTo>
                <a:lnTo>
                  <a:pt x="0" y="5105034"/>
                </a:lnTo>
                <a:close/>
                <a:moveTo>
                  <a:pt x="3319212" y="140548"/>
                </a:moveTo>
                <a:lnTo>
                  <a:pt x="4380075" y="140548"/>
                </a:lnTo>
                <a:lnTo>
                  <a:pt x="4380075" y="5070654"/>
                </a:lnTo>
                <a:lnTo>
                  <a:pt x="3319212" y="5070654"/>
                </a:lnTo>
                <a:close/>
                <a:moveTo>
                  <a:pt x="1106404" y="0"/>
                </a:moveTo>
                <a:lnTo>
                  <a:pt x="2167267" y="0"/>
                </a:lnTo>
                <a:lnTo>
                  <a:pt x="2167267" y="5357479"/>
                </a:lnTo>
                <a:lnTo>
                  <a:pt x="1106404" y="5357479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97239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D9B94CF-1762-62F3-E70F-189FBF0D128A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BD1AE0C6-CF19-329C-653C-EA05D4CB36B7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EFECBF3-CD1A-DB33-9DBD-C54489D0EC42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06FC29C-E1C4-201A-AEF1-09EF4673632F}"/>
              </a:ext>
            </a:extLst>
          </p:cNvPr>
          <p:cNvSpPr/>
          <p:nvPr userDrawn="1"/>
        </p:nvSpPr>
        <p:spPr>
          <a:xfrm>
            <a:off x="437931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CF47F976-DCDF-282A-7DED-3BB959298416}"/>
              </a:ext>
            </a:extLst>
          </p:cNvPr>
          <p:cNvSpPr>
            <a:spLocks/>
          </p:cNvSpPr>
          <p:nvPr userDrawn="1"/>
        </p:nvSpPr>
        <p:spPr bwMode="auto">
          <a:xfrm>
            <a:off x="445192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946F662-6375-F4CF-2F5B-3FB5BFAB766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82BF362-A840-AA49-8A4A-7FD5C98B09B2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AA1CDDF-B5C7-3D14-E75B-E1166CB45243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D54B1FB-86AD-5197-4C11-955DFE368A87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15CEBA9-FE1C-F085-7E3C-6BBCD98CFDF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680E646-B452-9BAD-0BE8-7A07E0AB2185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E5B66ED-B121-E746-3932-2B9C84FC25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9CA6CCA-2665-7456-7DA5-4D55B68CFF2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E30CB7D-78E4-D9CC-1178-884F271C0C14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C73AB90-9869-D659-91DB-1C1106756BC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F5FEF06-7A72-7F4D-08C0-AA2920C5965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84AEFF-AD38-7FB7-0BAB-F963F2A0F741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435B9160-F7A4-8929-3668-856FE4A413D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5B5C45-77FF-7B75-C437-FE6D1DE62BE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723887-A698-958E-08B4-4D89AA5AF549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7C22CFB-7205-C11A-99B7-BCD7C934A2A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15CD36D-7B21-D151-3C30-93AB0B32972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3329B7F-1A97-6BF6-463D-D2943D18AAF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E498A7E-AF1F-4E40-E371-CD3F40D2E6D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412BC1B5-DDB7-4D3B-FA7D-8A875224A13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8B5AFEB3-16D0-DF2B-B8AB-F090455806A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275CC192-6AD7-9505-61C8-D9E16E2E235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998997B7-220F-971D-B4EA-7559A12CEBF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51DE2E9C-B7C6-7A8E-0A34-B24C84B6F8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7AE49D3F-E024-757A-1AC5-F663B331514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D492FF28-8339-0760-9470-95313A6BAB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FD1BB745-80BA-F7A2-B28D-446AA6C9DEE3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F5745D3B-7E5E-A222-90B4-463DF49D9765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DAE2068C-F25B-CB6C-7490-3CC395989536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6D73A7EA-ED72-1680-F1BC-76D7C425B094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02658B8F-FB34-15DA-08F3-0DDEF9241CDB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534B36B6-2A09-C154-9E41-D8317B118B36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1B09DAA2-60F9-3741-8FB6-C19EDDE7360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256105E3-D34D-7FC0-5D6C-562E4F80B5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30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D9B94CF-1762-62F3-E70F-189FBF0D128A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BD1AE0C6-CF19-329C-653C-EA05D4CB36B7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EFECBF3-CD1A-DB33-9DBD-C54489D0EC42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06FC29C-E1C4-201A-AEF1-09EF4673632F}"/>
              </a:ext>
            </a:extLst>
          </p:cNvPr>
          <p:cNvSpPr/>
          <p:nvPr userDrawn="1"/>
        </p:nvSpPr>
        <p:spPr>
          <a:xfrm>
            <a:off x="437931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CF47F976-DCDF-282A-7DED-3BB959298416}"/>
              </a:ext>
            </a:extLst>
          </p:cNvPr>
          <p:cNvSpPr>
            <a:spLocks/>
          </p:cNvSpPr>
          <p:nvPr userDrawn="1"/>
        </p:nvSpPr>
        <p:spPr bwMode="auto">
          <a:xfrm>
            <a:off x="445192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946F662-6375-F4CF-2F5B-3FB5BFAB766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82BF362-A840-AA49-8A4A-7FD5C98B09B2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AA1CDDF-B5C7-3D14-E75B-E1166CB45243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D54B1FB-86AD-5197-4C11-955DFE368A87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15CEBA9-FE1C-F085-7E3C-6BBCD98CFDF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680E646-B452-9BAD-0BE8-7A07E0AB2185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E5B66ED-B121-E746-3932-2B9C84FC25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9CA6CCA-2665-7456-7DA5-4D55B68CFF2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E30CB7D-78E4-D9CC-1178-884F271C0C14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C73AB90-9869-D659-91DB-1C1106756BC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F5FEF06-7A72-7F4D-08C0-AA2920C5965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84AEFF-AD38-7FB7-0BAB-F963F2A0F741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435B9160-F7A4-8929-3668-856FE4A413D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5B5C45-77FF-7B75-C437-FE6D1DE62BE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723887-A698-958E-08B4-4D89AA5AF549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7C22CFB-7205-C11A-99B7-BCD7C934A2A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15CD36D-7B21-D151-3C30-93AB0B32972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3329B7F-1A97-6BF6-463D-D2943D18AAF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E498A7E-AF1F-4E40-E371-CD3F40D2E6D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412BC1B5-DDB7-4D3B-FA7D-8A875224A13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8B5AFEB3-16D0-DF2B-B8AB-F090455806A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275CC192-6AD7-9505-61C8-D9E16E2E235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998997B7-220F-971D-B4EA-7559A12CEBF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51DE2E9C-B7C6-7A8E-0A34-B24C84B6F8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7AE49D3F-E024-757A-1AC5-F663B331514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D492FF28-8339-0760-9470-95313A6BAB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FD1BB745-80BA-F7A2-B28D-446AA6C9DEE3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F5745D3B-7E5E-A222-90B4-463DF49D9765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DAE2068C-F25B-CB6C-7490-3CC395989536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6D73A7EA-ED72-1680-F1BC-76D7C425B094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02658B8F-FB34-15DA-08F3-0DDEF9241CDB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534B36B6-2A09-C154-9E41-D8317B118B36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1B09DAA2-60F9-3741-8FB6-C19EDDE7360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256105E3-D34D-7FC0-5D6C-562E4F80B5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F17A64ED-5AB7-D583-E31C-355C1DEE67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26552" y="1266141"/>
            <a:ext cx="5726381" cy="5172458"/>
          </a:xfrm>
          <a:custGeom>
            <a:avLst/>
            <a:gdLst>
              <a:gd name="connsiteX0" fmla="*/ 0 w 6073946"/>
              <a:gd name="connsiteY0" fmla="*/ 771037 h 5486402"/>
              <a:gd name="connsiteX1" fmla="*/ 1739831 w 6073946"/>
              <a:gd name="connsiteY1" fmla="*/ 771037 h 5486402"/>
              <a:gd name="connsiteX2" fmla="*/ 1739831 w 6073946"/>
              <a:gd name="connsiteY2" fmla="*/ 5486402 h 5486402"/>
              <a:gd name="connsiteX3" fmla="*/ 0 w 6073946"/>
              <a:gd name="connsiteY3" fmla="*/ 5486402 h 5486402"/>
              <a:gd name="connsiteX4" fmla="*/ 4334115 w 6073946"/>
              <a:gd name="connsiteY4" fmla="*/ 769808 h 5486402"/>
              <a:gd name="connsiteX5" fmla="*/ 6073946 w 6073946"/>
              <a:gd name="connsiteY5" fmla="*/ 769808 h 5486402"/>
              <a:gd name="connsiteX6" fmla="*/ 6073946 w 6073946"/>
              <a:gd name="connsiteY6" fmla="*/ 5486401 h 5486402"/>
              <a:gd name="connsiteX7" fmla="*/ 4334115 w 6073946"/>
              <a:gd name="connsiteY7" fmla="*/ 5486401 h 5486402"/>
              <a:gd name="connsiteX8" fmla="*/ 1862920 w 6073946"/>
              <a:gd name="connsiteY8" fmla="*/ 0 h 5486402"/>
              <a:gd name="connsiteX9" fmla="*/ 4211024 w 6073946"/>
              <a:gd name="connsiteY9" fmla="*/ 0 h 5486402"/>
              <a:gd name="connsiteX10" fmla="*/ 4211024 w 6073946"/>
              <a:gd name="connsiteY10" fmla="*/ 4707750 h 5486402"/>
              <a:gd name="connsiteX11" fmla="*/ 1862920 w 6073946"/>
              <a:gd name="connsiteY11" fmla="*/ 4707750 h 548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73946" h="5486402">
                <a:moveTo>
                  <a:pt x="0" y="771037"/>
                </a:moveTo>
                <a:lnTo>
                  <a:pt x="1739831" y="771037"/>
                </a:lnTo>
                <a:lnTo>
                  <a:pt x="1739831" y="5486402"/>
                </a:lnTo>
                <a:lnTo>
                  <a:pt x="0" y="5486402"/>
                </a:lnTo>
                <a:close/>
                <a:moveTo>
                  <a:pt x="4334115" y="769808"/>
                </a:moveTo>
                <a:lnTo>
                  <a:pt x="6073946" y="769808"/>
                </a:lnTo>
                <a:lnTo>
                  <a:pt x="6073946" y="5486401"/>
                </a:lnTo>
                <a:lnTo>
                  <a:pt x="4334115" y="5486401"/>
                </a:lnTo>
                <a:close/>
                <a:moveTo>
                  <a:pt x="1862920" y="0"/>
                </a:moveTo>
                <a:lnTo>
                  <a:pt x="4211024" y="0"/>
                </a:lnTo>
                <a:lnTo>
                  <a:pt x="4211024" y="4707750"/>
                </a:lnTo>
                <a:lnTo>
                  <a:pt x="1862920" y="4707750"/>
                </a:lnTo>
                <a:close/>
              </a:path>
            </a:pathLst>
          </a:custGeom>
          <a:noFill/>
        </p:spPr>
      </p:sp>
    </p:spTree>
    <p:extLst>
      <p:ext uri="{BB962C8B-B14F-4D97-AF65-F5344CB8AC3E}">
        <p14:creationId xmlns:p14="http://schemas.microsoft.com/office/powerpoint/2010/main" val="9640240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D9B94CF-1762-62F3-E70F-189FBF0D128A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Graphic 55">
            <a:extLst>
              <a:ext uri="{FF2B5EF4-FFF2-40B4-BE49-F238E27FC236}">
                <a16:creationId xmlns:a16="http://schemas.microsoft.com/office/drawing/2014/main" id="{BD1AE0C6-CF19-329C-653C-EA05D4CB36B7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EFECBF3-CD1A-DB33-9DBD-C54489D0EC42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06FC29C-E1C4-201A-AEF1-09EF4673632F}"/>
              </a:ext>
            </a:extLst>
          </p:cNvPr>
          <p:cNvSpPr/>
          <p:nvPr userDrawn="1"/>
        </p:nvSpPr>
        <p:spPr>
          <a:xfrm>
            <a:off x="437931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CF47F976-DCDF-282A-7DED-3BB959298416}"/>
              </a:ext>
            </a:extLst>
          </p:cNvPr>
          <p:cNvSpPr>
            <a:spLocks/>
          </p:cNvSpPr>
          <p:nvPr userDrawn="1"/>
        </p:nvSpPr>
        <p:spPr bwMode="auto">
          <a:xfrm>
            <a:off x="445192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946F662-6375-F4CF-2F5B-3FB5BFAB766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82BF362-A840-AA49-8A4A-7FD5C98B09B2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AA1CDDF-B5C7-3D14-E75B-E1166CB45243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D54B1FB-86AD-5197-4C11-955DFE368A87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15CEBA9-FE1C-F085-7E3C-6BBCD98CFDF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680E646-B452-9BAD-0BE8-7A07E0AB2185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E5B66ED-B121-E746-3932-2B9C84FC25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9CA6CCA-2665-7456-7DA5-4D55B68CFF2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E30CB7D-78E4-D9CC-1178-884F271C0C14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C73AB90-9869-D659-91DB-1C1106756BC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F5FEF06-7A72-7F4D-08C0-AA2920C5965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84AEFF-AD38-7FB7-0BAB-F963F2A0F741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435B9160-F7A4-8929-3668-856FE4A413D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5B5C45-77FF-7B75-C437-FE6D1DE62BE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723887-A698-958E-08B4-4D89AA5AF549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7C22CFB-7205-C11A-99B7-BCD7C934A2A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15CD36D-7B21-D151-3C30-93AB0B32972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3329B7F-1A97-6BF6-463D-D2943D18AAF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E498A7E-AF1F-4E40-E371-CD3F40D2E6D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412BC1B5-DDB7-4D3B-FA7D-8A875224A13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8B5AFEB3-16D0-DF2B-B8AB-F090455806A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275CC192-6AD7-9505-61C8-D9E16E2E235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998997B7-220F-971D-B4EA-7559A12CEBF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51DE2E9C-B7C6-7A8E-0A34-B24C84B6F8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7AE49D3F-E024-757A-1AC5-F663B331514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D492FF28-8339-0760-9470-95313A6BAB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FD1BB745-80BA-F7A2-B28D-446AA6C9DEE3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F5745D3B-7E5E-A222-90B4-463DF49D9765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DAE2068C-F25B-CB6C-7490-3CC395989536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6D73A7EA-ED72-1680-F1BC-76D7C425B094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02658B8F-FB34-15DA-08F3-0DDEF9241CDB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534B36B6-2A09-C154-9E41-D8317B118B36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1B09DAA2-60F9-3741-8FB6-C19EDDE7360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256105E3-D34D-7FC0-5D6C-562E4F80B5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Picture Placeholder 8">
            <a:extLst>
              <a:ext uri="{FF2B5EF4-FFF2-40B4-BE49-F238E27FC236}">
                <a16:creationId xmlns:a16="http://schemas.microsoft.com/office/drawing/2014/main" id="{2A7346D9-FF67-E877-DFCF-8C30EC270D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6473587" y="1035545"/>
            <a:ext cx="5638801" cy="5638800"/>
          </a:xfrm>
          <a:custGeom>
            <a:avLst/>
            <a:gdLst>
              <a:gd name="connsiteX0" fmla="*/ 2699298 w 6858000"/>
              <a:gd name="connsiteY0" fmla="*/ 3552092 h 6857999"/>
              <a:gd name="connsiteX1" fmla="*/ 5398597 w 6858000"/>
              <a:gd name="connsiteY1" fmla="*/ 6857999 h 6857999"/>
              <a:gd name="connsiteX2" fmla="*/ 0 w 6858000"/>
              <a:gd name="connsiteY2" fmla="*/ 6857999 h 6857999"/>
              <a:gd name="connsiteX3" fmla="*/ 2 w 6858000"/>
              <a:gd name="connsiteY3" fmla="*/ 297389 h 6857999"/>
              <a:gd name="connsiteX4" fmla="*/ 2609883 w 6858000"/>
              <a:gd name="connsiteY4" fmla="*/ 3446080 h 6857999"/>
              <a:gd name="connsiteX5" fmla="*/ 2 w 6858000"/>
              <a:gd name="connsiteY5" fmla="*/ 6594771 h 6857999"/>
              <a:gd name="connsiteX6" fmla="*/ 0 w 6858000"/>
              <a:gd name="connsiteY6" fmla="*/ 0 h 6857999"/>
              <a:gd name="connsiteX7" fmla="*/ 6858000 w 6858000"/>
              <a:gd name="connsiteY7" fmla="*/ 0 h 6857999"/>
              <a:gd name="connsiteX8" fmla="*/ 3429000 w 6858000"/>
              <a:gd name="connsiteY8" fmla="*/ 419959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6857999">
                <a:moveTo>
                  <a:pt x="2699298" y="3552092"/>
                </a:moveTo>
                <a:lnTo>
                  <a:pt x="5398597" y="6857999"/>
                </a:lnTo>
                <a:lnTo>
                  <a:pt x="0" y="6857999"/>
                </a:lnTo>
                <a:close/>
                <a:moveTo>
                  <a:pt x="2" y="297389"/>
                </a:moveTo>
                <a:lnTo>
                  <a:pt x="2609883" y="3446080"/>
                </a:lnTo>
                <a:lnTo>
                  <a:pt x="2" y="6594771"/>
                </a:lnTo>
                <a:close/>
                <a:moveTo>
                  <a:pt x="0" y="0"/>
                </a:moveTo>
                <a:lnTo>
                  <a:pt x="6858000" y="0"/>
                </a:lnTo>
                <a:lnTo>
                  <a:pt x="3429000" y="419959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67259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raphic 55">
            <a:extLst>
              <a:ext uri="{FF2B5EF4-FFF2-40B4-BE49-F238E27FC236}">
                <a16:creationId xmlns:a16="http://schemas.microsoft.com/office/drawing/2014/main" id="{3C6675F0-5BFA-E4B2-6016-6EE49459FD9E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78652D-AEDE-2BF7-DC44-87FF7C899753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9E31307-CB66-8436-4490-42BBBB64E78A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E05D520-2F86-1879-5E25-B9D1DE760F74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8CA7AB-405F-FC92-37E0-E919E2DB7980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BDDEC3E-E1FC-996C-91EE-6F06BE52C8F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277E95B-FB8B-C6DC-0F15-C36851F17FC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9D342F-D67B-7608-18C3-9C2AF37BA054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B4618A9-00B6-8D26-2424-5ECA086ADE2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B0A4A1C-3C4A-563B-C217-AC03F8EEFAC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BA7166B-9964-5308-C5B7-8E8286C83595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C6B5BC1-FC73-FCF9-A061-9BF2205D774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34B02D5-DDF0-7671-D618-04CC7C0C9D9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EBCCBA-4CCD-668C-FDBF-8B5DB37909CC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490231E-645B-5DD7-45C5-1DE01889E40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2E5EB34-0BC8-8116-50EC-9A845D39BE6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35E1B9-39FC-A8B4-BF99-8FF97C676D7B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6751B8C8-C769-03AB-83FA-746A9FB0F27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AFB48E5-172B-9536-C7E1-B5473C50C9A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A4D878E-5FB2-F63D-4857-A8C57932A4EB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AC53063-1185-5911-4C17-385C427D5C0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27921BC-3109-E32B-9FA4-20253BA71F4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801BB3D5-CDA0-BCFB-270E-54DBC7134CC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B5809046-D834-D040-4A30-E7934B0D33B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5076A0F6-9F7D-437C-F760-0CFA65271E2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E4BC54F6-B2CA-8F8F-F2B9-B697D77B234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E4A44477-1C4D-07E8-522E-7EC8FD57688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65DCE3F4-A7B9-7DF3-33F7-4A2961F9986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C5DF382B-97E9-805B-EB7D-3F02BFB20D2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62AFE681-637B-B081-F9E7-6D045A1BA457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23C72DD7-DB65-7FB9-11F5-3352B86DF115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990F51B6-5EA2-D490-97BE-05B05143E505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1D97F6BB-0A1F-407D-0FFD-ECF125786BBF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A7F9E839-ECAD-3EA4-989B-B90F69C648A9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D066E741-AF5F-4B5B-E5BE-B3007D0E376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0CFFB5D-A890-5D46-D850-B808213EA4CF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552181D-139C-AFCA-E7FF-409CFADFFC95}"/>
              </a:ext>
            </a:extLst>
          </p:cNvPr>
          <p:cNvSpPr/>
          <p:nvPr userDrawn="1"/>
        </p:nvSpPr>
        <p:spPr>
          <a:xfrm>
            <a:off x="2560504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4B9BF8CA-936C-916C-A568-8E604D312165}"/>
              </a:ext>
            </a:extLst>
          </p:cNvPr>
          <p:cNvSpPr>
            <a:spLocks/>
          </p:cNvSpPr>
          <p:nvPr userDrawn="1"/>
        </p:nvSpPr>
        <p:spPr bwMode="auto">
          <a:xfrm>
            <a:off x="262858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398F64BE-4DA1-8337-AA68-41EE4BC6B5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040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8302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raphic 55">
            <a:extLst>
              <a:ext uri="{FF2B5EF4-FFF2-40B4-BE49-F238E27FC236}">
                <a16:creationId xmlns:a16="http://schemas.microsoft.com/office/drawing/2014/main" id="{3C6675F0-5BFA-E4B2-6016-6EE49459FD9E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78652D-AEDE-2BF7-DC44-87FF7C899753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9E31307-CB66-8436-4490-42BBBB64E78A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E05D520-2F86-1879-5E25-B9D1DE760F74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8CA7AB-405F-FC92-37E0-E919E2DB7980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BDDEC3E-E1FC-996C-91EE-6F06BE52C8F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277E95B-FB8B-C6DC-0F15-C36851F17FC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9D342F-D67B-7608-18C3-9C2AF37BA054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B4618A9-00B6-8D26-2424-5ECA086ADE2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B0A4A1C-3C4A-563B-C217-AC03F8EEFAC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BA7166B-9964-5308-C5B7-8E8286C83595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C6B5BC1-FC73-FCF9-A061-9BF2205D774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34B02D5-DDF0-7671-D618-04CC7C0C9D9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EBCCBA-4CCD-668C-FDBF-8B5DB37909CC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490231E-645B-5DD7-45C5-1DE01889E40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2E5EB34-0BC8-8116-50EC-9A845D39BE6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35E1B9-39FC-A8B4-BF99-8FF97C676D7B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6751B8C8-C769-03AB-83FA-746A9FB0F27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AFB48E5-172B-9536-C7E1-B5473C50C9A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A4D878E-5FB2-F63D-4857-A8C57932A4EB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AC53063-1185-5911-4C17-385C427D5C0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27921BC-3109-E32B-9FA4-20253BA71F4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801BB3D5-CDA0-BCFB-270E-54DBC7134CC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B5809046-D834-D040-4A30-E7934B0D33B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5076A0F6-9F7D-437C-F760-0CFA65271E2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E4BC54F6-B2CA-8F8F-F2B9-B697D77B234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E4A44477-1C4D-07E8-522E-7EC8FD57688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65DCE3F4-A7B9-7DF3-33F7-4A2961F9986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C5DF382B-97E9-805B-EB7D-3F02BFB20D2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62AFE681-637B-B081-F9E7-6D045A1BA457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23C72DD7-DB65-7FB9-11F5-3352B86DF115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990F51B6-5EA2-D490-97BE-05B05143E505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1D97F6BB-0A1F-407D-0FFD-ECF125786BBF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A7F9E839-ECAD-3EA4-989B-B90F69C648A9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D066E741-AF5F-4B5B-E5BE-B3007D0E376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0CFFB5D-A890-5D46-D850-B808213EA4CF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552181D-139C-AFCA-E7FF-409CFADFFC95}"/>
              </a:ext>
            </a:extLst>
          </p:cNvPr>
          <p:cNvSpPr/>
          <p:nvPr userDrawn="1"/>
        </p:nvSpPr>
        <p:spPr>
          <a:xfrm>
            <a:off x="2560504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4B9BF8CA-936C-916C-A568-8E604D312165}"/>
              </a:ext>
            </a:extLst>
          </p:cNvPr>
          <p:cNvSpPr>
            <a:spLocks/>
          </p:cNvSpPr>
          <p:nvPr userDrawn="1"/>
        </p:nvSpPr>
        <p:spPr bwMode="auto">
          <a:xfrm>
            <a:off x="262858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398F64BE-4DA1-8337-AA68-41EE4BC6B5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2556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5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raphic 55">
            <a:extLst>
              <a:ext uri="{FF2B5EF4-FFF2-40B4-BE49-F238E27FC236}">
                <a16:creationId xmlns:a16="http://schemas.microsoft.com/office/drawing/2014/main" id="{3C6675F0-5BFA-E4B2-6016-6EE49459FD9E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78652D-AEDE-2BF7-DC44-87FF7C899753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9E31307-CB66-8436-4490-42BBBB64E78A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E05D520-2F86-1879-5E25-B9D1DE760F74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8CA7AB-405F-FC92-37E0-E919E2DB7980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BDDEC3E-E1FC-996C-91EE-6F06BE52C8F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277E95B-FB8B-C6DC-0F15-C36851F17FC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9D342F-D67B-7608-18C3-9C2AF37BA054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B4618A9-00B6-8D26-2424-5ECA086ADE2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B0A4A1C-3C4A-563B-C217-AC03F8EEFAC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BA7166B-9964-5308-C5B7-8E8286C83595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C6B5BC1-FC73-FCF9-A061-9BF2205D774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34B02D5-DDF0-7671-D618-04CC7C0C9D9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EBCCBA-4CCD-668C-FDBF-8B5DB37909CC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490231E-645B-5DD7-45C5-1DE01889E40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2E5EB34-0BC8-8116-50EC-9A845D39BE6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35E1B9-39FC-A8B4-BF99-8FF97C676D7B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6751B8C8-C769-03AB-83FA-746A9FB0F27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AFB48E5-172B-9536-C7E1-B5473C50C9A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A4D878E-5FB2-F63D-4857-A8C57932A4EB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AC53063-1185-5911-4C17-385C427D5C0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27921BC-3109-E32B-9FA4-20253BA71F4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801BB3D5-CDA0-BCFB-270E-54DBC7134CC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B5809046-D834-D040-4A30-E7934B0D33B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5076A0F6-9F7D-437C-F760-0CFA65271E2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E4BC54F6-B2CA-8F8F-F2B9-B697D77B234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E4A44477-1C4D-07E8-522E-7EC8FD57688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65DCE3F4-A7B9-7DF3-33F7-4A2961F9986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C5DF382B-97E9-805B-EB7D-3F02BFB20D2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62AFE681-637B-B081-F9E7-6D045A1BA457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23C72DD7-DB65-7FB9-11F5-3352B86DF115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990F51B6-5EA2-D490-97BE-05B05143E505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1D97F6BB-0A1F-407D-0FFD-ECF125786BBF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A7F9E839-ECAD-3EA4-989B-B90F69C648A9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D066E741-AF5F-4B5B-E5BE-B3007D0E376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0CFFB5D-A890-5D46-D850-B808213EA4CF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552181D-139C-AFCA-E7FF-409CFADFFC95}"/>
              </a:ext>
            </a:extLst>
          </p:cNvPr>
          <p:cNvSpPr/>
          <p:nvPr userDrawn="1"/>
        </p:nvSpPr>
        <p:spPr>
          <a:xfrm>
            <a:off x="2560504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4B9BF8CA-936C-916C-A568-8E604D312165}"/>
              </a:ext>
            </a:extLst>
          </p:cNvPr>
          <p:cNvSpPr>
            <a:spLocks/>
          </p:cNvSpPr>
          <p:nvPr userDrawn="1"/>
        </p:nvSpPr>
        <p:spPr bwMode="auto">
          <a:xfrm>
            <a:off x="262858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398F64BE-4DA1-8337-AA68-41EE4BC6B5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Picture Placeholder 1">
            <a:extLst>
              <a:ext uri="{FF2B5EF4-FFF2-40B4-BE49-F238E27FC236}">
                <a16:creationId xmlns:a16="http://schemas.microsoft.com/office/drawing/2014/main" id="{170A5D31-8832-1DDD-A81B-D2CF20C608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98220" y="1069060"/>
            <a:ext cx="5091717" cy="5607269"/>
          </a:xfrm>
          <a:custGeom>
            <a:avLst/>
            <a:gdLst>
              <a:gd name="connsiteX0" fmla="*/ 2043505 w 6227451"/>
              <a:gd name="connsiteY0" fmla="*/ 6743422 h 6858000"/>
              <a:gd name="connsiteX1" fmla="*/ 2162969 w 6227451"/>
              <a:gd name="connsiteY1" fmla="*/ 6805504 h 6858000"/>
              <a:gd name="connsiteX2" fmla="*/ 2215247 w 6227451"/>
              <a:gd name="connsiteY2" fmla="*/ 6858000 h 6858000"/>
              <a:gd name="connsiteX3" fmla="*/ 1834505 w 6227451"/>
              <a:gd name="connsiteY3" fmla="*/ 6858000 h 6858000"/>
              <a:gd name="connsiteX4" fmla="*/ 1895854 w 6227451"/>
              <a:gd name="connsiteY4" fmla="*/ 6796762 h 6858000"/>
              <a:gd name="connsiteX5" fmla="*/ 1996570 w 6227451"/>
              <a:gd name="connsiteY5" fmla="*/ 6744310 h 6858000"/>
              <a:gd name="connsiteX6" fmla="*/ 2043505 w 6227451"/>
              <a:gd name="connsiteY6" fmla="*/ 6743422 h 6858000"/>
              <a:gd name="connsiteX7" fmla="*/ 6227451 w 6227451"/>
              <a:gd name="connsiteY7" fmla="*/ 6722252 h 6858000"/>
              <a:gd name="connsiteX8" fmla="*/ 6227451 w 6227451"/>
              <a:gd name="connsiteY8" fmla="*/ 6858000 h 6858000"/>
              <a:gd name="connsiteX9" fmla="*/ 6064563 w 6227451"/>
              <a:gd name="connsiteY9" fmla="*/ 6858000 h 6858000"/>
              <a:gd name="connsiteX10" fmla="*/ 6078238 w 6227451"/>
              <a:gd name="connsiteY10" fmla="*/ 6844324 h 6858000"/>
              <a:gd name="connsiteX11" fmla="*/ 6161276 w 6227451"/>
              <a:gd name="connsiteY11" fmla="*/ 6761274 h 6858000"/>
              <a:gd name="connsiteX12" fmla="*/ 6194942 w 6227451"/>
              <a:gd name="connsiteY12" fmla="*/ 6736550 h 6858000"/>
              <a:gd name="connsiteX13" fmla="*/ 4131875 w 6227451"/>
              <a:gd name="connsiteY13" fmla="*/ 6712364 h 6858000"/>
              <a:gd name="connsiteX14" fmla="*/ 4170449 w 6227451"/>
              <a:gd name="connsiteY14" fmla="*/ 6714892 h 6858000"/>
              <a:gd name="connsiteX15" fmla="*/ 4271125 w 6227451"/>
              <a:gd name="connsiteY15" fmla="*/ 6776110 h 6858000"/>
              <a:gd name="connsiteX16" fmla="*/ 4353100 w 6227451"/>
              <a:gd name="connsiteY16" fmla="*/ 6858000 h 6858000"/>
              <a:gd name="connsiteX17" fmla="*/ 3917762 w 6227451"/>
              <a:gd name="connsiteY17" fmla="*/ 6858000 h 6858000"/>
              <a:gd name="connsiteX18" fmla="*/ 4004115 w 6227451"/>
              <a:gd name="connsiteY18" fmla="*/ 6771737 h 6858000"/>
              <a:gd name="connsiteX19" fmla="*/ 4026001 w 6227451"/>
              <a:gd name="connsiteY19" fmla="*/ 6749873 h 6858000"/>
              <a:gd name="connsiteX20" fmla="*/ 4131875 w 6227451"/>
              <a:gd name="connsiteY20" fmla="*/ 6712364 h 6858000"/>
              <a:gd name="connsiteX21" fmla="*/ 1007560 w 6227451"/>
              <a:gd name="connsiteY21" fmla="*/ 5637991 h 6858000"/>
              <a:gd name="connsiteX22" fmla="*/ 1129995 w 6227451"/>
              <a:gd name="connsiteY22" fmla="*/ 5703557 h 6858000"/>
              <a:gd name="connsiteX23" fmla="*/ 1838374 w 6227451"/>
              <a:gd name="connsiteY23" fmla="*/ 6411664 h 6858000"/>
              <a:gd name="connsiteX24" fmla="*/ 1877729 w 6227451"/>
              <a:gd name="connsiteY24" fmla="*/ 6455376 h 6858000"/>
              <a:gd name="connsiteX25" fmla="*/ 1925828 w 6227451"/>
              <a:gd name="connsiteY25" fmla="*/ 6595249 h 6858000"/>
              <a:gd name="connsiteX26" fmla="*/ 1860238 w 6227451"/>
              <a:gd name="connsiteY26" fmla="*/ 6713267 h 6858000"/>
              <a:gd name="connsiteX27" fmla="*/ 1715449 w 6227451"/>
              <a:gd name="connsiteY27" fmla="*/ 6858000 h 6858000"/>
              <a:gd name="connsiteX28" fmla="*/ 263806 w 6227451"/>
              <a:gd name="connsiteY28" fmla="*/ 6858000 h 6858000"/>
              <a:gd name="connsiteX29" fmla="*/ 115527 w 6227451"/>
              <a:gd name="connsiteY29" fmla="*/ 6708896 h 6858000"/>
              <a:gd name="connsiteX30" fmla="*/ 93664 w 6227451"/>
              <a:gd name="connsiteY30" fmla="*/ 6687040 h 6858000"/>
              <a:gd name="connsiteX31" fmla="*/ 54309 w 6227451"/>
              <a:gd name="connsiteY31" fmla="*/ 6582136 h 6858000"/>
              <a:gd name="connsiteX32" fmla="*/ 119899 w 6227451"/>
              <a:gd name="connsiteY32" fmla="*/ 6433520 h 6858000"/>
              <a:gd name="connsiteX33" fmla="*/ 850142 w 6227451"/>
              <a:gd name="connsiteY33" fmla="*/ 5703557 h 6858000"/>
              <a:gd name="connsiteX34" fmla="*/ 876379 w 6227451"/>
              <a:gd name="connsiteY34" fmla="*/ 5677330 h 6858000"/>
              <a:gd name="connsiteX35" fmla="*/ 1007560 w 6227451"/>
              <a:gd name="connsiteY35" fmla="*/ 5637991 h 6858000"/>
              <a:gd name="connsiteX36" fmla="*/ 3060322 w 6227451"/>
              <a:gd name="connsiteY36" fmla="*/ 5631811 h 6858000"/>
              <a:gd name="connsiteX37" fmla="*/ 3098896 w 6227451"/>
              <a:gd name="connsiteY37" fmla="*/ 5634338 h 6858000"/>
              <a:gd name="connsiteX38" fmla="*/ 3203949 w 6227451"/>
              <a:gd name="connsiteY38" fmla="*/ 5691154 h 6858000"/>
              <a:gd name="connsiteX39" fmla="*/ 3602277 w 6227451"/>
              <a:gd name="connsiteY39" fmla="*/ 6088863 h 6858000"/>
              <a:gd name="connsiteX40" fmla="*/ 3943701 w 6227451"/>
              <a:gd name="connsiteY40" fmla="*/ 6429757 h 6858000"/>
              <a:gd name="connsiteX41" fmla="*/ 4000604 w 6227451"/>
              <a:gd name="connsiteY41" fmla="*/ 6530276 h 6858000"/>
              <a:gd name="connsiteX42" fmla="*/ 3943701 w 6227451"/>
              <a:gd name="connsiteY42" fmla="*/ 6700723 h 6858000"/>
              <a:gd name="connsiteX43" fmla="*/ 3786180 w 6227451"/>
              <a:gd name="connsiteY43" fmla="*/ 6858000 h 6858000"/>
              <a:gd name="connsiteX44" fmla="*/ 2346382 w 6227451"/>
              <a:gd name="connsiteY44" fmla="*/ 6858000 h 6858000"/>
              <a:gd name="connsiteX45" fmla="*/ 2188432 w 6227451"/>
              <a:gd name="connsiteY45" fmla="*/ 6696352 h 6858000"/>
              <a:gd name="connsiteX46" fmla="*/ 2135905 w 6227451"/>
              <a:gd name="connsiteY46" fmla="*/ 6600203 h 6858000"/>
              <a:gd name="connsiteX47" fmla="*/ 2192809 w 6227451"/>
              <a:gd name="connsiteY47" fmla="*/ 6429757 h 6858000"/>
              <a:gd name="connsiteX48" fmla="*/ 2932561 w 6227451"/>
              <a:gd name="connsiteY48" fmla="*/ 5691154 h 6858000"/>
              <a:gd name="connsiteX49" fmla="*/ 2954447 w 6227451"/>
              <a:gd name="connsiteY49" fmla="*/ 5669301 h 6858000"/>
              <a:gd name="connsiteX50" fmla="*/ 3060322 w 6227451"/>
              <a:gd name="connsiteY50" fmla="*/ 5631811 h 6858000"/>
              <a:gd name="connsiteX51" fmla="*/ 5233825 w 6227451"/>
              <a:gd name="connsiteY51" fmla="*/ 5629968 h 6858000"/>
              <a:gd name="connsiteX52" fmla="*/ 5347472 w 6227451"/>
              <a:gd name="connsiteY52" fmla="*/ 5695524 h 6858000"/>
              <a:gd name="connsiteX53" fmla="*/ 5850142 w 6227451"/>
              <a:gd name="connsiteY53" fmla="*/ 6198124 h 6858000"/>
              <a:gd name="connsiteX54" fmla="*/ 6086177 w 6227451"/>
              <a:gd name="connsiteY54" fmla="*/ 6434128 h 6858000"/>
              <a:gd name="connsiteX55" fmla="*/ 6143001 w 6227451"/>
              <a:gd name="connsiteY55" fmla="*/ 6534647 h 6858000"/>
              <a:gd name="connsiteX56" fmla="*/ 6081806 w 6227451"/>
              <a:gd name="connsiteY56" fmla="*/ 6705093 h 6858000"/>
              <a:gd name="connsiteX57" fmla="*/ 5928878 w 6227451"/>
              <a:gd name="connsiteY57" fmla="*/ 6858000 h 6858000"/>
              <a:gd name="connsiteX58" fmla="*/ 4490690 w 6227451"/>
              <a:gd name="connsiteY58" fmla="*/ 6858000 h 6858000"/>
              <a:gd name="connsiteX59" fmla="*/ 4425183 w 6227451"/>
              <a:gd name="connsiteY59" fmla="*/ 6792502 h 6858000"/>
              <a:gd name="connsiteX60" fmla="*/ 4329020 w 6227451"/>
              <a:gd name="connsiteY60" fmla="*/ 6691983 h 6858000"/>
              <a:gd name="connsiteX61" fmla="*/ 4276568 w 6227451"/>
              <a:gd name="connsiteY61" fmla="*/ 6591462 h 6858000"/>
              <a:gd name="connsiteX62" fmla="*/ 4337762 w 6227451"/>
              <a:gd name="connsiteY62" fmla="*/ 6429757 h 6858000"/>
              <a:gd name="connsiteX63" fmla="*/ 5072096 w 6227451"/>
              <a:gd name="connsiteY63" fmla="*/ 5695524 h 6858000"/>
              <a:gd name="connsiteX64" fmla="*/ 5098322 w 6227451"/>
              <a:gd name="connsiteY64" fmla="*/ 5669301 h 6858000"/>
              <a:gd name="connsiteX65" fmla="*/ 5233825 w 6227451"/>
              <a:gd name="connsiteY65" fmla="*/ 5629968 h 6858000"/>
              <a:gd name="connsiteX66" fmla="*/ 6227451 w 6227451"/>
              <a:gd name="connsiteY66" fmla="*/ 4554643 h 6858000"/>
              <a:gd name="connsiteX67" fmla="*/ 6227451 w 6227451"/>
              <a:gd name="connsiteY67" fmla="*/ 6394138 h 6858000"/>
              <a:gd name="connsiteX68" fmla="*/ 6183504 w 6227451"/>
              <a:gd name="connsiteY68" fmla="*/ 6368480 h 6858000"/>
              <a:gd name="connsiteX69" fmla="*/ 6157277 w 6227451"/>
              <a:gd name="connsiteY69" fmla="*/ 6346621 h 6858000"/>
              <a:gd name="connsiteX70" fmla="*/ 5427315 w 6227451"/>
              <a:gd name="connsiteY70" fmla="*/ 5616558 h 6858000"/>
              <a:gd name="connsiteX71" fmla="*/ 5405459 w 6227451"/>
              <a:gd name="connsiteY71" fmla="*/ 5590329 h 6858000"/>
              <a:gd name="connsiteX72" fmla="*/ 5361749 w 6227451"/>
              <a:gd name="connsiteY72" fmla="*/ 5472294 h 6858000"/>
              <a:gd name="connsiteX73" fmla="*/ 5414201 w 6227451"/>
              <a:gd name="connsiteY73" fmla="*/ 5345517 h 6858000"/>
              <a:gd name="connsiteX74" fmla="*/ 6170391 w 6227451"/>
              <a:gd name="connsiteY74" fmla="*/ 4593595 h 6858000"/>
              <a:gd name="connsiteX75" fmla="*/ 6187875 w 6227451"/>
              <a:gd name="connsiteY75" fmla="*/ 4576108 h 6858000"/>
              <a:gd name="connsiteX76" fmla="*/ 4121342 w 6227451"/>
              <a:gd name="connsiteY76" fmla="*/ 4537891 h 6858000"/>
              <a:gd name="connsiteX77" fmla="*/ 4157318 w 6227451"/>
              <a:gd name="connsiteY77" fmla="*/ 4540419 h 6858000"/>
              <a:gd name="connsiteX78" fmla="*/ 4271125 w 6227451"/>
              <a:gd name="connsiteY78" fmla="*/ 4601637 h 6858000"/>
              <a:gd name="connsiteX79" fmla="*/ 4778884 w 6227451"/>
              <a:gd name="connsiteY79" fmla="*/ 5104498 h 6858000"/>
              <a:gd name="connsiteX80" fmla="*/ 5010877 w 6227451"/>
              <a:gd name="connsiteY80" fmla="*/ 5340624 h 6858000"/>
              <a:gd name="connsiteX81" fmla="*/ 5067781 w 6227451"/>
              <a:gd name="connsiteY81" fmla="*/ 5441197 h 6858000"/>
              <a:gd name="connsiteX82" fmla="*/ 5010877 w 6227451"/>
              <a:gd name="connsiteY82" fmla="*/ 5611733 h 6858000"/>
              <a:gd name="connsiteX83" fmla="*/ 4310521 w 6227451"/>
              <a:gd name="connsiteY83" fmla="*/ 6306993 h 6858000"/>
              <a:gd name="connsiteX84" fmla="*/ 4257993 w 6227451"/>
              <a:gd name="connsiteY84" fmla="*/ 6363839 h 6858000"/>
              <a:gd name="connsiteX85" fmla="*/ 4139809 w 6227451"/>
              <a:gd name="connsiteY85" fmla="*/ 6411938 h 6858000"/>
              <a:gd name="connsiteX86" fmla="*/ 3995361 w 6227451"/>
              <a:gd name="connsiteY86" fmla="*/ 6346348 h 6858000"/>
              <a:gd name="connsiteX87" fmla="*/ 3351909 w 6227451"/>
              <a:gd name="connsiteY87" fmla="*/ 5703560 h 6858000"/>
              <a:gd name="connsiteX88" fmla="*/ 3251233 w 6227451"/>
              <a:gd name="connsiteY88" fmla="*/ 5602987 h 6858000"/>
              <a:gd name="connsiteX89" fmla="*/ 3198705 w 6227451"/>
              <a:gd name="connsiteY89" fmla="*/ 5506788 h 6858000"/>
              <a:gd name="connsiteX90" fmla="*/ 3259986 w 6227451"/>
              <a:gd name="connsiteY90" fmla="*/ 5336252 h 6858000"/>
              <a:gd name="connsiteX91" fmla="*/ 3995361 w 6227451"/>
              <a:gd name="connsiteY91" fmla="*/ 4601637 h 6858000"/>
              <a:gd name="connsiteX92" fmla="*/ 4021623 w 6227451"/>
              <a:gd name="connsiteY92" fmla="*/ 4575400 h 6858000"/>
              <a:gd name="connsiteX93" fmla="*/ 4121342 w 6227451"/>
              <a:gd name="connsiteY93" fmla="*/ 4537891 h 6858000"/>
              <a:gd name="connsiteX94" fmla="*/ 2042277 w 6227451"/>
              <a:gd name="connsiteY94" fmla="*/ 4534190 h 6858000"/>
              <a:gd name="connsiteX95" fmla="*/ 2161678 w 6227451"/>
              <a:gd name="connsiteY95" fmla="*/ 4596361 h 6858000"/>
              <a:gd name="connsiteX96" fmla="*/ 2892581 w 6227451"/>
              <a:gd name="connsiteY96" fmla="*/ 5331735 h 6858000"/>
              <a:gd name="connsiteX97" fmla="*/ 2918841 w 6227451"/>
              <a:gd name="connsiteY97" fmla="*/ 5357998 h 6858000"/>
              <a:gd name="connsiteX98" fmla="*/ 2958231 w 6227451"/>
              <a:gd name="connsiteY98" fmla="*/ 5489315 h 6858000"/>
              <a:gd name="connsiteX99" fmla="*/ 2896957 w 6227451"/>
              <a:gd name="connsiteY99" fmla="*/ 5603123 h 6858000"/>
              <a:gd name="connsiteX100" fmla="*/ 2498681 w 6227451"/>
              <a:gd name="connsiteY100" fmla="*/ 6001451 h 6858000"/>
              <a:gd name="connsiteX101" fmla="*/ 2157301 w 6227451"/>
              <a:gd name="connsiteY101" fmla="*/ 6347252 h 6858000"/>
              <a:gd name="connsiteX102" fmla="*/ 2056638 w 6227451"/>
              <a:gd name="connsiteY102" fmla="*/ 6404156 h 6858000"/>
              <a:gd name="connsiteX103" fmla="*/ 1885948 w 6227451"/>
              <a:gd name="connsiteY103" fmla="*/ 6347252 h 6858000"/>
              <a:gd name="connsiteX104" fmla="*/ 1211941 w 6227451"/>
              <a:gd name="connsiteY104" fmla="*/ 5668781 h 6858000"/>
              <a:gd name="connsiteX105" fmla="*/ 1133162 w 6227451"/>
              <a:gd name="connsiteY105" fmla="*/ 5594369 h 6858000"/>
              <a:gd name="connsiteX106" fmla="*/ 1085018 w 6227451"/>
              <a:gd name="connsiteY106" fmla="*/ 5476183 h 6858000"/>
              <a:gd name="connsiteX107" fmla="*/ 1150668 w 6227451"/>
              <a:gd name="connsiteY107" fmla="*/ 5331735 h 6858000"/>
              <a:gd name="connsiteX108" fmla="*/ 1741518 w 6227451"/>
              <a:gd name="connsiteY108" fmla="*/ 4736431 h 6858000"/>
              <a:gd name="connsiteX109" fmla="*/ 1890324 w 6227451"/>
              <a:gd name="connsiteY109" fmla="*/ 4587605 h 6858000"/>
              <a:gd name="connsiteX110" fmla="*/ 1995365 w 6227451"/>
              <a:gd name="connsiteY110" fmla="*/ 4535079 h 6858000"/>
              <a:gd name="connsiteX111" fmla="*/ 2042277 w 6227451"/>
              <a:gd name="connsiteY111" fmla="*/ 4534190 h 6858000"/>
              <a:gd name="connsiteX112" fmla="*/ 5233824 w 6227451"/>
              <a:gd name="connsiteY112" fmla="*/ 3455499 h 6858000"/>
              <a:gd name="connsiteX113" fmla="*/ 5347472 w 6227451"/>
              <a:gd name="connsiteY113" fmla="*/ 3516772 h 6858000"/>
              <a:gd name="connsiteX114" fmla="*/ 5858883 w 6227451"/>
              <a:gd name="connsiteY114" fmla="*/ 4028842 h 6858000"/>
              <a:gd name="connsiteX115" fmla="*/ 6086177 w 6227451"/>
              <a:gd name="connsiteY115" fmla="*/ 4256430 h 6858000"/>
              <a:gd name="connsiteX116" fmla="*/ 6143001 w 6227451"/>
              <a:gd name="connsiteY116" fmla="*/ 4357093 h 6858000"/>
              <a:gd name="connsiteX117" fmla="*/ 6081806 w 6227451"/>
              <a:gd name="connsiteY117" fmla="*/ 4527782 h 6858000"/>
              <a:gd name="connsiteX118" fmla="*/ 5386811 w 6227451"/>
              <a:gd name="connsiteY118" fmla="*/ 5228049 h 6858000"/>
              <a:gd name="connsiteX119" fmla="*/ 5334359 w 6227451"/>
              <a:gd name="connsiteY119" fmla="*/ 5280569 h 6858000"/>
              <a:gd name="connsiteX120" fmla="*/ 5211969 w 6227451"/>
              <a:gd name="connsiteY120" fmla="*/ 5328712 h 6858000"/>
              <a:gd name="connsiteX121" fmla="*/ 5072096 w 6227451"/>
              <a:gd name="connsiteY121" fmla="*/ 5267439 h 6858000"/>
              <a:gd name="connsiteX122" fmla="*/ 4429554 w 6227451"/>
              <a:gd name="connsiteY122" fmla="*/ 4624070 h 6858000"/>
              <a:gd name="connsiteX123" fmla="*/ 4329020 w 6227451"/>
              <a:gd name="connsiteY123" fmla="*/ 4519029 h 6858000"/>
              <a:gd name="connsiteX124" fmla="*/ 4276568 w 6227451"/>
              <a:gd name="connsiteY124" fmla="*/ 4422743 h 6858000"/>
              <a:gd name="connsiteX125" fmla="*/ 4337762 w 6227451"/>
              <a:gd name="connsiteY125" fmla="*/ 4252053 h 6858000"/>
              <a:gd name="connsiteX126" fmla="*/ 5072096 w 6227451"/>
              <a:gd name="connsiteY126" fmla="*/ 3521149 h 6858000"/>
              <a:gd name="connsiteX127" fmla="*/ 5098322 w 6227451"/>
              <a:gd name="connsiteY127" fmla="*/ 3494889 h 6858000"/>
              <a:gd name="connsiteX128" fmla="*/ 5233824 w 6227451"/>
              <a:gd name="connsiteY128" fmla="*/ 3455499 h 6858000"/>
              <a:gd name="connsiteX129" fmla="*/ 954386 w 6227451"/>
              <a:gd name="connsiteY129" fmla="*/ 3444774 h 6858000"/>
              <a:gd name="connsiteX130" fmla="*/ 1077481 w 6227451"/>
              <a:gd name="connsiteY130" fmla="*/ 3505011 h 6858000"/>
              <a:gd name="connsiteX131" fmla="*/ 1790877 w 6227451"/>
              <a:gd name="connsiteY131" fmla="*/ 4221861 h 6858000"/>
              <a:gd name="connsiteX132" fmla="*/ 1830267 w 6227451"/>
              <a:gd name="connsiteY132" fmla="*/ 4261200 h 6858000"/>
              <a:gd name="connsiteX133" fmla="*/ 1874034 w 6227451"/>
              <a:gd name="connsiteY133" fmla="*/ 4374848 h 6858000"/>
              <a:gd name="connsiteX134" fmla="*/ 1812761 w 6227451"/>
              <a:gd name="connsiteY134" fmla="*/ 4514721 h 6858000"/>
              <a:gd name="connsiteX135" fmla="*/ 1204404 w 6227451"/>
              <a:gd name="connsiteY135" fmla="*/ 5122295 h 6858000"/>
              <a:gd name="connsiteX136" fmla="*/ 1068727 w 6227451"/>
              <a:gd name="connsiteY136" fmla="*/ 5257797 h 6858000"/>
              <a:gd name="connsiteX137" fmla="*/ 968063 w 6227451"/>
              <a:gd name="connsiteY137" fmla="*/ 5310250 h 6858000"/>
              <a:gd name="connsiteX138" fmla="*/ 801750 w 6227451"/>
              <a:gd name="connsiteY138" fmla="*/ 5253426 h 6858000"/>
              <a:gd name="connsiteX139" fmla="*/ 66472 w 6227451"/>
              <a:gd name="connsiteY139" fmla="*/ 4519092 h 6858000"/>
              <a:gd name="connsiteX140" fmla="*/ 40210 w 6227451"/>
              <a:gd name="connsiteY140" fmla="*/ 4492866 h 6858000"/>
              <a:gd name="connsiteX141" fmla="*/ 822 w 6227451"/>
              <a:gd name="connsiteY141" fmla="*/ 4357364 h 6858000"/>
              <a:gd name="connsiteX142" fmla="*/ 66472 w 6227451"/>
              <a:gd name="connsiteY142" fmla="*/ 4243716 h 6858000"/>
              <a:gd name="connsiteX143" fmla="*/ 552281 w 6227451"/>
              <a:gd name="connsiteY143" fmla="*/ 3754161 h 6858000"/>
              <a:gd name="connsiteX144" fmla="*/ 806127 w 6227451"/>
              <a:gd name="connsiteY144" fmla="*/ 3505011 h 6858000"/>
              <a:gd name="connsiteX145" fmla="*/ 906790 w 6227451"/>
              <a:gd name="connsiteY145" fmla="*/ 3448188 h 6858000"/>
              <a:gd name="connsiteX146" fmla="*/ 954386 w 6227451"/>
              <a:gd name="connsiteY146" fmla="*/ 3444774 h 6858000"/>
              <a:gd name="connsiteX147" fmla="*/ 6227451 w 6227451"/>
              <a:gd name="connsiteY147" fmla="*/ 2387177 h 6858000"/>
              <a:gd name="connsiteX148" fmla="*/ 6227451 w 6227451"/>
              <a:gd name="connsiteY148" fmla="*/ 4224280 h 6858000"/>
              <a:gd name="connsiteX149" fmla="*/ 6196890 w 6227451"/>
              <a:gd name="connsiteY149" fmla="*/ 4207457 h 6858000"/>
              <a:gd name="connsiteX150" fmla="*/ 6162369 w 6227451"/>
              <a:gd name="connsiteY150" fmla="*/ 4178226 h 6858000"/>
              <a:gd name="connsiteX151" fmla="*/ 5427373 w 6227451"/>
              <a:gd name="connsiteY151" fmla="*/ 3443892 h 6858000"/>
              <a:gd name="connsiteX152" fmla="*/ 5405499 w 6227451"/>
              <a:gd name="connsiteY152" fmla="*/ 3422037 h 6858000"/>
              <a:gd name="connsiteX153" fmla="*/ 5361749 w 6227451"/>
              <a:gd name="connsiteY153" fmla="*/ 3308390 h 6858000"/>
              <a:gd name="connsiteX154" fmla="*/ 5422998 w 6227451"/>
              <a:gd name="connsiteY154" fmla="*/ 3172888 h 6858000"/>
              <a:gd name="connsiteX155" fmla="*/ 5864871 w 6227451"/>
              <a:gd name="connsiteY155" fmla="*/ 2727042 h 6858000"/>
              <a:gd name="connsiteX156" fmla="*/ 6166744 w 6227451"/>
              <a:gd name="connsiteY156" fmla="*/ 2429812 h 6858000"/>
              <a:gd name="connsiteX157" fmla="*/ 6210494 w 6227451"/>
              <a:gd name="connsiteY157" fmla="*/ 2393204 h 6858000"/>
              <a:gd name="connsiteX158" fmla="*/ 3050189 w 6227451"/>
              <a:gd name="connsiteY158" fmla="*/ 1383587 h 6858000"/>
              <a:gd name="connsiteX159" fmla="*/ 3129745 w 6227451"/>
              <a:gd name="connsiteY159" fmla="*/ 1387754 h 6858000"/>
              <a:gd name="connsiteX160" fmla="*/ 3348454 w 6227451"/>
              <a:gd name="connsiteY160" fmla="*/ 1501447 h 6858000"/>
              <a:gd name="connsiteX161" fmla="*/ 4883795 w 6227451"/>
              <a:gd name="connsiteY161" fmla="*/ 3036302 h 6858000"/>
              <a:gd name="connsiteX162" fmla="*/ 4914414 w 6227451"/>
              <a:gd name="connsiteY162" fmla="*/ 3071283 h 6858000"/>
              <a:gd name="connsiteX163" fmla="*/ 4993150 w 6227451"/>
              <a:gd name="connsiteY163" fmla="*/ 3386125 h 6858000"/>
              <a:gd name="connsiteX164" fmla="*/ 4883795 w 6227451"/>
              <a:gd name="connsiteY164" fmla="*/ 3574155 h 6858000"/>
              <a:gd name="connsiteX165" fmla="*/ 3348454 w 6227451"/>
              <a:gd name="connsiteY165" fmla="*/ 5109011 h 6858000"/>
              <a:gd name="connsiteX166" fmla="*/ 3326583 w 6227451"/>
              <a:gd name="connsiteY166" fmla="*/ 5135248 h 6858000"/>
              <a:gd name="connsiteX167" fmla="*/ 3068506 w 6227451"/>
              <a:gd name="connsiteY167" fmla="*/ 5227076 h 6858000"/>
              <a:gd name="connsiteX168" fmla="*/ 3016015 w 6227451"/>
              <a:gd name="connsiteY168" fmla="*/ 5222704 h 6858000"/>
              <a:gd name="connsiteX169" fmla="*/ 2806054 w 6227451"/>
              <a:gd name="connsiteY169" fmla="*/ 5109011 h 6858000"/>
              <a:gd name="connsiteX170" fmla="*/ 1279460 w 6227451"/>
              <a:gd name="connsiteY170" fmla="*/ 3582901 h 6858000"/>
              <a:gd name="connsiteX171" fmla="*/ 1240092 w 6227451"/>
              <a:gd name="connsiteY171" fmla="*/ 3539173 h 6858000"/>
              <a:gd name="connsiteX172" fmla="*/ 1161357 w 6227451"/>
              <a:gd name="connsiteY172" fmla="*/ 3254942 h 6858000"/>
              <a:gd name="connsiteX173" fmla="*/ 1266337 w 6227451"/>
              <a:gd name="connsiteY173" fmla="*/ 3045048 h 6858000"/>
              <a:gd name="connsiteX174" fmla="*/ 2819177 w 6227451"/>
              <a:gd name="connsiteY174" fmla="*/ 1492702 h 6858000"/>
              <a:gd name="connsiteX175" fmla="*/ 2841047 w 6227451"/>
              <a:gd name="connsiteY175" fmla="*/ 1475210 h 6858000"/>
              <a:gd name="connsiteX176" fmla="*/ 3050189 w 6227451"/>
              <a:gd name="connsiteY176" fmla="*/ 1383587 h 6858000"/>
              <a:gd name="connsiteX177" fmla="*/ 975099 w 6227451"/>
              <a:gd name="connsiteY177" fmla="*/ 1287175 h 6858000"/>
              <a:gd name="connsiteX178" fmla="*/ 1094501 w 6227451"/>
              <a:gd name="connsiteY178" fmla="*/ 1349224 h 6858000"/>
              <a:gd name="connsiteX179" fmla="*/ 1825404 w 6227451"/>
              <a:gd name="connsiteY179" fmla="*/ 2083179 h 6858000"/>
              <a:gd name="connsiteX180" fmla="*/ 1851664 w 6227451"/>
              <a:gd name="connsiteY180" fmla="*/ 2109391 h 6858000"/>
              <a:gd name="connsiteX181" fmla="*/ 1891054 w 6227451"/>
              <a:gd name="connsiteY181" fmla="*/ 2244822 h 6858000"/>
              <a:gd name="connsiteX182" fmla="*/ 1829781 w 6227451"/>
              <a:gd name="connsiteY182" fmla="*/ 2358410 h 6858000"/>
              <a:gd name="connsiteX183" fmla="*/ 1352723 w 6227451"/>
              <a:gd name="connsiteY183" fmla="*/ 2834606 h 6858000"/>
              <a:gd name="connsiteX184" fmla="*/ 1090124 w 6227451"/>
              <a:gd name="connsiteY184" fmla="*/ 3096732 h 6858000"/>
              <a:gd name="connsiteX185" fmla="*/ 989460 w 6227451"/>
              <a:gd name="connsiteY185" fmla="*/ 3153526 h 6858000"/>
              <a:gd name="connsiteX186" fmla="*/ 818771 w 6227451"/>
              <a:gd name="connsiteY186" fmla="*/ 3092362 h 6858000"/>
              <a:gd name="connsiteX187" fmla="*/ 96621 w 6227451"/>
              <a:gd name="connsiteY187" fmla="*/ 2371516 h 6858000"/>
              <a:gd name="connsiteX188" fmla="*/ 65984 w 6227451"/>
              <a:gd name="connsiteY188" fmla="*/ 2340935 h 6858000"/>
              <a:gd name="connsiteX189" fmla="*/ 17841 w 6227451"/>
              <a:gd name="connsiteY189" fmla="*/ 2222978 h 6858000"/>
              <a:gd name="connsiteX190" fmla="*/ 83491 w 6227451"/>
              <a:gd name="connsiteY190" fmla="*/ 2083179 h 6858000"/>
              <a:gd name="connsiteX191" fmla="*/ 718108 w 6227451"/>
              <a:gd name="connsiteY191" fmla="*/ 1449707 h 6858000"/>
              <a:gd name="connsiteX192" fmla="*/ 827524 w 6227451"/>
              <a:gd name="connsiteY192" fmla="*/ 1340487 h 6858000"/>
              <a:gd name="connsiteX193" fmla="*/ 928187 w 6227451"/>
              <a:gd name="connsiteY193" fmla="*/ 1288062 h 6858000"/>
              <a:gd name="connsiteX194" fmla="*/ 975099 w 6227451"/>
              <a:gd name="connsiteY194" fmla="*/ 1287175 h 6858000"/>
              <a:gd name="connsiteX195" fmla="*/ 2022903 w 6227451"/>
              <a:gd name="connsiteY195" fmla="*/ 198517 h 6858000"/>
              <a:gd name="connsiteX196" fmla="*/ 2135013 w 6227451"/>
              <a:gd name="connsiteY196" fmla="*/ 237862 h 6858000"/>
              <a:gd name="connsiteX197" fmla="*/ 2165637 w 6227451"/>
              <a:gd name="connsiteY197" fmla="*/ 268463 h 6858000"/>
              <a:gd name="connsiteX198" fmla="*/ 2887507 w 6227451"/>
              <a:gd name="connsiteY198" fmla="*/ 989784 h 6858000"/>
              <a:gd name="connsiteX199" fmla="*/ 2918132 w 6227451"/>
              <a:gd name="connsiteY199" fmla="*/ 1020384 h 6858000"/>
              <a:gd name="connsiteX200" fmla="*/ 2918132 w 6227451"/>
              <a:gd name="connsiteY200" fmla="*/ 1247710 h 6858000"/>
              <a:gd name="connsiteX201" fmla="*/ 2891882 w 6227451"/>
              <a:gd name="connsiteY201" fmla="*/ 1273940 h 6858000"/>
              <a:gd name="connsiteX202" fmla="*/ 2161261 w 6227451"/>
              <a:gd name="connsiteY202" fmla="*/ 2004003 h 6858000"/>
              <a:gd name="connsiteX203" fmla="*/ 2139387 w 6227451"/>
              <a:gd name="connsiteY203" fmla="*/ 2025861 h 6858000"/>
              <a:gd name="connsiteX204" fmla="*/ 1903139 w 6227451"/>
              <a:gd name="connsiteY204" fmla="*/ 2025861 h 6858000"/>
              <a:gd name="connsiteX205" fmla="*/ 1876889 w 6227451"/>
              <a:gd name="connsiteY205" fmla="*/ 1999630 h 6858000"/>
              <a:gd name="connsiteX206" fmla="*/ 1155018 w 6227451"/>
              <a:gd name="connsiteY206" fmla="*/ 1278312 h 6858000"/>
              <a:gd name="connsiteX207" fmla="*/ 1124393 w 6227451"/>
              <a:gd name="connsiteY207" fmla="*/ 1247710 h 6858000"/>
              <a:gd name="connsiteX208" fmla="*/ 1085018 w 6227451"/>
              <a:gd name="connsiteY208" fmla="*/ 1134048 h 6858000"/>
              <a:gd name="connsiteX209" fmla="*/ 1141893 w 6227451"/>
              <a:gd name="connsiteY209" fmla="*/ 1002899 h 6858000"/>
              <a:gd name="connsiteX210" fmla="*/ 1890014 w 6227451"/>
              <a:gd name="connsiteY210" fmla="*/ 255348 h 6858000"/>
              <a:gd name="connsiteX211" fmla="*/ 1907513 w 6227451"/>
              <a:gd name="connsiteY211" fmla="*/ 237862 h 6858000"/>
              <a:gd name="connsiteX212" fmla="*/ 2022903 w 6227451"/>
              <a:gd name="connsiteY212" fmla="*/ 198517 h 6858000"/>
              <a:gd name="connsiteX213" fmla="*/ 4313098 w 6227451"/>
              <a:gd name="connsiteY213" fmla="*/ 0 h 6858000"/>
              <a:gd name="connsiteX214" fmla="*/ 6127861 w 6227451"/>
              <a:gd name="connsiteY214" fmla="*/ 0 h 6858000"/>
              <a:gd name="connsiteX215" fmla="*/ 6227451 w 6227451"/>
              <a:gd name="connsiteY215" fmla="*/ 99514 h 6858000"/>
              <a:gd name="connsiteX216" fmla="*/ 6227451 w 6227451"/>
              <a:gd name="connsiteY216" fmla="*/ 2232515 h 6858000"/>
              <a:gd name="connsiteX217" fmla="*/ 5500551 w 6227451"/>
              <a:gd name="connsiteY217" fmla="*/ 2958865 h 6858000"/>
              <a:gd name="connsiteX218" fmla="*/ 5474294 w 6227451"/>
              <a:gd name="connsiteY218" fmla="*/ 2989475 h 6858000"/>
              <a:gd name="connsiteX219" fmla="*/ 5220479 w 6227451"/>
              <a:gd name="connsiteY219" fmla="*/ 3090050 h 6858000"/>
              <a:gd name="connsiteX220" fmla="*/ 5150462 w 6227451"/>
              <a:gd name="connsiteY220" fmla="*/ 3081305 h 6858000"/>
              <a:gd name="connsiteX221" fmla="*/ 4957913 w 6227451"/>
              <a:gd name="connsiteY221" fmla="*/ 2976357 h 6858000"/>
              <a:gd name="connsiteX222" fmla="*/ 3413145 w 6227451"/>
              <a:gd name="connsiteY222" fmla="*/ 1432757 h 6858000"/>
              <a:gd name="connsiteX223" fmla="*/ 3378136 w 6227451"/>
              <a:gd name="connsiteY223" fmla="*/ 1397774 h 6858000"/>
              <a:gd name="connsiteX224" fmla="*/ 3299366 w 6227451"/>
              <a:gd name="connsiteY224" fmla="*/ 1117914 h 6858000"/>
              <a:gd name="connsiteX225" fmla="*/ 3417521 w 6227451"/>
              <a:gd name="connsiteY225" fmla="*/ 894901 h 6858000"/>
              <a:gd name="connsiteX226" fmla="*/ 2176397 w 6227451"/>
              <a:gd name="connsiteY226" fmla="*/ 0 h 6858000"/>
              <a:gd name="connsiteX227" fmla="*/ 4035652 w 6227451"/>
              <a:gd name="connsiteY227" fmla="*/ 0 h 6858000"/>
              <a:gd name="connsiteX228" fmla="*/ 4044127 w 6227451"/>
              <a:gd name="connsiteY228" fmla="*/ 68175 h 6858000"/>
              <a:gd name="connsiteX229" fmla="*/ 3978443 w 6227451"/>
              <a:gd name="connsiteY229" fmla="*/ 186194 h 6858000"/>
              <a:gd name="connsiteX230" fmla="*/ 3382909 w 6227451"/>
              <a:gd name="connsiteY230" fmla="*/ 780655 h 6858000"/>
              <a:gd name="connsiteX231" fmla="*/ 3234025 w 6227451"/>
              <a:gd name="connsiteY231" fmla="*/ 929270 h 6858000"/>
              <a:gd name="connsiteX232" fmla="*/ 3133311 w 6227451"/>
              <a:gd name="connsiteY232" fmla="*/ 981722 h 6858000"/>
              <a:gd name="connsiteX233" fmla="*/ 2966911 w 6227451"/>
              <a:gd name="connsiteY233" fmla="*/ 920528 h 6858000"/>
              <a:gd name="connsiteX234" fmla="*/ 2231251 w 6227451"/>
              <a:gd name="connsiteY234" fmla="*/ 186194 h 6858000"/>
              <a:gd name="connsiteX235" fmla="*/ 2209357 w 6227451"/>
              <a:gd name="connsiteY235" fmla="*/ 164337 h 6858000"/>
              <a:gd name="connsiteX236" fmla="*/ 2165568 w 6227451"/>
              <a:gd name="connsiteY236" fmla="*/ 506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227451" h="6858000">
                <a:moveTo>
                  <a:pt x="2043505" y="6743422"/>
                </a:moveTo>
                <a:cubicBezTo>
                  <a:pt x="2088253" y="6748135"/>
                  <a:pt x="2126843" y="6769444"/>
                  <a:pt x="2162969" y="6805504"/>
                </a:cubicBezTo>
                <a:lnTo>
                  <a:pt x="2215247" y="6858000"/>
                </a:lnTo>
                <a:lnTo>
                  <a:pt x="1834505" y="6858000"/>
                </a:lnTo>
                <a:lnTo>
                  <a:pt x="1895854" y="6796762"/>
                </a:lnTo>
                <a:cubicBezTo>
                  <a:pt x="1922128" y="6766165"/>
                  <a:pt x="1957159" y="6748681"/>
                  <a:pt x="1996570" y="6744310"/>
                </a:cubicBezTo>
                <a:cubicBezTo>
                  <a:pt x="2012990" y="6742125"/>
                  <a:pt x="2028591" y="6741851"/>
                  <a:pt x="2043505" y="6743422"/>
                </a:cubicBezTo>
                <a:close/>
                <a:moveTo>
                  <a:pt x="6227451" y="6722252"/>
                </a:moveTo>
                <a:lnTo>
                  <a:pt x="6227451" y="6858000"/>
                </a:lnTo>
                <a:lnTo>
                  <a:pt x="6064563" y="6858000"/>
                </a:lnTo>
                <a:lnTo>
                  <a:pt x="6078238" y="6844324"/>
                </a:lnTo>
                <a:cubicBezTo>
                  <a:pt x="6104461" y="6818097"/>
                  <a:pt x="6135053" y="6787500"/>
                  <a:pt x="6161276" y="6761274"/>
                </a:cubicBezTo>
                <a:cubicBezTo>
                  <a:pt x="6172202" y="6751439"/>
                  <a:pt x="6183401" y="6743244"/>
                  <a:pt x="6194942" y="6736550"/>
                </a:cubicBezTo>
                <a:close/>
                <a:moveTo>
                  <a:pt x="4131875" y="6712364"/>
                </a:moveTo>
                <a:cubicBezTo>
                  <a:pt x="4144459" y="6711886"/>
                  <a:pt x="4157317" y="6712706"/>
                  <a:pt x="4170449" y="6714892"/>
                </a:cubicBezTo>
                <a:cubicBezTo>
                  <a:pt x="4209844" y="6723638"/>
                  <a:pt x="4240485" y="6745501"/>
                  <a:pt x="4271125" y="6776110"/>
                </a:cubicBezTo>
                <a:lnTo>
                  <a:pt x="4353100" y="6858000"/>
                </a:lnTo>
                <a:lnTo>
                  <a:pt x="3917762" y="6858000"/>
                </a:lnTo>
                <a:lnTo>
                  <a:pt x="4004115" y="6771737"/>
                </a:lnTo>
                <a:cubicBezTo>
                  <a:pt x="4012869" y="6762993"/>
                  <a:pt x="4017247" y="6758619"/>
                  <a:pt x="4026001" y="6749873"/>
                </a:cubicBezTo>
                <a:cubicBezTo>
                  <a:pt x="4058830" y="6726917"/>
                  <a:pt x="4094122" y="6713799"/>
                  <a:pt x="4131875" y="6712364"/>
                </a:cubicBezTo>
                <a:close/>
                <a:moveTo>
                  <a:pt x="1007560" y="5637991"/>
                </a:moveTo>
                <a:cubicBezTo>
                  <a:pt x="1055659" y="5642362"/>
                  <a:pt x="1095014" y="5668588"/>
                  <a:pt x="1129995" y="5703557"/>
                </a:cubicBezTo>
                <a:cubicBezTo>
                  <a:pt x="1366122" y="5939593"/>
                  <a:pt x="1602248" y="6175629"/>
                  <a:pt x="1838374" y="6411664"/>
                </a:cubicBezTo>
                <a:cubicBezTo>
                  <a:pt x="1851492" y="6424777"/>
                  <a:pt x="1864611" y="6437891"/>
                  <a:pt x="1877729" y="6455376"/>
                </a:cubicBezTo>
                <a:cubicBezTo>
                  <a:pt x="1917084" y="6494715"/>
                  <a:pt x="1930201" y="6542796"/>
                  <a:pt x="1925828" y="6595249"/>
                </a:cubicBezTo>
                <a:cubicBezTo>
                  <a:pt x="1917084" y="6643330"/>
                  <a:pt x="1895220" y="6678298"/>
                  <a:pt x="1860238" y="6713267"/>
                </a:cubicBezTo>
                <a:lnTo>
                  <a:pt x="1715449" y="6858000"/>
                </a:lnTo>
                <a:lnTo>
                  <a:pt x="263806" y="6858000"/>
                </a:lnTo>
                <a:lnTo>
                  <a:pt x="115527" y="6708896"/>
                </a:lnTo>
                <a:cubicBezTo>
                  <a:pt x="106781" y="6704524"/>
                  <a:pt x="98036" y="6695782"/>
                  <a:pt x="93664" y="6687040"/>
                </a:cubicBezTo>
                <a:cubicBezTo>
                  <a:pt x="67427" y="6656443"/>
                  <a:pt x="54309" y="6617104"/>
                  <a:pt x="54309" y="6582136"/>
                </a:cubicBezTo>
                <a:cubicBezTo>
                  <a:pt x="49937" y="6520941"/>
                  <a:pt x="76172" y="6472860"/>
                  <a:pt x="119899" y="6433520"/>
                </a:cubicBezTo>
                <a:cubicBezTo>
                  <a:pt x="360399" y="6193113"/>
                  <a:pt x="605270" y="5948335"/>
                  <a:pt x="850142" y="5703557"/>
                </a:cubicBezTo>
                <a:cubicBezTo>
                  <a:pt x="858888" y="5694815"/>
                  <a:pt x="867633" y="5686072"/>
                  <a:pt x="876379" y="5677330"/>
                </a:cubicBezTo>
                <a:cubicBezTo>
                  <a:pt x="915732" y="5646733"/>
                  <a:pt x="959459" y="5633620"/>
                  <a:pt x="1007560" y="5637991"/>
                </a:cubicBezTo>
                <a:close/>
                <a:moveTo>
                  <a:pt x="3060322" y="5631811"/>
                </a:moveTo>
                <a:cubicBezTo>
                  <a:pt x="3072906" y="5631333"/>
                  <a:pt x="3085764" y="5632153"/>
                  <a:pt x="3098896" y="5634338"/>
                </a:cubicBezTo>
                <a:cubicBezTo>
                  <a:pt x="3138291" y="5638709"/>
                  <a:pt x="3173308" y="5660560"/>
                  <a:pt x="3203949" y="5691154"/>
                </a:cubicBezTo>
                <a:cubicBezTo>
                  <a:pt x="3335266" y="5826637"/>
                  <a:pt x="3466584" y="5957750"/>
                  <a:pt x="3602277" y="6088863"/>
                </a:cubicBezTo>
                <a:cubicBezTo>
                  <a:pt x="3716086" y="6202494"/>
                  <a:pt x="3829893" y="6316125"/>
                  <a:pt x="3943701" y="6429757"/>
                </a:cubicBezTo>
                <a:cubicBezTo>
                  <a:pt x="3974341" y="6460349"/>
                  <a:pt x="3996227" y="6490943"/>
                  <a:pt x="4000604" y="6530276"/>
                </a:cubicBezTo>
                <a:cubicBezTo>
                  <a:pt x="4013736" y="6600203"/>
                  <a:pt x="3991850" y="6652648"/>
                  <a:pt x="3943701" y="6700723"/>
                </a:cubicBezTo>
                <a:lnTo>
                  <a:pt x="3786180" y="6858000"/>
                </a:lnTo>
                <a:lnTo>
                  <a:pt x="2346382" y="6858000"/>
                </a:lnTo>
                <a:lnTo>
                  <a:pt x="2188432" y="6696352"/>
                </a:lnTo>
                <a:cubicBezTo>
                  <a:pt x="2157791" y="6670130"/>
                  <a:pt x="2140283" y="6635166"/>
                  <a:pt x="2135905" y="6600203"/>
                </a:cubicBezTo>
                <a:cubicBezTo>
                  <a:pt x="2122774" y="6534647"/>
                  <a:pt x="2144660" y="6477831"/>
                  <a:pt x="2192809" y="6429757"/>
                </a:cubicBezTo>
                <a:cubicBezTo>
                  <a:pt x="2437935" y="6185012"/>
                  <a:pt x="2687437" y="5935898"/>
                  <a:pt x="2932561" y="5691154"/>
                </a:cubicBezTo>
                <a:cubicBezTo>
                  <a:pt x="2941315" y="5682413"/>
                  <a:pt x="2950071" y="5678042"/>
                  <a:pt x="2954447" y="5669301"/>
                </a:cubicBezTo>
                <a:cubicBezTo>
                  <a:pt x="2987276" y="5646357"/>
                  <a:pt x="3022568" y="5633245"/>
                  <a:pt x="3060322" y="5631811"/>
                </a:cubicBezTo>
                <a:close/>
                <a:moveTo>
                  <a:pt x="5233825" y="5629968"/>
                </a:moveTo>
                <a:cubicBezTo>
                  <a:pt x="5277536" y="5638709"/>
                  <a:pt x="5316875" y="5660560"/>
                  <a:pt x="5347472" y="5695524"/>
                </a:cubicBezTo>
                <a:cubicBezTo>
                  <a:pt x="5513571" y="5861600"/>
                  <a:pt x="5684041" y="6032048"/>
                  <a:pt x="5850142" y="6198124"/>
                </a:cubicBezTo>
                <a:cubicBezTo>
                  <a:pt x="5928820" y="6276792"/>
                  <a:pt x="6007499" y="6355460"/>
                  <a:pt x="6086177" y="6434128"/>
                </a:cubicBezTo>
                <a:cubicBezTo>
                  <a:pt x="6116774" y="6460349"/>
                  <a:pt x="6134259" y="6490943"/>
                  <a:pt x="6143001" y="6534647"/>
                </a:cubicBezTo>
                <a:cubicBezTo>
                  <a:pt x="6156114" y="6600203"/>
                  <a:pt x="6129887" y="6657019"/>
                  <a:pt x="6081806" y="6705093"/>
                </a:cubicBezTo>
                <a:lnTo>
                  <a:pt x="5928878" y="6858000"/>
                </a:lnTo>
                <a:lnTo>
                  <a:pt x="4490690" y="6858000"/>
                </a:lnTo>
                <a:lnTo>
                  <a:pt x="4425183" y="6792502"/>
                </a:lnTo>
                <a:cubicBezTo>
                  <a:pt x="4390215" y="6757539"/>
                  <a:pt x="4359617" y="6726946"/>
                  <a:pt x="4329020" y="6691983"/>
                </a:cubicBezTo>
                <a:cubicBezTo>
                  <a:pt x="4298423" y="6665760"/>
                  <a:pt x="4280939" y="6630797"/>
                  <a:pt x="4276568" y="6591462"/>
                </a:cubicBezTo>
                <a:cubicBezTo>
                  <a:pt x="4267826" y="6525906"/>
                  <a:pt x="4289681" y="6473461"/>
                  <a:pt x="4337762" y="6429757"/>
                </a:cubicBezTo>
                <a:cubicBezTo>
                  <a:pt x="4582540" y="6185012"/>
                  <a:pt x="4827319" y="5940268"/>
                  <a:pt x="5072096" y="5695524"/>
                </a:cubicBezTo>
                <a:cubicBezTo>
                  <a:pt x="5080838" y="5686783"/>
                  <a:pt x="5089580" y="5678042"/>
                  <a:pt x="5098322" y="5669301"/>
                </a:cubicBezTo>
                <a:cubicBezTo>
                  <a:pt x="5137661" y="5638709"/>
                  <a:pt x="5181373" y="5625597"/>
                  <a:pt x="5233825" y="5629968"/>
                </a:cubicBezTo>
                <a:close/>
                <a:moveTo>
                  <a:pt x="6227451" y="4554643"/>
                </a:moveTo>
                <a:lnTo>
                  <a:pt x="6227451" y="6394138"/>
                </a:lnTo>
                <a:lnTo>
                  <a:pt x="6183504" y="6368480"/>
                </a:lnTo>
                <a:cubicBezTo>
                  <a:pt x="6174762" y="6359737"/>
                  <a:pt x="6166019" y="6350994"/>
                  <a:pt x="6157277" y="6346621"/>
                </a:cubicBezTo>
                <a:cubicBezTo>
                  <a:pt x="5912500" y="6101809"/>
                  <a:pt x="5672092" y="5856998"/>
                  <a:pt x="5427315" y="5616558"/>
                </a:cubicBezTo>
                <a:cubicBezTo>
                  <a:pt x="5418572" y="5607815"/>
                  <a:pt x="5414201" y="5599072"/>
                  <a:pt x="5405459" y="5590329"/>
                </a:cubicBezTo>
                <a:cubicBezTo>
                  <a:pt x="5374862" y="5555356"/>
                  <a:pt x="5361749" y="5520383"/>
                  <a:pt x="5361749" y="5472294"/>
                </a:cubicBezTo>
                <a:cubicBezTo>
                  <a:pt x="5361749" y="5424206"/>
                  <a:pt x="5379233" y="5380490"/>
                  <a:pt x="5414201" y="5345517"/>
                </a:cubicBezTo>
                <a:cubicBezTo>
                  <a:pt x="5667721" y="5096333"/>
                  <a:pt x="5916871" y="4842778"/>
                  <a:pt x="6170391" y="4593595"/>
                </a:cubicBezTo>
                <a:cubicBezTo>
                  <a:pt x="6174762" y="4589224"/>
                  <a:pt x="6183504" y="4580481"/>
                  <a:pt x="6187875" y="4576108"/>
                </a:cubicBezTo>
                <a:close/>
                <a:moveTo>
                  <a:pt x="4121342" y="4537891"/>
                </a:moveTo>
                <a:cubicBezTo>
                  <a:pt x="4133243" y="4537413"/>
                  <a:pt x="4145280" y="4538233"/>
                  <a:pt x="4157318" y="4540419"/>
                </a:cubicBezTo>
                <a:cubicBezTo>
                  <a:pt x="4201091" y="4544791"/>
                  <a:pt x="4240485" y="4566656"/>
                  <a:pt x="4271125" y="4601637"/>
                </a:cubicBezTo>
                <a:cubicBezTo>
                  <a:pt x="4441837" y="4772173"/>
                  <a:pt x="4608172" y="4938336"/>
                  <a:pt x="4778884" y="5104498"/>
                </a:cubicBezTo>
                <a:cubicBezTo>
                  <a:pt x="4853297" y="5183208"/>
                  <a:pt x="4932087" y="5261916"/>
                  <a:pt x="5010877" y="5340624"/>
                </a:cubicBezTo>
                <a:cubicBezTo>
                  <a:pt x="5041518" y="5366861"/>
                  <a:pt x="5063404" y="5401843"/>
                  <a:pt x="5067781" y="5441197"/>
                </a:cubicBezTo>
                <a:cubicBezTo>
                  <a:pt x="5080913" y="5506788"/>
                  <a:pt x="5059027" y="5563632"/>
                  <a:pt x="5010877" y="5611733"/>
                </a:cubicBezTo>
                <a:cubicBezTo>
                  <a:pt x="4774507" y="5843487"/>
                  <a:pt x="4542514" y="6075239"/>
                  <a:pt x="4310521" y="6306993"/>
                </a:cubicBezTo>
                <a:cubicBezTo>
                  <a:pt x="4293012" y="6324484"/>
                  <a:pt x="4275503" y="6346348"/>
                  <a:pt x="4257993" y="6363839"/>
                </a:cubicBezTo>
                <a:cubicBezTo>
                  <a:pt x="4222977" y="6394448"/>
                  <a:pt x="4183581" y="6411938"/>
                  <a:pt x="4139809" y="6411938"/>
                </a:cubicBezTo>
                <a:cubicBezTo>
                  <a:pt x="4078528" y="6411938"/>
                  <a:pt x="4034756" y="6385702"/>
                  <a:pt x="3995361" y="6346348"/>
                </a:cubicBezTo>
                <a:cubicBezTo>
                  <a:pt x="3780877" y="6132085"/>
                  <a:pt x="3566393" y="5917823"/>
                  <a:pt x="3351909" y="5703560"/>
                </a:cubicBezTo>
                <a:cubicBezTo>
                  <a:pt x="3321268" y="5668578"/>
                  <a:pt x="3286249" y="5633596"/>
                  <a:pt x="3251233" y="5602987"/>
                </a:cubicBezTo>
                <a:cubicBezTo>
                  <a:pt x="3224968" y="5572378"/>
                  <a:pt x="3207460" y="5541769"/>
                  <a:pt x="3198705" y="5506788"/>
                </a:cubicBezTo>
                <a:cubicBezTo>
                  <a:pt x="3189951" y="5436824"/>
                  <a:pt x="3211837" y="5384351"/>
                  <a:pt x="3259986" y="5336252"/>
                </a:cubicBezTo>
                <a:cubicBezTo>
                  <a:pt x="3505111" y="5091380"/>
                  <a:pt x="3750237" y="4846509"/>
                  <a:pt x="3995361" y="4601637"/>
                </a:cubicBezTo>
                <a:cubicBezTo>
                  <a:pt x="4004115" y="4592892"/>
                  <a:pt x="4012869" y="4584146"/>
                  <a:pt x="4021623" y="4575400"/>
                </a:cubicBezTo>
                <a:cubicBezTo>
                  <a:pt x="4051170" y="4552443"/>
                  <a:pt x="4085641" y="4539325"/>
                  <a:pt x="4121342" y="4537891"/>
                </a:cubicBezTo>
                <a:close/>
                <a:moveTo>
                  <a:pt x="2042277" y="4534190"/>
                </a:moveTo>
                <a:cubicBezTo>
                  <a:pt x="2087000" y="4538909"/>
                  <a:pt x="2125570" y="4560248"/>
                  <a:pt x="2161678" y="4596361"/>
                </a:cubicBezTo>
                <a:cubicBezTo>
                  <a:pt x="2402395" y="4841485"/>
                  <a:pt x="2647488" y="5086610"/>
                  <a:pt x="2892581" y="5331735"/>
                </a:cubicBezTo>
                <a:cubicBezTo>
                  <a:pt x="2901335" y="5340489"/>
                  <a:pt x="2910087" y="5349244"/>
                  <a:pt x="2918841" y="5357998"/>
                </a:cubicBezTo>
                <a:cubicBezTo>
                  <a:pt x="2949478" y="5397393"/>
                  <a:pt x="2962607" y="5441165"/>
                  <a:pt x="2958231" y="5489315"/>
                </a:cubicBezTo>
                <a:cubicBezTo>
                  <a:pt x="2953853" y="5537465"/>
                  <a:pt x="2931971" y="5572483"/>
                  <a:pt x="2896957" y="5603123"/>
                </a:cubicBezTo>
                <a:cubicBezTo>
                  <a:pt x="2765658" y="5738818"/>
                  <a:pt x="2634358" y="5870134"/>
                  <a:pt x="2498681" y="6001451"/>
                </a:cubicBezTo>
                <a:cubicBezTo>
                  <a:pt x="2384888" y="6115259"/>
                  <a:pt x="2271094" y="6233444"/>
                  <a:pt x="2157301" y="6347252"/>
                </a:cubicBezTo>
                <a:cubicBezTo>
                  <a:pt x="2126664" y="6373515"/>
                  <a:pt x="2096028" y="6395401"/>
                  <a:pt x="2056638" y="6404156"/>
                </a:cubicBezTo>
                <a:cubicBezTo>
                  <a:pt x="1986612" y="6417287"/>
                  <a:pt x="1934092" y="6395401"/>
                  <a:pt x="1885948" y="6347252"/>
                </a:cubicBezTo>
                <a:cubicBezTo>
                  <a:pt x="1662738" y="6119636"/>
                  <a:pt x="1435152" y="5896397"/>
                  <a:pt x="1211941" y="5668781"/>
                </a:cubicBezTo>
                <a:cubicBezTo>
                  <a:pt x="1185682" y="5646895"/>
                  <a:pt x="1159421" y="5620632"/>
                  <a:pt x="1133162" y="5594369"/>
                </a:cubicBezTo>
                <a:cubicBezTo>
                  <a:pt x="1102525" y="5559351"/>
                  <a:pt x="1085018" y="5519956"/>
                  <a:pt x="1085018" y="5476183"/>
                </a:cubicBezTo>
                <a:cubicBezTo>
                  <a:pt x="1085018" y="5414902"/>
                  <a:pt x="1111278" y="5371130"/>
                  <a:pt x="1150668" y="5331735"/>
                </a:cubicBezTo>
                <a:cubicBezTo>
                  <a:pt x="1347618" y="5134760"/>
                  <a:pt x="1544568" y="4937784"/>
                  <a:pt x="1741518" y="4736431"/>
                </a:cubicBezTo>
                <a:cubicBezTo>
                  <a:pt x="1794038" y="4688282"/>
                  <a:pt x="1842181" y="4640133"/>
                  <a:pt x="1890324" y="4587605"/>
                </a:cubicBezTo>
                <a:cubicBezTo>
                  <a:pt x="1920962" y="4561342"/>
                  <a:pt x="1951598" y="4539456"/>
                  <a:pt x="1995365" y="4535079"/>
                </a:cubicBezTo>
                <a:cubicBezTo>
                  <a:pt x="2011776" y="4532891"/>
                  <a:pt x="2027368" y="4532617"/>
                  <a:pt x="2042277" y="4534190"/>
                </a:cubicBezTo>
                <a:close/>
                <a:moveTo>
                  <a:pt x="5233824" y="3455499"/>
                </a:moveTo>
                <a:cubicBezTo>
                  <a:pt x="5277536" y="3459876"/>
                  <a:pt x="5316875" y="3486136"/>
                  <a:pt x="5347472" y="3516772"/>
                </a:cubicBezTo>
                <a:cubicBezTo>
                  <a:pt x="5517942" y="3687463"/>
                  <a:pt x="5688412" y="3858153"/>
                  <a:pt x="5858883" y="4028842"/>
                </a:cubicBezTo>
                <a:cubicBezTo>
                  <a:pt x="5933191" y="4103246"/>
                  <a:pt x="6011870" y="4182026"/>
                  <a:pt x="6086177" y="4256430"/>
                </a:cubicBezTo>
                <a:cubicBezTo>
                  <a:pt x="6116774" y="4287066"/>
                  <a:pt x="6134259" y="4317702"/>
                  <a:pt x="6143001" y="4357093"/>
                </a:cubicBezTo>
                <a:cubicBezTo>
                  <a:pt x="6156114" y="4427119"/>
                  <a:pt x="6129887" y="4479639"/>
                  <a:pt x="6081806" y="4527782"/>
                </a:cubicBezTo>
                <a:cubicBezTo>
                  <a:pt x="5850140" y="4759745"/>
                  <a:pt x="5618476" y="4991708"/>
                  <a:pt x="5386811" y="5228049"/>
                </a:cubicBezTo>
                <a:cubicBezTo>
                  <a:pt x="5369327" y="5245555"/>
                  <a:pt x="5351843" y="5263062"/>
                  <a:pt x="5334359" y="5280569"/>
                </a:cubicBezTo>
                <a:cubicBezTo>
                  <a:pt x="5299391" y="5311205"/>
                  <a:pt x="5260051" y="5328712"/>
                  <a:pt x="5211969" y="5328712"/>
                </a:cubicBezTo>
                <a:cubicBezTo>
                  <a:pt x="5155146" y="5328712"/>
                  <a:pt x="5111435" y="5306829"/>
                  <a:pt x="5072096" y="5267439"/>
                </a:cubicBezTo>
                <a:cubicBezTo>
                  <a:pt x="4857916" y="5052983"/>
                  <a:pt x="4643734" y="4838526"/>
                  <a:pt x="4429554" y="4624070"/>
                </a:cubicBezTo>
                <a:cubicBezTo>
                  <a:pt x="4394585" y="4589056"/>
                  <a:pt x="4359617" y="4554043"/>
                  <a:pt x="4329020" y="4519029"/>
                </a:cubicBezTo>
                <a:cubicBezTo>
                  <a:pt x="4302794" y="4492770"/>
                  <a:pt x="4285310" y="4462132"/>
                  <a:pt x="4276568" y="4422743"/>
                </a:cubicBezTo>
                <a:cubicBezTo>
                  <a:pt x="4267826" y="4357093"/>
                  <a:pt x="4289681" y="4300196"/>
                  <a:pt x="4337762" y="4252053"/>
                </a:cubicBezTo>
                <a:cubicBezTo>
                  <a:pt x="4582540" y="4011335"/>
                  <a:pt x="4827319" y="3766242"/>
                  <a:pt x="5072096" y="3521149"/>
                </a:cubicBezTo>
                <a:cubicBezTo>
                  <a:pt x="5080838" y="3512395"/>
                  <a:pt x="5089580" y="3503643"/>
                  <a:pt x="5098322" y="3494889"/>
                </a:cubicBezTo>
                <a:cubicBezTo>
                  <a:pt x="5137661" y="3464252"/>
                  <a:pt x="5181372" y="3451122"/>
                  <a:pt x="5233824" y="3455499"/>
                </a:cubicBezTo>
                <a:close/>
                <a:moveTo>
                  <a:pt x="954386" y="3444774"/>
                </a:moveTo>
                <a:cubicBezTo>
                  <a:pt x="1000342" y="3447642"/>
                  <a:pt x="1041372" y="3468950"/>
                  <a:pt x="1077481" y="3505011"/>
                </a:cubicBezTo>
                <a:cubicBezTo>
                  <a:pt x="1313820" y="3745419"/>
                  <a:pt x="1554537" y="3981455"/>
                  <a:pt x="1790877" y="4221861"/>
                </a:cubicBezTo>
                <a:cubicBezTo>
                  <a:pt x="1804007" y="4234974"/>
                  <a:pt x="1817137" y="4248087"/>
                  <a:pt x="1830267" y="4261200"/>
                </a:cubicBezTo>
                <a:cubicBezTo>
                  <a:pt x="1860904" y="4291799"/>
                  <a:pt x="1874034" y="4331138"/>
                  <a:pt x="1874034" y="4374848"/>
                </a:cubicBezTo>
                <a:cubicBezTo>
                  <a:pt x="1874034" y="4431672"/>
                  <a:pt x="1852150" y="4475382"/>
                  <a:pt x="1812761" y="4514721"/>
                </a:cubicBezTo>
                <a:cubicBezTo>
                  <a:pt x="1611434" y="4715789"/>
                  <a:pt x="1405730" y="4921228"/>
                  <a:pt x="1204404" y="5122295"/>
                </a:cubicBezTo>
                <a:cubicBezTo>
                  <a:pt x="1160637" y="5170377"/>
                  <a:pt x="1112494" y="5214087"/>
                  <a:pt x="1068727" y="5257797"/>
                </a:cubicBezTo>
                <a:cubicBezTo>
                  <a:pt x="1042467" y="5288395"/>
                  <a:pt x="1007454" y="5305879"/>
                  <a:pt x="968063" y="5310250"/>
                </a:cubicBezTo>
                <a:cubicBezTo>
                  <a:pt x="902413" y="5323363"/>
                  <a:pt x="849893" y="5301508"/>
                  <a:pt x="801750" y="5253426"/>
                </a:cubicBezTo>
                <a:cubicBezTo>
                  <a:pt x="556657" y="5008649"/>
                  <a:pt x="311564" y="4763870"/>
                  <a:pt x="66472" y="4519092"/>
                </a:cubicBezTo>
                <a:cubicBezTo>
                  <a:pt x="57717" y="4510350"/>
                  <a:pt x="48964" y="4501608"/>
                  <a:pt x="40210" y="4492866"/>
                </a:cubicBezTo>
                <a:cubicBezTo>
                  <a:pt x="9574" y="4453527"/>
                  <a:pt x="-3556" y="4405446"/>
                  <a:pt x="822" y="4357364"/>
                </a:cubicBezTo>
                <a:cubicBezTo>
                  <a:pt x="9574" y="4309283"/>
                  <a:pt x="31458" y="4274314"/>
                  <a:pt x="66472" y="4243716"/>
                </a:cubicBezTo>
                <a:cubicBezTo>
                  <a:pt x="228407" y="4081988"/>
                  <a:pt x="390344" y="3915889"/>
                  <a:pt x="552281" y="3754161"/>
                </a:cubicBezTo>
                <a:cubicBezTo>
                  <a:pt x="635437" y="3671112"/>
                  <a:pt x="718593" y="3588061"/>
                  <a:pt x="806127" y="3505011"/>
                </a:cubicBezTo>
                <a:cubicBezTo>
                  <a:pt x="832387" y="3474414"/>
                  <a:pt x="863024" y="3452559"/>
                  <a:pt x="906790" y="3448188"/>
                </a:cubicBezTo>
                <a:cubicBezTo>
                  <a:pt x="923202" y="3444909"/>
                  <a:pt x="939068" y="3443817"/>
                  <a:pt x="954386" y="3444774"/>
                </a:cubicBezTo>
                <a:close/>
                <a:moveTo>
                  <a:pt x="6227451" y="2387177"/>
                </a:moveTo>
                <a:lnTo>
                  <a:pt x="6227451" y="4224280"/>
                </a:lnTo>
                <a:lnTo>
                  <a:pt x="6196890" y="4207457"/>
                </a:lnTo>
                <a:cubicBezTo>
                  <a:pt x="6184791" y="4198988"/>
                  <a:pt x="6173307" y="4189153"/>
                  <a:pt x="6162369" y="4178226"/>
                </a:cubicBezTo>
                <a:cubicBezTo>
                  <a:pt x="5917371" y="3933448"/>
                  <a:pt x="5672372" y="3688669"/>
                  <a:pt x="5427373" y="3443892"/>
                </a:cubicBezTo>
                <a:cubicBezTo>
                  <a:pt x="5418624" y="3435150"/>
                  <a:pt x="5409873" y="3426408"/>
                  <a:pt x="5405499" y="3422037"/>
                </a:cubicBezTo>
                <a:cubicBezTo>
                  <a:pt x="5379249" y="3387069"/>
                  <a:pt x="5361749" y="3352100"/>
                  <a:pt x="5361749" y="3308390"/>
                </a:cubicBezTo>
                <a:cubicBezTo>
                  <a:pt x="5361749" y="3251568"/>
                  <a:pt x="5383623" y="3207856"/>
                  <a:pt x="5422998" y="3172888"/>
                </a:cubicBezTo>
                <a:cubicBezTo>
                  <a:pt x="5571748" y="3024272"/>
                  <a:pt x="5716121" y="2875658"/>
                  <a:pt x="5864871" y="2727042"/>
                </a:cubicBezTo>
                <a:cubicBezTo>
                  <a:pt x="5965495" y="2630879"/>
                  <a:pt x="6066119" y="2530346"/>
                  <a:pt x="6166744" y="2429812"/>
                </a:cubicBezTo>
                <a:cubicBezTo>
                  <a:pt x="6179869" y="2414513"/>
                  <a:pt x="6194088" y="2402493"/>
                  <a:pt x="6210494" y="2393204"/>
                </a:cubicBezTo>
                <a:close/>
                <a:moveTo>
                  <a:pt x="3050189" y="1383587"/>
                </a:moveTo>
                <a:cubicBezTo>
                  <a:pt x="3075888" y="1382016"/>
                  <a:pt x="3102405" y="1383381"/>
                  <a:pt x="3129745" y="1387754"/>
                </a:cubicBezTo>
                <a:cubicBezTo>
                  <a:pt x="3217228" y="1400873"/>
                  <a:pt x="3287216" y="1440228"/>
                  <a:pt x="3348454" y="1501447"/>
                </a:cubicBezTo>
                <a:cubicBezTo>
                  <a:pt x="3860235" y="2013066"/>
                  <a:pt x="4372015" y="2524684"/>
                  <a:pt x="4883795" y="3036302"/>
                </a:cubicBezTo>
                <a:cubicBezTo>
                  <a:pt x="4896918" y="3049420"/>
                  <a:pt x="4905666" y="3058165"/>
                  <a:pt x="4914414" y="3071283"/>
                </a:cubicBezTo>
                <a:cubicBezTo>
                  <a:pt x="4993150" y="3163113"/>
                  <a:pt x="5019395" y="3268061"/>
                  <a:pt x="4993150" y="3386125"/>
                </a:cubicBezTo>
                <a:cubicBezTo>
                  <a:pt x="4975654" y="3460462"/>
                  <a:pt x="4940659" y="3521681"/>
                  <a:pt x="4883795" y="3574155"/>
                </a:cubicBezTo>
                <a:cubicBezTo>
                  <a:pt x="4372015" y="4085774"/>
                  <a:pt x="3860235" y="4597392"/>
                  <a:pt x="3348454" y="5109011"/>
                </a:cubicBezTo>
                <a:cubicBezTo>
                  <a:pt x="3339706" y="5117757"/>
                  <a:pt x="3335331" y="5126502"/>
                  <a:pt x="3326583" y="5135248"/>
                </a:cubicBezTo>
                <a:cubicBezTo>
                  <a:pt x="3256596" y="5196467"/>
                  <a:pt x="3173487" y="5227076"/>
                  <a:pt x="3068506" y="5227076"/>
                </a:cubicBezTo>
                <a:cubicBezTo>
                  <a:pt x="3059758" y="5227076"/>
                  <a:pt x="3037886" y="5227076"/>
                  <a:pt x="3016015" y="5222704"/>
                </a:cubicBezTo>
                <a:cubicBezTo>
                  <a:pt x="2932905" y="5209585"/>
                  <a:pt x="2862919" y="5165857"/>
                  <a:pt x="2806054" y="5109011"/>
                </a:cubicBezTo>
                <a:cubicBezTo>
                  <a:pt x="2298647" y="4597392"/>
                  <a:pt x="1786867" y="4090147"/>
                  <a:pt x="1279460" y="3582901"/>
                </a:cubicBezTo>
                <a:cubicBezTo>
                  <a:pt x="1266337" y="3569783"/>
                  <a:pt x="1253214" y="3556664"/>
                  <a:pt x="1240092" y="3539173"/>
                </a:cubicBezTo>
                <a:cubicBezTo>
                  <a:pt x="1174480" y="3456090"/>
                  <a:pt x="1143860" y="3364261"/>
                  <a:pt x="1161357" y="3254942"/>
                </a:cubicBezTo>
                <a:cubicBezTo>
                  <a:pt x="1170105" y="3171859"/>
                  <a:pt x="1205099" y="3106266"/>
                  <a:pt x="1266337" y="3045048"/>
                </a:cubicBezTo>
                <a:cubicBezTo>
                  <a:pt x="1782492" y="2529057"/>
                  <a:pt x="2298647" y="2013066"/>
                  <a:pt x="2819177" y="1492702"/>
                </a:cubicBezTo>
                <a:cubicBezTo>
                  <a:pt x="2823551" y="1488329"/>
                  <a:pt x="2832299" y="1479584"/>
                  <a:pt x="2841047" y="1475210"/>
                </a:cubicBezTo>
                <a:cubicBezTo>
                  <a:pt x="2903381" y="1419457"/>
                  <a:pt x="2973095" y="1388302"/>
                  <a:pt x="3050189" y="1383587"/>
                </a:cubicBezTo>
                <a:close/>
                <a:moveTo>
                  <a:pt x="975099" y="1287175"/>
                </a:moveTo>
                <a:cubicBezTo>
                  <a:pt x="1019823" y="1291884"/>
                  <a:pt x="1058392" y="1313183"/>
                  <a:pt x="1094501" y="1349224"/>
                </a:cubicBezTo>
                <a:cubicBezTo>
                  <a:pt x="1339594" y="1593876"/>
                  <a:pt x="1580311" y="1838526"/>
                  <a:pt x="1825404" y="2083179"/>
                </a:cubicBezTo>
                <a:cubicBezTo>
                  <a:pt x="1834158" y="2091915"/>
                  <a:pt x="1842911" y="2100652"/>
                  <a:pt x="1851664" y="2109391"/>
                </a:cubicBezTo>
                <a:cubicBezTo>
                  <a:pt x="1882301" y="2148709"/>
                  <a:pt x="1895431" y="2192397"/>
                  <a:pt x="1891054" y="2244822"/>
                </a:cubicBezTo>
                <a:cubicBezTo>
                  <a:pt x="1886677" y="2288510"/>
                  <a:pt x="1860417" y="2327829"/>
                  <a:pt x="1829781" y="2358410"/>
                </a:cubicBezTo>
                <a:cubicBezTo>
                  <a:pt x="1667844" y="2515686"/>
                  <a:pt x="1510284" y="2672962"/>
                  <a:pt x="1352723" y="2834606"/>
                </a:cubicBezTo>
                <a:cubicBezTo>
                  <a:pt x="1265191" y="2921982"/>
                  <a:pt x="1177657" y="3009357"/>
                  <a:pt x="1090124" y="3096732"/>
                </a:cubicBezTo>
                <a:cubicBezTo>
                  <a:pt x="1059487" y="3127312"/>
                  <a:pt x="1028851" y="3144788"/>
                  <a:pt x="989460" y="3153526"/>
                </a:cubicBezTo>
                <a:cubicBezTo>
                  <a:pt x="919435" y="3162263"/>
                  <a:pt x="866914" y="3140420"/>
                  <a:pt x="818771" y="3092362"/>
                </a:cubicBezTo>
                <a:cubicBezTo>
                  <a:pt x="578055" y="2852081"/>
                  <a:pt x="337338" y="2611799"/>
                  <a:pt x="96621" y="2371516"/>
                </a:cubicBezTo>
                <a:cubicBezTo>
                  <a:pt x="83491" y="2362779"/>
                  <a:pt x="74738" y="2354041"/>
                  <a:pt x="65984" y="2340935"/>
                </a:cubicBezTo>
                <a:cubicBezTo>
                  <a:pt x="35348" y="2305986"/>
                  <a:pt x="17841" y="2266666"/>
                  <a:pt x="17841" y="2222978"/>
                </a:cubicBezTo>
                <a:cubicBezTo>
                  <a:pt x="17841" y="2166184"/>
                  <a:pt x="44101" y="2122497"/>
                  <a:pt x="83491" y="2083179"/>
                </a:cubicBezTo>
                <a:cubicBezTo>
                  <a:pt x="293571" y="1869108"/>
                  <a:pt x="508027" y="1659407"/>
                  <a:pt x="718108" y="1449707"/>
                </a:cubicBezTo>
                <a:cubicBezTo>
                  <a:pt x="753121" y="1410388"/>
                  <a:pt x="792511" y="1375437"/>
                  <a:pt x="827524" y="1340487"/>
                </a:cubicBezTo>
                <a:cubicBezTo>
                  <a:pt x="858160" y="1309906"/>
                  <a:pt x="888797" y="1292431"/>
                  <a:pt x="928187" y="1288062"/>
                </a:cubicBezTo>
                <a:cubicBezTo>
                  <a:pt x="944599" y="1285878"/>
                  <a:pt x="960191" y="1285604"/>
                  <a:pt x="975099" y="1287175"/>
                </a:cubicBezTo>
                <a:close/>
                <a:moveTo>
                  <a:pt x="2022903" y="198517"/>
                </a:moveTo>
                <a:cubicBezTo>
                  <a:pt x="2062825" y="198517"/>
                  <a:pt x="2102200" y="211632"/>
                  <a:pt x="2135013" y="237862"/>
                </a:cubicBezTo>
                <a:cubicBezTo>
                  <a:pt x="2143762" y="246605"/>
                  <a:pt x="2156887" y="259719"/>
                  <a:pt x="2165637" y="268463"/>
                </a:cubicBezTo>
                <a:cubicBezTo>
                  <a:pt x="2406260" y="508904"/>
                  <a:pt x="2646885" y="749344"/>
                  <a:pt x="2887507" y="989784"/>
                </a:cubicBezTo>
                <a:cubicBezTo>
                  <a:pt x="2896258" y="998527"/>
                  <a:pt x="2909382" y="1007270"/>
                  <a:pt x="2918132" y="1020384"/>
                </a:cubicBezTo>
                <a:cubicBezTo>
                  <a:pt x="2970632" y="1085959"/>
                  <a:pt x="2970632" y="1177764"/>
                  <a:pt x="2918132" y="1247710"/>
                </a:cubicBezTo>
                <a:cubicBezTo>
                  <a:pt x="2909382" y="1256453"/>
                  <a:pt x="2900633" y="1265196"/>
                  <a:pt x="2891882" y="1273940"/>
                </a:cubicBezTo>
                <a:cubicBezTo>
                  <a:pt x="2646885" y="1514380"/>
                  <a:pt x="2406260" y="1759192"/>
                  <a:pt x="2161261" y="2004003"/>
                </a:cubicBezTo>
                <a:cubicBezTo>
                  <a:pt x="2152512" y="2012746"/>
                  <a:pt x="2148138" y="2017118"/>
                  <a:pt x="2139387" y="2025861"/>
                </a:cubicBezTo>
                <a:cubicBezTo>
                  <a:pt x="2069388" y="2087064"/>
                  <a:pt x="1973138" y="2082693"/>
                  <a:pt x="1903139" y="2025861"/>
                </a:cubicBezTo>
                <a:cubicBezTo>
                  <a:pt x="1894388" y="2017118"/>
                  <a:pt x="1885639" y="2008374"/>
                  <a:pt x="1876889" y="1999630"/>
                </a:cubicBezTo>
                <a:cubicBezTo>
                  <a:pt x="1636265" y="1759192"/>
                  <a:pt x="1395641" y="1518752"/>
                  <a:pt x="1155018" y="1278312"/>
                </a:cubicBezTo>
                <a:cubicBezTo>
                  <a:pt x="1146268" y="1269567"/>
                  <a:pt x="1133143" y="1260825"/>
                  <a:pt x="1124393" y="1247710"/>
                </a:cubicBezTo>
                <a:cubicBezTo>
                  <a:pt x="1098143" y="1217108"/>
                  <a:pt x="1085018" y="1177764"/>
                  <a:pt x="1085018" y="1134048"/>
                </a:cubicBezTo>
                <a:cubicBezTo>
                  <a:pt x="1085018" y="1081587"/>
                  <a:pt x="1106893" y="1037871"/>
                  <a:pt x="1141893" y="1002899"/>
                </a:cubicBezTo>
                <a:cubicBezTo>
                  <a:pt x="1391266" y="753716"/>
                  <a:pt x="1640640" y="504532"/>
                  <a:pt x="1890014" y="255348"/>
                </a:cubicBezTo>
                <a:cubicBezTo>
                  <a:pt x="1894388" y="246605"/>
                  <a:pt x="1903139" y="242233"/>
                  <a:pt x="1907513" y="237862"/>
                </a:cubicBezTo>
                <a:cubicBezTo>
                  <a:pt x="1942514" y="211632"/>
                  <a:pt x="1982982" y="198517"/>
                  <a:pt x="2022903" y="198517"/>
                </a:cubicBezTo>
                <a:close/>
                <a:moveTo>
                  <a:pt x="4313098" y="0"/>
                </a:moveTo>
                <a:lnTo>
                  <a:pt x="6127861" y="0"/>
                </a:lnTo>
                <a:lnTo>
                  <a:pt x="6227451" y="99514"/>
                </a:lnTo>
                <a:lnTo>
                  <a:pt x="6227451" y="2232515"/>
                </a:lnTo>
                <a:lnTo>
                  <a:pt x="5500551" y="2958865"/>
                </a:lnTo>
                <a:cubicBezTo>
                  <a:pt x="5491799" y="2971984"/>
                  <a:pt x="5483047" y="2980729"/>
                  <a:pt x="5474294" y="2989475"/>
                </a:cubicBezTo>
                <a:cubicBezTo>
                  <a:pt x="5399901" y="3055067"/>
                  <a:pt x="5316755" y="3090050"/>
                  <a:pt x="5220479" y="3090050"/>
                </a:cubicBezTo>
                <a:cubicBezTo>
                  <a:pt x="5194223" y="3085677"/>
                  <a:pt x="5172342" y="3085677"/>
                  <a:pt x="5150462" y="3081305"/>
                </a:cubicBezTo>
                <a:cubicBezTo>
                  <a:pt x="5076067" y="3068186"/>
                  <a:pt x="5010426" y="3033202"/>
                  <a:pt x="4957913" y="2976357"/>
                </a:cubicBezTo>
                <a:cubicBezTo>
                  <a:pt x="4441530" y="2460365"/>
                  <a:pt x="3925150" y="1948746"/>
                  <a:pt x="3413145" y="1432757"/>
                </a:cubicBezTo>
                <a:cubicBezTo>
                  <a:pt x="3400016" y="1424011"/>
                  <a:pt x="3391263" y="1410892"/>
                  <a:pt x="3378136" y="1397774"/>
                </a:cubicBezTo>
                <a:cubicBezTo>
                  <a:pt x="3312495" y="1314692"/>
                  <a:pt x="3286237" y="1222862"/>
                  <a:pt x="3299366" y="1117914"/>
                </a:cubicBezTo>
                <a:cubicBezTo>
                  <a:pt x="3312495" y="1030458"/>
                  <a:pt x="3356255" y="956121"/>
                  <a:pt x="3417521" y="894901"/>
                </a:cubicBezTo>
                <a:close/>
                <a:moveTo>
                  <a:pt x="2176397" y="0"/>
                </a:moveTo>
                <a:lnTo>
                  <a:pt x="4035652" y="0"/>
                </a:lnTo>
                <a:lnTo>
                  <a:pt x="4044127" y="68175"/>
                </a:lnTo>
                <a:cubicBezTo>
                  <a:pt x="4035370" y="116256"/>
                  <a:pt x="4013474" y="151225"/>
                  <a:pt x="3978443" y="186194"/>
                </a:cubicBezTo>
                <a:cubicBezTo>
                  <a:pt x="3781392" y="382890"/>
                  <a:pt x="3579961" y="583957"/>
                  <a:pt x="3382909" y="780655"/>
                </a:cubicBezTo>
                <a:cubicBezTo>
                  <a:pt x="3334741" y="828736"/>
                  <a:pt x="3286573" y="876818"/>
                  <a:pt x="3234025" y="929270"/>
                </a:cubicBezTo>
                <a:cubicBezTo>
                  <a:pt x="3207752" y="955496"/>
                  <a:pt x="3172721" y="977351"/>
                  <a:pt x="3133311" y="981722"/>
                </a:cubicBezTo>
                <a:cubicBezTo>
                  <a:pt x="3067627" y="990464"/>
                  <a:pt x="3015079" y="968609"/>
                  <a:pt x="2966911" y="920528"/>
                </a:cubicBezTo>
                <a:cubicBezTo>
                  <a:pt x="2721691" y="675749"/>
                  <a:pt x="2476471" y="430971"/>
                  <a:pt x="2231251" y="186194"/>
                </a:cubicBezTo>
                <a:cubicBezTo>
                  <a:pt x="2226873" y="177451"/>
                  <a:pt x="2218114" y="173079"/>
                  <a:pt x="2209357" y="164337"/>
                </a:cubicBezTo>
                <a:cubicBezTo>
                  <a:pt x="2183083" y="129369"/>
                  <a:pt x="2169946" y="94401"/>
                  <a:pt x="2165568" y="50691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84298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raphic 55">
            <a:extLst>
              <a:ext uri="{FF2B5EF4-FFF2-40B4-BE49-F238E27FC236}">
                <a16:creationId xmlns:a16="http://schemas.microsoft.com/office/drawing/2014/main" id="{3C6675F0-5BFA-E4B2-6016-6EE49459FD9E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78652D-AEDE-2BF7-DC44-87FF7C899753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9E31307-CB66-8436-4490-42BBBB64E78A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E05D520-2F86-1879-5E25-B9D1DE760F74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8CA7AB-405F-FC92-37E0-E919E2DB7980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BDDEC3E-E1FC-996C-91EE-6F06BE52C8F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277E95B-FB8B-C6DC-0F15-C36851F17FCC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9D342F-D67B-7608-18C3-9C2AF37BA054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B4618A9-00B6-8D26-2424-5ECA086ADE2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B0A4A1C-3C4A-563B-C217-AC03F8EEFAC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BA7166B-9964-5308-C5B7-8E8286C83595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C6B5BC1-FC73-FCF9-A061-9BF2205D774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34B02D5-DDF0-7671-D618-04CC7C0C9D9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EBCCBA-4CCD-668C-FDBF-8B5DB37909CC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490231E-645B-5DD7-45C5-1DE01889E40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2E5EB34-0BC8-8116-50EC-9A845D39BE6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35E1B9-39FC-A8B4-BF99-8FF97C676D7B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6751B8C8-C769-03AB-83FA-746A9FB0F27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AFB48E5-172B-9536-C7E1-B5473C50C9A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A4D878E-5FB2-F63D-4857-A8C57932A4EB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AC53063-1185-5911-4C17-385C427D5C0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27921BC-3109-E32B-9FA4-20253BA71F4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801BB3D5-CDA0-BCFB-270E-54DBC7134CC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B5809046-D834-D040-4A30-E7934B0D33B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5076A0F6-9F7D-437C-F760-0CFA65271E2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E4BC54F6-B2CA-8F8F-F2B9-B697D77B234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E4A44477-1C4D-07E8-522E-7EC8FD57688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65DCE3F4-A7B9-7DF3-33F7-4A2961F9986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C5DF382B-97E9-805B-EB7D-3F02BFB20D2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62AFE681-637B-B081-F9E7-6D045A1BA457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4" action="ppaction://hlinksldjump"/>
            <a:extLst>
              <a:ext uri="{FF2B5EF4-FFF2-40B4-BE49-F238E27FC236}">
                <a16:creationId xmlns:a16="http://schemas.microsoft.com/office/drawing/2014/main" id="{23C72DD7-DB65-7FB9-11F5-3352B86DF115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990F51B6-5EA2-D490-97BE-05B05143E505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1D97F6BB-0A1F-407D-0FFD-ECF125786BBF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:a16="http://schemas.microsoft.com/office/drawing/2014/main" id="{A7F9E839-ECAD-3EA4-989B-B90F69C648A9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D066E741-AF5F-4B5B-E5BE-B3007D0E376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0CFFB5D-A890-5D46-D850-B808213EA4CF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552181D-139C-AFCA-E7FF-409CFADFFC95}"/>
              </a:ext>
            </a:extLst>
          </p:cNvPr>
          <p:cNvSpPr/>
          <p:nvPr userDrawn="1"/>
        </p:nvSpPr>
        <p:spPr>
          <a:xfrm>
            <a:off x="2560504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152">
            <a:extLst>
              <a:ext uri="{FF2B5EF4-FFF2-40B4-BE49-F238E27FC236}">
                <a16:creationId xmlns:a16="http://schemas.microsoft.com/office/drawing/2014/main" id="{4B9BF8CA-936C-916C-A568-8E604D312165}"/>
              </a:ext>
            </a:extLst>
          </p:cNvPr>
          <p:cNvSpPr>
            <a:spLocks/>
          </p:cNvSpPr>
          <p:nvPr userDrawn="1"/>
        </p:nvSpPr>
        <p:spPr bwMode="auto">
          <a:xfrm>
            <a:off x="2628580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Slide Number Placeholder 2">
            <a:extLst>
              <a:ext uri="{FF2B5EF4-FFF2-40B4-BE49-F238E27FC236}">
                <a16:creationId xmlns:a16="http://schemas.microsoft.com/office/drawing/2014/main" id="{398F64BE-4DA1-8337-AA68-41EE4BC6B5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Picture Placeholder 1">
            <a:extLst>
              <a:ext uri="{FF2B5EF4-FFF2-40B4-BE49-F238E27FC236}">
                <a16:creationId xmlns:a16="http://schemas.microsoft.com/office/drawing/2014/main" id="{24DF28F3-16DF-5E0F-943B-AC842A40060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4215" y="1541180"/>
            <a:ext cx="5685105" cy="4659310"/>
          </a:xfrm>
          <a:custGeom>
            <a:avLst/>
            <a:gdLst>
              <a:gd name="connsiteX0" fmla="*/ 4387040 w 6248401"/>
              <a:gd name="connsiteY0" fmla="*/ 3669719 h 5120967"/>
              <a:gd name="connsiteX1" fmla="*/ 4957420 w 6248401"/>
              <a:gd name="connsiteY1" fmla="*/ 3669719 h 5120967"/>
              <a:gd name="connsiteX2" fmla="*/ 5243059 w 6248401"/>
              <a:gd name="connsiteY2" fmla="*/ 4163628 h 5120967"/>
              <a:gd name="connsiteX3" fmla="*/ 4957420 w 6248401"/>
              <a:gd name="connsiteY3" fmla="*/ 4657088 h 5120967"/>
              <a:gd name="connsiteX4" fmla="*/ 4387040 w 6248401"/>
              <a:gd name="connsiteY4" fmla="*/ 4657088 h 5120967"/>
              <a:gd name="connsiteX5" fmla="*/ 4102300 w 6248401"/>
              <a:gd name="connsiteY5" fmla="*/ 4163628 h 5120967"/>
              <a:gd name="connsiteX6" fmla="*/ 995175 w 6248401"/>
              <a:gd name="connsiteY6" fmla="*/ 3665082 h 5120967"/>
              <a:gd name="connsiteX7" fmla="*/ 1836205 w 6248401"/>
              <a:gd name="connsiteY7" fmla="*/ 3665082 h 5120967"/>
              <a:gd name="connsiteX8" fmla="*/ 2257383 w 6248401"/>
              <a:gd name="connsiteY8" fmla="*/ 4393356 h 5120967"/>
              <a:gd name="connsiteX9" fmla="*/ 1836205 w 6248401"/>
              <a:gd name="connsiteY9" fmla="*/ 5120967 h 5120967"/>
              <a:gd name="connsiteX10" fmla="*/ 995175 w 6248401"/>
              <a:gd name="connsiteY10" fmla="*/ 5120967 h 5120967"/>
              <a:gd name="connsiteX11" fmla="*/ 575323 w 6248401"/>
              <a:gd name="connsiteY11" fmla="*/ 4393355 h 5120967"/>
              <a:gd name="connsiteX12" fmla="*/ 2491726 w 6248401"/>
              <a:gd name="connsiteY12" fmla="*/ 2580143 h 5120967"/>
              <a:gd name="connsiteX13" fmla="*/ 3734711 w 6248401"/>
              <a:gd name="connsiteY13" fmla="*/ 2580143 h 5120967"/>
              <a:gd name="connsiteX14" fmla="*/ 4357182 w 6248401"/>
              <a:gd name="connsiteY14" fmla="*/ 3656481 h 5120967"/>
              <a:gd name="connsiteX15" fmla="*/ 3734711 w 6248401"/>
              <a:gd name="connsiteY15" fmla="*/ 4731842 h 5120967"/>
              <a:gd name="connsiteX16" fmla="*/ 2491726 w 6248401"/>
              <a:gd name="connsiteY16" fmla="*/ 4731842 h 5120967"/>
              <a:gd name="connsiteX17" fmla="*/ 1871213 w 6248401"/>
              <a:gd name="connsiteY17" fmla="*/ 3656481 h 5120967"/>
              <a:gd name="connsiteX18" fmla="*/ 615271 w 6248401"/>
              <a:gd name="connsiteY18" fmla="*/ 1496706 h 5120967"/>
              <a:gd name="connsiteX19" fmla="*/ 1847757 w 6248401"/>
              <a:gd name="connsiteY19" fmla="*/ 1496706 h 5120967"/>
              <a:gd name="connsiteX20" fmla="*/ 2464970 w 6248401"/>
              <a:gd name="connsiteY20" fmla="*/ 2563952 h 5120967"/>
              <a:gd name="connsiteX21" fmla="*/ 1847757 w 6248401"/>
              <a:gd name="connsiteY21" fmla="*/ 3630229 h 5120967"/>
              <a:gd name="connsiteX22" fmla="*/ 615271 w 6248401"/>
              <a:gd name="connsiteY22" fmla="*/ 3630229 h 5120967"/>
              <a:gd name="connsiteX23" fmla="*/ 0 w 6248401"/>
              <a:gd name="connsiteY23" fmla="*/ 2563952 h 5120967"/>
              <a:gd name="connsiteX24" fmla="*/ 4382945 w 6248401"/>
              <a:gd name="connsiteY24" fmla="*/ 1487619 h 5120967"/>
              <a:gd name="connsiteX25" fmla="*/ 5625930 w 6248401"/>
              <a:gd name="connsiteY25" fmla="*/ 1487619 h 5120967"/>
              <a:gd name="connsiteX26" fmla="*/ 6248401 w 6248401"/>
              <a:gd name="connsiteY26" fmla="*/ 2563957 h 5120967"/>
              <a:gd name="connsiteX27" fmla="*/ 5625930 w 6248401"/>
              <a:gd name="connsiteY27" fmla="*/ 3639317 h 5120967"/>
              <a:gd name="connsiteX28" fmla="*/ 4382945 w 6248401"/>
              <a:gd name="connsiteY28" fmla="*/ 3639317 h 5120967"/>
              <a:gd name="connsiteX29" fmla="*/ 3762433 w 6248401"/>
              <a:gd name="connsiteY29" fmla="*/ 2563957 h 5120967"/>
              <a:gd name="connsiteX30" fmla="*/ 4387040 w 6248401"/>
              <a:gd name="connsiteY30" fmla="*/ 472673 h 5120967"/>
              <a:gd name="connsiteX31" fmla="*/ 4957420 w 6248401"/>
              <a:gd name="connsiteY31" fmla="*/ 472673 h 5120967"/>
              <a:gd name="connsiteX32" fmla="*/ 5243059 w 6248401"/>
              <a:gd name="connsiteY32" fmla="*/ 966582 h 5120967"/>
              <a:gd name="connsiteX33" fmla="*/ 4957420 w 6248401"/>
              <a:gd name="connsiteY33" fmla="*/ 1460042 h 5120967"/>
              <a:gd name="connsiteX34" fmla="*/ 4387040 w 6248401"/>
              <a:gd name="connsiteY34" fmla="*/ 1460042 h 5120967"/>
              <a:gd name="connsiteX35" fmla="*/ 4102300 w 6248401"/>
              <a:gd name="connsiteY35" fmla="*/ 966582 h 5120967"/>
              <a:gd name="connsiteX36" fmla="*/ 2491726 w 6248401"/>
              <a:gd name="connsiteY36" fmla="*/ 395097 h 5120967"/>
              <a:gd name="connsiteX37" fmla="*/ 3734711 w 6248401"/>
              <a:gd name="connsiteY37" fmla="*/ 395097 h 5120967"/>
              <a:gd name="connsiteX38" fmla="*/ 4357182 w 6248401"/>
              <a:gd name="connsiteY38" fmla="*/ 1471434 h 5120967"/>
              <a:gd name="connsiteX39" fmla="*/ 3734711 w 6248401"/>
              <a:gd name="connsiteY39" fmla="*/ 2546794 h 5120967"/>
              <a:gd name="connsiteX40" fmla="*/ 2491726 w 6248401"/>
              <a:gd name="connsiteY40" fmla="*/ 2546794 h 5120967"/>
              <a:gd name="connsiteX41" fmla="*/ 1871213 w 6248401"/>
              <a:gd name="connsiteY41" fmla="*/ 1471434 h 5120967"/>
              <a:gd name="connsiteX42" fmla="*/ 995175 w 6248401"/>
              <a:gd name="connsiteY42" fmla="*/ 0 h 5120967"/>
              <a:gd name="connsiteX43" fmla="*/ 1836205 w 6248401"/>
              <a:gd name="connsiteY43" fmla="*/ 0 h 5120967"/>
              <a:gd name="connsiteX44" fmla="*/ 2257383 w 6248401"/>
              <a:gd name="connsiteY44" fmla="*/ 728273 h 5120967"/>
              <a:gd name="connsiteX45" fmla="*/ 1836205 w 6248401"/>
              <a:gd name="connsiteY45" fmla="*/ 1455884 h 5120967"/>
              <a:gd name="connsiteX46" fmla="*/ 995175 w 6248401"/>
              <a:gd name="connsiteY46" fmla="*/ 1455884 h 5120967"/>
              <a:gd name="connsiteX47" fmla="*/ 575323 w 6248401"/>
              <a:gd name="connsiteY47" fmla="*/ 728273 h 5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248401" h="5120967">
                <a:moveTo>
                  <a:pt x="4387040" y="3669719"/>
                </a:moveTo>
                <a:lnTo>
                  <a:pt x="4957420" y="3669719"/>
                </a:lnTo>
                <a:lnTo>
                  <a:pt x="5243059" y="4163628"/>
                </a:lnTo>
                <a:lnTo>
                  <a:pt x="4957420" y="4657088"/>
                </a:lnTo>
                <a:lnTo>
                  <a:pt x="4387040" y="4657088"/>
                </a:lnTo>
                <a:lnTo>
                  <a:pt x="4102300" y="4163628"/>
                </a:lnTo>
                <a:close/>
                <a:moveTo>
                  <a:pt x="995175" y="3665082"/>
                </a:moveTo>
                <a:lnTo>
                  <a:pt x="1836205" y="3665082"/>
                </a:lnTo>
                <a:lnTo>
                  <a:pt x="2257383" y="4393356"/>
                </a:lnTo>
                <a:lnTo>
                  <a:pt x="1836205" y="5120967"/>
                </a:lnTo>
                <a:lnTo>
                  <a:pt x="995175" y="5120967"/>
                </a:lnTo>
                <a:lnTo>
                  <a:pt x="575323" y="4393355"/>
                </a:lnTo>
                <a:close/>
                <a:moveTo>
                  <a:pt x="2491726" y="2580143"/>
                </a:moveTo>
                <a:lnTo>
                  <a:pt x="3734711" y="2580143"/>
                </a:lnTo>
                <a:lnTo>
                  <a:pt x="4357182" y="3656481"/>
                </a:lnTo>
                <a:lnTo>
                  <a:pt x="3734711" y="4731842"/>
                </a:lnTo>
                <a:lnTo>
                  <a:pt x="2491726" y="4731842"/>
                </a:lnTo>
                <a:lnTo>
                  <a:pt x="1871213" y="3656481"/>
                </a:lnTo>
                <a:close/>
                <a:moveTo>
                  <a:pt x="615271" y="1496706"/>
                </a:moveTo>
                <a:lnTo>
                  <a:pt x="1847757" y="1496706"/>
                </a:lnTo>
                <a:lnTo>
                  <a:pt x="2464970" y="2563952"/>
                </a:lnTo>
                <a:lnTo>
                  <a:pt x="1847757" y="3630229"/>
                </a:lnTo>
                <a:lnTo>
                  <a:pt x="615271" y="3630229"/>
                </a:lnTo>
                <a:lnTo>
                  <a:pt x="0" y="2563952"/>
                </a:lnTo>
                <a:close/>
                <a:moveTo>
                  <a:pt x="4382945" y="1487619"/>
                </a:moveTo>
                <a:lnTo>
                  <a:pt x="5625930" y="1487619"/>
                </a:lnTo>
                <a:lnTo>
                  <a:pt x="6248401" y="2563957"/>
                </a:lnTo>
                <a:lnTo>
                  <a:pt x="5625930" y="3639317"/>
                </a:lnTo>
                <a:lnTo>
                  <a:pt x="4382945" y="3639317"/>
                </a:lnTo>
                <a:lnTo>
                  <a:pt x="3762433" y="2563957"/>
                </a:lnTo>
                <a:close/>
                <a:moveTo>
                  <a:pt x="4387040" y="472673"/>
                </a:moveTo>
                <a:lnTo>
                  <a:pt x="4957420" y="472673"/>
                </a:lnTo>
                <a:lnTo>
                  <a:pt x="5243059" y="966582"/>
                </a:lnTo>
                <a:lnTo>
                  <a:pt x="4957420" y="1460042"/>
                </a:lnTo>
                <a:lnTo>
                  <a:pt x="4387040" y="1460042"/>
                </a:lnTo>
                <a:lnTo>
                  <a:pt x="4102300" y="966582"/>
                </a:lnTo>
                <a:close/>
                <a:moveTo>
                  <a:pt x="2491726" y="395097"/>
                </a:moveTo>
                <a:lnTo>
                  <a:pt x="3734711" y="395097"/>
                </a:lnTo>
                <a:lnTo>
                  <a:pt x="4357182" y="1471434"/>
                </a:lnTo>
                <a:lnTo>
                  <a:pt x="3734711" y="2546794"/>
                </a:lnTo>
                <a:lnTo>
                  <a:pt x="2491726" y="2546794"/>
                </a:lnTo>
                <a:lnTo>
                  <a:pt x="1871213" y="1471434"/>
                </a:lnTo>
                <a:close/>
                <a:moveTo>
                  <a:pt x="995175" y="0"/>
                </a:moveTo>
                <a:lnTo>
                  <a:pt x="1836205" y="0"/>
                </a:lnTo>
                <a:lnTo>
                  <a:pt x="2257383" y="728273"/>
                </a:lnTo>
                <a:lnTo>
                  <a:pt x="1836205" y="1455884"/>
                </a:lnTo>
                <a:lnTo>
                  <a:pt x="995175" y="1455884"/>
                </a:lnTo>
                <a:lnTo>
                  <a:pt x="575323" y="72827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30221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4BB293-B46B-B2CE-547B-4CE10C1B1A84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Graphic 55">
            <a:extLst>
              <a:ext uri="{FF2B5EF4-FFF2-40B4-BE49-F238E27FC236}">
                <a16:creationId xmlns:a16="http://schemas.microsoft.com/office/drawing/2014/main" id="{08025DD2-70AD-33C2-1F46-5EBFE3F0F273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74FAF933-ACC1-1505-3FA3-4983EC87DF0C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0EDD9D6B-C5F9-5441-8756-E492032146D7}"/>
              </a:ext>
            </a:extLst>
          </p:cNvPr>
          <p:cNvSpPr/>
          <p:nvPr userDrawn="1"/>
        </p:nvSpPr>
        <p:spPr>
          <a:xfrm>
            <a:off x="741696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152">
            <a:extLst>
              <a:ext uri="{FF2B5EF4-FFF2-40B4-BE49-F238E27FC236}">
                <a16:creationId xmlns:a16="http://schemas.microsoft.com/office/drawing/2014/main" id="{6279BB85-8001-B60A-E874-4A8A5C2B792D}"/>
              </a:ext>
            </a:extLst>
          </p:cNvPr>
          <p:cNvSpPr>
            <a:spLocks/>
          </p:cNvSpPr>
          <p:nvPr userDrawn="1"/>
        </p:nvSpPr>
        <p:spPr bwMode="auto">
          <a:xfrm>
            <a:off x="807962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51788CF-D160-33FB-3CA1-40DE342E5423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A11AC7C-37E3-06DC-214A-57B31183B3E2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8EB345-D450-EF85-8F78-313C9DFECB3E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338E666-5609-2DB6-850D-5D354244EB2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C4BE447-1B93-AAAE-F51F-179A2757381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3762ECE-0CC4-D562-E82C-911E818F23A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248148A-743C-EB2C-1AD9-61F507D10C5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F5BBA59-898C-1A68-1C35-AED5E360DA8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AE1C3E3-E7AA-395F-BED6-202A0AE908EF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74259E6-DD0C-15D0-F681-5F0853C6C04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852745B-D363-802C-4E4E-D9C955DE474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096D0F-0E6A-ACA8-6608-0CD021DE6B42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7A84072-6387-573D-5065-E3FA6621028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C6AA320-3AE8-8090-6E9D-EF1B1092A870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78D5991-E7D1-ED28-CDF1-0585CCE333B1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0BA35E3-0601-D0BA-3F49-236A97B08D0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353FC6-A977-D223-7D7A-0D2D56E4B26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A1A888C-2BE5-D02C-C42A-5EC9E3F503E2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205A257E-D00E-8BB2-6652-DDAD6F95B32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7ADF983-C040-D628-1E94-2B9C7A0A053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06D030C7-90A7-AFC8-0356-D56A7151148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239D2D91-1EC6-FCB3-2AC9-308CA06D511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439D6F5F-6D7A-2B14-D67F-81F50C5A481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04215519-0BB8-6728-7BD1-B13665E244B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263304DE-06B2-D676-613A-FB3B7ADDA6C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CABEBC3E-3E75-4CBB-A7EC-76B989E76EA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EAB5F9B4-9775-6F48-35F1-D045DBFB8E8F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F2D9D87B-4853-1619-AB56-E6AB8E3F6F03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4" action="ppaction://hlinksldjump"/>
            <a:extLst>
              <a:ext uri="{FF2B5EF4-FFF2-40B4-BE49-F238E27FC236}">
                <a16:creationId xmlns:a16="http://schemas.microsoft.com/office/drawing/2014/main" id="{44A9CC28-9A64-F352-A19C-A310E3E25C4D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5" action="ppaction://hlinksldjump"/>
            <a:extLst>
              <a:ext uri="{FF2B5EF4-FFF2-40B4-BE49-F238E27FC236}">
                <a16:creationId xmlns:a16="http://schemas.microsoft.com/office/drawing/2014/main" id="{64875C22-1E68-DBDF-CB97-A05E4EC0126E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6" action="ppaction://hlinksldjump"/>
            <a:extLst>
              <a:ext uri="{FF2B5EF4-FFF2-40B4-BE49-F238E27FC236}">
                <a16:creationId xmlns:a16="http://schemas.microsoft.com/office/drawing/2014/main" id="{17AF0F40-EE75-9E65-3F05-ED00E60B283A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7" action="ppaction://hlinksldjump"/>
            <a:extLst>
              <a:ext uri="{FF2B5EF4-FFF2-40B4-BE49-F238E27FC236}">
                <a16:creationId xmlns:a16="http://schemas.microsoft.com/office/drawing/2014/main" id="{BE0363DA-5599-7C57-CBFB-4E16C1CD8808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C76C7EA7-C943-6659-BF2E-936C4739F3F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8" name="Slide Number Placeholder 2">
            <a:extLst>
              <a:ext uri="{FF2B5EF4-FFF2-40B4-BE49-F238E27FC236}">
                <a16:creationId xmlns:a16="http://schemas.microsoft.com/office/drawing/2014/main" id="{A490DBC1-40A7-7D22-D340-BF94B70AFF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482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4BB293-B46B-B2CE-547B-4CE10C1B1A84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Graphic 55">
            <a:extLst>
              <a:ext uri="{FF2B5EF4-FFF2-40B4-BE49-F238E27FC236}">
                <a16:creationId xmlns:a16="http://schemas.microsoft.com/office/drawing/2014/main" id="{08025DD2-70AD-33C2-1F46-5EBFE3F0F273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74FAF933-ACC1-1505-3FA3-4983EC87DF0C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0EDD9D6B-C5F9-5441-8756-E492032146D7}"/>
              </a:ext>
            </a:extLst>
          </p:cNvPr>
          <p:cNvSpPr/>
          <p:nvPr userDrawn="1"/>
        </p:nvSpPr>
        <p:spPr>
          <a:xfrm>
            <a:off x="741696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152">
            <a:extLst>
              <a:ext uri="{FF2B5EF4-FFF2-40B4-BE49-F238E27FC236}">
                <a16:creationId xmlns:a16="http://schemas.microsoft.com/office/drawing/2014/main" id="{6279BB85-8001-B60A-E874-4A8A5C2B792D}"/>
              </a:ext>
            </a:extLst>
          </p:cNvPr>
          <p:cNvSpPr>
            <a:spLocks/>
          </p:cNvSpPr>
          <p:nvPr userDrawn="1"/>
        </p:nvSpPr>
        <p:spPr bwMode="auto">
          <a:xfrm>
            <a:off x="807962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51788CF-D160-33FB-3CA1-40DE342E5423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A11AC7C-37E3-06DC-214A-57B31183B3E2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8EB345-D450-EF85-8F78-313C9DFECB3E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338E666-5609-2DB6-850D-5D354244EB2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C4BE447-1B93-AAAE-F51F-179A2757381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3762ECE-0CC4-D562-E82C-911E818F23A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248148A-743C-EB2C-1AD9-61F507D10C5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F5BBA59-898C-1A68-1C35-AED5E360DA8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AE1C3E3-E7AA-395F-BED6-202A0AE908EF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74259E6-DD0C-15D0-F681-5F0853C6C04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852745B-D363-802C-4E4E-D9C955DE474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096D0F-0E6A-ACA8-6608-0CD021DE6B42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7A84072-6387-573D-5065-E3FA6621028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C6AA320-3AE8-8090-6E9D-EF1B1092A870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78D5991-E7D1-ED28-CDF1-0585CCE333B1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0BA35E3-0601-D0BA-3F49-236A97B08D0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353FC6-A977-D223-7D7A-0D2D56E4B26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A1A888C-2BE5-D02C-C42A-5EC9E3F503E2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205A257E-D00E-8BB2-6652-DDAD6F95B32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7ADF983-C040-D628-1E94-2B9C7A0A053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06D030C7-90A7-AFC8-0356-D56A7151148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239D2D91-1EC6-FCB3-2AC9-308CA06D511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439D6F5F-6D7A-2B14-D67F-81F50C5A481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04215519-0BB8-6728-7BD1-B13665E244B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263304DE-06B2-D676-613A-FB3B7ADDA6C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CABEBC3E-3E75-4CBB-A7EC-76B989E76EA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EAB5F9B4-9775-6F48-35F1-D045DBFB8E8F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F2D9D87B-4853-1619-AB56-E6AB8E3F6F03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4" action="ppaction://hlinksldjump"/>
            <a:extLst>
              <a:ext uri="{FF2B5EF4-FFF2-40B4-BE49-F238E27FC236}">
                <a16:creationId xmlns:a16="http://schemas.microsoft.com/office/drawing/2014/main" id="{44A9CC28-9A64-F352-A19C-A310E3E25C4D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5" action="ppaction://hlinksldjump"/>
            <a:extLst>
              <a:ext uri="{FF2B5EF4-FFF2-40B4-BE49-F238E27FC236}">
                <a16:creationId xmlns:a16="http://schemas.microsoft.com/office/drawing/2014/main" id="{64875C22-1E68-DBDF-CB97-A05E4EC0126E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6" action="ppaction://hlinksldjump"/>
            <a:extLst>
              <a:ext uri="{FF2B5EF4-FFF2-40B4-BE49-F238E27FC236}">
                <a16:creationId xmlns:a16="http://schemas.microsoft.com/office/drawing/2014/main" id="{17AF0F40-EE75-9E65-3F05-ED00E60B283A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7" action="ppaction://hlinksldjump"/>
            <a:extLst>
              <a:ext uri="{FF2B5EF4-FFF2-40B4-BE49-F238E27FC236}">
                <a16:creationId xmlns:a16="http://schemas.microsoft.com/office/drawing/2014/main" id="{BE0363DA-5599-7C57-CBFB-4E16C1CD8808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C76C7EA7-C943-6659-BF2E-936C4739F3F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8" name="Slide Number Placeholder 2">
            <a:extLst>
              <a:ext uri="{FF2B5EF4-FFF2-40B4-BE49-F238E27FC236}">
                <a16:creationId xmlns:a16="http://schemas.microsoft.com/office/drawing/2014/main" id="{A490DBC1-40A7-7D22-D340-BF94B70AFF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Picture Placeholder 6">
            <a:extLst>
              <a:ext uri="{FF2B5EF4-FFF2-40B4-BE49-F238E27FC236}">
                <a16:creationId xmlns:a16="http://schemas.microsoft.com/office/drawing/2014/main" id="{A3F6FDC7-3BB9-617C-B4D2-ABCD5E5427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0358" y="2229174"/>
            <a:ext cx="3504889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  <p:sp>
        <p:nvSpPr>
          <p:cNvPr id="39" name="Picture Placeholder 6">
            <a:extLst>
              <a:ext uri="{FF2B5EF4-FFF2-40B4-BE49-F238E27FC236}">
                <a16:creationId xmlns:a16="http://schemas.microsoft.com/office/drawing/2014/main" id="{CDC29C15-D269-DD73-10DF-D1AF3E0FB72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82721" y="2229174"/>
            <a:ext cx="3504889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  <p:sp>
        <p:nvSpPr>
          <p:cNvPr id="40" name="Picture Placeholder 6">
            <a:extLst>
              <a:ext uri="{FF2B5EF4-FFF2-40B4-BE49-F238E27FC236}">
                <a16:creationId xmlns:a16="http://schemas.microsoft.com/office/drawing/2014/main" id="{3C763429-7796-4713-DA22-254CFE0E85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85084" y="2229174"/>
            <a:ext cx="3504889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97153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4BB293-B46B-B2CE-547B-4CE10C1B1A84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Graphic 55">
            <a:extLst>
              <a:ext uri="{FF2B5EF4-FFF2-40B4-BE49-F238E27FC236}">
                <a16:creationId xmlns:a16="http://schemas.microsoft.com/office/drawing/2014/main" id="{08025DD2-70AD-33C2-1F46-5EBFE3F0F273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74FAF933-ACC1-1505-3FA3-4983EC87DF0C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0EDD9D6B-C5F9-5441-8756-E492032146D7}"/>
              </a:ext>
            </a:extLst>
          </p:cNvPr>
          <p:cNvSpPr/>
          <p:nvPr userDrawn="1"/>
        </p:nvSpPr>
        <p:spPr>
          <a:xfrm>
            <a:off x="741696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152">
            <a:extLst>
              <a:ext uri="{FF2B5EF4-FFF2-40B4-BE49-F238E27FC236}">
                <a16:creationId xmlns:a16="http://schemas.microsoft.com/office/drawing/2014/main" id="{6279BB85-8001-B60A-E874-4A8A5C2B792D}"/>
              </a:ext>
            </a:extLst>
          </p:cNvPr>
          <p:cNvSpPr>
            <a:spLocks/>
          </p:cNvSpPr>
          <p:nvPr userDrawn="1"/>
        </p:nvSpPr>
        <p:spPr bwMode="auto">
          <a:xfrm>
            <a:off x="807962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51788CF-D160-33FB-3CA1-40DE342E5423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A11AC7C-37E3-06DC-214A-57B31183B3E2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8EB345-D450-EF85-8F78-313C9DFECB3E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338E666-5609-2DB6-850D-5D354244EB2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C4BE447-1B93-AAAE-F51F-179A2757381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3762ECE-0CC4-D562-E82C-911E818F23A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248148A-743C-EB2C-1AD9-61F507D10C5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F5BBA59-898C-1A68-1C35-AED5E360DA8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AE1C3E3-E7AA-395F-BED6-202A0AE908EF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74259E6-DD0C-15D0-F681-5F0853C6C04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852745B-D363-802C-4E4E-D9C955DE474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096D0F-0E6A-ACA8-6608-0CD021DE6B42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7A84072-6387-573D-5065-E3FA6621028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C6AA320-3AE8-8090-6E9D-EF1B1092A870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78D5991-E7D1-ED28-CDF1-0585CCE333B1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0BA35E3-0601-D0BA-3F49-236A97B08D06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353FC6-A977-D223-7D7A-0D2D56E4B26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A1A888C-2BE5-D02C-C42A-5EC9E3F503E2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205A257E-D00E-8BB2-6652-DDAD6F95B32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7ADF983-C040-D628-1E94-2B9C7A0A053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123">
            <a:extLst>
              <a:ext uri="{FF2B5EF4-FFF2-40B4-BE49-F238E27FC236}">
                <a16:creationId xmlns:a16="http://schemas.microsoft.com/office/drawing/2014/main" id="{06D030C7-90A7-AFC8-0356-D56A7151148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4">
            <a:extLst>
              <a:ext uri="{FF2B5EF4-FFF2-40B4-BE49-F238E27FC236}">
                <a16:creationId xmlns:a16="http://schemas.microsoft.com/office/drawing/2014/main" id="{239D2D91-1EC6-FCB3-2AC9-308CA06D511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70">
            <a:extLst>
              <a:ext uri="{FF2B5EF4-FFF2-40B4-BE49-F238E27FC236}">
                <a16:creationId xmlns:a16="http://schemas.microsoft.com/office/drawing/2014/main" id="{439D6F5F-6D7A-2B14-D67F-81F50C5A481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9">
            <a:extLst>
              <a:ext uri="{FF2B5EF4-FFF2-40B4-BE49-F238E27FC236}">
                <a16:creationId xmlns:a16="http://schemas.microsoft.com/office/drawing/2014/main" id="{04215519-0BB8-6728-7BD1-B13665E244B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6">
            <a:extLst>
              <a:ext uri="{FF2B5EF4-FFF2-40B4-BE49-F238E27FC236}">
                <a16:creationId xmlns:a16="http://schemas.microsoft.com/office/drawing/2014/main" id="{263304DE-06B2-D676-613A-FB3B7ADDA6C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CABEBC3E-3E75-4CBB-A7EC-76B989E76EA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hlinkClick r:id="rId2" action="ppaction://hlinksldjump"/>
            <a:extLst>
              <a:ext uri="{FF2B5EF4-FFF2-40B4-BE49-F238E27FC236}">
                <a16:creationId xmlns:a16="http://schemas.microsoft.com/office/drawing/2014/main" id="{EAB5F9B4-9775-6F48-35F1-D045DBFB8E8F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3" action="ppaction://hlinksldjump"/>
            <a:extLst>
              <a:ext uri="{FF2B5EF4-FFF2-40B4-BE49-F238E27FC236}">
                <a16:creationId xmlns:a16="http://schemas.microsoft.com/office/drawing/2014/main" id="{F2D9D87B-4853-1619-AB56-E6AB8E3F6F03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4" action="ppaction://hlinksldjump"/>
            <a:extLst>
              <a:ext uri="{FF2B5EF4-FFF2-40B4-BE49-F238E27FC236}">
                <a16:creationId xmlns:a16="http://schemas.microsoft.com/office/drawing/2014/main" id="{44A9CC28-9A64-F352-A19C-A310E3E25C4D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5" action="ppaction://hlinksldjump"/>
            <a:extLst>
              <a:ext uri="{FF2B5EF4-FFF2-40B4-BE49-F238E27FC236}">
                <a16:creationId xmlns:a16="http://schemas.microsoft.com/office/drawing/2014/main" id="{64875C22-1E68-DBDF-CB97-A05E4EC0126E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6" action="ppaction://hlinksldjump"/>
            <a:extLst>
              <a:ext uri="{FF2B5EF4-FFF2-40B4-BE49-F238E27FC236}">
                <a16:creationId xmlns:a16="http://schemas.microsoft.com/office/drawing/2014/main" id="{17AF0F40-EE75-9E65-3F05-ED00E60B283A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7" action="ppaction://hlinksldjump"/>
            <a:extLst>
              <a:ext uri="{FF2B5EF4-FFF2-40B4-BE49-F238E27FC236}">
                <a16:creationId xmlns:a16="http://schemas.microsoft.com/office/drawing/2014/main" id="{BE0363DA-5599-7C57-CBFB-4E16C1CD8808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C76C7EA7-C943-6659-BF2E-936C4739F3F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38" name="Slide Number Placeholder 2">
            <a:extLst>
              <a:ext uri="{FF2B5EF4-FFF2-40B4-BE49-F238E27FC236}">
                <a16:creationId xmlns:a16="http://schemas.microsoft.com/office/drawing/2014/main" id="{A490DBC1-40A7-7D22-D340-BF94B70AFF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9" name="Picture Placeholder 6">
            <a:extLst>
              <a:ext uri="{FF2B5EF4-FFF2-40B4-BE49-F238E27FC236}">
                <a16:creationId xmlns:a16="http://schemas.microsoft.com/office/drawing/2014/main" id="{8DC60524-0E5B-FF7A-3BF9-DA59B151AB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797" y="2051600"/>
            <a:ext cx="11981012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52287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8470AD-9E62-6E11-312D-9A12E5067969}"/>
              </a:ext>
            </a:extLst>
          </p:cNvPr>
          <p:cNvSpPr/>
          <p:nvPr userDrawn="1"/>
        </p:nvSpPr>
        <p:spPr>
          <a:xfrm>
            <a:off x="237307" y="1897013"/>
            <a:ext cx="11738669" cy="3063972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013F5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449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B9E3519-4CBA-F9DB-5F34-014B6C177DF9}"/>
              </a:ext>
            </a:extLst>
          </p:cNvPr>
          <p:cNvGrpSpPr/>
          <p:nvPr userDrawn="1"/>
        </p:nvGrpSpPr>
        <p:grpSpPr>
          <a:xfrm>
            <a:off x="237307" y="1759997"/>
            <a:ext cx="11738669" cy="3338004"/>
            <a:chOff x="261256" y="2040849"/>
            <a:chExt cx="11738669" cy="3338004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12C296CE-4E0A-BFC5-7EBC-52C5EE4479C6}"/>
                </a:ext>
              </a:extLst>
            </p:cNvPr>
            <p:cNvSpPr/>
            <p:nvPr userDrawn="1"/>
          </p:nvSpPr>
          <p:spPr>
            <a:xfrm>
              <a:off x="1505137" y="2040849"/>
              <a:ext cx="9229623" cy="3338004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60EE2EC-D852-614B-4BD4-3782C9D78FE1}"/>
                </a:ext>
              </a:extLst>
            </p:cNvPr>
            <p:cNvSpPr/>
            <p:nvPr userDrawn="1"/>
          </p:nvSpPr>
          <p:spPr>
            <a:xfrm>
              <a:off x="261256" y="2177865"/>
              <a:ext cx="11738669" cy="3063972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013F52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6454492-AB53-9C2A-FC53-3E8C8779F7B9}"/>
              </a:ext>
            </a:extLst>
          </p:cNvPr>
          <p:cNvSpPr/>
          <p:nvPr userDrawn="1"/>
        </p:nvSpPr>
        <p:spPr>
          <a:xfrm rot="2700000">
            <a:off x="8200269" y="2028901"/>
            <a:ext cx="2928424" cy="2928424"/>
          </a:xfrm>
          <a:prstGeom prst="roundRect">
            <a:avLst/>
          </a:prstGeom>
          <a:solidFill>
            <a:srgbClr val="FBBF0F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0288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raphic 55">
            <a:extLst>
              <a:ext uri="{FF2B5EF4-FFF2-40B4-BE49-F238E27FC236}">
                <a16:creationId xmlns:a16="http://schemas.microsoft.com/office/drawing/2014/main" id="{C59C7EF5-BA0B-2AD7-0888-AED522D85AE7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EE98E5D-69EF-6AC5-A485-A44A431BCFA7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lide Number Placeholder 2">
            <a:extLst>
              <a:ext uri="{FF2B5EF4-FFF2-40B4-BE49-F238E27FC236}">
                <a16:creationId xmlns:a16="http://schemas.microsoft.com/office/drawing/2014/main" id="{E5D80153-B9CE-F153-2DD6-596CB6C949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32504F-C54C-D8CA-4D79-C949EC32A07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465F0F5-1F42-D64D-0627-27ED8BBED037}"/>
              </a:ext>
            </a:extLst>
          </p:cNvPr>
          <p:cNvSpPr/>
          <p:nvPr userDrawn="1"/>
        </p:nvSpPr>
        <p:spPr>
          <a:xfrm>
            <a:off x="1106529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DE6C34-1ECA-C648-2D46-FEA8F2C80F37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5BB2B33-F806-E4D0-0521-8AD362616A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90BB61F-B9B5-2E88-55EF-EB2C1382DAF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DADB851-F906-CC39-67E0-1677A9D1F02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7050BFA-49D2-77E2-1BC6-E45A1A546DF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22A2044-DF67-BC0F-7238-9FCDDD5B2D0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A2674B-C7F7-B829-841E-FBB187CF8C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5F9CF1F-E7F9-9AE7-8244-67BED702867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8DAE955-2059-D334-D053-5EBD7F07290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C788B2-BC36-6236-215D-CA8DA010936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9F6BD3A-F705-6C73-96F7-8AEBDF81E89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2E3B3CA-7A27-338A-D152-05C1032E332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A57101-860F-7E11-8909-4440DED368B2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75793AC-3F8A-BD47-117F-5BC5AA5D271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F01916F-837B-2E2A-D513-C1B32221B3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7EF2A1-83E1-CB25-D320-201F59BEAE27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A26BE7F-A63E-0DA7-CBD2-4150615ADC5B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8C2BA67-7E2C-AA43-0590-0A0678A5557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123">
            <a:extLst>
              <a:ext uri="{FF2B5EF4-FFF2-40B4-BE49-F238E27FC236}">
                <a16:creationId xmlns:a16="http://schemas.microsoft.com/office/drawing/2014/main" id="{1FDD72CD-7EE1-6162-3C98-80B7359917A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34">
            <a:extLst>
              <a:ext uri="{FF2B5EF4-FFF2-40B4-BE49-F238E27FC236}">
                <a16:creationId xmlns:a16="http://schemas.microsoft.com/office/drawing/2014/main" id="{12987ACC-13B2-E731-5A59-16CDB6BFC7F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090B791A-661C-AD51-4089-2ADDF772A6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79">
            <a:extLst>
              <a:ext uri="{FF2B5EF4-FFF2-40B4-BE49-F238E27FC236}">
                <a16:creationId xmlns:a16="http://schemas.microsoft.com/office/drawing/2014/main" id="{7918C521-4698-EDC2-EB81-15693840A50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66">
            <a:extLst>
              <a:ext uri="{FF2B5EF4-FFF2-40B4-BE49-F238E27FC236}">
                <a16:creationId xmlns:a16="http://schemas.microsoft.com/office/drawing/2014/main" id="{9BC1ACF9-11B8-7C13-EAFE-DBA43943CB6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19">
            <a:extLst>
              <a:ext uri="{FF2B5EF4-FFF2-40B4-BE49-F238E27FC236}">
                <a16:creationId xmlns:a16="http://schemas.microsoft.com/office/drawing/2014/main" id="{7319D573-F6AC-7CE7-1685-FFE7DA6CB0D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TextBox 38">
            <a:hlinkClick r:id="rId2" action="ppaction://hlinksldjump"/>
            <a:extLst>
              <a:ext uri="{FF2B5EF4-FFF2-40B4-BE49-F238E27FC236}">
                <a16:creationId xmlns:a16="http://schemas.microsoft.com/office/drawing/2014/main" id="{8985F5AF-E4DA-0349-B8B0-F859F550EF4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3" action="ppaction://hlinksldjump"/>
            <a:extLst>
              <a:ext uri="{FF2B5EF4-FFF2-40B4-BE49-F238E27FC236}">
                <a16:creationId xmlns:a16="http://schemas.microsoft.com/office/drawing/2014/main" id="{438C493B-ECD3-214B-32E1-24FF45E9EEE4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4" action="ppaction://hlinksldjump"/>
            <a:extLst>
              <a:ext uri="{FF2B5EF4-FFF2-40B4-BE49-F238E27FC236}">
                <a16:creationId xmlns:a16="http://schemas.microsoft.com/office/drawing/2014/main" id="{2453A27C-6B4F-DF7B-0DDF-A215BE9B027A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hlinkClick r:id="rId5" action="ppaction://hlinksldjump"/>
            <a:extLst>
              <a:ext uri="{FF2B5EF4-FFF2-40B4-BE49-F238E27FC236}">
                <a16:creationId xmlns:a16="http://schemas.microsoft.com/office/drawing/2014/main" id="{20761FA4-5CE5-7EB6-C4EE-ACE4B897C7A9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hlinkClick r:id="rId6" action="ppaction://hlinksldjump"/>
            <a:extLst>
              <a:ext uri="{FF2B5EF4-FFF2-40B4-BE49-F238E27FC236}">
                <a16:creationId xmlns:a16="http://schemas.microsoft.com/office/drawing/2014/main" id="{F124D1D4-CFF2-5B8B-EA06-9C60CE0A127A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hlinkClick r:id="rId7" action="ppaction://hlinksldjump"/>
            <a:extLst>
              <a:ext uri="{FF2B5EF4-FFF2-40B4-BE49-F238E27FC236}">
                <a16:creationId xmlns:a16="http://schemas.microsoft.com/office/drawing/2014/main" id="{904A6708-423C-B738-D1B0-F48A20BFF97A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26BB1FCF-FE80-15C1-B88F-5B373981BA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46" name="Freeform 152">
            <a:extLst>
              <a:ext uri="{FF2B5EF4-FFF2-40B4-BE49-F238E27FC236}">
                <a16:creationId xmlns:a16="http://schemas.microsoft.com/office/drawing/2014/main" id="{9FBD3770-7FEB-EBC4-63BB-B293421B14D5}"/>
              </a:ext>
            </a:extLst>
          </p:cNvPr>
          <p:cNvSpPr>
            <a:spLocks/>
          </p:cNvSpPr>
          <p:nvPr userDrawn="1"/>
        </p:nvSpPr>
        <p:spPr bwMode="auto">
          <a:xfrm>
            <a:off x="11137866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85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raphic 55">
            <a:extLst>
              <a:ext uri="{FF2B5EF4-FFF2-40B4-BE49-F238E27FC236}">
                <a16:creationId xmlns:a16="http://schemas.microsoft.com/office/drawing/2014/main" id="{C59C7EF5-BA0B-2AD7-0888-AED522D85AE7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EE98E5D-69EF-6AC5-A485-A44A431BCFA7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lide Number Placeholder 2">
            <a:extLst>
              <a:ext uri="{FF2B5EF4-FFF2-40B4-BE49-F238E27FC236}">
                <a16:creationId xmlns:a16="http://schemas.microsoft.com/office/drawing/2014/main" id="{E5D80153-B9CE-F153-2DD6-596CB6C949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32504F-C54C-D8CA-4D79-C949EC32A07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465F0F5-1F42-D64D-0627-27ED8BBED037}"/>
              </a:ext>
            </a:extLst>
          </p:cNvPr>
          <p:cNvSpPr/>
          <p:nvPr userDrawn="1"/>
        </p:nvSpPr>
        <p:spPr>
          <a:xfrm>
            <a:off x="1106529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DE6C34-1ECA-C648-2D46-FEA8F2C80F37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5BB2B33-F806-E4D0-0521-8AD362616A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90BB61F-B9B5-2E88-55EF-EB2C1382DAF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DADB851-F906-CC39-67E0-1677A9D1F02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7050BFA-49D2-77E2-1BC6-E45A1A546DF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22A2044-DF67-BC0F-7238-9FCDDD5B2D0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A2674B-C7F7-B829-841E-FBB187CF8C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5F9CF1F-E7F9-9AE7-8244-67BED702867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8DAE955-2059-D334-D053-5EBD7F07290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C788B2-BC36-6236-215D-CA8DA010936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9F6BD3A-F705-6C73-96F7-8AEBDF81E89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2E3B3CA-7A27-338A-D152-05C1032E332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A57101-860F-7E11-8909-4440DED368B2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75793AC-3F8A-BD47-117F-5BC5AA5D271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F01916F-837B-2E2A-D513-C1B32221B3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7EF2A1-83E1-CB25-D320-201F59BEAE27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A26BE7F-A63E-0DA7-CBD2-4150615ADC5B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8C2BA67-7E2C-AA43-0590-0A0678A5557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123">
            <a:extLst>
              <a:ext uri="{FF2B5EF4-FFF2-40B4-BE49-F238E27FC236}">
                <a16:creationId xmlns:a16="http://schemas.microsoft.com/office/drawing/2014/main" id="{1FDD72CD-7EE1-6162-3C98-80B7359917A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34">
            <a:extLst>
              <a:ext uri="{FF2B5EF4-FFF2-40B4-BE49-F238E27FC236}">
                <a16:creationId xmlns:a16="http://schemas.microsoft.com/office/drawing/2014/main" id="{12987ACC-13B2-E731-5A59-16CDB6BFC7F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090B791A-661C-AD51-4089-2ADDF772A6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79">
            <a:extLst>
              <a:ext uri="{FF2B5EF4-FFF2-40B4-BE49-F238E27FC236}">
                <a16:creationId xmlns:a16="http://schemas.microsoft.com/office/drawing/2014/main" id="{7918C521-4698-EDC2-EB81-15693840A50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66">
            <a:extLst>
              <a:ext uri="{FF2B5EF4-FFF2-40B4-BE49-F238E27FC236}">
                <a16:creationId xmlns:a16="http://schemas.microsoft.com/office/drawing/2014/main" id="{9BC1ACF9-11B8-7C13-EAFE-DBA43943CB6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19">
            <a:extLst>
              <a:ext uri="{FF2B5EF4-FFF2-40B4-BE49-F238E27FC236}">
                <a16:creationId xmlns:a16="http://schemas.microsoft.com/office/drawing/2014/main" id="{7319D573-F6AC-7CE7-1685-FFE7DA6CB0D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TextBox 38">
            <a:hlinkClick r:id="rId2" action="ppaction://hlinksldjump"/>
            <a:extLst>
              <a:ext uri="{FF2B5EF4-FFF2-40B4-BE49-F238E27FC236}">
                <a16:creationId xmlns:a16="http://schemas.microsoft.com/office/drawing/2014/main" id="{8985F5AF-E4DA-0349-B8B0-F859F550EF4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3" action="ppaction://hlinksldjump"/>
            <a:extLst>
              <a:ext uri="{FF2B5EF4-FFF2-40B4-BE49-F238E27FC236}">
                <a16:creationId xmlns:a16="http://schemas.microsoft.com/office/drawing/2014/main" id="{438C493B-ECD3-214B-32E1-24FF45E9EEE4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4" action="ppaction://hlinksldjump"/>
            <a:extLst>
              <a:ext uri="{FF2B5EF4-FFF2-40B4-BE49-F238E27FC236}">
                <a16:creationId xmlns:a16="http://schemas.microsoft.com/office/drawing/2014/main" id="{2453A27C-6B4F-DF7B-0DDF-A215BE9B027A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hlinkClick r:id="rId5" action="ppaction://hlinksldjump"/>
            <a:extLst>
              <a:ext uri="{FF2B5EF4-FFF2-40B4-BE49-F238E27FC236}">
                <a16:creationId xmlns:a16="http://schemas.microsoft.com/office/drawing/2014/main" id="{20761FA4-5CE5-7EB6-C4EE-ACE4B897C7A9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hlinkClick r:id="rId6" action="ppaction://hlinksldjump"/>
            <a:extLst>
              <a:ext uri="{FF2B5EF4-FFF2-40B4-BE49-F238E27FC236}">
                <a16:creationId xmlns:a16="http://schemas.microsoft.com/office/drawing/2014/main" id="{F124D1D4-CFF2-5B8B-EA06-9C60CE0A127A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hlinkClick r:id="rId7" action="ppaction://hlinksldjump"/>
            <a:extLst>
              <a:ext uri="{FF2B5EF4-FFF2-40B4-BE49-F238E27FC236}">
                <a16:creationId xmlns:a16="http://schemas.microsoft.com/office/drawing/2014/main" id="{904A6708-423C-B738-D1B0-F48A20BFF97A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26BB1FCF-FE80-15C1-B88F-5B373981BA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46" name="Freeform 152">
            <a:extLst>
              <a:ext uri="{FF2B5EF4-FFF2-40B4-BE49-F238E27FC236}">
                <a16:creationId xmlns:a16="http://schemas.microsoft.com/office/drawing/2014/main" id="{9FBD3770-7FEB-EBC4-63BB-B293421B14D5}"/>
              </a:ext>
            </a:extLst>
          </p:cNvPr>
          <p:cNvSpPr>
            <a:spLocks/>
          </p:cNvSpPr>
          <p:nvPr userDrawn="1"/>
        </p:nvSpPr>
        <p:spPr bwMode="auto">
          <a:xfrm>
            <a:off x="11137866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0299B52-2980-BFC9-320F-E01FAF92D0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22651" y="1252186"/>
            <a:ext cx="5172390" cy="5169023"/>
          </a:xfrm>
          <a:custGeom>
            <a:avLst/>
            <a:gdLst>
              <a:gd name="connsiteX0" fmla="*/ 4145368 w 5489972"/>
              <a:gd name="connsiteY0" fmla="*/ 4141793 h 5486398"/>
              <a:gd name="connsiteX1" fmla="*/ 5169092 w 5489972"/>
              <a:gd name="connsiteY1" fmla="*/ 4141793 h 5486398"/>
              <a:gd name="connsiteX2" fmla="*/ 5169092 w 5489972"/>
              <a:gd name="connsiteY2" fmla="*/ 5165517 h 5486398"/>
              <a:gd name="connsiteX3" fmla="*/ 4145368 w 5489972"/>
              <a:gd name="connsiteY3" fmla="*/ 5165517 h 5486398"/>
              <a:gd name="connsiteX4" fmla="*/ 2763579 w 5489972"/>
              <a:gd name="connsiteY4" fmla="*/ 4141793 h 5486398"/>
              <a:gd name="connsiteX5" fmla="*/ 4108183 w 5489972"/>
              <a:gd name="connsiteY5" fmla="*/ 4141793 h 5486398"/>
              <a:gd name="connsiteX6" fmla="*/ 4108183 w 5489972"/>
              <a:gd name="connsiteY6" fmla="*/ 5486397 h 5486398"/>
              <a:gd name="connsiteX7" fmla="*/ 2763579 w 5489972"/>
              <a:gd name="connsiteY7" fmla="*/ 5486397 h 5486398"/>
              <a:gd name="connsiteX8" fmla="*/ 1381789 w 5489972"/>
              <a:gd name="connsiteY8" fmla="*/ 4141793 h 5486398"/>
              <a:gd name="connsiteX9" fmla="*/ 2726393 w 5489972"/>
              <a:gd name="connsiteY9" fmla="*/ 4141793 h 5486398"/>
              <a:gd name="connsiteX10" fmla="*/ 2726393 w 5489972"/>
              <a:gd name="connsiteY10" fmla="*/ 5486398 h 5486398"/>
              <a:gd name="connsiteX11" fmla="*/ 1381789 w 5489972"/>
              <a:gd name="connsiteY11" fmla="*/ 5486398 h 5486398"/>
              <a:gd name="connsiteX12" fmla="*/ 499033 w 5489972"/>
              <a:gd name="connsiteY12" fmla="*/ 4141793 h 5486398"/>
              <a:gd name="connsiteX13" fmla="*/ 1344604 w 5489972"/>
              <a:gd name="connsiteY13" fmla="*/ 4141793 h 5486398"/>
              <a:gd name="connsiteX14" fmla="*/ 1344604 w 5489972"/>
              <a:gd name="connsiteY14" fmla="*/ 4987365 h 5486398"/>
              <a:gd name="connsiteX15" fmla="*/ 499033 w 5489972"/>
              <a:gd name="connsiteY15" fmla="*/ 4987365 h 5486398"/>
              <a:gd name="connsiteX16" fmla="*/ 4145368 w 5489972"/>
              <a:gd name="connsiteY16" fmla="*/ 2761196 h 5486398"/>
              <a:gd name="connsiteX17" fmla="*/ 5489972 w 5489972"/>
              <a:gd name="connsiteY17" fmla="*/ 2761196 h 5486398"/>
              <a:gd name="connsiteX18" fmla="*/ 5489972 w 5489972"/>
              <a:gd name="connsiteY18" fmla="*/ 4105800 h 5486398"/>
              <a:gd name="connsiteX19" fmla="*/ 4145368 w 5489972"/>
              <a:gd name="connsiteY19" fmla="*/ 4105800 h 5486398"/>
              <a:gd name="connsiteX20" fmla="*/ 2763579 w 5489972"/>
              <a:gd name="connsiteY20" fmla="*/ 2761196 h 5486398"/>
              <a:gd name="connsiteX21" fmla="*/ 4108183 w 5489972"/>
              <a:gd name="connsiteY21" fmla="*/ 2761196 h 5486398"/>
              <a:gd name="connsiteX22" fmla="*/ 4108183 w 5489972"/>
              <a:gd name="connsiteY22" fmla="*/ 4105800 h 5486398"/>
              <a:gd name="connsiteX23" fmla="*/ 2763579 w 5489972"/>
              <a:gd name="connsiteY23" fmla="*/ 4105800 h 5486398"/>
              <a:gd name="connsiteX24" fmla="*/ 1381789 w 5489972"/>
              <a:gd name="connsiteY24" fmla="*/ 2761196 h 5486398"/>
              <a:gd name="connsiteX25" fmla="*/ 2726393 w 5489972"/>
              <a:gd name="connsiteY25" fmla="*/ 2761196 h 5486398"/>
              <a:gd name="connsiteX26" fmla="*/ 2726393 w 5489972"/>
              <a:gd name="connsiteY26" fmla="*/ 4105802 h 5486398"/>
              <a:gd name="connsiteX27" fmla="*/ 1381789 w 5489972"/>
              <a:gd name="connsiteY27" fmla="*/ 4105802 h 5486398"/>
              <a:gd name="connsiteX28" fmla="*/ 0 w 5489972"/>
              <a:gd name="connsiteY28" fmla="*/ 2761196 h 5486398"/>
              <a:gd name="connsiteX29" fmla="*/ 1344604 w 5489972"/>
              <a:gd name="connsiteY29" fmla="*/ 2761196 h 5486398"/>
              <a:gd name="connsiteX30" fmla="*/ 1344604 w 5489972"/>
              <a:gd name="connsiteY30" fmla="*/ 4105802 h 5486398"/>
              <a:gd name="connsiteX31" fmla="*/ 0 w 5489972"/>
              <a:gd name="connsiteY31" fmla="*/ 4105802 h 5486398"/>
              <a:gd name="connsiteX32" fmla="*/ 2763579 w 5489972"/>
              <a:gd name="connsiteY32" fmla="*/ 1380599 h 5486398"/>
              <a:gd name="connsiteX33" fmla="*/ 4108183 w 5489972"/>
              <a:gd name="connsiteY33" fmla="*/ 1380599 h 5486398"/>
              <a:gd name="connsiteX34" fmla="*/ 4108183 w 5489972"/>
              <a:gd name="connsiteY34" fmla="*/ 2725202 h 5486398"/>
              <a:gd name="connsiteX35" fmla="*/ 2763579 w 5489972"/>
              <a:gd name="connsiteY35" fmla="*/ 2725202 h 5486398"/>
              <a:gd name="connsiteX36" fmla="*/ 1381789 w 5489972"/>
              <a:gd name="connsiteY36" fmla="*/ 1380599 h 5486398"/>
              <a:gd name="connsiteX37" fmla="*/ 2726393 w 5489972"/>
              <a:gd name="connsiteY37" fmla="*/ 1380599 h 5486398"/>
              <a:gd name="connsiteX38" fmla="*/ 2726393 w 5489972"/>
              <a:gd name="connsiteY38" fmla="*/ 2725202 h 5486398"/>
              <a:gd name="connsiteX39" fmla="*/ 1381789 w 5489972"/>
              <a:gd name="connsiteY39" fmla="*/ 2725202 h 5486398"/>
              <a:gd name="connsiteX40" fmla="*/ 4145368 w 5489972"/>
              <a:gd name="connsiteY40" fmla="*/ 1380598 h 5486398"/>
              <a:gd name="connsiteX41" fmla="*/ 5489972 w 5489972"/>
              <a:gd name="connsiteY41" fmla="*/ 1380598 h 5486398"/>
              <a:gd name="connsiteX42" fmla="*/ 5489972 w 5489972"/>
              <a:gd name="connsiteY42" fmla="*/ 2725202 h 5486398"/>
              <a:gd name="connsiteX43" fmla="*/ 4145368 w 5489972"/>
              <a:gd name="connsiteY43" fmla="*/ 2725202 h 5486398"/>
              <a:gd name="connsiteX44" fmla="*/ 0 w 5489972"/>
              <a:gd name="connsiteY44" fmla="*/ 1380598 h 5486398"/>
              <a:gd name="connsiteX45" fmla="*/ 1344604 w 5489972"/>
              <a:gd name="connsiteY45" fmla="*/ 1380598 h 5486398"/>
              <a:gd name="connsiteX46" fmla="*/ 1344604 w 5489972"/>
              <a:gd name="connsiteY46" fmla="*/ 2725202 h 5486398"/>
              <a:gd name="connsiteX47" fmla="*/ 0 w 5489972"/>
              <a:gd name="connsiteY47" fmla="*/ 2725202 h 5486398"/>
              <a:gd name="connsiteX48" fmla="*/ 4145368 w 5489972"/>
              <a:gd name="connsiteY48" fmla="*/ 585682 h 5486398"/>
              <a:gd name="connsiteX49" fmla="*/ 4904288 w 5489972"/>
              <a:gd name="connsiteY49" fmla="*/ 585682 h 5486398"/>
              <a:gd name="connsiteX50" fmla="*/ 4904288 w 5489972"/>
              <a:gd name="connsiteY50" fmla="*/ 1344602 h 5486398"/>
              <a:gd name="connsiteX51" fmla="*/ 4145368 w 5489972"/>
              <a:gd name="connsiteY51" fmla="*/ 1344602 h 5486398"/>
              <a:gd name="connsiteX52" fmla="*/ 382058 w 5489972"/>
              <a:gd name="connsiteY52" fmla="*/ 382058 h 5486398"/>
              <a:gd name="connsiteX53" fmla="*/ 1344603 w 5489972"/>
              <a:gd name="connsiteY53" fmla="*/ 382058 h 5486398"/>
              <a:gd name="connsiteX54" fmla="*/ 1344603 w 5489972"/>
              <a:gd name="connsiteY54" fmla="*/ 1344603 h 5486398"/>
              <a:gd name="connsiteX55" fmla="*/ 382058 w 5489972"/>
              <a:gd name="connsiteY55" fmla="*/ 1344603 h 5486398"/>
              <a:gd name="connsiteX56" fmla="*/ 2763579 w 5489972"/>
              <a:gd name="connsiteY56" fmla="*/ 0 h 5486398"/>
              <a:gd name="connsiteX57" fmla="*/ 4108183 w 5489972"/>
              <a:gd name="connsiteY57" fmla="*/ 0 h 5486398"/>
              <a:gd name="connsiteX58" fmla="*/ 4108183 w 5489972"/>
              <a:gd name="connsiteY58" fmla="*/ 1344605 h 5486398"/>
              <a:gd name="connsiteX59" fmla="*/ 2763579 w 5489972"/>
              <a:gd name="connsiteY59" fmla="*/ 1344605 h 5486398"/>
              <a:gd name="connsiteX60" fmla="*/ 1381789 w 5489972"/>
              <a:gd name="connsiteY60" fmla="*/ 0 h 5486398"/>
              <a:gd name="connsiteX61" fmla="*/ 2726393 w 5489972"/>
              <a:gd name="connsiteY61" fmla="*/ 0 h 5486398"/>
              <a:gd name="connsiteX62" fmla="*/ 2726393 w 5489972"/>
              <a:gd name="connsiteY62" fmla="*/ 1344605 h 5486398"/>
              <a:gd name="connsiteX63" fmla="*/ 1381789 w 5489972"/>
              <a:gd name="connsiteY63" fmla="*/ 1344605 h 548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489972" h="5486398">
                <a:moveTo>
                  <a:pt x="4145368" y="4141793"/>
                </a:moveTo>
                <a:lnTo>
                  <a:pt x="5169092" y="4141793"/>
                </a:lnTo>
                <a:lnTo>
                  <a:pt x="5169092" y="5165517"/>
                </a:lnTo>
                <a:lnTo>
                  <a:pt x="4145368" y="5165517"/>
                </a:lnTo>
                <a:close/>
                <a:moveTo>
                  <a:pt x="2763579" y="4141793"/>
                </a:moveTo>
                <a:lnTo>
                  <a:pt x="4108183" y="4141793"/>
                </a:lnTo>
                <a:lnTo>
                  <a:pt x="4108183" y="5486397"/>
                </a:lnTo>
                <a:lnTo>
                  <a:pt x="2763579" y="5486397"/>
                </a:lnTo>
                <a:close/>
                <a:moveTo>
                  <a:pt x="1381789" y="4141793"/>
                </a:moveTo>
                <a:lnTo>
                  <a:pt x="2726393" y="4141793"/>
                </a:lnTo>
                <a:lnTo>
                  <a:pt x="2726393" y="5486398"/>
                </a:lnTo>
                <a:lnTo>
                  <a:pt x="1381789" y="5486398"/>
                </a:lnTo>
                <a:close/>
                <a:moveTo>
                  <a:pt x="499033" y="4141793"/>
                </a:moveTo>
                <a:lnTo>
                  <a:pt x="1344604" y="4141793"/>
                </a:lnTo>
                <a:lnTo>
                  <a:pt x="1344604" y="4987365"/>
                </a:lnTo>
                <a:lnTo>
                  <a:pt x="499033" y="4987365"/>
                </a:lnTo>
                <a:close/>
                <a:moveTo>
                  <a:pt x="4145368" y="2761196"/>
                </a:moveTo>
                <a:lnTo>
                  <a:pt x="5489972" y="2761196"/>
                </a:lnTo>
                <a:lnTo>
                  <a:pt x="5489972" y="4105800"/>
                </a:lnTo>
                <a:lnTo>
                  <a:pt x="4145368" y="4105800"/>
                </a:lnTo>
                <a:close/>
                <a:moveTo>
                  <a:pt x="2763579" y="2761196"/>
                </a:moveTo>
                <a:lnTo>
                  <a:pt x="4108183" y="2761196"/>
                </a:lnTo>
                <a:lnTo>
                  <a:pt x="4108183" y="4105800"/>
                </a:lnTo>
                <a:lnTo>
                  <a:pt x="2763579" y="4105800"/>
                </a:lnTo>
                <a:close/>
                <a:moveTo>
                  <a:pt x="1381789" y="2761196"/>
                </a:moveTo>
                <a:lnTo>
                  <a:pt x="2726393" y="2761196"/>
                </a:lnTo>
                <a:lnTo>
                  <a:pt x="2726393" y="4105802"/>
                </a:lnTo>
                <a:lnTo>
                  <a:pt x="1381789" y="4105802"/>
                </a:lnTo>
                <a:close/>
                <a:moveTo>
                  <a:pt x="0" y="2761196"/>
                </a:moveTo>
                <a:lnTo>
                  <a:pt x="1344604" y="2761196"/>
                </a:lnTo>
                <a:lnTo>
                  <a:pt x="1344604" y="4105802"/>
                </a:lnTo>
                <a:lnTo>
                  <a:pt x="0" y="4105802"/>
                </a:lnTo>
                <a:close/>
                <a:moveTo>
                  <a:pt x="2763579" y="1380599"/>
                </a:moveTo>
                <a:lnTo>
                  <a:pt x="4108183" y="1380599"/>
                </a:lnTo>
                <a:lnTo>
                  <a:pt x="4108183" y="2725202"/>
                </a:lnTo>
                <a:lnTo>
                  <a:pt x="2763579" y="2725202"/>
                </a:lnTo>
                <a:close/>
                <a:moveTo>
                  <a:pt x="1381789" y="1380599"/>
                </a:moveTo>
                <a:lnTo>
                  <a:pt x="2726393" y="1380599"/>
                </a:lnTo>
                <a:lnTo>
                  <a:pt x="2726393" y="2725202"/>
                </a:lnTo>
                <a:lnTo>
                  <a:pt x="1381789" y="2725202"/>
                </a:lnTo>
                <a:close/>
                <a:moveTo>
                  <a:pt x="4145368" y="1380598"/>
                </a:moveTo>
                <a:lnTo>
                  <a:pt x="5489972" y="1380598"/>
                </a:lnTo>
                <a:lnTo>
                  <a:pt x="5489972" y="2725202"/>
                </a:lnTo>
                <a:lnTo>
                  <a:pt x="4145368" y="2725202"/>
                </a:lnTo>
                <a:close/>
                <a:moveTo>
                  <a:pt x="0" y="1380598"/>
                </a:moveTo>
                <a:lnTo>
                  <a:pt x="1344604" y="1380598"/>
                </a:lnTo>
                <a:lnTo>
                  <a:pt x="1344604" y="2725202"/>
                </a:lnTo>
                <a:lnTo>
                  <a:pt x="0" y="2725202"/>
                </a:lnTo>
                <a:close/>
                <a:moveTo>
                  <a:pt x="4145368" y="585682"/>
                </a:moveTo>
                <a:lnTo>
                  <a:pt x="4904288" y="585682"/>
                </a:lnTo>
                <a:lnTo>
                  <a:pt x="4904288" y="1344602"/>
                </a:lnTo>
                <a:lnTo>
                  <a:pt x="4145368" y="1344602"/>
                </a:lnTo>
                <a:close/>
                <a:moveTo>
                  <a:pt x="382058" y="382058"/>
                </a:moveTo>
                <a:lnTo>
                  <a:pt x="1344603" y="382058"/>
                </a:lnTo>
                <a:lnTo>
                  <a:pt x="1344603" y="1344603"/>
                </a:lnTo>
                <a:lnTo>
                  <a:pt x="382058" y="1344603"/>
                </a:lnTo>
                <a:close/>
                <a:moveTo>
                  <a:pt x="2763579" y="0"/>
                </a:moveTo>
                <a:lnTo>
                  <a:pt x="4108183" y="0"/>
                </a:lnTo>
                <a:lnTo>
                  <a:pt x="4108183" y="1344605"/>
                </a:lnTo>
                <a:lnTo>
                  <a:pt x="2763579" y="1344605"/>
                </a:lnTo>
                <a:close/>
                <a:moveTo>
                  <a:pt x="1381789" y="0"/>
                </a:moveTo>
                <a:lnTo>
                  <a:pt x="2726393" y="0"/>
                </a:lnTo>
                <a:lnTo>
                  <a:pt x="2726393" y="1344605"/>
                </a:lnTo>
                <a:lnTo>
                  <a:pt x="1381789" y="134460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1478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raphic 55">
            <a:extLst>
              <a:ext uri="{FF2B5EF4-FFF2-40B4-BE49-F238E27FC236}">
                <a16:creationId xmlns:a16="http://schemas.microsoft.com/office/drawing/2014/main" id="{95794282-DCD4-F2A7-C5BE-7F79D2C687D9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EF40D7F-05F8-CCB6-B07E-E69CFC5A9031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lide Number Placeholder 2">
            <a:extLst>
              <a:ext uri="{FF2B5EF4-FFF2-40B4-BE49-F238E27FC236}">
                <a16:creationId xmlns:a16="http://schemas.microsoft.com/office/drawing/2014/main" id="{9BB411CE-4A61-6EBA-89CF-702FB4B6E6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32504F-C54C-D8CA-4D79-C949EC32A07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465F0F5-1F42-D64D-0627-27ED8BBED037}"/>
              </a:ext>
            </a:extLst>
          </p:cNvPr>
          <p:cNvSpPr/>
          <p:nvPr userDrawn="1"/>
        </p:nvSpPr>
        <p:spPr>
          <a:xfrm>
            <a:off x="1106529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DE6C34-1ECA-C648-2D46-FEA8F2C80F37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5BB2B33-F806-E4D0-0521-8AD362616A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90BB61F-B9B5-2E88-55EF-EB2C1382DAF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DADB851-F906-CC39-67E0-1677A9D1F02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7050BFA-49D2-77E2-1BC6-E45A1A546DF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22A2044-DF67-BC0F-7238-9FCDDD5B2D0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A2674B-C7F7-B829-841E-FBB187CF8C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5F9CF1F-E7F9-9AE7-8244-67BED702867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8DAE955-2059-D334-D053-5EBD7F07290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C788B2-BC36-6236-215D-CA8DA010936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9F6BD3A-F705-6C73-96F7-8AEBDF81E89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2E3B3CA-7A27-338A-D152-05C1032E332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A57101-860F-7E11-8909-4440DED368B2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75793AC-3F8A-BD47-117F-5BC5AA5D271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F01916F-837B-2E2A-D513-C1B32221B3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7EF2A1-83E1-CB25-D320-201F59BEAE27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A26BE7F-A63E-0DA7-CBD2-4150615ADC5B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8C2BA67-7E2C-AA43-0590-0A0678A5557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123">
            <a:extLst>
              <a:ext uri="{FF2B5EF4-FFF2-40B4-BE49-F238E27FC236}">
                <a16:creationId xmlns:a16="http://schemas.microsoft.com/office/drawing/2014/main" id="{1FDD72CD-7EE1-6162-3C98-80B7359917A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34">
            <a:extLst>
              <a:ext uri="{FF2B5EF4-FFF2-40B4-BE49-F238E27FC236}">
                <a16:creationId xmlns:a16="http://schemas.microsoft.com/office/drawing/2014/main" id="{12987ACC-13B2-E731-5A59-16CDB6BFC7F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090B791A-661C-AD51-4089-2ADDF772A6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79">
            <a:extLst>
              <a:ext uri="{FF2B5EF4-FFF2-40B4-BE49-F238E27FC236}">
                <a16:creationId xmlns:a16="http://schemas.microsoft.com/office/drawing/2014/main" id="{7918C521-4698-EDC2-EB81-15693840A50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66">
            <a:extLst>
              <a:ext uri="{FF2B5EF4-FFF2-40B4-BE49-F238E27FC236}">
                <a16:creationId xmlns:a16="http://schemas.microsoft.com/office/drawing/2014/main" id="{9BC1ACF9-11B8-7C13-EAFE-DBA43943CB6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19">
            <a:extLst>
              <a:ext uri="{FF2B5EF4-FFF2-40B4-BE49-F238E27FC236}">
                <a16:creationId xmlns:a16="http://schemas.microsoft.com/office/drawing/2014/main" id="{7319D573-F6AC-7CE7-1685-FFE7DA6CB0D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TextBox 38">
            <a:hlinkClick r:id="rId2" action="ppaction://hlinksldjump"/>
            <a:extLst>
              <a:ext uri="{FF2B5EF4-FFF2-40B4-BE49-F238E27FC236}">
                <a16:creationId xmlns:a16="http://schemas.microsoft.com/office/drawing/2014/main" id="{8985F5AF-E4DA-0349-B8B0-F859F550EF4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3" action="ppaction://hlinksldjump"/>
            <a:extLst>
              <a:ext uri="{FF2B5EF4-FFF2-40B4-BE49-F238E27FC236}">
                <a16:creationId xmlns:a16="http://schemas.microsoft.com/office/drawing/2014/main" id="{438C493B-ECD3-214B-32E1-24FF45E9EEE4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4" action="ppaction://hlinksldjump"/>
            <a:extLst>
              <a:ext uri="{FF2B5EF4-FFF2-40B4-BE49-F238E27FC236}">
                <a16:creationId xmlns:a16="http://schemas.microsoft.com/office/drawing/2014/main" id="{2453A27C-6B4F-DF7B-0DDF-A215BE9B027A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hlinkClick r:id="rId5" action="ppaction://hlinksldjump"/>
            <a:extLst>
              <a:ext uri="{FF2B5EF4-FFF2-40B4-BE49-F238E27FC236}">
                <a16:creationId xmlns:a16="http://schemas.microsoft.com/office/drawing/2014/main" id="{20761FA4-5CE5-7EB6-C4EE-ACE4B897C7A9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hlinkClick r:id="rId6" action="ppaction://hlinksldjump"/>
            <a:extLst>
              <a:ext uri="{FF2B5EF4-FFF2-40B4-BE49-F238E27FC236}">
                <a16:creationId xmlns:a16="http://schemas.microsoft.com/office/drawing/2014/main" id="{F124D1D4-CFF2-5B8B-EA06-9C60CE0A127A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hlinkClick r:id="rId7" action="ppaction://hlinksldjump"/>
            <a:extLst>
              <a:ext uri="{FF2B5EF4-FFF2-40B4-BE49-F238E27FC236}">
                <a16:creationId xmlns:a16="http://schemas.microsoft.com/office/drawing/2014/main" id="{904A6708-423C-B738-D1B0-F48A20BFF97A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26BB1FCF-FE80-15C1-B88F-5B373981BA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46" name="Freeform 152">
            <a:extLst>
              <a:ext uri="{FF2B5EF4-FFF2-40B4-BE49-F238E27FC236}">
                <a16:creationId xmlns:a16="http://schemas.microsoft.com/office/drawing/2014/main" id="{9FBD3770-7FEB-EBC4-63BB-B293421B14D5}"/>
              </a:ext>
            </a:extLst>
          </p:cNvPr>
          <p:cNvSpPr>
            <a:spLocks/>
          </p:cNvSpPr>
          <p:nvPr userDrawn="1"/>
        </p:nvSpPr>
        <p:spPr bwMode="auto">
          <a:xfrm>
            <a:off x="11137866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30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32504F-C54C-D8CA-4D79-C949EC32A07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465F0F5-1F42-D64D-0627-27ED8BBED037}"/>
              </a:ext>
            </a:extLst>
          </p:cNvPr>
          <p:cNvSpPr/>
          <p:nvPr userDrawn="1"/>
        </p:nvSpPr>
        <p:spPr>
          <a:xfrm>
            <a:off x="1106529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DE6C34-1ECA-C648-2D46-FEA8F2C80F37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5BB2B33-F806-E4D0-0521-8AD362616A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90BB61F-B9B5-2E88-55EF-EB2C1382DAF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DADB851-F906-CC39-67E0-1677A9D1F02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7050BFA-49D2-77E2-1BC6-E45A1A546DF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22A2044-DF67-BC0F-7238-9FCDDD5B2D0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A2674B-C7F7-B829-841E-FBB187CF8C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5F9CF1F-E7F9-9AE7-8244-67BED702867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8DAE955-2059-D334-D053-5EBD7F07290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C788B2-BC36-6236-215D-CA8DA010936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9F6BD3A-F705-6C73-96F7-8AEBDF81E89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2E3B3CA-7A27-338A-D152-05C1032E332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A57101-860F-7E11-8909-4440DED368B2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75793AC-3F8A-BD47-117F-5BC5AA5D271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F01916F-837B-2E2A-D513-C1B32221B3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7EF2A1-83E1-CB25-D320-201F59BEAE27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A26BE7F-A63E-0DA7-CBD2-4150615ADC5B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8C2BA67-7E2C-AA43-0590-0A0678A5557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4978FC-C167-EBC2-3105-D4841714A668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90666B02-4EBF-BAE1-D351-4A9066754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Freeform 123">
            <a:extLst>
              <a:ext uri="{FF2B5EF4-FFF2-40B4-BE49-F238E27FC236}">
                <a16:creationId xmlns:a16="http://schemas.microsoft.com/office/drawing/2014/main" id="{1FDD72CD-7EE1-6162-3C98-80B7359917A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34">
            <a:extLst>
              <a:ext uri="{FF2B5EF4-FFF2-40B4-BE49-F238E27FC236}">
                <a16:creationId xmlns:a16="http://schemas.microsoft.com/office/drawing/2014/main" id="{12987ACC-13B2-E731-5A59-16CDB6BFC7F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090B791A-661C-AD51-4089-2ADDF772A6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79">
            <a:extLst>
              <a:ext uri="{FF2B5EF4-FFF2-40B4-BE49-F238E27FC236}">
                <a16:creationId xmlns:a16="http://schemas.microsoft.com/office/drawing/2014/main" id="{7918C521-4698-EDC2-EB81-15693840A50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66">
            <a:extLst>
              <a:ext uri="{FF2B5EF4-FFF2-40B4-BE49-F238E27FC236}">
                <a16:creationId xmlns:a16="http://schemas.microsoft.com/office/drawing/2014/main" id="{9BC1ACF9-11B8-7C13-EAFE-DBA43943CB6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19">
            <a:extLst>
              <a:ext uri="{FF2B5EF4-FFF2-40B4-BE49-F238E27FC236}">
                <a16:creationId xmlns:a16="http://schemas.microsoft.com/office/drawing/2014/main" id="{7319D573-F6AC-7CE7-1685-FFE7DA6CB0D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TextBox 38">
            <a:hlinkClick r:id="rId2" action="ppaction://hlinksldjump"/>
            <a:extLst>
              <a:ext uri="{FF2B5EF4-FFF2-40B4-BE49-F238E27FC236}">
                <a16:creationId xmlns:a16="http://schemas.microsoft.com/office/drawing/2014/main" id="{8985F5AF-E4DA-0349-B8B0-F859F550EF4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3" action="ppaction://hlinksldjump"/>
            <a:extLst>
              <a:ext uri="{FF2B5EF4-FFF2-40B4-BE49-F238E27FC236}">
                <a16:creationId xmlns:a16="http://schemas.microsoft.com/office/drawing/2014/main" id="{438C493B-ECD3-214B-32E1-24FF45E9EEE4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4" action="ppaction://hlinksldjump"/>
            <a:extLst>
              <a:ext uri="{FF2B5EF4-FFF2-40B4-BE49-F238E27FC236}">
                <a16:creationId xmlns:a16="http://schemas.microsoft.com/office/drawing/2014/main" id="{2453A27C-6B4F-DF7B-0DDF-A215BE9B027A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hlinkClick r:id="rId5" action="ppaction://hlinksldjump"/>
            <a:extLst>
              <a:ext uri="{FF2B5EF4-FFF2-40B4-BE49-F238E27FC236}">
                <a16:creationId xmlns:a16="http://schemas.microsoft.com/office/drawing/2014/main" id="{20761FA4-5CE5-7EB6-C4EE-ACE4B897C7A9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hlinkClick r:id="rId6" action="ppaction://hlinksldjump"/>
            <a:extLst>
              <a:ext uri="{FF2B5EF4-FFF2-40B4-BE49-F238E27FC236}">
                <a16:creationId xmlns:a16="http://schemas.microsoft.com/office/drawing/2014/main" id="{F124D1D4-CFF2-5B8B-EA06-9C60CE0A127A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hlinkClick r:id="rId7" action="ppaction://hlinksldjump"/>
            <a:extLst>
              <a:ext uri="{FF2B5EF4-FFF2-40B4-BE49-F238E27FC236}">
                <a16:creationId xmlns:a16="http://schemas.microsoft.com/office/drawing/2014/main" id="{904A6708-423C-B738-D1B0-F48A20BFF97A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26BB1FCF-FE80-15C1-B88F-5B373981BA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46" name="Freeform 152">
            <a:extLst>
              <a:ext uri="{FF2B5EF4-FFF2-40B4-BE49-F238E27FC236}">
                <a16:creationId xmlns:a16="http://schemas.microsoft.com/office/drawing/2014/main" id="{9FBD3770-7FEB-EBC4-63BB-B293421B14D5}"/>
              </a:ext>
            </a:extLst>
          </p:cNvPr>
          <p:cNvSpPr>
            <a:spLocks/>
          </p:cNvSpPr>
          <p:nvPr userDrawn="1"/>
        </p:nvSpPr>
        <p:spPr bwMode="auto">
          <a:xfrm>
            <a:off x="11137866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8B92910D-DD0C-C0DE-9EFF-E28AF566A7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51104" y="1377215"/>
            <a:ext cx="3685705" cy="5041888"/>
          </a:xfrm>
          <a:custGeom>
            <a:avLst/>
            <a:gdLst>
              <a:gd name="connsiteX0" fmla="*/ 1486005 w 4693186"/>
              <a:gd name="connsiteY0" fmla="*/ 3459505 h 6420080"/>
              <a:gd name="connsiteX1" fmla="*/ 1759419 w 4693186"/>
              <a:gd name="connsiteY1" fmla="*/ 3572756 h 6420080"/>
              <a:gd name="connsiteX2" fmla="*/ 2853041 w 4693186"/>
              <a:gd name="connsiteY2" fmla="*/ 4666378 h 6420080"/>
              <a:gd name="connsiteX3" fmla="*/ 2853041 w 4693186"/>
              <a:gd name="connsiteY3" fmla="*/ 5213207 h 6420080"/>
              <a:gd name="connsiteX4" fmla="*/ 1759419 w 4693186"/>
              <a:gd name="connsiteY4" fmla="*/ 6306829 h 6420080"/>
              <a:gd name="connsiteX5" fmla="*/ 1212591 w 4693186"/>
              <a:gd name="connsiteY5" fmla="*/ 6306829 h 6420080"/>
              <a:gd name="connsiteX6" fmla="*/ 118968 w 4693186"/>
              <a:gd name="connsiteY6" fmla="*/ 5213206 h 6420080"/>
              <a:gd name="connsiteX7" fmla="*/ 118969 w 4693186"/>
              <a:gd name="connsiteY7" fmla="*/ 4666378 h 6420080"/>
              <a:gd name="connsiteX8" fmla="*/ 1212591 w 4693186"/>
              <a:gd name="connsiteY8" fmla="*/ 3572756 h 6420080"/>
              <a:gd name="connsiteX9" fmla="*/ 1486005 w 4693186"/>
              <a:gd name="connsiteY9" fmla="*/ 3459505 h 6420080"/>
              <a:gd name="connsiteX10" fmla="*/ 3212899 w 4693186"/>
              <a:gd name="connsiteY10" fmla="*/ 1732609 h 6420080"/>
              <a:gd name="connsiteX11" fmla="*/ 3486313 w 4693186"/>
              <a:gd name="connsiteY11" fmla="*/ 1845862 h 6420080"/>
              <a:gd name="connsiteX12" fmla="*/ 4579934 w 4693186"/>
              <a:gd name="connsiteY12" fmla="*/ 2939484 h 6420080"/>
              <a:gd name="connsiteX13" fmla="*/ 4579934 w 4693186"/>
              <a:gd name="connsiteY13" fmla="*/ 3486312 h 6420080"/>
              <a:gd name="connsiteX14" fmla="*/ 3486312 w 4693186"/>
              <a:gd name="connsiteY14" fmla="*/ 4579935 h 6420080"/>
              <a:gd name="connsiteX15" fmla="*/ 2939483 w 4693186"/>
              <a:gd name="connsiteY15" fmla="*/ 4579935 h 6420080"/>
              <a:gd name="connsiteX16" fmla="*/ 1845861 w 4693186"/>
              <a:gd name="connsiteY16" fmla="*/ 3486313 h 6420080"/>
              <a:gd name="connsiteX17" fmla="*/ 1845862 w 4693186"/>
              <a:gd name="connsiteY17" fmla="*/ 2939485 h 6420080"/>
              <a:gd name="connsiteX18" fmla="*/ 2939484 w 4693186"/>
              <a:gd name="connsiteY18" fmla="*/ 1845862 h 6420080"/>
              <a:gd name="connsiteX19" fmla="*/ 3212899 w 4693186"/>
              <a:gd name="connsiteY19" fmla="*/ 1732609 h 6420080"/>
              <a:gd name="connsiteX20" fmla="*/ 1480290 w 4693186"/>
              <a:gd name="connsiteY20" fmla="*/ 0 h 6420080"/>
              <a:gd name="connsiteX21" fmla="*/ 1753703 w 4693186"/>
              <a:gd name="connsiteY21" fmla="*/ 113253 h 6420080"/>
              <a:gd name="connsiteX22" fmla="*/ 2847325 w 4693186"/>
              <a:gd name="connsiteY22" fmla="*/ 1206875 h 6420080"/>
              <a:gd name="connsiteX23" fmla="*/ 2847325 w 4693186"/>
              <a:gd name="connsiteY23" fmla="*/ 1753703 h 6420080"/>
              <a:gd name="connsiteX24" fmla="*/ 1753703 w 4693186"/>
              <a:gd name="connsiteY24" fmla="*/ 2847326 h 6420080"/>
              <a:gd name="connsiteX25" fmla="*/ 1206875 w 4693186"/>
              <a:gd name="connsiteY25" fmla="*/ 2847326 h 6420080"/>
              <a:gd name="connsiteX26" fmla="*/ 113253 w 4693186"/>
              <a:gd name="connsiteY26" fmla="*/ 1753704 h 6420080"/>
              <a:gd name="connsiteX27" fmla="*/ 113253 w 4693186"/>
              <a:gd name="connsiteY27" fmla="*/ 1206875 h 6420080"/>
              <a:gd name="connsiteX28" fmla="*/ 1206875 w 4693186"/>
              <a:gd name="connsiteY28" fmla="*/ 113253 h 6420080"/>
              <a:gd name="connsiteX29" fmla="*/ 1480290 w 4693186"/>
              <a:gd name="connsiteY29" fmla="*/ 0 h 64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693186" h="6420080">
                <a:moveTo>
                  <a:pt x="1486005" y="3459505"/>
                </a:moveTo>
                <a:cubicBezTo>
                  <a:pt x="1584961" y="3459504"/>
                  <a:pt x="1683918" y="3497255"/>
                  <a:pt x="1759419" y="3572756"/>
                </a:cubicBezTo>
                <a:lnTo>
                  <a:pt x="2853041" y="4666378"/>
                </a:lnTo>
                <a:cubicBezTo>
                  <a:pt x="3004043" y="4817380"/>
                  <a:pt x="3004043" y="5062203"/>
                  <a:pt x="2853041" y="5213207"/>
                </a:cubicBezTo>
                <a:lnTo>
                  <a:pt x="1759419" y="6306829"/>
                </a:lnTo>
                <a:cubicBezTo>
                  <a:pt x="1608416" y="6457831"/>
                  <a:pt x="1363594" y="6457831"/>
                  <a:pt x="1212591" y="6306829"/>
                </a:cubicBezTo>
                <a:lnTo>
                  <a:pt x="118968" y="5213206"/>
                </a:lnTo>
                <a:cubicBezTo>
                  <a:pt x="-32034" y="5062203"/>
                  <a:pt x="-32034" y="4817380"/>
                  <a:pt x="118969" y="4666378"/>
                </a:cubicBezTo>
                <a:lnTo>
                  <a:pt x="1212591" y="3572756"/>
                </a:lnTo>
                <a:cubicBezTo>
                  <a:pt x="1288092" y="3497255"/>
                  <a:pt x="1387048" y="3459505"/>
                  <a:pt x="1486005" y="3459505"/>
                </a:cubicBezTo>
                <a:close/>
                <a:moveTo>
                  <a:pt x="3212899" y="1732609"/>
                </a:moveTo>
                <a:cubicBezTo>
                  <a:pt x="3311855" y="1732610"/>
                  <a:pt x="3410812" y="1770361"/>
                  <a:pt x="3486313" y="1845862"/>
                </a:cubicBezTo>
                <a:lnTo>
                  <a:pt x="4579934" y="2939484"/>
                </a:lnTo>
                <a:cubicBezTo>
                  <a:pt x="4730937" y="3090486"/>
                  <a:pt x="4730937" y="3335309"/>
                  <a:pt x="4579934" y="3486312"/>
                </a:cubicBezTo>
                <a:lnTo>
                  <a:pt x="3486312" y="4579935"/>
                </a:lnTo>
                <a:cubicBezTo>
                  <a:pt x="3335309" y="4730937"/>
                  <a:pt x="3090486" y="4730937"/>
                  <a:pt x="2939483" y="4579935"/>
                </a:cubicBezTo>
                <a:lnTo>
                  <a:pt x="1845861" y="3486313"/>
                </a:lnTo>
                <a:cubicBezTo>
                  <a:pt x="1694859" y="3335310"/>
                  <a:pt x="1694859" y="3090487"/>
                  <a:pt x="1845862" y="2939485"/>
                </a:cubicBezTo>
                <a:lnTo>
                  <a:pt x="2939484" y="1845862"/>
                </a:lnTo>
                <a:cubicBezTo>
                  <a:pt x="3014985" y="1770360"/>
                  <a:pt x="3113941" y="1732610"/>
                  <a:pt x="3212899" y="1732609"/>
                </a:cubicBezTo>
                <a:close/>
                <a:moveTo>
                  <a:pt x="1480290" y="0"/>
                </a:moveTo>
                <a:cubicBezTo>
                  <a:pt x="1579246" y="1"/>
                  <a:pt x="1678203" y="37752"/>
                  <a:pt x="1753703" y="113253"/>
                </a:cubicBezTo>
                <a:lnTo>
                  <a:pt x="2847325" y="1206875"/>
                </a:lnTo>
                <a:cubicBezTo>
                  <a:pt x="2998328" y="1357877"/>
                  <a:pt x="2998328" y="1602700"/>
                  <a:pt x="2847325" y="1753703"/>
                </a:cubicBezTo>
                <a:lnTo>
                  <a:pt x="1753703" y="2847326"/>
                </a:lnTo>
                <a:cubicBezTo>
                  <a:pt x="1602700" y="2998328"/>
                  <a:pt x="1357877" y="2998328"/>
                  <a:pt x="1206875" y="2847326"/>
                </a:cubicBezTo>
                <a:lnTo>
                  <a:pt x="113253" y="1753704"/>
                </a:lnTo>
                <a:cubicBezTo>
                  <a:pt x="-37750" y="1602701"/>
                  <a:pt x="-37750" y="1357878"/>
                  <a:pt x="113253" y="1206875"/>
                </a:cubicBezTo>
                <a:lnTo>
                  <a:pt x="1206875" y="113253"/>
                </a:lnTo>
                <a:cubicBezTo>
                  <a:pt x="1282377" y="37751"/>
                  <a:pt x="1381333" y="1"/>
                  <a:pt x="1480290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1552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 userDrawn="1"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32504F-C54C-D8CA-4D79-C949EC32A07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00456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465F0F5-1F42-D64D-0627-27ED8BBED037}"/>
              </a:ext>
            </a:extLst>
          </p:cNvPr>
          <p:cNvSpPr/>
          <p:nvPr userDrawn="1"/>
        </p:nvSpPr>
        <p:spPr>
          <a:xfrm>
            <a:off x="1106529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DE6C34-1ECA-C648-2D46-FEA8F2C80F37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5BB2B33-F806-E4D0-0521-8AD362616A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90BB61F-B9B5-2E88-55EF-EB2C1382DAF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DADB851-F906-CC39-67E0-1677A9D1F02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7050BFA-49D2-77E2-1BC6-E45A1A546DF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22A2044-DF67-BC0F-7238-9FCDDD5B2D0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A2674B-C7F7-B829-841E-FBB187CF8C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5F9CF1F-E7F9-9AE7-8244-67BED702867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8DAE955-2059-D334-D053-5EBD7F07290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C788B2-BC36-6236-215D-CA8DA010936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9F6BD3A-F705-6C73-96F7-8AEBDF81E89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2E3B3CA-7A27-338A-D152-05C1032E332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A57101-860F-7E11-8909-4440DED368B2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75793AC-3F8A-BD47-117F-5BC5AA5D271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011446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F01916F-837B-2E2A-D513-C1B32221B3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7EF2A1-83E1-CB25-D320-201F59BEAE27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A26BE7F-A63E-0DA7-CBD2-4150615ADC5B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FBBF0F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8C2BA67-7E2C-AA43-0590-0A0678A5557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4978FC-C167-EBC2-3105-D4841714A668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011446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90666B02-4EBF-BAE1-D351-4A9066754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>
            <a:lvl1pPr algn="ctr" rtl="0">
              <a:defRPr sz="18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Freeform 123">
            <a:extLst>
              <a:ext uri="{FF2B5EF4-FFF2-40B4-BE49-F238E27FC236}">
                <a16:creationId xmlns:a16="http://schemas.microsoft.com/office/drawing/2014/main" id="{1FDD72CD-7EE1-6162-3C98-80B7359917A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20159" y="575712"/>
            <a:ext cx="268684" cy="2686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34">
            <a:extLst>
              <a:ext uri="{FF2B5EF4-FFF2-40B4-BE49-F238E27FC236}">
                <a16:creationId xmlns:a16="http://schemas.microsoft.com/office/drawing/2014/main" id="{12987ACC-13B2-E731-5A59-16CDB6BFC7F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708960" y="588519"/>
            <a:ext cx="316187" cy="24307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090B791A-661C-AD51-4089-2ADDF772A6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39339" y="568046"/>
            <a:ext cx="282243" cy="28401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79">
            <a:extLst>
              <a:ext uri="{FF2B5EF4-FFF2-40B4-BE49-F238E27FC236}">
                <a16:creationId xmlns:a16="http://schemas.microsoft.com/office/drawing/2014/main" id="{7918C521-4698-EDC2-EB81-15693840A50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046386" y="589346"/>
            <a:ext cx="285794" cy="241416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66">
            <a:extLst>
              <a:ext uri="{FF2B5EF4-FFF2-40B4-BE49-F238E27FC236}">
                <a16:creationId xmlns:a16="http://schemas.microsoft.com/office/drawing/2014/main" id="{9BC1ACF9-11B8-7C13-EAFE-DBA43943CB6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126263" y="552172"/>
            <a:ext cx="256559" cy="31576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19">
            <a:extLst>
              <a:ext uri="{FF2B5EF4-FFF2-40B4-BE49-F238E27FC236}">
                <a16:creationId xmlns:a16="http://schemas.microsoft.com/office/drawing/2014/main" id="{7319D573-F6AC-7CE7-1685-FFE7DA6CB0D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93133" y="560042"/>
            <a:ext cx="324350" cy="30002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TextBox 38">
            <a:hlinkClick r:id="rId2" action="ppaction://hlinksldjump"/>
            <a:extLst>
              <a:ext uri="{FF2B5EF4-FFF2-40B4-BE49-F238E27FC236}">
                <a16:creationId xmlns:a16="http://schemas.microsoft.com/office/drawing/2014/main" id="{8985F5AF-E4DA-0349-B8B0-F859F550EF4A}"/>
              </a:ext>
            </a:extLst>
          </p:cNvPr>
          <p:cNvSpPr txBox="1"/>
          <p:nvPr userDrawn="1"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3" action="ppaction://hlinksldjump"/>
            <a:extLst>
              <a:ext uri="{FF2B5EF4-FFF2-40B4-BE49-F238E27FC236}">
                <a16:creationId xmlns:a16="http://schemas.microsoft.com/office/drawing/2014/main" id="{438C493B-ECD3-214B-32E1-24FF45E9EEE4}"/>
              </a:ext>
            </a:extLst>
          </p:cNvPr>
          <p:cNvSpPr txBox="1"/>
          <p:nvPr userDrawn="1"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4" action="ppaction://hlinksldjump"/>
            <a:extLst>
              <a:ext uri="{FF2B5EF4-FFF2-40B4-BE49-F238E27FC236}">
                <a16:creationId xmlns:a16="http://schemas.microsoft.com/office/drawing/2014/main" id="{2453A27C-6B4F-DF7B-0DDF-A215BE9B027A}"/>
              </a:ext>
            </a:extLst>
          </p:cNvPr>
          <p:cNvSpPr txBox="1"/>
          <p:nvPr userDrawn="1"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hlinkClick r:id="rId5" action="ppaction://hlinksldjump"/>
            <a:extLst>
              <a:ext uri="{FF2B5EF4-FFF2-40B4-BE49-F238E27FC236}">
                <a16:creationId xmlns:a16="http://schemas.microsoft.com/office/drawing/2014/main" id="{20761FA4-5CE5-7EB6-C4EE-ACE4B897C7A9}"/>
              </a:ext>
            </a:extLst>
          </p:cNvPr>
          <p:cNvSpPr txBox="1"/>
          <p:nvPr userDrawn="1"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hlinkClick r:id="rId6" action="ppaction://hlinksldjump"/>
            <a:extLst>
              <a:ext uri="{FF2B5EF4-FFF2-40B4-BE49-F238E27FC236}">
                <a16:creationId xmlns:a16="http://schemas.microsoft.com/office/drawing/2014/main" id="{F124D1D4-CFF2-5B8B-EA06-9C60CE0A127A}"/>
              </a:ext>
            </a:extLst>
          </p:cNvPr>
          <p:cNvSpPr txBox="1"/>
          <p:nvPr userDrawn="1"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hlinkClick r:id="rId7" action="ppaction://hlinksldjump"/>
            <a:extLst>
              <a:ext uri="{FF2B5EF4-FFF2-40B4-BE49-F238E27FC236}">
                <a16:creationId xmlns:a16="http://schemas.microsoft.com/office/drawing/2014/main" id="{904A6708-423C-B738-D1B0-F48A20BFF97A}"/>
              </a:ext>
            </a:extLst>
          </p:cNvPr>
          <p:cNvSpPr txBox="1"/>
          <p:nvPr userDrawn="1"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26BB1FCF-FE80-15C1-B88F-5B373981BA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6092" y="144146"/>
            <a:ext cx="936328" cy="936328"/>
          </a:xfrm>
          <a:prstGeom prst="rect">
            <a:avLst/>
          </a:prstGeom>
        </p:spPr>
      </p:pic>
      <p:sp>
        <p:nvSpPr>
          <p:cNvPr id="46" name="Freeform 152">
            <a:extLst>
              <a:ext uri="{FF2B5EF4-FFF2-40B4-BE49-F238E27FC236}">
                <a16:creationId xmlns:a16="http://schemas.microsoft.com/office/drawing/2014/main" id="{9FBD3770-7FEB-EBC4-63BB-B293421B14D5}"/>
              </a:ext>
            </a:extLst>
          </p:cNvPr>
          <p:cNvSpPr>
            <a:spLocks/>
          </p:cNvSpPr>
          <p:nvPr userDrawn="1"/>
        </p:nvSpPr>
        <p:spPr bwMode="auto">
          <a:xfrm>
            <a:off x="11137866" y="130861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Picture Placeholder 1">
            <a:extLst>
              <a:ext uri="{FF2B5EF4-FFF2-40B4-BE49-F238E27FC236}">
                <a16:creationId xmlns:a16="http://schemas.microsoft.com/office/drawing/2014/main" id="{C6B04822-6099-3F7D-731C-213211CA8F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2275" y="1334821"/>
            <a:ext cx="5008986" cy="4967960"/>
          </a:xfrm>
          <a:custGeom>
            <a:avLst/>
            <a:gdLst>
              <a:gd name="connsiteX0" fmla="*/ 3595860 w 5897880"/>
              <a:gd name="connsiteY0" fmla="*/ 2703196 h 5849573"/>
              <a:gd name="connsiteX1" fmla="*/ 5897880 w 5897880"/>
              <a:gd name="connsiteY1" fmla="*/ 2703196 h 5849573"/>
              <a:gd name="connsiteX2" fmla="*/ 5897880 w 5897880"/>
              <a:gd name="connsiteY2" fmla="*/ 5684903 h 5849573"/>
              <a:gd name="connsiteX3" fmla="*/ 3595860 w 5897880"/>
              <a:gd name="connsiteY3" fmla="*/ 5684903 h 5849573"/>
              <a:gd name="connsiteX4" fmla="*/ 982980 w 5897880"/>
              <a:gd name="connsiteY4" fmla="*/ 2703196 h 5849573"/>
              <a:gd name="connsiteX5" fmla="*/ 3522346 w 5897880"/>
              <a:gd name="connsiteY5" fmla="*/ 2703196 h 5849573"/>
              <a:gd name="connsiteX6" fmla="*/ 3522346 w 5897880"/>
              <a:gd name="connsiteY6" fmla="*/ 5849573 h 5849573"/>
              <a:gd name="connsiteX7" fmla="*/ 982980 w 5897880"/>
              <a:gd name="connsiteY7" fmla="*/ 5849573 h 5849573"/>
              <a:gd name="connsiteX8" fmla="*/ 0 w 5897880"/>
              <a:gd name="connsiteY8" fmla="*/ 2703196 h 5849573"/>
              <a:gd name="connsiteX9" fmla="*/ 906526 w 5897880"/>
              <a:gd name="connsiteY9" fmla="*/ 2703196 h 5849573"/>
              <a:gd name="connsiteX10" fmla="*/ 906526 w 5897880"/>
              <a:gd name="connsiteY10" fmla="*/ 5658574 h 5849573"/>
              <a:gd name="connsiteX11" fmla="*/ 0 w 5897880"/>
              <a:gd name="connsiteY11" fmla="*/ 5658574 h 5849573"/>
              <a:gd name="connsiteX12" fmla="*/ 982980 w 5897880"/>
              <a:gd name="connsiteY12" fmla="*/ 2194901 h 5849573"/>
              <a:gd name="connsiteX13" fmla="*/ 1785327 w 5897880"/>
              <a:gd name="connsiteY13" fmla="*/ 2194901 h 5849573"/>
              <a:gd name="connsiteX14" fmla="*/ 1785327 w 5897880"/>
              <a:gd name="connsiteY14" fmla="*/ 2627581 h 5849573"/>
              <a:gd name="connsiteX15" fmla="*/ 982980 w 5897880"/>
              <a:gd name="connsiteY15" fmla="*/ 2627581 h 5849573"/>
              <a:gd name="connsiteX16" fmla="*/ 1865142 w 5897880"/>
              <a:gd name="connsiteY16" fmla="*/ 880062 h 5849573"/>
              <a:gd name="connsiteX17" fmla="*/ 5675240 w 5897880"/>
              <a:gd name="connsiteY17" fmla="*/ 880062 h 5849573"/>
              <a:gd name="connsiteX18" fmla="*/ 5675240 w 5897880"/>
              <a:gd name="connsiteY18" fmla="*/ 2627582 h 5849573"/>
              <a:gd name="connsiteX19" fmla="*/ 1865142 w 5897880"/>
              <a:gd name="connsiteY19" fmla="*/ 2627582 h 5849573"/>
              <a:gd name="connsiteX20" fmla="*/ 546587 w 5897880"/>
              <a:gd name="connsiteY20" fmla="*/ 880062 h 5849573"/>
              <a:gd name="connsiteX21" fmla="*/ 1785328 w 5897880"/>
              <a:gd name="connsiteY21" fmla="*/ 880062 h 5849573"/>
              <a:gd name="connsiteX22" fmla="*/ 1785328 w 5897880"/>
              <a:gd name="connsiteY22" fmla="*/ 2119287 h 5849573"/>
              <a:gd name="connsiteX23" fmla="*/ 546587 w 5897880"/>
              <a:gd name="connsiteY23" fmla="*/ 2119287 h 5849573"/>
              <a:gd name="connsiteX24" fmla="*/ 2827117 w 5897880"/>
              <a:gd name="connsiteY24" fmla="*/ 0 h 5849573"/>
              <a:gd name="connsiteX25" fmla="*/ 4322591 w 5897880"/>
              <a:gd name="connsiteY25" fmla="*/ 0 h 5849573"/>
              <a:gd name="connsiteX26" fmla="*/ 4322591 w 5897880"/>
              <a:gd name="connsiteY26" fmla="*/ 804449 h 5849573"/>
              <a:gd name="connsiteX27" fmla="*/ 2827117 w 5897880"/>
              <a:gd name="connsiteY27" fmla="*/ 804449 h 58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897880" h="5849573">
                <a:moveTo>
                  <a:pt x="3595860" y="2703196"/>
                </a:moveTo>
                <a:lnTo>
                  <a:pt x="5897880" y="2703196"/>
                </a:lnTo>
                <a:lnTo>
                  <a:pt x="5897880" y="5684903"/>
                </a:lnTo>
                <a:lnTo>
                  <a:pt x="3595860" y="5684903"/>
                </a:lnTo>
                <a:close/>
                <a:moveTo>
                  <a:pt x="982980" y="2703196"/>
                </a:moveTo>
                <a:lnTo>
                  <a:pt x="3522346" y="2703196"/>
                </a:lnTo>
                <a:lnTo>
                  <a:pt x="3522346" y="5849573"/>
                </a:lnTo>
                <a:lnTo>
                  <a:pt x="982980" y="5849573"/>
                </a:lnTo>
                <a:close/>
                <a:moveTo>
                  <a:pt x="0" y="2703196"/>
                </a:moveTo>
                <a:lnTo>
                  <a:pt x="906526" y="2703196"/>
                </a:lnTo>
                <a:lnTo>
                  <a:pt x="906526" y="5658574"/>
                </a:lnTo>
                <a:lnTo>
                  <a:pt x="0" y="5658574"/>
                </a:lnTo>
                <a:close/>
                <a:moveTo>
                  <a:pt x="982980" y="2194901"/>
                </a:moveTo>
                <a:lnTo>
                  <a:pt x="1785327" y="2194901"/>
                </a:lnTo>
                <a:lnTo>
                  <a:pt x="1785327" y="2627581"/>
                </a:lnTo>
                <a:lnTo>
                  <a:pt x="982980" y="2627581"/>
                </a:lnTo>
                <a:close/>
                <a:moveTo>
                  <a:pt x="1865142" y="880062"/>
                </a:moveTo>
                <a:lnTo>
                  <a:pt x="5675240" y="880062"/>
                </a:lnTo>
                <a:lnTo>
                  <a:pt x="5675240" y="2627582"/>
                </a:lnTo>
                <a:lnTo>
                  <a:pt x="1865142" y="2627582"/>
                </a:lnTo>
                <a:close/>
                <a:moveTo>
                  <a:pt x="546587" y="880062"/>
                </a:moveTo>
                <a:lnTo>
                  <a:pt x="1785328" y="880062"/>
                </a:lnTo>
                <a:lnTo>
                  <a:pt x="1785328" y="2119287"/>
                </a:lnTo>
                <a:lnTo>
                  <a:pt x="546587" y="2119287"/>
                </a:lnTo>
                <a:close/>
                <a:moveTo>
                  <a:pt x="2827117" y="0"/>
                </a:moveTo>
                <a:lnTo>
                  <a:pt x="4322591" y="0"/>
                </a:lnTo>
                <a:lnTo>
                  <a:pt x="4322591" y="804449"/>
                </a:lnTo>
                <a:lnTo>
                  <a:pt x="2827117" y="804449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2527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4F420-70CB-D493-41E9-59F1ED0380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43012-B8B5-47A7-9927-94221BE44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842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8" r:id="rId2"/>
    <p:sldLayoutId id="2147483672" r:id="rId3"/>
    <p:sldLayoutId id="2147483657" r:id="rId4"/>
    <p:sldLayoutId id="2147483655" r:id="rId5"/>
    <p:sldLayoutId id="2147483673" r:id="rId6"/>
    <p:sldLayoutId id="2147483671" r:id="rId7"/>
    <p:sldLayoutId id="2147483665" r:id="rId8"/>
    <p:sldLayoutId id="2147483659" r:id="rId9"/>
    <p:sldLayoutId id="2147483654" r:id="rId10"/>
    <p:sldLayoutId id="2147483666" r:id="rId11"/>
    <p:sldLayoutId id="2147483660" r:id="rId12"/>
    <p:sldLayoutId id="2147483653" r:id="rId13"/>
    <p:sldLayoutId id="2147483667" r:id="rId14"/>
    <p:sldLayoutId id="2147483661" r:id="rId15"/>
    <p:sldLayoutId id="2147483652" r:id="rId16"/>
    <p:sldLayoutId id="2147483668" r:id="rId17"/>
    <p:sldLayoutId id="2147483662" r:id="rId18"/>
    <p:sldLayoutId id="2147483651" r:id="rId19"/>
    <p:sldLayoutId id="2147483669" r:id="rId20"/>
    <p:sldLayoutId id="2147483674" r:id="rId21"/>
    <p:sldLayoutId id="2147483663" r:id="rId22"/>
    <p:sldLayoutId id="2147483649" r:id="rId23"/>
    <p:sldLayoutId id="2147483670" r:id="rId24"/>
    <p:sldLayoutId id="2147483664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13" Type="http://schemas.openxmlformats.org/officeDocument/2006/relationships/image" Target="../media/image9.png"/><Relationship Id="rId18" Type="http://schemas.openxmlformats.org/officeDocument/2006/relationships/image" Target="../media/image10.png"/><Relationship Id="rId3" Type="http://schemas.openxmlformats.org/officeDocument/2006/relationships/image" Target="../media/image5.svg"/><Relationship Id="rId21" Type="http://schemas.openxmlformats.org/officeDocument/2006/relationships/image" Target="../media/image11.png"/><Relationship Id="rId7" Type="http://schemas.openxmlformats.org/officeDocument/2006/relationships/image" Target="../media/image7.png"/><Relationship Id="rId12" Type="http://schemas.openxmlformats.org/officeDocument/2006/relationships/image" Target="../media/image8.png"/><Relationship Id="rId17" Type="http://schemas.openxmlformats.org/officeDocument/2006/relationships/slide" Target="slide12.xml"/><Relationship Id="rId2" Type="http://schemas.openxmlformats.org/officeDocument/2006/relationships/image" Target="../media/image4.png"/><Relationship Id="rId16" Type="http://schemas.openxmlformats.org/officeDocument/2006/relationships/image" Target="../media/image10.png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43.xml"/><Relationship Id="rId5" Type="http://schemas.openxmlformats.org/officeDocument/2006/relationships/slide" Target="slide28.xml"/><Relationship Id="rId15" Type="http://schemas.openxmlformats.org/officeDocument/2006/relationships/image" Target="../media/image9.png"/><Relationship Id="rId10" Type="http://schemas.openxmlformats.org/officeDocument/2006/relationships/image" Target="../media/image8.png"/><Relationship Id="rId19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7.png"/><Relationship Id="rId1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Relationship Id="rId6" Type="http://schemas.openxmlformats.org/officeDocument/2006/relationships/slide" Target="slide2.xml"/><Relationship Id="rId5" Type="http://schemas.openxmlformats.org/officeDocument/2006/relationships/slide" Target="slide1.xml"/><Relationship Id="rId4" Type="http://schemas.openxmlformats.org/officeDocument/2006/relationships/image" Target="../media/image1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8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1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2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5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4.xml"/><Relationship Id="rId6" Type="http://schemas.openxmlformats.org/officeDocument/2006/relationships/slide" Target="slide2.xml"/><Relationship Id="rId5" Type="http://schemas.openxmlformats.org/officeDocument/2006/relationships/slide" Target="slide1.xml"/><Relationship Id="rId4" Type="http://schemas.openxmlformats.org/officeDocument/2006/relationships/image" Target="../media/image12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758DE474-1643-D280-C827-6165E06A501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6" r="28346"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8604DE-D63E-0D1C-33D0-81EF2A2666C6}"/>
              </a:ext>
            </a:extLst>
          </p:cNvPr>
          <p:cNvSpPr/>
          <p:nvPr/>
        </p:nvSpPr>
        <p:spPr>
          <a:xfrm>
            <a:off x="184674" y="372704"/>
            <a:ext cx="7300344" cy="2808099"/>
          </a:xfrm>
          <a:prstGeom prst="roundRect">
            <a:avLst>
              <a:gd name="adj" fmla="val 14341"/>
            </a:avLst>
          </a:pr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20273A5-76CF-543A-45F5-A1BFF1AD904A}"/>
              </a:ext>
            </a:extLst>
          </p:cNvPr>
          <p:cNvGrpSpPr/>
          <p:nvPr/>
        </p:nvGrpSpPr>
        <p:grpSpPr>
          <a:xfrm>
            <a:off x="973437" y="4339447"/>
            <a:ext cx="10245124" cy="659930"/>
            <a:chOff x="1158751" y="4339447"/>
            <a:chExt cx="10245124" cy="65993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4EEA74A-F5A5-B31E-7E5A-95F35716C1B6}"/>
                </a:ext>
              </a:extLst>
            </p:cNvPr>
            <p:cNvSpPr/>
            <p:nvPr userDrawn="1"/>
          </p:nvSpPr>
          <p:spPr>
            <a:xfrm>
              <a:off x="6951233" y="4339447"/>
              <a:ext cx="4452642" cy="659930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011446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9FC410F-2A63-EC5D-F31D-9506B0D3165D}"/>
                </a:ext>
              </a:extLst>
            </p:cNvPr>
            <p:cNvSpPr/>
            <p:nvPr userDrawn="1"/>
          </p:nvSpPr>
          <p:spPr>
            <a:xfrm>
              <a:off x="1158751" y="4339447"/>
              <a:ext cx="4452642" cy="659930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011446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F7EDC2B-F0BD-3997-74E5-D394D8403587}"/>
              </a:ext>
            </a:extLst>
          </p:cNvPr>
          <p:cNvSpPr/>
          <p:nvPr/>
        </p:nvSpPr>
        <p:spPr>
          <a:xfrm>
            <a:off x="3779134" y="5299127"/>
            <a:ext cx="4452642" cy="65993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011446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09580E-34B6-E160-1992-4541037FB797}"/>
              </a:ext>
            </a:extLst>
          </p:cNvPr>
          <p:cNvSpPr txBox="1"/>
          <p:nvPr/>
        </p:nvSpPr>
        <p:spPr>
          <a:xfrm>
            <a:off x="5500680" y="554247"/>
            <a:ext cx="176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</a:t>
            </a:r>
            <a:endParaRPr lang="en-US" sz="28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D43907-4C72-AA5F-A742-A1DE8E7B53D8}"/>
              </a:ext>
            </a:extLst>
          </p:cNvPr>
          <p:cNvSpPr txBox="1"/>
          <p:nvPr/>
        </p:nvSpPr>
        <p:spPr>
          <a:xfrm>
            <a:off x="184672" y="1114321"/>
            <a:ext cx="707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</a:t>
            </a:r>
            <a:r>
              <a:rPr lang="fa-IR" sz="3200" b="1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پاورپوینت پایان </a:t>
            </a:r>
            <a:r>
              <a:rPr lang="fa-IR" sz="32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نامه مهندسی</a:t>
            </a:r>
            <a:endParaRPr lang="en-US" sz="32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02B520-33B4-C71F-A7D9-DE0E0A5719E5}"/>
              </a:ext>
            </a:extLst>
          </p:cNvPr>
          <p:cNvSpPr txBox="1"/>
          <p:nvPr/>
        </p:nvSpPr>
        <p:spPr>
          <a:xfrm>
            <a:off x="6765919" y="4420865"/>
            <a:ext cx="4452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پژوهشگر: محمد جواد عزیزی</a:t>
            </a:r>
            <a:endParaRPr lang="en-US" sz="24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608B22-7BF7-FBDD-F88F-81B7B029E155}"/>
              </a:ext>
            </a:extLst>
          </p:cNvPr>
          <p:cNvSpPr txBox="1"/>
          <p:nvPr/>
        </p:nvSpPr>
        <p:spPr>
          <a:xfrm>
            <a:off x="973437" y="4444496"/>
            <a:ext cx="4452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علیرضا عزیزی</a:t>
            </a:r>
            <a:endParaRPr lang="en-US" sz="24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AD9F7F-A408-FA84-CE4C-32C232BF60AF}"/>
              </a:ext>
            </a:extLst>
          </p:cNvPr>
          <p:cNvSpPr txBox="1"/>
          <p:nvPr/>
        </p:nvSpPr>
        <p:spPr>
          <a:xfrm>
            <a:off x="3869677" y="5398259"/>
            <a:ext cx="4452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................</a:t>
            </a:r>
            <a:endParaRPr lang="en-US" sz="24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B22AF8C-7072-3B91-485C-FCB5EC0FEDED}"/>
              </a:ext>
            </a:extLst>
          </p:cNvPr>
          <p:cNvGrpSpPr/>
          <p:nvPr/>
        </p:nvGrpSpPr>
        <p:grpSpPr>
          <a:xfrm>
            <a:off x="2783594" y="2086220"/>
            <a:ext cx="1898965" cy="1848419"/>
            <a:chOff x="2783594" y="2086220"/>
            <a:chExt cx="1898965" cy="184841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35788E-A3B2-CD5E-D6B1-327DEC13882A}"/>
                </a:ext>
              </a:extLst>
            </p:cNvPr>
            <p:cNvSpPr/>
            <p:nvPr/>
          </p:nvSpPr>
          <p:spPr>
            <a:xfrm>
              <a:off x="2783594" y="2086220"/>
              <a:ext cx="1898965" cy="1848419"/>
            </a:xfrm>
            <a:prstGeom prst="roundRect">
              <a:avLst>
                <a:gd name="adj" fmla="val 50000"/>
              </a:avLst>
            </a:prstGeom>
            <a:solidFill>
              <a:srgbClr val="F9F9F9"/>
            </a:solidFill>
            <a:ln w="19050">
              <a:solidFill>
                <a:srgbClr val="011446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90BDF52F-3D1D-7E9B-E3D6-D6E0C8464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24234" y="2113398"/>
              <a:ext cx="1808726" cy="18087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319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CD829B-2C7C-299C-6B77-340A4ED5D6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656FBF7-7031-4E1F-59AF-15319E9FF39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8" r="31238"/>
          <a:stretch>
            <a:fillRect/>
          </a:stretch>
        </p:blipFill>
        <p:spPr/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7D8951-AA48-4BD2-A513-D48DADF57894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A57210-C5CD-71B0-202A-E0B7D9A62134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4455AC4-BEE0-D9BB-A388-C90CA605967A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0FEEF28-8BD9-E7BA-F939-7AD997F3F5AE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EDAD9047-968E-A144-43F8-3814566C2681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5AC2C4A8-5D8C-D8AD-CC48-EE35FF0692D6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1A6D8470-E86F-9D90-FC23-6D23D82F477C}"/>
              </a:ext>
            </a:extLst>
          </p:cNvPr>
          <p:cNvSpPr>
            <a:spLocks noEditPoints="1"/>
          </p:cNvSpPr>
          <p:nvPr/>
        </p:nvSpPr>
        <p:spPr bwMode="auto">
          <a:xfrm>
            <a:off x="1630597" y="4534962"/>
            <a:ext cx="311548" cy="389435"/>
          </a:xfrm>
          <a:custGeom>
            <a:avLst/>
            <a:gdLst>
              <a:gd name="T0" fmla="*/ 56 w 128"/>
              <a:gd name="T1" fmla="*/ 40 h 160"/>
              <a:gd name="T2" fmla="*/ 37 w 128"/>
              <a:gd name="T3" fmla="*/ 42 h 160"/>
              <a:gd name="T4" fmla="*/ 40 w 128"/>
              <a:gd name="T5" fmla="*/ 57 h 160"/>
              <a:gd name="T6" fmla="*/ 33 w 128"/>
              <a:gd name="T7" fmla="*/ 72 h 160"/>
              <a:gd name="T8" fmla="*/ 37 w 128"/>
              <a:gd name="T9" fmla="*/ 85 h 160"/>
              <a:gd name="T10" fmla="*/ 56 w 128"/>
              <a:gd name="T11" fmla="*/ 87 h 160"/>
              <a:gd name="T12" fmla="*/ 71 w 128"/>
              <a:gd name="T13" fmla="*/ 94 h 160"/>
              <a:gd name="T14" fmla="*/ 85 w 128"/>
              <a:gd name="T15" fmla="*/ 91 h 160"/>
              <a:gd name="T16" fmla="*/ 86 w 128"/>
              <a:gd name="T17" fmla="*/ 75 h 160"/>
              <a:gd name="T18" fmla="*/ 98 w 128"/>
              <a:gd name="T19" fmla="*/ 60 h 160"/>
              <a:gd name="T20" fmla="*/ 91 w 128"/>
              <a:gd name="T21" fmla="*/ 47 h 160"/>
              <a:gd name="T22" fmla="*/ 81 w 128"/>
              <a:gd name="T23" fmla="*/ 37 h 160"/>
              <a:gd name="T24" fmla="*/ 68 w 128"/>
              <a:gd name="T25" fmla="*/ 30 h 160"/>
              <a:gd name="T26" fmla="*/ 87 w 128"/>
              <a:gd name="T27" fmla="*/ 45 h 160"/>
              <a:gd name="T28" fmla="*/ 86 w 128"/>
              <a:gd name="T29" fmla="*/ 61 h 160"/>
              <a:gd name="T30" fmla="*/ 84 w 128"/>
              <a:gd name="T31" fmla="*/ 68 h 160"/>
              <a:gd name="T32" fmla="*/ 83 w 128"/>
              <a:gd name="T33" fmla="*/ 87 h 160"/>
              <a:gd name="T34" fmla="*/ 67 w 128"/>
              <a:gd name="T35" fmla="*/ 86 h 160"/>
              <a:gd name="T36" fmla="*/ 60 w 128"/>
              <a:gd name="T37" fmla="*/ 83 h 160"/>
              <a:gd name="T38" fmla="*/ 41 w 128"/>
              <a:gd name="T39" fmla="*/ 82 h 160"/>
              <a:gd name="T40" fmla="*/ 42 w 128"/>
              <a:gd name="T41" fmla="*/ 67 h 160"/>
              <a:gd name="T42" fmla="*/ 45 w 128"/>
              <a:gd name="T43" fmla="*/ 59 h 160"/>
              <a:gd name="T44" fmla="*/ 45 w 128"/>
              <a:gd name="T45" fmla="*/ 41 h 160"/>
              <a:gd name="T46" fmla="*/ 61 w 128"/>
              <a:gd name="T47" fmla="*/ 42 h 160"/>
              <a:gd name="T48" fmla="*/ 69 w 128"/>
              <a:gd name="T49" fmla="*/ 44 h 160"/>
              <a:gd name="T50" fmla="*/ 77 w 128"/>
              <a:gd name="T51" fmla="*/ 64 h 160"/>
              <a:gd name="T52" fmla="*/ 64 w 128"/>
              <a:gd name="T53" fmla="*/ 72 h 160"/>
              <a:gd name="T54" fmla="*/ 10 w 128"/>
              <a:gd name="T55" fmla="*/ 62 h 160"/>
              <a:gd name="T56" fmla="*/ 10 w 128"/>
              <a:gd name="T57" fmla="*/ 66 h 160"/>
              <a:gd name="T58" fmla="*/ 118 w 128"/>
              <a:gd name="T59" fmla="*/ 62 h 160"/>
              <a:gd name="T60" fmla="*/ 128 w 128"/>
              <a:gd name="T61" fmla="*/ 64 h 160"/>
              <a:gd name="T62" fmla="*/ 18 w 128"/>
              <a:gd name="T63" fmla="*/ 109 h 160"/>
              <a:gd name="T64" fmla="*/ 25 w 128"/>
              <a:gd name="T65" fmla="*/ 100 h 160"/>
              <a:gd name="T66" fmla="*/ 109 w 128"/>
              <a:gd name="T67" fmla="*/ 19 h 160"/>
              <a:gd name="T68" fmla="*/ 64 w 128"/>
              <a:gd name="T69" fmla="*/ 12 h 160"/>
              <a:gd name="T70" fmla="*/ 61 w 128"/>
              <a:gd name="T71" fmla="*/ 2 h 160"/>
              <a:gd name="T72" fmla="*/ 101 w 128"/>
              <a:gd name="T73" fmla="*/ 100 h 160"/>
              <a:gd name="T74" fmla="*/ 109 w 128"/>
              <a:gd name="T75" fmla="*/ 106 h 160"/>
              <a:gd name="T76" fmla="*/ 28 w 128"/>
              <a:gd name="T77" fmla="*/ 24 h 160"/>
              <a:gd name="T78" fmla="*/ 25 w 128"/>
              <a:gd name="T79" fmla="*/ 27 h 160"/>
              <a:gd name="T80" fmla="*/ 106 w 128"/>
              <a:gd name="T81" fmla="*/ 58 h 160"/>
              <a:gd name="T82" fmla="*/ 109 w 128"/>
              <a:gd name="T83" fmla="*/ 67 h 160"/>
              <a:gd name="T84" fmla="*/ 79 w 128"/>
              <a:gd name="T85" fmla="*/ 123 h 160"/>
              <a:gd name="T86" fmla="*/ 22 w 128"/>
              <a:gd name="T87" fmla="*/ 63 h 160"/>
              <a:gd name="T88" fmla="*/ 17 w 128"/>
              <a:gd name="T89" fmla="*/ 63 h 160"/>
              <a:gd name="T90" fmla="*/ 45 w 128"/>
              <a:gd name="T91" fmla="*/ 123 h 160"/>
              <a:gd name="T92" fmla="*/ 40 w 128"/>
              <a:gd name="T93" fmla="*/ 140 h 160"/>
              <a:gd name="T94" fmla="*/ 54 w 128"/>
              <a:gd name="T95" fmla="*/ 154 h 160"/>
              <a:gd name="T96" fmla="*/ 75 w 128"/>
              <a:gd name="T97" fmla="*/ 149 h 160"/>
              <a:gd name="T98" fmla="*/ 87 w 128"/>
              <a:gd name="T99" fmla="*/ 135 h 160"/>
              <a:gd name="T100" fmla="*/ 84 w 128"/>
              <a:gd name="T101" fmla="*/ 113 h 160"/>
              <a:gd name="T102" fmla="*/ 70 w 128"/>
              <a:gd name="T103" fmla="*/ 154 h 160"/>
              <a:gd name="T104" fmla="*/ 58 w 128"/>
              <a:gd name="T105" fmla="*/ 149 h 160"/>
              <a:gd name="T106" fmla="*/ 82 w 128"/>
              <a:gd name="T107" fmla="*/ 144 h 160"/>
              <a:gd name="T108" fmla="*/ 46 w 128"/>
              <a:gd name="T109" fmla="*/ 138 h 160"/>
              <a:gd name="T110" fmla="*/ 83 w 128"/>
              <a:gd name="T111" fmla="*/ 132 h 160"/>
              <a:gd name="T112" fmla="*/ 45 w 128"/>
              <a:gd name="T113" fmla="*/ 129 h 160"/>
              <a:gd name="T114" fmla="*/ 83 w 128"/>
              <a:gd name="T11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" h="160">
                <a:moveTo>
                  <a:pt x="68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58" y="30"/>
                  <a:pt x="56" y="32"/>
                  <a:pt x="56" y="33"/>
                </a:cubicBezTo>
                <a:cubicBezTo>
                  <a:pt x="56" y="40"/>
                  <a:pt x="56" y="40"/>
                  <a:pt x="56" y="40"/>
                </a:cubicBezTo>
                <a:cubicBezTo>
                  <a:pt x="55" y="41"/>
                  <a:pt x="54" y="42"/>
                  <a:pt x="53" y="42"/>
                </a:cubicBezTo>
                <a:cubicBezTo>
                  <a:pt x="48" y="37"/>
                  <a:pt x="48" y="37"/>
                  <a:pt x="48" y="37"/>
                </a:cubicBezTo>
                <a:cubicBezTo>
                  <a:pt x="46" y="36"/>
                  <a:pt x="44" y="36"/>
                  <a:pt x="43" y="37"/>
                </a:cubicBezTo>
                <a:cubicBezTo>
                  <a:pt x="37" y="42"/>
                  <a:pt x="37" y="42"/>
                  <a:pt x="37" y="42"/>
                </a:cubicBezTo>
                <a:cubicBezTo>
                  <a:pt x="36" y="43"/>
                  <a:pt x="36" y="44"/>
                  <a:pt x="36" y="45"/>
                </a:cubicBezTo>
                <a:cubicBezTo>
                  <a:pt x="36" y="46"/>
                  <a:pt x="36" y="47"/>
                  <a:pt x="37" y="47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3"/>
                  <a:pt x="40" y="55"/>
                  <a:pt x="40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1" y="57"/>
                  <a:pt x="30" y="57"/>
                  <a:pt x="30" y="60"/>
                </a:cubicBezTo>
                <a:cubicBezTo>
                  <a:pt x="30" y="68"/>
                  <a:pt x="30" y="68"/>
                  <a:pt x="30" y="68"/>
                </a:cubicBezTo>
                <a:cubicBezTo>
                  <a:pt x="30" y="70"/>
                  <a:pt x="31" y="72"/>
                  <a:pt x="33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1" y="74"/>
                  <a:pt x="42" y="75"/>
                </a:cubicBezTo>
                <a:cubicBezTo>
                  <a:pt x="37" y="80"/>
                  <a:pt x="37" y="80"/>
                  <a:pt x="37" y="80"/>
                </a:cubicBezTo>
                <a:cubicBezTo>
                  <a:pt x="35" y="82"/>
                  <a:pt x="35" y="83"/>
                  <a:pt x="37" y="85"/>
                </a:cubicBezTo>
                <a:cubicBezTo>
                  <a:pt x="43" y="91"/>
                  <a:pt x="43" y="91"/>
                  <a:pt x="43" y="91"/>
                </a:cubicBezTo>
                <a:cubicBezTo>
                  <a:pt x="44" y="92"/>
                  <a:pt x="46" y="92"/>
                  <a:pt x="48" y="91"/>
                </a:cubicBezTo>
                <a:cubicBezTo>
                  <a:pt x="53" y="86"/>
                  <a:pt x="53" y="86"/>
                  <a:pt x="53" y="86"/>
                </a:cubicBezTo>
                <a:cubicBezTo>
                  <a:pt x="54" y="87"/>
                  <a:pt x="55" y="87"/>
                  <a:pt x="56" y="87"/>
                </a:cubicBezTo>
                <a:cubicBezTo>
                  <a:pt x="56" y="94"/>
                  <a:pt x="56" y="94"/>
                  <a:pt x="56" y="94"/>
                </a:cubicBezTo>
                <a:cubicBezTo>
                  <a:pt x="56" y="97"/>
                  <a:pt x="58" y="97"/>
                  <a:pt x="60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70" y="97"/>
                  <a:pt x="71" y="97"/>
                  <a:pt x="71" y="94"/>
                </a:cubicBezTo>
                <a:cubicBezTo>
                  <a:pt x="71" y="87"/>
                  <a:pt x="71" y="87"/>
                  <a:pt x="71" y="87"/>
                </a:cubicBezTo>
                <a:cubicBezTo>
                  <a:pt x="73" y="87"/>
                  <a:pt x="74" y="87"/>
                  <a:pt x="76" y="86"/>
                </a:cubicBezTo>
                <a:cubicBezTo>
                  <a:pt x="81" y="91"/>
                  <a:pt x="81" y="91"/>
                  <a:pt x="81" y="91"/>
                </a:cubicBezTo>
                <a:cubicBezTo>
                  <a:pt x="82" y="92"/>
                  <a:pt x="84" y="92"/>
                  <a:pt x="85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4"/>
                  <a:pt x="92" y="83"/>
                  <a:pt x="92" y="82"/>
                </a:cubicBezTo>
                <a:cubicBezTo>
                  <a:pt x="92" y="82"/>
                  <a:pt x="92" y="81"/>
                  <a:pt x="91" y="80"/>
                </a:cubicBezTo>
                <a:cubicBezTo>
                  <a:pt x="86" y="75"/>
                  <a:pt x="86" y="75"/>
                  <a:pt x="86" y="75"/>
                </a:cubicBezTo>
                <a:cubicBezTo>
                  <a:pt x="87" y="74"/>
                  <a:pt x="87" y="72"/>
                  <a:pt x="87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97" y="72"/>
                  <a:pt x="98" y="70"/>
                  <a:pt x="98" y="68"/>
                </a:cubicBezTo>
                <a:cubicBezTo>
                  <a:pt x="98" y="60"/>
                  <a:pt x="98" y="60"/>
                  <a:pt x="98" y="60"/>
                </a:cubicBezTo>
                <a:cubicBezTo>
                  <a:pt x="98" y="57"/>
                  <a:pt x="97" y="57"/>
                  <a:pt x="95" y="57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5"/>
                  <a:pt x="87" y="53"/>
                  <a:pt x="86" y="52"/>
                </a:cubicBezTo>
                <a:cubicBezTo>
                  <a:pt x="91" y="47"/>
                  <a:pt x="91" y="47"/>
                  <a:pt x="91" y="47"/>
                </a:cubicBezTo>
                <a:cubicBezTo>
                  <a:pt x="92" y="47"/>
                  <a:pt x="92" y="46"/>
                  <a:pt x="92" y="45"/>
                </a:cubicBezTo>
                <a:cubicBezTo>
                  <a:pt x="92" y="44"/>
                  <a:pt x="92" y="43"/>
                  <a:pt x="91" y="42"/>
                </a:cubicBezTo>
                <a:cubicBezTo>
                  <a:pt x="85" y="37"/>
                  <a:pt x="85" y="37"/>
                  <a:pt x="85" y="37"/>
                </a:cubicBezTo>
                <a:cubicBezTo>
                  <a:pt x="84" y="36"/>
                  <a:pt x="82" y="36"/>
                  <a:pt x="81" y="37"/>
                </a:cubicBezTo>
                <a:cubicBezTo>
                  <a:pt x="76" y="42"/>
                  <a:pt x="76" y="42"/>
                  <a:pt x="76" y="42"/>
                </a:cubicBezTo>
                <a:cubicBezTo>
                  <a:pt x="74" y="42"/>
                  <a:pt x="73" y="41"/>
                  <a:pt x="71" y="40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2"/>
                  <a:pt x="70" y="30"/>
                  <a:pt x="68" y="30"/>
                </a:cubicBezTo>
                <a:close/>
                <a:moveTo>
                  <a:pt x="75" y="47"/>
                </a:moveTo>
                <a:cubicBezTo>
                  <a:pt x="76" y="47"/>
                  <a:pt x="77" y="47"/>
                  <a:pt x="77" y="47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5"/>
                  <a:pt x="87" y="45"/>
                  <a:pt x="87" y="45"/>
                </a:cubicBezTo>
                <a:cubicBezTo>
                  <a:pt x="82" y="51"/>
                  <a:pt x="82" y="51"/>
                  <a:pt x="82" y="51"/>
                </a:cubicBezTo>
                <a:cubicBezTo>
                  <a:pt x="81" y="51"/>
                  <a:pt x="81" y="52"/>
                  <a:pt x="82" y="53"/>
                </a:cubicBezTo>
                <a:cubicBezTo>
                  <a:pt x="82" y="55"/>
                  <a:pt x="83" y="57"/>
                  <a:pt x="84" y="59"/>
                </a:cubicBezTo>
                <a:cubicBezTo>
                  <a:pt x="84" y="60"/>
                  <a:pt x="85" y="61"/>
                  <a:pt x="86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3" y="67"/>
                  <a:pt x="93" y="67"/>
                  <a:pt x="93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5" y="67"/>
                  <a:pt x="84" y="67"/>
                  <a:pt x="84" y="68"/>
                </a:cubicBezTo>
                <a:cubicBezTo>
                  <a:pt x="83" y="71"/>
                  <a:pt x="82" y="72"/>
                  <a:pt x="82" y="74"/>
                </a:cubicBezTo>
                <a:cubicBezTo>
                  <a:pt x="81" y="75"/>
                  <a:pt x="81" y="77"/>
                  <a:pt x="82" y="77"/>
                </a:cubicBezTo>
                <a:cubicBezTo>
                  <a:pt x="87" y="82"/>
                  <a:pt x="87" y="82"/>
                  <a:pt x="87" y="82"/>
                </a:cubicBezTo>
                <a:cubicBezTo>
                  <a:pt x="83" y="87"/>
                  <a:pt x="83" y="87"/>
                  <a:pt x="83" y="87"/>
                </a:cubicBezTo>
                <a:cubicBezTo>
                  <a:pt x="77" y="81"/>
                  <a:pt x="77" y="81"/>
                  <a:pt x="77" y="81"/>
                </a:cubicBezTo>
                <a:cubicBezTo>
                  <a:pt x="77" y="81"/>
                  <a:pt x="76" y="80"/>
                  <a:pt x="75" y="81"/>
                </a:cubicBezTo>
                <a:cubicBezTo>
                  <a:pt x="73" y="82"/>
                  <a:pt x="71" y="82"/>
                  <a:pt x="69" y="83"/>
                </a:cubicBezTo>
                <a:cubicBezTo>
                  <a:pt x="67" y="83"/>
                  <a:pt x="67" y="84"/>
                  <a:pt x="67" y="86"/>
                </a:cubicBezTo>
                <a:cubicBezTo>
                  <a:pt x="67" y="93"/>
                  <a:pt x="67" y="93"/>
                  <a:pt x="67" y="93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4"/>
                  <a:pt x="61" y="83"/>
                  <a:pt x="60" y="83"/>
                </a:cubicBezTo>
                <a:cubicBezTo>
                  <a:pt x="57" y="82"/>
                  <a:pt x="55" y="82"/>
                  <a:pt x="54" y="81"/>
                </a:cubicBezTo>
                <a:cubicBezTo>
                  <a:pt x="52" y="80"/>
                  <a:pt x="51" y="81"/>
                  <a:pt x="50" y="81"/>
                </a:cubicBezTo>
                <a:cubicBezTo>
                  <a:pt x="45" y="87"/>
                  <a:pt x="45" y="87"/>
                  <a:pt x="45" y="87"/>
                </a:cubicBezTo>
                <a:cubicBezTo>
                  <a:pt x="41" y="82"/>
                  <a:pt x="41" y="82"/>
                  <a:pt x="41" y="82"/>
                </a:cubicBezTo>
                <a:cubicBezTo>
                  <a:pt x="46" y="77"/>
                  <a:pt x="46" y="77"/>
                  <a:pt x="46" y="77"/>
                </a:cubicBezTo>
                <a:cubicBezTo>
                  <a:pt x="47" y="77"/>
                  <a:pt x="47" y="75"/>
                  <a:pt x="47" y="74"/>
                </a:cubicBezTo>
                <a:cubicBezTo>
                  <a:pt x="45" y="72"/>
                  <a:pt x="45" y="71"/>
                  <a:pt x="45" y="68"/>
                </a:cubicBezTo>
                <a:cubicBezTo>
                  <a:pt x="44" y="67"/>
                  <a:pt x="43" y="67"/>
                  <a:pt x="4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1"/>
                  <a:pt x="34" y="61"/>
                  <a:pt x="34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3" y="61"/>
                  <a:pt x="44" y="60"/>
                  <a:pt x="45" y="59"/>
                </a:cubicBezTo>
                <a:cubicBezTo>
                  <a:pt x="45" y="57"/>
                  <a:pt x="45" y="55"/>
                  <a:pt x="47" y="53"/>
                </a:cubicBezTo>
                <a:cubicBezTo>
                  <a:pt x="47" y="52"/>
                  <a:pt x="47" y="51"/>
                  <a:pt x="46" y="51"/>
                </a:cubicBezTo>
                <a:cubicBezTo>
                  <a:pt x="41" y="45"/>
                  <a:pt x="41" y="45"/>
                  <a:pt x="41" y="45"/>
                </a:cubicBezTo>
                <a:cubicBezTo>
                  <a:pt x="45" y="41"/>
                  <a:pt x="45" y="41"/>
                  <a:pt x="45" y="41"/>
                </a:cubicBezTo>
                <a:cubicBezTo>
                  <a:pt x="50" y="47"/>
                  <a:pt x="50" y="47"/>
                  <a:pt x="50" y="47"/>
                </a:cubicBezTo>
                <a:cubicBezTo>
                  <a:pt x="51" y="47"/>
                  <a:pt x="52" y="47"/>
                  <a:pt x="54" y="47"/>
                </a:cubicBezTo>
                <a:cubicBezTo>
                  <a:pt x="55" y="46"/>
                  <a:pt x="57" y="45"/>
                  <a:pt x="60" y="44"/>
                </a:cubicBezTo>
                <a:cubicBezTo>
                  <a:pt x="61" y="44"/>
                  <a:pt x="61" y="43"/>
                  <a:pt x="61" y="42"/>
                </a:cubicBezTo>
                <a:cubicBezTo>
                  <a:pt x="61" y="35"/>
                  <a:pt x="61" y="35"/>
                  <a:pt x="6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42"/>
                  <a:pt x="67" y="42"/>
                  <a:pt x="67" y="42"/>
                </a:cubicBezTo>
                <a:cubicBezTo>
                  <a:pt x="67" y="43"/>
                  <a:pt x="67" y="44"/>
                  <a:pt x="69" y="44"/>
                </a:cubicBezTo>
                <a:cubicBezTo>
                  <a:pt x="71" y="45"/>
                  <a:pt x="73" y="46"/>
                  <a:pt x="75" y="47"/>
                </a:cubicBezTo>
                <a:close/>
                <a:moveTo>
                  <a:pt x="51" y="64"/>
                </a:moveTo>
                <a:cubicBezTo>
                  <a:pt x="51" y="71"/>
                  <a:pt x="57" y="77"/>
                  <a:pt x="64" y="77"/>
                </a:cubicBezTo>
                <a:cubicBezTo>
                  <a:pt x="71" y="77"/>
                  <a:pt x="77" y="71"/>
                  <a:pt x="77" y="64"/>
                </a:cubicBezTo>
                <a:cubicBezTo>
                  <a:pt x="77" y="57"/>
                  <a:pt x="71" y="52"/>
                  <a:pt x="64" y="52"/>
                </a:cubicBezTo>
                <a:cubicBezTo>
                  <a:pt x="57" y="52"/>
                  <a:pt x="51" y="57"/>
                  <a:pt x="51" y="64"/>
                </a:cubicBezTo>
                <a:close/>
                <a:moveTo>
                  <a:pt x="72" y="64"/>
                </a:move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ubicBezTo>
                  <a:pt x="56" y="59"/>
                  <a:pt x="60" y="56"/>
                  <a:pt x="64" y="56"/>
                </a:cubicBezTo>
                <a:cubicBezTo>
                  <a:pt x="68" y="56"/>
                  <a:pt x="72" y="59"/>
                  <a:pt x="72" y="64"/>
                </a:cubicBezTo>
                <a:close/>
                <a:moveTo>
                  <a:pt x="10" y="62"/>
                </a:move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3"/>
                  <a:pt x="0" y="64"/>
                </a:cubicBezTo>
                <a:cubicBezTo>
                  <a:pt x="0" y="65"/>
                  <a:pt x="1" y="66"/>
                  <a:pt x="3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2" y="66"/>
                  <a:pt x="13" y="65"/>
                  <a:pt x="13" y="64"/>
                </a:cubicBezTo>
                <a:cubicBezTo>
                  <a:pt x="13" y="63"/>
                  <a:pt x="12" y="62"/>
                  <a:pt x="10" y="62"/>
                </a:cubicBezTo>
                <a:close/>
                <a:moveTo>
                  <a:pt x="126" y="62"/>
                </a:moveTo>
                <a:cubicBezTo>
                  <a:pt x="118" y="62"/>
                  <a:pt x="118" y="62"/>
                  <a:pt x="118" y="62"/>
                </a:cubicBezTo>
                <a:cubicBezTo>
                  <a:pt x="117" y="62"/>
                  <a:pt x="115" y="63"/>
                  <a:pt x="115" y="64"/>
                </a:cubicBezTo>
                <a:cubicBezTo>
                  <a:pt x="115" y="65"/>
                  <a:pt x="117" y="66"/>
                  <a:pt x="118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7" y="66"/>
                  <a:pt x="128" y="65"/>
                  <a:pt x="128" y="64"/>
                </a:cubicBezTo>
                <a:cubicBezTo>
                  <a:pt x="128" y="63"/>
                  <a:pt x="127" y="62"/>
                  <a:pt x="126" y="62"/>
                </a:cubicBezTo>
                <a:close/>
                <a:moveTo>
                  <a:pt x="25" y="100"/>
                </a:moveTo>
                <a:cubicBezTo>
                  <a:pt x="18" y="106"/>
                  <a:pt x="18" y="106"/>
                  <a:pt x="18" y="106"/>
                </a:cubicBezTo>
                <a:cubicBezTo>
                  <a:pt x="17" y="107"/>
                  <a:pt x="17" y="108"/>
                  <a:pt x="18" y="109"/>
                </a:cubicBezTo>
                <a:cubicBezTo>
                  <a:pt x="19" y="110"/>
                  <a:pt x="21" y="110"/>
                  <a:pt x="22" y="109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9" y="103"/>
                  <a:pt x="29" y="101"/>
                  <a:pt x="28" y="100"/>
                </a:cubicBezTo>
                <a:cubicBezTo>
                  <a:pt x="27" y="99"/>
                  <a:pt x="25" y="99"/>
                  <a:pt x="25" y="100"/>
                </a:cubicBezTo>
                <a:close/>
                <a:moveTo>
                  <a:pt x="101" y="27"/>
                </a:moveTo>
                <a:cubicBezTo>
                  <a:pt x="102" y="28"/>
                  <a:pt x="103" y="28"/>
                  <a:pt x="104" y="27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10" y="22"/>
                  <a:pt x="110" y="20"/>
                  <a:pt x="109" y="19"/>
                </a:cubicBezTo>
                <a:cubicBezTo>
                  <a:pt x="108" y="18"/>
                  <a:pt x="107" y="18"/>
                  <a:pt x="106" y="19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0" y="25"/>
                  <a:pt x="100" y="26"/>
                  <a:pt x="101" y="27"/>
                </a:cubicBezTo>
                <a:close/>
                <a:moveTo>
                  <a:pt x="64" y="12"/>
                </a:moveTo>
                <a:cubicBezTo>
                  <a:pt x="65" y="12"/>
                  <a:pt x="66" y="11"/>
                  <a:pt x="66" y="10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63" y="0"/>
                  <a:pt x="61" y="1"/>
                  <a:pt x="61" y="2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1"/>
                  <a:pt x="63" y="12"/>
                  <a:pt x="64" y="12"/>
                </a:cubicBezTo>
                <a:close/>
                <a:moveTo>
                  <a:pt x="104" y="100"/>
                </a:moveTo>
                <a:cubicBezTo>
                  <a:pt x="103" y="99"/>
                  <a:pt x="102" y="99"/>
                  <a:pt x="101" y="100"/>
                </a:cubicBezTo>
                <a:cubicBezTo>
                  <a:pt x="100" y="101"/>
                  <a:pt x="100" y="103"/>
                  <a:pt x="101" y="104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07" y="110"/>
                  <a:pt x="108" y="110"/>
                  <a:pt x="109" y="109"/>
                </a:cubicBezTo>
                <a:cubicBezTo>
                  <a:pt x="110" y="108"/>
                  <a:pt x="110" y="107"/>
                  <a:pt x="109" y="106"/>
                </a:cubicBezTo>
                <a:cubicBezTo>
                  <a:pt x="104" y="100"/>
                  <a:pt x="104" y="100"/>
                  <a:pt x="104" y="100"/>
                </a:cubicBezTo>
                <a:close/>
                <a:moveTo>
                  <a:pt x="25" y="27"/>
                </a:moveTo>
                <a:cubicBezTo>
                  <a:pt x="25" y="28"/>
                  <a:pt x="27" y="28"/>
                  <a:pt x="28" y="27"/>
                </a:cubicBezTo>
                <a:cubicBezTo>
                  <a:pt x="29" y="26"/>
                  <a:pt x="29" y="25"/>
                  <a:pt x="28" y="24"/>
                </a:cubicBezTo>
                <a:cubicBezTo>
                  <a:pt x="22" y="19"/>
                  <a:pt x="22" y="19"/>
                  <a:pt x="22" y="19"/>
                </a:cubicBezTo>
                <a:cubicBezTo>
                  <a:pt x="21" y="18"/>
                  <a:pt x="19" y="18"/>
                  <a:pt x="18" y="19"/>
                </a:cubicBezTo>
                <a:cubicBezTo>
                  <a:pt x="17" y="20"/>
                  <a:pt x="17" y="22"/>
                  <a:pt x="18" y="22"/>
                </a:cubicBezTo>
                <a:cubicBezTo>
                  <a:pt x="25" y="27"/>
                  <a:pt x="25" y="27"/>
                  <a:pt x="25" y="27"/>
                </a:cubicBezTo>
                <a:close/>
                <a:moveTo>
                  <a:pt x="70" y="17"/>
                </a:moveTo>
                <a:cubicBezTo>
                  <a:pt x="68" y="17"/>
                  <a:pt x="68" y="18"/>
                  <a:pt x="68" y="19"/>
                </a:cubicBezTo>
                <a:cubicBezTo>
                  <a:pt x="68" y="20"/>
                  <a:pt x="68" y="21"/>
                  <a:pt x="69" y="21"/>
                </a:cubicBezTo>
                <a:cubicBezTo>
                  <a:pt x="89" y="24"/>
                  <a:pt x="105" y="39"/>
                  <a:pt x="106" y="58"/>
                </a:cubicBezTo>
                <a:cubicBezTo>
                  <a:pt x="106" y="60"/>
                  <a:pt x="108" y="61"/>
                  <a:pt x="109" y="61"/>
                </a:cubicBezTo>
                <a:cubicBezTo>
                  <a:pt x="110" y="61"/>
                  <a:pt x="111" y="59"/>
                  <a:pt x="111" y="58"/>
                </a:cubicBezTo>
                <a:cubicBezTo>
                  <a:pt x="109" y="36"/>
                  <a:pt x="92" y="20"/>
                  <a:pt x="70" y="17"/>
                </a:cubicBezTo>
                <a:close/>
                <a:moveTo>
                  <a:pt x="109" y="67"/>
                </a:moveTo>
                <a:cubicBezTo>
                  <a:pt x="108" y="67"/>
                  <a:pt x="106" y="67"/>
                  <a:pt x="106" y="69"/>
                </a:cubicBezTo>
                <a:cubicBezTo>
                  <a:pt x="104" y="82"/>
                  <a:pt x="98" y="93"/>
                  <a:pt x="87" y="99"/>
                </a:cubicBezTo>
                <a:cubicBezTo>
                  <a:pt x="82" y="103"/>
                  <a:pt x="79" y="108"/>
                  <a:pt x="79" y="113"/>
                </a:cubicBezTo>
                <a:cubicBezTo>
                  <a:pt x="79" y="123"/>
                  <a:pt x="79" y="123"/>
                  <a:pt x="79" y="123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49" y="113"/>
                  <a:pt x="49" y="113"/>
                  <a:pt x="49" y="113"/>
                </a:cubicBezTo>
                <a:cubicBezTo>
                  <a:pt x="49" y="108"/>
                  <a:pt x="46" y="103"/>
                  <a:pt x="42" y="99"/>
                </a:cubicBezTo>
                <a:cubicBezTo>
                  <a:pt x="29" y="92"/>
                  <a:pt x="22" y="78"/>
                  <a:pt x="22" y="63"/>
                </a:cubicBezTo>
                <a:cubicBezTo>
                  <a:pt x="22" y="42"/>
                  <a:pt x="38" y="24"/>
                  <a:pt x="59" y="21"/>
                </a:cubicBezTo>
                <a:cubicBezTo>
                  <a:pt x="61" y="21"/>
                  <a:pt x="61" y="20"/>
                  <a:pt x="61" y="19"/>
                </a:cubicBezTo>
                <a:cubicBezTo>
                  <a:pt x="61" y="18"/>
                  <a:pt x="60" y="17"/>
                  <a:pt x="58" y="17"/>
                </a:cubicBezTo>
                <a:cubicBezTo>
                  <a:pt x="34" y="20"/>
                  <a:pt x="17" y="40"/>
                  <a:pt x="17" y="63"/>
                </a:cubicBezTo>
                <a:cubicBezTo>
                  <a:pt x="17" y="72"/>
                  <a:pt x="19" y="80"/>
                  <a:pt x="23" y="87"/>
                </a:cubicBezTo>
                <a:cubicBezTo>
                  <a:pt x="27" y="93"/>
                  <a:pt x="33" y="99"/>
                  <a:pt x="40" y="103"/>
                </a:cubicBezTo>
                <a:cubicBezTo>
                  <a:pt x="42" y="105"/>
                  <a:pt x="45" y="109"/>
                  <a:pt x="45" y="113"/>
                </a:cubicBezTo>
                <a:cubicBezTo>
                  <a:pt x="45" y="123"/>
                  <a:pt x="45" y="123"/>
                  <a:pt x="45" y="123"/>
                </a:cubicBezTo>
                <a:cubicBezTo>
                  <a:pt x="42" y="124"/>
                  <a:pt x="40" y="126"/>
                  <a:pt x="40" y="129"/>
                </a:cubicBezTo>
                <a:cubicBezTo>
                  <a:pt x="40" y="132"/>
                  <a:pt x="40" y="132"/>
                  <a:pt x="40" y="132"/>
                </a:cubicBezTo>
                <a:cubicBezTo>
                  <a:pt x="40" y="133"/>
                  <a:pt x="40" y="135"/>
                  <a:pt x="41" y="135"/>
                </a:cubicBezTo>
                <a:cubicBezTo>
                  <a:pt x="40" y="137"/>
                  <a:pt x="40" y="138"/>
                  <a:pt x="40" y="140"/>
                </a:cubicBezTo>
                <a:cubicBezTo>
                  <a:pt x="40" y="143"/>
                  <a:pt x="40" y="143"/>
                  <a:pt x="40" y="143"/>
                </a:cubicBezTo>
                <a:cubicBezTo>
                  <a:pt x="40" y="146"/>
                  <a:pt x="43" y="149"/>
                  <a:pt x="46" y="149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54" y="154"/>
                  <a:pt x="54" y="154"/>
                  <a:pt x="54" y="154"/>
                </a:cubicBezTo>
                <a:cubicBezTo>
                  <a:pt x="54" y="157"/>
                  <a:pt x="56" y="160"/>
                  <a:pt x="59" y="160"/>
                </a:cubicBezTo>
                <a:cubicBezTo>
                  <a:pt x="69" y="160"/>
                  <a:pt x="69" y="160"/>
                  <a:pt x="69" y="160"/>
                </a:cubicBezTo>
                <a:cubicBezTo>
                  <a:pt x="72" y="160"/>
                  <a:pt x="75" y="157"/>
                  <a:pt x="75" y="154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82" y="149"/>
                  <a:pt x="82" y="149"/>
                  <a:pt x="82" y="149"/>
                </a:cubicBezTo>
                <a:cubicBezTo>
                  <a:pt x="85" y="149"/>
                  <a:pt x="88" y="146"/>
                  <a:pt x="88" y="143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88" y="138"/>
                  <a:pt x="88" y="137"/>
                  <a:pt x="87" y="135"/>
                </a:cubicBezTo>
                <a:cubicBezTo>
                  <a:pt x="88" y="135"/>
                  <a:pt x="88" y="133"/>
                  <a:pt x="88" y="132"/>
                </a:cubicBezTo>
                <a:cubicBezTo>
                  <a:pt x="88" y="129"/>
                  <a:pt x="88" y="129"/>
                  <a:pt x="88" y="129"/>
                </a:cubicBezTo>
                <a:cubicBezTo>
                  <a:pt x="88" y="126"/>
                  <a:pt x="87" y="124"/>
                  <a:pt x="84" y="123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09"/>
                  <a:pt x="86" y="105"/>
                  <a:pt x="89" y="103"/>
                </a:cubicBezTo>
                <a:cubicBezTo>
                  <a:pt x="101" y="96"/>
                  <a:pt x="110" y="83"/>
                  <a:pt x="111" y="69"/>
                </a:cubicBezTo>
                <a:cubicBezTo>
                  <a:pt x="111" y="68"/>
                  <a:pt x="110" y="67"/>
                  <a:pt x="109" y="67"/>
                </a:cubicBezTo>
                <a:close/>
                <a:moveTo>
                  <a:pt x="70" y="154"/>
                </a:moveTo>
                <a:cubicBezTo>
                  <a:pt x="70" y="155"/>
                  <a:pt x="69" y="155"/>
                  <a:pt x="69" y="155"/>
                </a:cubicBezTo>
                <a:cubicBezTo>
                  <a:pt x="59" y="155"/>
                  <a:pt x="59" y="155"/>
                  <a:pt x="59" y="155"/>
                </a:cubicBezTo>
                <a:cubicBezTo>
                  <a:pt x="59" y="155"/>
                  <a:pt x="58" y="155"/>
                  <a:pt x="58" y="154"/>
                </a:cubicBezTo>
                <a:cubicBezTo>
                  <a:pt x="58" y="149"/>
                  <a:pt x="58" y="149"/>
                  <a:pt x="58" y="149"/>
                </a:cubicBezTo>
                <a:cubicBezTo>
                  <a:pt x="70" y="149"/>
                  <a:pt x="70" y="149"/>
                  <a:pt x="70" y="149"/>
                </a:cubicBezTo>
                <a:lnTo>
                  <a:pt x="70" y="154"/>
                </a:lnTo>
                <a:close/>
                <a:moveTo>
                  <a:pt x="83" y="143"/>
                </a:moveTo>
                <a:cubicBezTo>
                  <a:pt x="83" y="144"/>
                  <a:pt x="83" y="144"/>
                  <a:pt x="82" y="144"/>
                </a:cubicBezTo>
                <a:cubicBezTo>
                  <a:pt x="46" y="144"/>
                  <a:pt x="46" y="144"/>
                  <a:pt x="46" y="144"/>
                </a:cubicBezTo>
                <a:cubicBezTo>
                  <a:pt x="45" y="144"/>
                  <a:pt x="45" y="144"/>
                  <a:pt x="45" y="143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39"/>
                  <a:pt x="45" y="138"/>
                  <a:pt x="46" y="138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3" y="138"/>
                  <a:pt x="83" y="139"/>
                  <a:pt x="83" y="140"/>
                </a:cubicBezTo>
                <a:lnTo>
                  <a:pt x="83" y="143"/>
                </a:lnTo>
                <a:close/>
                <a:moveTo>
                  <a:pt x="83" y="132"/>
                </a:moveTo>
                <a:cubicBezTo>
                  <a:pt x="83" y="133"/>
                  <a:pt x="83" y="133"/>
                  <a:pt x="82" y="133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5" y="133"/>
                  <a:pt x="45" y="133"/>
                  <a:pt x="45" y="132"/>
                </a:cubicBezTo>
                <a:cubicBezTo>
                  <a:pt x="45" y="129"/>
                  <a:pt x="45" y="129"/>
                  <a:pt x="45" y="129"/>
                </a:cubicBezTo>
                <a:cubicBezTo>
                  <a:pt x="45" y="128"/>
                  <a:pt x="45" y="127"/>
                  <a:pt x="46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3" y="127"/>
                  <a:pt x="83" y="128"/>
                  <a:pt x="83" y="129"/>
                </a:cubicBezTo>
                <a:lnTo>
                  <a:pt x="83" y="132"/>
                </a:ln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20">
            <a:extLst>
              <a:ext uri="{FF2B5EF4-FFF2-40B4-BE49-F238E27FC236}">
                <a16:creationId xmlns:a16="http://schemas.microsoft.com/office/drawing/2014/main" id="{44C50A42-5143-E4B7-2064-370945DF58EC}"/>
              </a:ext>
            </a:extLst>
          </p:cNvPr>
          <p:cNvSpPr>
            <a:spLocks noEditPoints="1"/>
          </p:cNvSpPr>
          <p:nvPr/>
        </p:nvSpPr>
        <p:spPr bwMode="auto">
          <a:xfrm>
            <a:off x="3928105" y="4538612"/>
            <a:ext cx="389435" cy="382134"/>
          </a:xfrm>
          <a:custGeom>
            <a:avLst/>
            <a:gdLst>
              <a:gd name="T0" fmla="*/ 116 w 160"/>
              <a:gd name="T1" fmla="*/ 58 h 157"/>
              <a:gd name="T2" fmla="*/ 108 w 160"/>
              <a:gd name="T3" fmla="*/ 40 h 157"/>
              <a:gd name="T4" fmla="*/ 103 w 160"/>
              <a:gd name="T5" fmla="*/ 45 h 157"/>
              <a:gd name="T6" fmla="*/ 88 w 160"/>
              <a:gd name="T7" fmla="*/ 26 h 157"/>
              <a:gd name="T8" fmla="*/ 79 w 160"/>
              <a:gd name="T9" fmla="*/ 0 h 157"/>
              <a:gd name="T10" fmla="*/ 50 w 160"/>
              <a:gd name="T11" fmla="*/ 138 h 157"/>
              <a:gd name="T12" fmla="*/ 109 w 160"/>
              <a:gd name="T13" fmla="*/ 149 h 157"/>
              <a:gd name="T14" fmla="*/ 82 w 160"/>
              <a:gd name="T15" fmla="*/ 81 h 157"/>
              <a:gd name="T16" fmla="*/ 98 w 160"/>
              <a:gd name="T17" fmla="*/ 95 h 157"/>
              <a:gd name="T18" fmla="*/ 103 w 160"/>
              <a:gd name="T19" fmla="*/ 89 h 157"/>
              <a:gd name="T20" fmla="*/ 105 w 160"/>
              <a:gd name="T21" fmla="*/ 79 h 157"/>
              <a:gd name="T22" fmla="*/ 129 w 160"/>
              <a:gd name="T23" fmla="*/ 63 h 157"/>
              <a:gd name="T24" fmla="*/ 116 w 160"/>
              <a:gd name="T25" fmla="*/ 35 h 157"/>
              <a:gd name="T26" fmla="*/ 77 w 160"/>
              <a:gd name="T27" fmla="*/ 24 h 157"/>
              <a:gd name="T28" fmla="*/ 67 w 160"/>
              <a:gd name="T29" fmla="*/ 28 h 157"/>
              <a:gd name="T30" fmla="*/ 55 w 160"/>
              <a:gd name="T31" fmla="*/ 40 h 157"/>
              <a:gd name="T32" fmla="*/ 46 w 160"/>
              <a:gd name="T33" fmla="*/ 53 h 157"/>
              <a:gd name="T34" fmla="*/ 42 w 160"/>
              <a:gd name="T35" fmla="*/ 70 h 157"/>
              <a:gd name="T36" fmla="*/ 48 w 160"/>
              <a:gd name="T37" fmla="*/ 86 h 157"/>
              <a:gd name="T38" fmla="*/ 56 w 160"/>
              <a:gd name="T39" fmla="*/ 94 h 157"/>
              <a:gd name="T40" fmla="*/ 72 w 160"/>
              <a:gd name="T41" fmla="*/ 100 h 157"/>
              <a:gd name="T42" fmla="*/ 46 w 160"/>
              <a:gd name="T43" fmla="*/ 108 h 157"/>
              <a:gd name="T44" fmla="*/ 74 w 160"/>
              <a:gd name="T45" fmla="*/ 91 h 157"/>
              <a:gd name="T46" fmla="*/ 61 w 160"/>
              <a:gd name="T47" fmla="*/ 91 h 157"/>
              <a:gd name="T48" fmla="*/ 51 w 160"/>
              <a:gd name="T49" fmla="*/ 82 h 157"/>
              <a:gd name="T50" fmla="*/ 49 w 160"/>
              <a:gd name="T51" fmla="*/ 66 h 157"/>
              <a:gd name="T52" fmla="*/ 52 w 160"/>
              <a:gd name="T53" fmla="*/ 53 h 157"/>
              <a:gd name="T54" fmla="*/ 57 w 160"/>
              <a:gd name="T55" fmla="*/ 45 h 157"/>
              <a:gd name="T56" fmla="*/ 67 w 160"/>
              <a:gd name="T57" fmla="*/ 35 h 157"/>
              <a:gd name="T58" fmla="*/ 77 w 160"/>
              <a:gd name="T59" fmla="*/ 40 h 157"/>
              <a:gd name="T60" fmla="*/ 77 w 160"/>
              <a:gd name="T61" fmla="*/ 45 h 157"/>
              <a:gd name="T62" fmla="*/ 102 w 160"/>
              <a:gd name="T63" fmla="*/ 146 h 157"/>
              <a:gd name="T64" fmla="*/ 101 w 160"/>
              <a:gd name="T65" fmla="*/ 141 h 157"/>
              <a:gd name="T66" fmla="*/ 100 w 160"/>
              <a:gd name="T67" fmla="*/ 100 h 157"/>
              <a:gd name="T68" fmla="*/ 95 w 160"/>
              <a:gd name="T69" fmla="*/ 21 h 157"/>
              <a:gd name="T70" fmla="*/ 100 w 160"/>
              <a:gd name="T71" fmla="*/ 76 h 157"/>
              <a:gd name="T72" fmla="*/ 129 w 160"/>
              <a:gd name="T73" fmla="*/ 74 h 157"/>
              <a:gd name="T74" fmla="*/ 101 w 160"/>
              <a:gd name="T75" fmla="*/ 125 h 157"/>
              <a:gd name="T76" fmla="*/ 108 w 160"/>
              <a:gd name="T77" fmla="*/ 115 h 157"/>
              <a:gd name="T78" fmla="*/ 113 w 160"/>
              <a:gd name="T79" fmla="*/ 107 h 157"/>
              <a:gd name="T80" fmla="*/ 118 w 160"/>
              <a:gd name="T81" fmla="*/ 97 h 157"/>
              <a:gd name="T82" fmla="*/ 124 w 160"/>
              <a:gd name="T83" fmla="*/ 88 h 157"/>
              <a:gd name="T84" fmla="*/ 132 w 160"/>
              <a:gd name="T85" fmla="*/ 54 h 157"/>
              <a:gd name="T86" fmla="*/ 132 w 160"/>
              <a:gd name="T87" fmla="*/ 53 h 157"/>
              <a:gd name="T88" fmla="*/ 130 w 160"/>
              <a:gd name="T89" fmla="*/ 43 h 157"/>
              <a:gd name="T90" fmla="*/ 127 w 160"/>
              <a:gd name="T91" fmla="*/ 34 h 157"/>
              <a:gd name="T92" fmla="*/ 122 w 160"/>
              <a:gd name="T93" fmla="*/ 25 h 157"/>
              <a:gd name="T94" fmla="*/ 118 w 160"/>
              <a:gd name="T95" fmla="*/ 21 h 157"/>
              <a:gd name="T96" fmla="*/ 106 w 160"/>
              <a:gd name="T97" fmla="*/ 12 h 157"/>
              <a:gd name="T98" fmla="*/ 102 w 160"/>
              <a:gd name="T99" fmla="*/ 11 h 157"/>
              <a:gd name="T100" fmla="*/ 92 w 160"/>
              <a:gd name="T101" fmla="*/ 7 h 157"/>
              <a:gd name="T102" fmla="*/ 11 w 160"/>
              <a:gd name="T103" fmla="*/ 147 h 157"/>
              <a:gd name="T104" fmla="*/ 7 w 160"/>
              <a:gd name="T105" fmla="*/ 152 h 157"/>
              <a:gd name="T106" fmla="*/ 11 w 160"/>
              <a:gd name="T107" fmla="*/ 147 h 157"/>
              <a:gd name="T108" fmla="*/ 7 w 160"/>
              <a:gd name="T109" fmla="*/ 147 h 157"/>
              <a:gd name="T110" fmla="*/ 155 w 160"/>
              <a:gd name="T111" fmla="*/ 5 h 157"/>
              <a:gd name="T112" fmla="*/ 149 w 160"/>
              <a:gd name="T113" fmla="*/ 11 h 157"/>
              <a:gd name="T114" fmla="*/ 160 w 160"/>
              <a:gd name="T115" fmla="*/ 5 h 157"/>
              <a:gd name="T116" fmla="*/ 149 w 160"/>
              <a:gd name="T117" fmla="*/ 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0" h="157">
                <a:moveTo>
                  <a:pt x="129" y="63"/>
                </a:moveTo>
                <a:cubicBezTo>
                  <a:pt x="125" y="63"/>
                  <a:pt x="123" y="65"/>
                  <a:pt x="122" y="6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8" y="58"/>
                  <a:pt x="119" y="56"/>
                  <a:pt x="119" y="55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23" y="43"/>
                  <a:pt x="124" y="39"/>
                  <a:pt x="124" y="35"/>
                </a:cubicBezTo>
                <a:cubicBezTo>
                  <a:pt x="122" y="30"/>
                  <a:pt x="118" y="28"/>
                  <a:pt x="113" y="30"/>
                </a:cubicBezTo>
                <a:cubicBezTo>
                  <a:pt x="109" y="31"/>
                  <a:pt x="107" y="35"/>
                  <a:pt x="108" y="40"/>
                </a:cubicBezTo>
                <a:cubicBezTo>
                  <a:pt x="109" y="42"/>
                  <a:pt x="111" y="44"/>
                  <a:pt x="113" y="45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05" y="46"/>
                  <a:pt x="104" y="45"/>
                  <a:pt x="103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31"/>
                  <a:pt x="98" y="31"/>
                  <a:pt x="98" y="31"/>
                </a:cubicBezTo>
                <a:cubicBezTo>
                  <a:pt x="102" y="30"/>
                  <a:pt x="103" y="25"/>
                  <a:pt x="103" y="21"/>
                </a:cubicBezTo>
                <a:cubicBezTo>
                  <a:pt x="101" y="17"/>
                  <a:pt x="97" y="15"/>
                  <a:pt x="93" y="16"/>
                </a:cubicBezTo>
                <a:cubicBezTo>
                  <a:pt x="88" y="18"/>
                  <a:pt x="86" y="22"/>
                  <a:pt x="88" y="26"/>
                </a:cubicBezTo>
                <a:cubicBezTo>
                  <a:pt x="88" y="29"/>
                  <a:pt x="90" y="30"/>
                  <a:pt x="93" y="31"/>
                </a:cubicBezTo>
                <a:cubicBezTo>
                  <a:pt x="93" y="45"/>
                  <a:pt x="93" y="45"/>
                  <a:pt x="93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1" y="0"/>
                  <a:pt x="79" y="0"/>
                </a:cubicBezTo>
                <a:cubicBezTo>
                  <a:pt x="47" y="0"/>
                  <a:pt x="21" y="24"/>
                  <a:pt x="21" y="54"/>
                </a:cubicBezTo>
                <a:cubicBezTo>
                  <a:pt x="21" y="68"/>
                  <a:pt x="27" y="86"/>
                  <a:pt x="36" y="102"/>
                </a:cubicBezTo>
                <a:cubicBezTo>
                  <a:pt x="38" y="105"/>
                  <a:pt x="40" y="108"/>
                  <a:pt x="42" y="111"/>
                </a:cubicBezTo>
                <a:cubicBezTo>
                  <a:pt x="47" y="118"/>
                  <a:pt x="52" y="125"/>
                  <a:pt x="53" y="132"/>
                </a:cubicBezTo>
                <a:cubicBezTo>
                  <a:pt x="51" y="134"/>
                  <a:pt x="50" y="135"/>
                  <a:pt x="50" y="138"/>
                </a:cubicBezTo>
                <a:cubicBezTo>
                  <a:pt x="50" y="140"/>
                  <a:pt x="51" y="142"/>
                  <a:pt x="51" y="143"/>
                </a:cubicBezTo>
                <a:cubicBezTo>
                  <a:pt x="50" y="145"/>
                  <a:pt x="49" y="147"/>
                  <a:pt x="49" y="149"/>
                </a:cubicBezTo>
                <a:cubicBezTo>
                  <a:pt x="49" y="153"/>
                  <a:pt x="52" y="156"/>
                  <a:pt x="57" y="157"/>
                </a:cubicBezTo>
                <a:cubicBezTo>
                  <a:pt x="102" y="157"/>
                  <a:pt x="102" y="157"/>
                  <a:pt x="102" y="157"/>
                </a:cubicBezTo>
                <a:cubicBezTo>
                  <a:pt x="106" y="156"/>
                  <a:pt x="109" y="153"/>
                  <a:pt x="109" y="149"/>
                </a:cubicBezTo>
                <a:cubicBezTo>
                  <a:pt x="109" y="146"/>
                  <a:pt x="108" y="145"/>
                  <a:pt x="107" y="143"/>
                </a:cubicBezTo>
                <a:cubicBezTo>
                  <a:pt x="108" y="141"/>
                  <a:pt x="108" y="140"/>
                  <a:pt x="108" y="138"/>
                </a:cubicBezTo>
                <a:cubicBezTo>
                  <a:pt x="108" y="134"/>
                  <a:pt x="105" y="130"/>
                  <a:pt x="101" y="130"/>
                </a:cubicBezTo>
                <a:cubicBezTo>
                  <a:pt x="82" y="130"/>
                  <a:pt x="82" y="130"/>
                  <a:pt x="82" y="130"/>
                </a:cubicBezTo>
                <a:cubicBezTo>
                  <a:pt x="82" y="81"/>
                  <a:pt x="82" y="81"/>
                  <a:pt x="82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89"/>
                  <a:pt x="87" y="89"/>
                  <a:pt x="87" y="89"/>
                </a:cubicBezTo>
                <a:cubicBezTo>
                  <a:pt x="87" y="90"/>
                  <a:pt x="88" y="91"/>
                  <a:pt x="90" y="91"/>
                </a:cubicBezTo>
                <a:cubicBezTo>
                  <a:pt x="98" y="91"/>
                  <a:pt x="98" y="91"/>
                  <a:pt x="98" y="91"/>
                </a:cubicBezTo>
                <a:cubicBezTo>
                  <a:pt x="98" y="95"/>
                  <a:pt x="98" y="95"/>
                  <a:pt x="98" y="95"/>
                </a:cubicBezTo>
                <a:cubicBezTo>
                  <a:pt x="93" y="96"/>
                  <a:pt x="92" y="100"/>
                  <a:pt x="93" y="105"/>
                </a:cubicBezTo>
                <a:cubicBezTo>
                  <a:pt x="94" y="109"/>
                  <a:pt x="98" y="110"/>
                  <a:pt x="103" y="110"/>
                </a:cubicBezTo>
                <a:cubicBezTo>
                  <a:pt x="107" y="108"/>
                  <a:pt x="109" y="104"/>
                  <a:pt x="108" y="100"/>
                </a:cubicBezTo>
                <a:cubicBezTo>
                  <a:pt x="107" y="97"/>
                  <a:pt x="105" y="95"/>
                  <a:pt x="103" y="95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3" y="88"/>
                  <a:pt x="102" y="86"/>
                  <a:pt x="100" y="86"/>
                </a:cubicBezTo>
                <a:cubicBezTo>
                  <a:pt x="93" y="86"/>
                  <a:pt x="93" y="86"/>
                  <a:pt x="93" y="86"/>
                </a:cubicBezTo>
                <a:cubicBezTo>
                  <a:pt x="93" y="81"/>
                  <a:pt x="93" y="81"/>
                  <a:pt x="93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4" y="81"/>
                  <a:pt x="105" y="80"/>
                  <a:pt x="105" y="79"/>
                </a:cubicBezTo>
                <a:cubicBezTo>
                  <a:pt x="105" y="74"/>
                  <a:pt x="105" y="74"/>
                  <a:pt x="105" y="74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23" y="77"/>
                  <a:pt x="128" y="80"/>
                  <a:pt x="132" y="78"/>
                </a:cubicBezTo>
                <a:cubicBezTo>
                  <a:pt x="135" y="76"/>
                  <a:pt x="138" y="72"/>
                  <a:pt x="136" y="68"/>
                </a:cubicBezTo>
                <a:cubicBezTo>
                  <a:pt x="135" y="65"/>
                  <a:pt x="132" y="63"/>
                  <a:pt x="129" y="63"/>
                </a:cubicBezTo>
                <a:close/>
                <a:moveTo>
                  <a:pt x="116" y="35"/>
                </a:moveTo>
                <a:cubicBezTo>
                  <a:pt x="118" y="35"/>
                  <a:pt x="119" y="35"/>
                  <a:pt x="119" y="37"/>
                </a:cubicBezTo>
                <a:cubicBezTo>
                  <a:pt x="119" y="39"/>
                  <a:pt x="118" y="40"/>
                  <a:pt x="116" y="40"/>
                </a:cubicBezTo>
                <a:cubicBezTo>
                  <a:pt x="114" y="40"/>
                  <a:pt x="113" y="39"/>
                  <a:pt x="113" y="37"/>
                </a:cubicBezTo>
                <a:cubicBezTo>
                  <a:pt x="113" y="35"/>
                  <a:pt x="114" y="35"/>
                  <a:pt x="116" y="35"/>
                </a:cubicBezTo>
                <a:close/>
                <a:moveTo>
                  <a:pt x="46" y="108"/>
                </a:moveTo>
                <a:cubicBezTo>
                  <a:pt x="45" y="105"/>
                  <a:pt x="42" y="102"/>
                  <a:pt x="41" y="100"/>
                </a:cubicBezTo>
                <a:cubicBezTo>
                  <a:pt x="32" y="85"/>
                  <a:pt x="27" y="66"/>
                  <a:pt x="27" y="54"/>
                </a:cubicBezTo>
                <a:cubicBezTo>
                  <a:pt x="27" y="28"/>
                  <a:pt x="48" y="7"/>
                  <a:pt x="77" y="6"/>
                </a:cubicBezTo>
                <a:cubicBezTo>
                  <a:pt x="77" y="24"/>
                  <a:pt x="77" y="24"/>
                  <a:pt x="77" y="24"/>
                </a:cubicBezTo>
                <a:cubicBezTo>
                  <a:pt x="76" y="24"/>
                  <a:pt x="75" y="24"/>
                  <a:pt x="74" y="24"/>
                </a:cubicBezTo>
                <a:cubicBezTo>
                  <a:pt x="73" y="24"/>
                  <a:pt x="72" y="25"/>
                  <a:pt x="72" y="26"/>
                </a:cubicBezTo>
                <a:cubicBezTo>
                  <a:pt x="72" y="30"/>
                  <a:pt x="72" y="30"/>
                  <a:pt x="72" y="30"/>
                </a:cubicBezTo>
                <a:cubicBezTo>
                  <a:pt x="69" y="30"/>
                  <a:pt x="69" y="30"/>
                  <a:pt x="69" y="30"/>
                </a:cubicBezTo>
                <a:cubicBezTo>
                  <a:pt x="67" y="28"/>
                  <a:pt x="67" y="28"/>
                  <a:pt x="67" y="28"/>
                </a:cubicBezTo>
                <a:cubicBezTo>
                  <a:pt x="66" y="27"/>
                  <a:pt x="65" y="26"/>
                  <a:pt x="64" y="27"/>
                </a:cubicBezTo>
                <a:cubicBezTo>
                  <a:pt x="61" y="28"/>
                  <a:pt x="58" y="30"/>
                  <a:pt x="56" y="32"/>
                </a:cubicBezTo>
                <a:cubicBezTo>
                  <a:pt x="55" y="32"/>
                  <a:pt x="54" y="34"/>
                  <a:pt x="55" y="35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40"/>
                  <a:pt x="55" y="40"/>
                  <a:pt x="55" y="40"/>
                </a:cubicBezTo>
                <a:cubicBezTo>
                  <a:pt x="51" y="39"/>
                  <a:pt x="51" y="39"/>
                  <a:pt x="51" y="39"/>
                </a:cubicBezTo>
                <a:cubicBezTo>
                  <a:pt x="50" y="38"/>
                  <a:pt x="49" y="39"/>
                  <a:pt x="48" y="40"/>
                </a:cubicBezTo>
                <a:cubicBezTo>
                  <a:pt x="46" y="42"/>
                  <a:pt x="45" y="45"/>
                  <a:pt x="43" y="48"/>
                </a:cubicBezTo>
                <a:cubicBezTo>
                  <a:pt x="42" y="49"/>
                  <a:pt x="43" y="50"/>
                  <a:pt x="44" y="50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5"/>
                  <a:pt x="46" y="55"/>
                  <a:pt x="46" y="55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40" y="57"/>
                  <a:pt x="40" y="59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9"/>
                  <a:pt x="41" y="70"/>
                  <a:pt x="42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3"/>
                  <a:pt x="46" y="73"/>
                  <a:pt x="46" y="73"/>
                </a:cubicBezTo>
                <a:cubicBezTo>
                  <a:pt x="44" y="75"/>
                  <a:pt x="44" y="75"/>
                  <a:pt x="44" y="75"/>
                </a:cubicBezTo>
                <a:cubicBezTo>
                  <a:pt x="43" y="76"/>
                  <a:pt x="42" y="77"/>
                  <a:pt x="43" y="78"/>
                </a:cubicBezTo>
                <a:cubicBezTo>
                  <a:pt x="45" y="81"/>
                  <a:pt x="46" y="84"/>
                  <a:pt x="48" y="86"/>
                </a:cubicBezTo>
                <a:cubicBezTo>
                  <a:pt x="49" y="87"/>
                  <a:pt x="50" y="88"/>
                  <a:pt x="51" y="87"/>
                </a:cubicBezTo>
                <a:cubicBezTo>
                  <a:pt x="55" y="86"/>
                  <a:pt x="55" y="86"/>
                  <a:pt x="55" y="86"/>
                </a:cubicBezTo>
                <a:cubicBezTo>
                  <a:pt x="55" y="86"/>
                  <a:pt x="56" y="87"/>
                  <a:pt x="56" y="88"/>
                </a:cubicBezTo>
                <a:cubicBezTo>
                  <a:pt x="55" y="91"/>
                  <a:pt x="55" y="91"/>
                  <a:pt x="55" y="91"/>
                </a:cubicBezTo>
                <a:cubicBezTo>
                  <a:pt x="54" y="92"/>
                  <a:pt x="55" y="94"/>
                  <a:pt x="56" y="94"/>
                </a:cubicBezTo>
                <a:cubicBezTo>
                  <a:pt x="58" y="96"/>
                  <a:pt x="61" y="98"/>
                  <a:pt x="64" y="99"/>
                </a:cubicBezTo>
                <a:cubicBezTo>
                  <a:pt x="65" y="100"/>
                  <a:pt x="66" y="99"/>
                  <a:pt x="67" y="98"/>
                </a:cubicBezTo>
                <a:cubicBezTo>
                  <a:pt x="69" y="95"/>
                  <a:pt x="69" y="95"/>
                  <a:pt x="69" y="95"/>
                </a:cubicBezTo>
                <a:cubicBezTo>
                  <a:pt x="72" y="95"/>
                  <a:pt x="72" y="95"/>
                  <a:pt x="72" y="95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0"/>
                  <a:pt x="73" y="101"/>
                  <a:pt x="74" y="101"/>
                </a:cubicBezTo>
                <a:cubicBezTo>
                  <a:pt x="75" y="102"/>
                  <a:pt x="76" y="102"/>
                  <a:pt x="77" y="102"/>
                </a:cubicBezTo>
                <a:cubicBezTo>
                  <a:pt x="77" y="130"/>
                  <a:pt x="77" y="130"/>
                  <a:pt x="77" y="130"/>
                </a:cubicBezTo>
                <a:cubicBezTo>
                  <a:pt x="58" y="130"/>
                  <a:pt x="58" y="130"/>
                  <a:pt x="58" y="130"/>
                </a:cubicBezTo>
                <a:cubicBezTo>
                  <a:pt x="57" y="123"/>
                  <a:pt x="51" y="115"/>
                  <a:pt x="46" y="108"/>
                </a:cubicBezTo>
                <a:close/>
                <a:moveTo>
                  <a:pt x="56" y="63"/>
                </a:moveTo>
                <a:cubicBezTo>
                  <a:pt x="56" y="75"/>
                  <a:pt x="65" y="85"/>
                  <a:pt x="77" y="86"/>
                </a:cubicBezTo>
                <a:cubicBezTo>
                  <a:pt x="77" y="95"/>
                  <a:pt x="77" y="95"/>
                  <a:pt x="77" y="95"/>
                </a:cubicBezTo>
                <a:cubicBezTo>
                  <a:pt x="76" y="93"/>
                  <a:pt x="76" y="93"/>
                  <a:pt x="76" y="93"/>
                </a:cubicBezTo>
                <a:cubicBezTo>
                  <a:pt x="76" y="92"/>
                  <a:pt x="75" y="91"/>
                  <a:pt x="74" y="91"/>
                </a:cubicBezTo>
                <a:cubicBezTo>
                  <a:pt x="72" y="90"/>
                  <a:pt x="71" y="90"/>
                  <a:pt x="70" y="90"/>
                </a:cubicBezTo>
                <a:cubicBezTo>
                  <a:pt x="69" y="90"/>
                  <a:pt x="69" y="90"/>
                  <a:pt x="68" y="90"/>
                </a:cubicBezTo>
                <a:cubicBezTo>
                  <a:pt x="68" y="90"/>
                  <a:pt x="67" y="90"/>
                  <a:pt x="67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3" y="93"/>
                  <a:pt x="62" y="92"/>
                  <a:pt x="61" y="91"/>
                </a:cubicBezTo>
                <a:cubicBezTo>
                  <a:pt x="62" y="88"/>
                  <a:pt x="62" y="88"/>
                  <a:pt x="62" y="88"/>
                </a:cubicBezTo>
                <a:cubicBezTo>
                  <a:pt x="62" y="86"/>
                  <a:pt x="62" y="85"/>
                  <a:pt x="61" y="85"/>
                </a:cubicBezTo>
                <a:cubicBezTo>
                  <a:pt x="59" y="84"/>
                  <a:pt x="58" y="83"/>
                  <a:pt x="57" y="81"/>
                </a:cubicBezTo>
                <a:cubicBezTo>
                  <a:pt x="56" y="80"/>
                  <a:pt x="56" y="80"/>
                  <a:pt x="55" y="80"/>
                </a:cubicBezTo>
                <a:cubicBezTo>
                  <a:pt x="51" y="82"/>
                  <a:pt x="51" y="82"/>
                  <a:pt x="51" y="82"/>
                </a:cubicBezTo>
                <a:cubicBezTo>
                  <a:pt x="50" y="80"/>
                  <a:pt x="49" y="80"/>
                  <a:pt x="49" y="78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5"/>
                  <a:pt x="52" y="74"/>
                  <a:pt x="52" y="73"/>
                </a:cubicBezTo>
                <a:cubicBezTo>
                  <a:pt x="51" y="71"/>
                  <a:pt x="51" y="70"/>
                  <a:pt x="51" y="68"/>
                </a:cubicBezTo>
                <a:cubicBezTo>
                  <a:pt x="51" y="67"/>
                  <a:pt x="50" y="66"/>
                  <a:pt x="49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50" y="60"/>
                  <a:pt x="51" y="59"/>
                  <a:pt x="51" y="58"/>
                </a:cubicBezTo>
                <a:cubicBezTo>
                  <a:pt x="51" y="56"/>
                  <a:pt x="51" y="55"/>
                  <a:pt x="52" y="53"/>
                </a:cubicBezTo>
                <a:cubicBezTo>
                  <a:pt x="52" y="52"/>
                  <a:pt x="52" y="51"/>
                  <a:pt x="51" y="50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50" y="45"/>
                  <a:pt x="51" y="44"/>
                </a:cubicBezTo>
                <a:cubicBezTo>
                  <a:pt x="55" y="45"/>
                  <a:pt x="55" y="45"/>
                  <a:pt x="55" y="45"/>
                </a:cubicBezTo>
                <a:cubicBezTo>
                  <a:pt x="56" y="45"/>
                  <a:pt x="56" y="45"/>
                  <a:pt x="57" y="45"/>
                </a:cubicBezTo>
                <a:cubicBezTo>
                  <a:pt x="58" y="43"/>
                  <a:pt x="59" y="42"/>
                  <a:pt x="61" y="41"/>
                </a:cubicBezTo>
                <a:cubicBezTo>
                  <a:pt x="62" y="40"/>
                  <a:pt x="62" y="40"/>
                  <a:pt x="62" y="39"/>
                </a:cubicBezTo>
                <a:cubicBezTo>
                  <a:pt x="61" y="35"/>
                  <a:pt x="61" y="35"/>
                  <a:pt x="61" y="35"/>
                </a:cubicBezTo>
                <a:cubicBezTo>
                  <a:pt x="62" y="34"/>
                  <a:pt x="63" y="33"/>
                  <a:pt x="64" y="33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6"/>
                  <a:pt x="68" y="36"/>
                  <a:pt x="70" y="36"/>
                </a:cubicBezTo>
                <a:cubicBezTo>
                  <a:pt x="71" y="35"/>
                  <a:pt x="72" y="35"/>
                  <a:pt x="74" y="35"/>
                </a:cubicBezTo>
                <a:cubicBezTo>
                  <a:pt x="75" y="35"/>
                  <a:pt x="76" y="34"/>
                  <a:pt x="76" y="33"/>
                </a:cubicBezTo>
                <a:cubicBezTo>
                  <a:pt x="77" y="30"/>
                  <a:pt x="77" y="30"/>
                  <a:pt x="77" y="30"/>
                </a:cubicBezTo>
                <a:cubicBezTo>
                  <a:pt x="77" y="40"/>
                  <a:pt x="77" y="40"/>
                  <a:pt x="77" y="40"/>
                </a:cubicBezTo>
                <a:cubicBezTo>
                  <a:pt x="65" y="41"/>
                  <a:pt x="56" y="51"/>
                  <a:pt x="56" y="63"/>
                </a:cubicBezTo>
                <a:close/>
                <a:moveTo>
                  <a:pt x="77" y="45"/>
                </a:moveTo>
                <a:cubicBezTo>
                  <a:pt x="77" y="81"/>
                  <a:pt x="77" y="81"/>
                  <a:pt x="77" y="81"/>
                </a:cubicBezTo>
                <a:cubicBezTo>
                  <a:pt x="67" y="80"/>
                  <a:pt x="60" y="70"/>
                  <a:pt x="61" y="60"/>
                </a:cubicBezTo>
                <a:cubicBezTo>
                  <a:pt x="62" y="52"/>
                  <a:pt x="68" y="46"/>
                  <a:pt x="77" y="45"/>
                </a:cubicBezTo>
                <a:close/>
                <a:moveTo>
                  <a:pt x="102" y="151"/>
                </a:moveTo>
                <a:cubicBezTo>
                  <a:pt x="57" y="151"/>
                  <a:pt x="57" y="151"/>
                  <a:pt x="57" y="151"/>
                </a:cubicBezTo>
                <a:cubicBezTo>
                  <a:pt x="56" y="151"/>
                  <a:pt x="54" y="150"/>
                  <a:pt x="54" y="149"/>
                </a:cubicBezTo>
                <a:cubicBezTo>
                  <a:pt x="54" y="147"/>
                  <a:pt x="56" y="146"/>
                  <a:pt x="5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103" y="146"/>
                  <a:pt x="104" y="147"/>
                  <a:pt x="104" y="149"/>
                </a:cubicBezTo>
                <a:cubicBezTo>
                  <a:pt x="104" y="150"/>
                  <a:pt x="103" y="151"/>
                  <a:pt x="102" y="151"/>
                </a:cubicBezTo>
                <a:close/>
                <a:moveTo>
                  <a:pt x="101" y="136"/>
                </a:moveTo>
                <a:cubicBezTo>
                  <a:pt x="102" y="135"/>
                  <a:pt x="103" y="137"/>
                  <a:pt x="103" y="138"/>
                </a:cubicBezTo>
                <a:cubicBezTo>
                  <a:pt x="103" y="140"/>
                  <a:pt x="103" y="141"/>
                  <a:pt x="101" y="141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6" y="141"/>
                  <a:pt x="55" y="140"/>
                  <a:pt x="55" y="138"/>
                </a:cubicBezTo>
                <a:cubicBezTo>
                  <a:pt x="55" y="137"/>
                  <a:pt x="56" y="135"/>
                  <a:pt x="57" y="136"/>
                </a:cubicBezTo>
                <a:lnTo>
                  <a:pt x="101" y="136"/>
                </a:lnTo>
                <a:close/>
                <a:moveTo>
                  <a:pt x="100" y="100"/>
                </a:moveTo>
                <a:cubicBezTo>
                  <a:pt x="102" y="100"/>
                  <a:pt x="103" y="100"/>
                  <a:pt x="103" y="102"/>
                </a:cubicBezTo>
                <a:cubicBezTo>
                  <a:pt x="103" y="104"/>
                  <a:pt x="102" y="105"/>
                  <a:pt x="100" y="105"/>
                </a:cubicBezTo>
                <a:cubicBezTo>
                  <a:pt x="98" y="105"/>
                  <a:pt x="98" y="104"/>
                  <a:pt x="98" y="102"/>
                </a:cubicBezTo>
                <a:cubicBezTo>
                  <a:pt x="98" y="100"/>
                  <a:pt x="98" y="100"/>
                  <a:pt x="100" y="100"/>
                </a:cubicBezTo>
                <a:close/>
                <a:moveTo>
                  <a:pt x="95" y="21"/>
                </a:moveTo>
                <a:cubicBezTo>
                  <a:pt x="97" y="21"/>
                  <a:pt x="98" y="22"/>
                  <a:pt x="98" y="24"/>
                </a:cubicBezTo>
                <a:cubicBezTo>
                  <a:pt x="98" y="25"/>
                  <a:pt x="97" y="26"/>
                  <a:pt x="95" y="26"/>
                </a:cubicBezTo>
                <a:cubicBezTo>
                  <a:pt x="93" y="26"/>
                  <a:pt x="93" y="25"/>
                  <a:pt x="93" y="24"/>
                </a:cubicBezTo>
                <a:cubicBezTo>
                  <a:pt x="93" y="22"/>
                  <a:pt x="93" y="21"/>
                  <a:pt x="95" y="21"/>
                </a:cubicBezTo>
                <a:close/>
                <a:moveTo>
                  <a:pt x="100" y="76"/>
                </a:moveTo>
                <a:cubicBezTo>
                  <a:pt x="82" y="76"/>
                  <a:pt x="82" y="76"/>
                  <a:pt x="82" y="76"/>
                </a:cubicBezTo>
                <a:cubicBezTo>
                  <a:pt x="82" y="50"/>
                  <a:pt x="82" y="50"/>
                  <a:pt x="82" y="50"/>
                </a:cubicBezTo>
                <a:cubicBezTo>
                  <a:pt x="100" y="50"/>
                  <a:pt x="100" y="50"/>
                  <a:pt x="100" y="50"/>
                </a:cubicBezTo>
                <a:lnTo>
                  <a:pt x="100" y="76"/>
                </a:lnTo>
                <a:close/>
                <a:moveTo>
                  <a:pt x="129" y="74"/>
                </a:moveTo>
                <a:cubicBezTo>
                  <a:pt x="128" y="74"/>
                  <a:pt x="126" y="72"/>
                  <a:pt x="126" y="70"/>
                </a:cubicBezTo>
                <a:cubicBezTo>
                  <a:pt x="126" y="70"/>
                  <a:pt x="128" y="68"/>
                  <a:pt x="129" y="68"/>
                </a:cubicBezTo>
                <a:cubicBezTo>
                  <a:pt x="130" y="68"/>
                  <a:pt x="132" y="70"/>
                  <a:pt x="132" y="70"/>
                </a:cubicBezTo>
                <a:cubicBezTo>
                  <a:pt x="132" y="72"/>
                  <a:pt x="130" y="74"/>
                  <a:pt x="129" y="74"/>
                </a:cubicBezTo>
                <a:close/>
                <a:moveTo>
                  <a:pt x="101" y="125"/>
                </a:moveTo>
                <a:cubicBezTo>
                  <a:pt x="106" y="126"/>
                  <a:pt x="106" y="126"/>
                  <a:pt x="106" y="126"/>
                </a:cubicBezTo>
                <a:cubicBezTo>
                  <a:pt x="107" y="125"/>
                  <a:pt x="108" y="124"/>
                  <a:pt x="109" y="122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3" y="122"/>
                  <a:pt x="102" y="123"/>
                  <a:pt x="101" y="125"/>
                </a:cubicBezTo>
                <a:close/>
                <a:moveTo>
                  <a:pt x="108" y="115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3" y="116"/>
                  <a:pt x="113" y="115"/>
                  <a:pt x="114" y="113"/>
                </a:cubicBezTo>
                <a:cubicBezTo>
                  <a:pt x="110" y="110"/>
                  <a:pt x="110" y="110"/>
                  <a:pt x="110" y="110"/>
                </a:cubicBezTo>
                <a:cubicBezTo>
                  <a:pt x="109" y="112"/>
                  <a:pt x="109" y="113"/>
                  <a:pt x="108" y="115"/>
                </a:cubicBezTo>
                <a:close/>
                <a:moveTo>
                  <a:pt x="113" y="107"/>
                </a:moveTo>
                <a:cubicBezTo>
                  <a:pt x="117" y="109"/>
                  <a:pt x="117" y="109"/>
                  <a:pt x="117" y="109"/>
                </a:cubicBezTo>
                <a:cubicBezTo>
                  <a:pt x="118" y="108"/>
                  <a:pt x="119" y="107"/>
                  <a:pt x="121" y="105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5" y="104"/>
                  <a:pt x="114" y="105"/>
                  <a:pt x="113" y="107"/>
                </a:cubicBezTo>
                <a:close/>
                <a:moveTo>
                  <a:pt x="118" y="97"/>
                </a:moveTo>
                <a:cubicBezTo>
                  <a:pt x="123" y="100"/>
                  <a:pt x="123" y="100"/>
                  <a:pt x="123" y="100"/>
                </a:cubicBezTo>
                <a:cubicBezTo>
                  <a:pt x="124" y="98"/>
                  <a:pt x="125" y="96"/>
                  <a:pt x="126" y="95"/>
                </a:cubicBezTo>
                <a:cubicBezTo>
                  <a:pt x="121" y="93"/>
                  <a:pt x="121" y="93"/>
                  <a:pt x="121" y="93"/>
                </a:cubicBezTo>
                <a:cubicBezTo>
                  <a:pt x="120" y="95"/>
                  <a:pt x="119" y="96"/>
                  <a:pt x="118" y="97"/>
                </a:cubicBezTo>
                <a:close/>
                <a:moveTo>
                  <a:pt x="124" y="88"/>
                </a:moveTo>
                <a:cubicBezTo>
                  <a:pt x="128" y="90"/>
                  <a:pt x="128" y="90"/>
                  <a:pt x="128" y="90"/>
                </a:cubicBezTo>
                <a:cubicBezTo>
                  <a:pt x="129" y="88"/>
                  <a:pt x="129" y="86"/>
                  <a:pt x="130" y="85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5"/>
                  <a:pt x="125" y="86"/>
                  <a:pt x="124" y="88"/>
                </a:cubicBezTo>
                <a:close/>
                <a:moveTo>
                  <a:pt x="132" y="54"/>
                </a:moveTo>
                <a:cubicBezTo>
                  <a:pt x="132" y="55"/>
                  <a:pt x="131" y="56"/>
                  <a:pt x="131" y="58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7" y="57"/>
                  <a:pt x="137" y="56"/>
                  <a:pt x="137" y="54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2" y="54"/>
                  <a:pt x="132" y="54"/>
                  <a:pt x="132" y="54"/>
                </a:cubicBezTo>
                <a:close/>
                <a:moveTo>
                  <a:pt x="131" y="48"/>
                </a:moveTo>
                <a:cubicBezTo>
                  <a:pt x="136" y="47"/>
                  <a:pt x="136" y="47"/>
                  <a:pt x="136" y="47"/>
                </a:cubicBezTo>
                <a:cubicBezTo>
                  <a:pt x="136" y="46"/>
                  <a:pt x="136" y="44"/>
                  <a:pt x="135" y="43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1" y="45"/>
                  <a:pt x="131" y="47"/>
                  <a:pt x="131" y="48"/>
                </a:cubicBezTo>
                <a:close/>
                <a:moveTo>
                  <a:pt x="129" y="38"/>
                </a:moveTo>
                <a:cubicBezTo>
                  <a:pt x="133" y="36"/>
                  <a:pt x="133" y="36"/>
                  <a:pt x="133" y="36"/>
                </a:cubicBezTo>
                <a:cubicBezTo>
                  <a:pt x="133" y="35"/>
                  <a:pt x="133" y="33"/>
                  <a:pt x="132" y="32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28" y="36"/>
                  <a:pt x="129" y="37"/>
                  <a:pt x="129" y="38"/>
                </a:cubicBezTo>
                <a:close/>
                <a:moveTo>
                  <a:pt x="124" y="30"/>
                </a:moveTo>
                <a:cubicBezTo>
                  <a:pt x="128" y="26"/>
                  <a:pt x="128" y="26"/>
                  <a:pt x="128" y="26"/>
                </a:cubicBezTo>
                <a:cubicBezTo>
                  <a:pt x="127" y="25"/>
                  <a:pt x="127" y="24"/>
                  <a:pt x="126" y="22"/>
                </a:cubicBezTo>
                <a:cubicBezTo>
                  <a:pt x="122" y="25"/>
                  <a:pt x="122" y="25"/>
                  <a:pt x="122" y="25"/>
                </a:cubicBezTo>
                <a:cubicBezTo>
                  <a:pt x="123" y="26"/>
                  <a:pt x="123" y="28"/>
                  <a:pt x="124" y="30"/>
                </a:cubicBezTo>
                <a:close/>
                <a:moveTo>
                  <a:pt x="122" y="18"/>
                </a:moveTo>
                <a:cubicBezTo>
                  <a:pt x="121" y="16"/>
                  <a:pt x="119" y="15"/>
                  <a:pt x="118" y="14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6" y="19"/>
                  <a:pt x="117" y="21"/>
                  <a:pt x="118" y="21"/>
                </a:cubicBezTo>
                <a:cubicBezTo>
                  <a:pt x="122" y="18"/>
                  <a:pt x="122" y="18"/>
                  <a:pt x="122" y="18"/>
                </a:cubicBezTo>
                <a:close/>
                <a:moveTo>
                  <a:pt x="110" y="16"/>
                </a:moveTo>
                <a:cubicBezTo>
                  <a:pt x="113" y="11"/>
                  <a:pt x="113" y="11"/>
                  <a:pt x="113" y="11"/>
                </a:cubicBezTo>
                <a:cubicBezTo>
                  <a:pt x="112" y="10"/>
                  <a:pt x="110" y="9"/>
                  <a:pt x="108" y="8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7" y="13"/>
                  <a:pt x="109" y="14"/>
                  <a:pt x="110" y="16"/>
                </a:cubicBezTo>
                <a:close/>
                <a:moveTo>
                  <a:pt x="103" y="5"/>
                </a:moveTo>
                <a:cubicBezTo>
                  <a:pt x="102" y="4"/>
                  <a:pt x="100" y="4"/>
                  <a:pt x="98" y="4"/>
                </a:cubicBezTo>
                <a:cubicBezTo>
                  <a:pt x="97" y="9"/>
                  <a:pt x="97" y="9"/>
                  <a:pt x="97" y="9"/>
                </a:cubicBezTo>
                <a:cubicBezTo>
                  <a:pt x="98" y="9"/>
                  <a:pt x="100" y="10"/>
                  <a:pt x="102" y="11"/>
                </a:cubicBezTo>
                <a:cubicBezTo>
                  <a:pt x="103" y="5"/>
                  <a:pt x="103" y="5"/>
                  <a:pt x="103" y="5"/>
                </a:cubicBezTo>
                <a:close/>
                <a:moveTo>
                  <a:pt x="92" y="2"/>
                </a:moveTo>
                <a:cubicBezTo>
                  <a:pt x="91" y="2"/>
                  <a:pt x="89" y="2"/>
                  <a:pt x="87" y="2"/>
                </a:cubicBezTo>
                <a:cubicBezTo>
                  <a:pt x="87" y="6"/>
                  <a:pt x="87" y="6"/>
                  <a:pt x="87" y="6"/>
                </a:cubicBezTo>
                <a:cubicBezTo>
                  <a:pt x="88" y="6"/>
                  <a:pt x="90" y="7"/>
                  <a:pt x="92" y="7"/>
                </a:cubicBezTo>
                <a:cubicBezTo>
                  <a:pt x="92" y="2"/>
                  <a:pt x="92" y="2"/>
                  <a:pt x="92" y="2"/>
                </a:cubicBezTo>
                <a:close/>
                <a:moveTo>
                  <a:pt x="11" y="142"/>
                </a:moveTo>
                <a:cubicBezTo>
                  <a:pt x="7" y="142"/>
                  <a:pt x="7" y="142"/>
                  <a:pt x="7" y="142"/>
                </a:cubicBezTo>
                <a:cubicBezTo>
                  <a:pt x="7" y="147"/>
                  <a:pt x="7" y="147"/>
                  <a:pt x="7" y="147"/>
                </a:cubicBezTo>
                <a:cubicBezTo>
                  <a:pt x="11" y="147"/>
                  <a:pt x="11" y="147"/>
                  <a:pt x="11" y="147"/>
                </a:cubicBezTo>
                <a:lnTo>
                  <a:pt x="11" y="142"/>
                </a:lnTo>
                <a:close/>
                <a:moveTo>
                  <a:pt x="7" y="156"/>
                </a:moveTo>
                <a:cubicBezTo>
                  <a:pt x="11" y="156"/>
                  <a:pt x="11" y="156"/>
                  <a:pt x="11" y="156"/>
                </a:cubicBezTo>
                <a:cubicBezTo>
                  <a:pt x="11" y="152"/>
                  <a:pt x="11" y="152"/>
                  <a:pt x="11" y="152"/>
                </a:cubicBezTo>
                <a:cubicBezTo>
                  <a:pt x="7" y="152"/>
                  <a:pt x="7" y="152"/>
                  <a:pt x="7" y="152"/>
                </a:cubicBezTo>
                <a:lnTo>
                  <a:pt x="7" y="156"/>
                </a:lnTo>
                <a:close/>
                <a:moveTo>
                  <a:pt x="11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47"/>
                  <a:pt x="16" y="147"/>
                  <a:pt x="16" y="147"/>
                </a:cubicBezTo>
                <a:cubicBezTo>
                  <a:pt x="11" y="147"/>
                  <a:pt x="11" y="147"/>
                  <a:pt x="11" y="147"/>
                </a:cubicBezTo>
                <a:lnTo>
                  <a:pt x="11" y="152"/>
                </a:lnTo>
                <a:close/>
                <a:moveTo>
                  <a:pt x="0" y="147"/>
                </a:moveTo>
                <a:cubicBezTo>
                  <a:pt x="0" y="152"/>
                  <a:pt x="0" y="152"/>
                  <a:pt x="0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7" y="147"/>
                  <a:pt x="7" y="147"/>
                  <a:pt x="7" y="147"/>
                </a:cubicBezTo>
                <a:lnTo>
                  <a:pt x="0" y="147"/>
                </a:lnTo>
                <a:close/>
                <a:moveTo>
                  <a:pt x="15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5"/>
                  <a:pt x="149" y="5"/>
                  <a:pt x="149" y="5"/>
                </a:cubicBezTo>
                <a:cubicBezTo>
                  <a:pt x="155" y="5"/>
                  <a:pt x="155" y="5"/>
                  <a:pt x="155" y="5"/>
                </a:cubicBezTo>
                <a:lnTo>
                  <a:pt x="155" y="0"/>
                </a:lnTo>
                <a:close/>
                <a:moveTo>
                  <a:pt x="149" y="16"/>
                </a:moveTo>
                <a:cubicBezTo>
                  <a:pt x="155" y="16"/>
                  <a:pt x="155" y="16"/>
                  <a:pt x="155" y="16"/>
                </a:cubicBezTo>
                <a:cubicBezTo>
                  <a:pt x="155" y="11"/>
                  <a:pt x="155" y="11"/>
                  <a:pt x="155" y="11"/>
                </a:cubicBezTo>
                <a:cubicBezTo>
                  <a:pt x="149" y="11"/>
                  <a:pt x="149" y="11"/>
                  <a:pt x="149" y="11"/>
                </a:cubicBezTo>
                <a:lnTo>
                  <a:pt x="149" y="16"/>
                </a:lnTo>
                <a:close/>
                <a:moveTo>
                  <a:pt x="155" y="5"/>
                </a:moveTo>
                <a:cubicBezTo>
                  <a:pt x="155" y="11"/>
                  <a:pt x="155" y="11"/>
                  <a:pt x="155" y="11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60" y="5"/>
                  <a:pt x="160" y="5"/>
                  <a:pt x="160" y="5"/>
                </a:cubicBezTo>
                <a:lnTo>
                  <a:pt x="155" y="5"/>
                </a:lnTo>
                <a:close/>
                <a:moveTo>
                  <a:pt x="144" y="5"/>
                </a:moveTo>
                <a:cubicBezTo>
                  <a:pt x="144" y="11"/>
                  <a:pt x="144" y="11"/>
                  <a:pt x="144" y="11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9" y="5"/>
                  <a:pt x="149" y="5"/>
                  <a:pt x="149" y="5"/>
                </a:cubicBezTo>
                <a:lnTo>
                  <a:pt x="144" y="5"/>
                </a:ln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0FD2C4-6558-978F-ADDB-70BC38D13DEB}"/>
              </a:ext>
            </a:extLst>
          </p:cNvPr>
          <p:cNvSpPr txBox="1"/>
          <p:nvPr/>
        </p:nvSpPr>
        <p:spPr>
          <a:xfrm>
            <a:off x="763471" y="4818763"/>
            <a:ext cx="20278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ED75ED-19E7-2D7D-997D-883E23EFDF8E}"/>
              </a:ext>
            </a:extLst>
          </p:cNvPr>
          <p:cNvSpPr txBox="1"/>
          <p:nvPr/>
        </p:nvSpPr>
        <p:spPr>
          <a:xfrm>
            <a:off x="3108919" y="4818763"/>
            <a:ext cx="20278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4270A30-385E-8776-9B23-F8710058482F}"/>
              </a:ext>
            </a:extLst>
          </p:cNvPr>
          <p:cNvSpPr/>
          <p:nvPr/>
        </p:nvSpPr>
        <p:spPr>
          <a:xfrm>
            <a:off x="280294" y="1746957"/>
            <a:ext cx="5689056" cy="2564064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599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90098-90C7-BBD3-59AF-A0D7689F0B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B8C0CDC-26FA-FFEF-C35E-99FA81406FF2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5FFD135-8778-9788-D897-B4FC48ACB36B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Фигура">
            <a:extLst>
              <a:ext uri="{FF2B5EF4-FFF2-40B4-BE49-F238E27FC236}">
                <a16:creationId xmlns:a16="http://schemas.microsoft.com/office/drawing/2014/main" id="{C554F20D-DA22-4065-EAA9-B6496833A1D9}"/>
              </a:ext>
            </a:extLst>
          </p:cNvPr>
          <p:cNvSpPr/>
          <p:nvPr/>
        </p:nvSpPr>
        <p:spPr>
          <a:xfrm>
            <a:off x="2642742" y="3881103"/>
            <a:ext cx="577796" cy="585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947"/>
                </a:moveTo>
                <a:lnTo>
                  <a:pt x="13441" y="0"/>
                </a:lnTo>
                <a:lnTo>
                  <a:pt x="8728" y="3204"/>
                </a:lnTo>
                <a:lnTo>
                  <a:pt x="5881" y="638"/>
                </a:lnTo>
                <a:lnTo>
                  <a:pt x="1981" y="1021"/>
                </a:lnTo>
                <a:lnTo>
                  <a:pt x="0" y="12234"/>
                </a:lnTo>
                <a:lnTo>
                  <a:pt x="9277" y="21600"/>
                </a:lnTo>
                <a:cubicBezTo>
                  <a:pt x="12823" y="20858"/>
                  <a:pt x="15997" y="18925"/>
                  <a:pt x="18260" y="16131"/>
                </a:cubicBezTo>
                <a:cubicBezTo>
                  <a:pt x="20161" y="13784"/>
                  <a:pt x="21322" y="10938"/>
                  <a:pt x="21600" y="7947"/>
                </a:cubicBezTo>
                <a:close/>
              </a:path>
            </a:pathLst>
          </a:custGeom>
          <a:solidFill>
            <a:srgbClr val="252D30">
              <a:alpha val="8556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>
                <a:solidFill>
                  <a:srgbClr val="FEFCFF"/>
                </a:solidFill>
              </a:defRPr>
            </a:pPr>
            <a:endParaRPr/>
          </a:p>
        </p:txBody>
      </p:sp>
      <p:sp>
        <p:nvSpPr>
          <p:cNvPr id="6" name="Фигура">
            <a:extLst>
              <a:ext uri="{FF2B5EF4-FFF2-40B4-BE49-F238E27FC236}">
                <a16:creationId xmlns:a16="http://schemas.microsoft.com/office/drawing/2014/main" id="{74D00764-FEB1-307A-E638-C79FFA81EAAB}"/>
              </a:ext>
            </a:extLst>
          </p:cNvPr>
          <p:cNvSpPr/>
          <p:nvPr/>
        </p:nvSpPr>
        <p:spPr>
          <a:xfrm>
            <a:off x="2135293" y="3387187"/>
            <a:ext cx="1351182" cy="1345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83" y="0"/>
                </a:moveTo>
                <a:cubicBezTo>
                  <a:pt x="9372" y="0"/>
                  <a:pt x="9237" y="27"/>
                  <a:pt x="9075" y="54"/>
                </a:cubicBezTo>
                <a:lnTo>
                  <a:pt x="7468" y="444"/>
                </a:lnTo>
                <a:cubicBezTo>
                  <a:pt x="7389" y="469"/>
                  <a:pt x="7317" y="490"/>
                  <a:pt x="7263" y="506"/>
                </a:cubicBezTo>
                <a:cubicBezTo>
                  <a:pt x="7208" y="522"/>
                  <a:pt x="7172" y="534"/>
                  <a:pt x="7166" y="537"/>
                </a:cubicBezTo>
                <a:cubicBezTo>
                  <a:pt x="7164" y="539"/>
                  <a:pt x="7159" y="574"/>
                  <a:pt x="7157" y="629"/>
                </a:cubicBezTo>
                <a:cubicBezTo>
                  <a:pt x="7155" y="684"/>
                  <a:pt x="7154" y="758"/>
                  <a:pt x="7154" y="839"/>
                </a:cubicBezTo>
                <a:lnTo>
                  <a:pt x="7166" y="1761"/>
                </a:lnTo>
                <a:cubicBezTo>
                  <a:pt x="7166" y="1842"/>
                  <a:pt x="7137" y="1931"/>
                  <a:pt x="7089" y="2009"/>
                </a:cubicBezTo>
                <a:cubicBezTo>
                  <a:pt x="7041" y="2087"/>
                  <a:pt x="6973" y="2154"/>
                  <a:pt x="6900" y="2189"/>
                </a:cubicBezTo>
                <a:lnTo>
                  <a:pt x="6150" y="2574"/>
                </a:lnTo>
                <a:cubicBezTo>
                  <a:pt x="6077" y="2615"/>
                  <a:pt x="5984" y="2631"/>
                  <a:pt x="5893" y="2626"/>
                </a:cubicBezTo>
                <a:cubicBezTo>
                  <a:pt x="5802" y="2621"/>
                  <a:pt x="5713" y="2595"/>
                  <a:pt x="5648" y="2546"/>
                </a:cubicBezTo>
                <a:lnTo>
                  <a:pt x="4900" y="2009"/>
                </a:lnTo>
                <a:cubicBezTo>
                  <a:pt x="4765" y="1912"/>
                  <a:pt x="4651" y="1841"/>
                  <a:pt x="4646" y="1846"/>
                </a:cubicBezTo>
                <a:cubicBezTo>
                  <a:pt x="4640" y="1852"/>
                  <a:pt x="4526" y="1942"/>
                  <a:pt x="4396" y="2045"/>
                </a:cubicBezTo>
                <a:lnTo>
                  <a:pt x="3161" y="3115"/>
                </a:lnTo>
                <a:cubicBezTo>
                  <a:pt x="3042" y="3229"/>
                  <a:pt x="2940" y="3327"/>
                  <a:pt x="2935" y="3333"/>
                </a:cubicBezTo>
                <a:cubicBezTo>
                  <a:pt x="2929" y="3338"/>
                  <a:pt x="2989" y="3463"/>
                  <a:pt x="3064" y="3609"/>
                </a:cubicBezTo>
                <a:lnTo>
                  <a:pt x="3490" y="4401"/>
                </a:lnTo>
                <a:cubicBezTo>
                  <a:pt x="3528" y="4474"/>
                  <a:pt x="3542" y="4567"/>
                  <a:pt x="3535" y="4657"/>
                </a:cubicBezTo>
                <a:cubicBezTo>
                  <a:pt x="3528" y="4747"/>
                  <a:pt x="3499" y="4833"/>
                  <a:pt x="3448" y="4898"/>
                </a:cubicBezTo>
                <a:lnTo>
                  <a:pt x="2909" y="5647"/>
                </a:lnTo>
                <a:cubicBezTo>
                  <a:pt x="2863" y="5715"/>
                  <a:pt x="2787" y="5774"/>
                  <a:pt x="2704" y="5812"/>
                </a:cubicBezTo>
                <a:cubicBezTo>
                  <a:pt x="2621" y="5851"/>
                  <a:pt x="2531" y="5868"/>
                  <a:pt x="2450" y="5857"/>
                </a:cubicBezTo>
                <a:lnTo>
                  <a:pt x="1549" y="5739"/>
                </a:lnTo>
                <a:cubicBezTo>
                  <a:pt x="1387" y="5718"/>
                  <a:pt x="1250" y="5705"/>
                  <a:pt x="1245" y="5711"/>
                </a:cubicBezTo>
                <a:cubicBezTo>
                  <a:pt x="1240" y="5716"/>
                  <a:pt x="1181" y="5847"/>
                  <a:pt x="1111" y="5999"/>
                </a:cubicBezTo>
                <a:lnTo>
                  <a:pt x="518" y="7484"/>
                </a:lnTo>
                <a:cubicBezTo>
                  <a:pt x="491" y="7562"/>
                  <a:pt x="465" y="7635"/>
                  <a:pt x="447" y="7689"/>
                </a:cubicBezTo>
                <a:cubicBezTo>
                  <a:pt x="429" y="7743"/>
                  <a:pt x="417" y="7779"/>
                  <a:pt x="414" y="7781"/>
                </a:cubicBezTo>
                <a:cubicBezTo>
                  <a:pt x="414" y="7787"/>
                  <a:pt x="441" y="7810"/>
                  <a:pt x="485" y="7843"/>
                </a:cubicBezTo>
                <a:cubicBezTo>
                  <a:pt x="529" y="7876"/>
                  <a:pt x="589" y="7920"/>
                  <a:pt x="657" y="7966"/>
                </a:cubicBezTo>
                <a:lnTo>
                  <a:pt x="1381" y="8453"/>
                </a:lnTo>
                <a:cubicBezTo>
                  <a:pt x="1449" y="8499"/>
                  <a:pt x="1502" y="8575"/>
                  <a:pt x="1537" y="8658"/>
                </a:cubicBezTo>
                <a:cubicBezTo>
                  <a:pt x="1571" y="8742"/>
                  <a:pt x="1586" y="8832"/>
                  <a:pt x="1570" y="8914"/>
                </a:cubicBezTo>
                <a:lnTo>
                  <a:pt x="1419" y="9944"/>
                </a:lnTo>
                <a:cubicBezTo>
                  <a:pt x="1411" y="10026"/>
                  <a:pt x="1372" y="10112"/>
                  <a:pt x="1316" y="10185"/>
                </a:cubicBezTo>
                <a:cubicBezTo>
                  <a:pt x="1259" y="10259"/>
                  <a:pt x="1184" y="10319"/>
                  <a:pt x="1106" y="10346"/>
                </a:cubicBezTo>
                <a:lnTo>
                  <a:pt x="280" y="10649"/>
                </a:lnTo>
                <a:cubicBezTo>
                  <a:pt x="124" y="10703"/>
                  <a:pt x="0" y="10758"/>
                  <a:pt x="0" y="10769"/>
                </a:cubicBezTo>
                <a:cubicBezTo>
                  <a:pt x="0" y="10780"/>
                  <a:pt x="6" y="10919"/>
                  <a:pt x="16" y="11081"/>
                </a:cubicBezTo>
                <a:lnTo>
                  <a:pt x="167" y="12627"/>
                </a:lnTo>
                <a:cubicBezTo>
                  <a:pt x="181" y="12708"/>
                  <a:pt x="192" y="12783"/>
                  <a:pt x="200" y="12840"/>
                </a:cubicBezTo>
                <a:cubicBezTo>
                  <a:pt x="208" y="12897"/>
                  <a:pt x="214" y="12936"/>
                  <a:pt x="217" y="12942"/>
                </a:cubicBezTo>
                <a:cubicBezTo>
                  <a:pt x="217" y="12947"/>
                  <a:pt x="249" y="12954"/>
                  <a:pt x="304" y="12963"/>
                </a:cubicBezTo>
                <a:cubicBezTo>
                  <a:pt x="358" y="12972"/>
                  <a:pt x="434" y="12983"/>
                  <a:pt x="518" y="12991"/>
                </a:cubicBezTo>
                <a:lnTo>
                  <a:pt x="1353" y="13081"/>
                </a:lnTo>
                <a:cubicBezTo>
                  <a:pt x="1434" y="13089"/>
                  <a:pt x="1519" y="13131"/>
                  <a:pt x="1589" y="13190"/>
                </a:cubicBezTo>
                <a:cubicBezTo>
                  <a:pt x="1658" y="13248"/>
                  <a:pt x="1713" y="13324"/>
                  <a:pt x="1737" y="13402"/>
                </a:cubicBezTo>
                <a:lnTo>
                  <a:pt x="2120" y="14502"/>
                </a:lnTo>
                <a:cubicBezTo>
                  <a:pt x="2150" y="14578"/>
                  <a:pt x="2156" y="14673"/>
                  <a:pt x="2139" y="14764"/>
                </a:cubicBezTo>
                <a:cubicBezTo>
                  <a:pt x="2123" y="14855"/>
                  <a:pt x="2085" y="14941"/>
                  <a:pt x="2029" y="15000"/>
                </a:cubicBezTo>
                <a:lnTo>
                  <a:pt x="1457" y="15624"/>
                </a:lnTo>
                <a:cubicBezTo>
                  <a:pt x="1349" y="15744"/>
                  <a:pt x="1256" y="15851"/>
                  <a:pt x="1261" y="15856"/>
                </a:cubicBezTo>
                <a:cubicBezTo>
                  <a:pt x="1267" y="15861"/>
                  <a:pt x="1338" y="15987"/>
                  <a:pt x="1424" y="16128"/>
                </a:cubicBezTo>
                <a:lnTo>
                  <a:pt x="2255" y="17381"/>
                </a:lnTo>
                <a:cubicBezTo>
                  <a:pt x="2303" y="17446"/>
                  <a:pt x="2350" y="17505"/>
                  <a:pt x="2384" y="17551"/>
                </a:cubicBezTo>
                <a:cubicBezTo>
                  <a:pt x="2418" y="17597"/>
                  <a:pt x="2443" y="17628"/>
                  <a:pt x="2445" y="17634"/>
                </a:cubicBezTo>
                <a:cubicBezTo>
                  <a:pt x="2448" y="17636"/>
                  <a:pt x="2481" y="17628"/>
                  <a:pt x="2532" y="17610"/>
                </a:cubicBezTo>
                <a:cubicBezTo>
                  <a:pt x="2584" y="17592"/>
                  <a:pt x="2654" y="17566"/>
                  <a:pt x="2730" y="17537"/>
                </a:cubicBezTo>
                <a:lnTo>
                  <a:pt x="3490" y="17232"/>
                </a:lnTo>
                <a:cubicBezTo>
                  <a:pt x="3566" y="17202"/>
                  <a:pt x="3658" y="17199"/>
                  <a:pt x="3747" y="17218"/>
                </a:cubicBezTo>
                <a:cubicBezTo>
                  <a:pt x="3835" y="17236"/>
                  <a:pt x="3918" y="17276"/>
                  <a:pt x="3975" y="17336"/>
                </a:cubicBezTo>
                <a:lnTo>
                  <a:pt x="4905" y="18194"/>
                </a:lnTo>
                <a:cubicBezTo>
                  <a:pt x="4967" y="18245"/>
                  <a:pt x="5015" y="18324"/>
                  <a:pt x="5043" y="18411"/>
                </a:cubicBezTo>
                <a:cubicBezTo>
                  <a:pt x="5072" y="18498"/>
                  <a:pt x="5081" y="18592"/>
                  <a:pt x="5062" y="18674"/>
                </a:cubicBezTo>
                <a:lnTo>
                  <a:pt x="4850" y="19477"/>
                </a:lnTo>
                <a:cubicBezTo>
                  <a:pt x="4807" y="19635"/>
                  <a:pt x="4779" y="19770"/>
                  <a:pt x="4785" y="19775"/>
                </a:cubicBezTo>
                <a:cubicBezTo>
                  <a:pt x="4790" y="19781"/>
                  <a:pt x="4915" y="19852"/>
                  <a:pt x="5055" y="19938"/>
                </a:cubicBezTo>
                <a:lnTo>
                  <a:pt x="6345" y="20631"/>
                </a:lnTo>
                <a:cubicBezTo>
                  <a:pt x="6418" y="20666"/>
                  <a:pt x="6486" y="20699"/>
                  <a:pt x="6538" y="20723"/>
                </a:cubicBezTo>
                <a:cubicBezTo>
                  <a:pt x="6590" y="20747"/>
                  <a:pt x="6627" y="20765"/>
                  <a:pt x="6632" y="20768"/>
                </a:cubicBezTo>
                <a:cubicBezTo>
                  <a:pt x="6635" y="20771"/>
                  <a:pt x="6659" y="20745"/>
                  <a:pt x="6698" y="20704"/>
                </a:cubicBezTo>
                <a:cubicBezTo>
                  <a:pt x="6736" y="20663"/>
                  <a:pt x="6788" y="20606"/>
                  <a:pt x="6841" y="20543"/>
                </a:cubicBezTo>
                <a:lnTo>
                  <a:pt x="7369" y="19931"/>
                </a:lnTo>
                <a:cubicBezTo>
                  <a:pt x="7423" y="19869"/>
                  <a:pt x="7505" y="19822"/>
                  <a:pt x="7592" y="19796"/>
                </a:cubicBezTo>
                <a:cubicBezTo>
                  <a:pt x="7679" y="19771"/>
                  <a:pt x="7773" y="19767"/>
                  <a:pt x="7851" y="19792"/>
                </a:cubicBezTo>
                <a:lnTo>
                  <a:pt x="9136" y="20116"/>
                </a:lnTo>
                <a:cubicBezTo>
                  <a:pt x="9217" y="20132"/>
                  <a:pt x="9297" y="20180"/>
                  <a:pt x="9362" y="20243"/>
                </a:cubicBezTo>
                <a:cubicBezTo>
                  <a:pt x="9427" y="20307"/>
                  <a:pt x="9477" y="20386"/>
                  <a:pt x="9496" y="20468"/>
                </a:cubicBezTo>
                <a:lnTo>
                  <a:pt x="9680" y="21260"/>
                </a:lnTo>
                <a:cubicBezTo>
                  <a:pt x="9718" y="21422"/>
                  <a:pt x="9754" y="21553"/>
                  <a:pt x="9760" y="21553"/>
                </a:cubicBezTo>
                <a:cubicBezTo>
                  <a:pt x="9765" y="21553"/>
                  <a:pt x="9911" y="21563"/>
                  <a:pt x="10073" y="21574"/>
                </a:cubicBezTo>
                <a:lnTo>
                  <a:pt x="10499" y="21595"/>
                </a:lnTo>
                <a:cubicBezTo>
                  <a:pt x="10580" y="21598"/>
                  <a:pt x="10687" y="21600"/>
                  <a:pt x="10795" y="21600"/>
                </a:cubicBezTo>
                <a:cubicBezTo>
                  <a:pt x="10904" y="21600"/>
                  <a:pt x="11015" y="21598"/>
                  <a:pt x="11099" y="21595"/>
                </a:cubicBezTo>
                <a:lnTo>
                  <a:pt x="11525" y="21574"/>
                </a:lnTo>
                <a:cubicBezTo>
                  <a:pt x="11687" y="21563"/>
                  <a:pt x="11827" y="21553"/>
                  <a:pt x="11838" y="21553"/>
                </a:cubicBezTo>
                <a:cubicBezTo>
                  <a:pt x="11849" y="21553"/>
                  <a:pt x="11880" y="21417"/>
                  <a:pt x="11918" y="21260"/>
                </a:cubicBezTo>
                <a:lnTo>
                  <a:pt x="12104" y="20468"/>
                </a:lnTo>
                <a:cubicBezTo>
                  <a:pt x="12123" y="20386"/>
                  <a:pt x="12170" y="20307"/>
                  <a:pt x="12236" y="20243"/>
                </a:cubicBezTo>
                <a:cubicBezTo>
                  <a:pt x="12301" y="20180"/>
                  <a:pt x="12383" y="20132"/>
                  <a:pt x="12464" y="20116"/>
                </a:cubicBezTo>
                <a:lnTo>
                  <a:pt x="13749" y="19792"/>
                </a:lnTo>
                <a:cubicBezTo>
                  <a:pt x="13827" y="19767"/>
                  <a:pt x="13919" y="19771"/>
                  <a:pt x="14005" y="19796"/>
                </a:cubicBezTo>
                <a:cubicBezTo>
                  <a:pt x="14092" y="19822"/>
                  <a:pt x="14173" y="19869"/>
                  <a:pt x="14227" y="19931"/>
                </a:cubicBezTo>
                <a:lnTo>
                  <a:pt x="14756" y="20543"/>
                </a:lnTo>
                <a:cubicBezTo>
                  <a:pt x="14810" y="20606"/>
                  <a:pt x="14860" y="20661"/>
                  <a:pt x="14897" y="20702"/>
                </a:cubicBezTo>
                <a:cubicBezTo>
                  <a:pt x="14935" y="20742"/>
                  <a:pt x="14963" y="20768"/>
                  <a:pt x="14968" y="20768"/>
                </a:cubicBezTo>
                <a:cubicBezTo>
                  <a:pt x="14971" y="20765"/>
                  <a:pt x="15003" y="20747"/>
                  <a:pt x="15055" y="20723"/>
                </a:cubicBezTo>
                <a:cubicBezTo>
                  <a:pt x="15107" y="20699"/>
                  <a:pt x="15177" y="20666"/>
                  <a:pt x="15253" y="20631"/>
                </a:cubicBezTo>
                <a:lnTo>
                  <a:pt x="16542" y="19938"/>
                </a:lnTo>
                <a:cubicBezTo>
                  <a:pt x="16613" y="19895"/>
                  <a:pt x="16677" y="19854"/>
                  <a:pt x="16726" y="19825"/>
                </a:cubicBezTo>
                <a:cubicBezTo>
                  <a:pt x="16775" y="19796"/>
                  <a:pt x="16808" y="19778"/>
                  <a:pt x="16813" y="19775"/>
                </a:cubicBezTo>
                <a:cubicBezTo>
                  <a:pt x="16816" y="19772"/>
                  <a:pt x="16810" y="19737"/>
                  <a:pt x="16799" y="19683"/>
                </a:cubicBezTo>
                <a:cubicBezTo>
                  <a:pt x="16788" y="19629"/>
                  <a:pt x="16769" y="19556"/>
                  <a:pt x="16747" y="19477"/>
                </a:cubicBezTo>
                <a:lnTo>
                  <a:pt x="16538" y="18674"/>
                </a:lnTo>
                <a:cubicBezTo>
                  <a:pt x="16516" y="18595"/>
                  <a:pt x="16523" y="18503"/>
                  <a:pt x="16552" y="18416"/>
                </a:cubicBezTo>
                <a:cubicBezTo>
                  <a:pt x="16580" y="18329"/>
                  <a:pt x="16628" y="18248"/>
                  <a:pt x="16693" y="18194"/>
                </a:cubicBezTo>
                <a:lnTo>
                  <a:pt x="17620" y="17336"/>
                </a:lnTo>
                <a:cubicBezTo>
                  <a:pt x="17677" y="17276"/>
                  <a:pt x="17763" y="17236"/>
                  <a:pt x="17851" y="17218"/>
                </a:cubicBezTo>
                <a:cubicBezTo>
                  <a:pt x="17939" y="17199"/>
                  <a:pt x="18032" y="17202"/>
                  <a:pt x="18107" y="17232"/>
                </a:cubicBezTo>
                <a:lnTo>
                  <a:pt x="18868" y="17537"/>
                </a:lnTo>
                <a:cubicBezTo>
                  <a:pt x="19019" y="17596"/>
                  <a:pt x="19149" y="17639"/>
                  <a:pt x="19155" y="17634"/>
                </a:cubicBezTo>
                <a:cubicBezTo>
                  <a:pt x="19160" y="17628"/>
                  <a:pt x="19246" y="17516"/>
                  <a:pt x="19343" y="17381"/>
                </a:cubicBezTo>
                <a:lnTo>
                  <a:pt x="20174" y="16128"/>
                </a:lnTo>
                <a:cubicBezTo>
                  <a:pt x="20260" y="15987"/>
                  <a:pt x="20331" y="15861"/>
                  <a:pt x="20336" y="15856"/>
                </a:cubicBezTo>
                <a:cubicBezTo>
                  <a:pt x="20342" y="15851"/>
                  <a:pt x="20257" y="15744"/>
                  <a:pt x="20143" y="15624"/>
                </a:cubicBezTo>
                <a:lnTo>
                  <a:pt x="19569" y="14989"/>
                </a:lnTo>
                <a:cubicBezTo>
                  <a:pt x="19515" y="14929"/>
                  <a:pt x="19477" y="14843"/>
                  <a:pt x="19461" y="14752"/>
                </a:cubicBezTo>
                <a:cubicBezTo>
                  <a:pt x="19444" y="14662"/>
                  <a:pt x="19448" y="14566"/>
                  <a:pt x="19477" y="14490"/>
                </a:cubicBezTo>
                <a:lnTo>
                  <a:pt x="19861" y="13391"/>
                </a:lnTo>
                <a:cubicBezTo>
                  <a:pt x="19885" y="13312"/>
                  <a:pt x="19940" y="13236"/>
                  <a:pt x="20009" y="13178"/>
                </a:cubicBezTo>
                <a:cubicBezTo>
                  <a:pt x="20078" y="13120"/>
                  <a:pt x="20163" y="13080"/>
                  <a:pt x="20244" y="13072"/>
                </a:cubicBezTo>
                <a:lnTo>
                  <a:pt x="21080" y="12979"/>
                </a:lnTo>
                <a:cubicBezTo>
                  <a:pt x="21161" y="12971"/>
                  <a:pt x="21234" y="12960"/>
                  <a:pt x="21289" y="12951"/>
                </a:cubicBezTo>
                <a:cubicBezTo>
                  <a:pt x="21344" y="12942"/>
                  <a:pt x="21381" y="12935"/>
                  <a:pt x="21383" y="12930"/>
                </a:cubicBezTo>
                <a:cubicBezTo>
                  <a:pt x="21383" y="12924"/>
                  <a:pt x="21389" y="12889"/>
                  <a:pt x="21398" y="12833"/>
                </a:cubicBezTo>
                <a:cubicBezTo>
                  <a:pt x="21406" y="12777"/>
                  <a:pt x="21417" y="12699"/>
                  <a:pt x="21431" y="12615"/>
                </a:cubicBezTo>
                <a:lnTo>
                  <a:pt x="21581" y="11072"/>
                </a:lnTo>
                <a:cubicBezTo>
                  <a:pt x="21587" y="10991"/>
                  <a:pt x="21592" y="10914"/>
                  <a:pt x="21595" y="10857"/>
                </a:cubicBezTo>
                <a:cubicBezTo>
                  <a:pt x="21598" y="10800"/>
                  <a:pt x="21600" y="10763"/>
                  <a:pt x="21600" y="10757"/>
                </a:cubicBezTo>
                <a:cubicBezTo>
                  <a:pt x="21592" y="10757"/>
                  <a:pt x="21556" y="10742"/>
                  <a:pt x="21504" y="10722"/>
                </a:cubicBezTo>
                <a:cubicBezTo>
                  <a:pt x="21451" y="10702"/>
                  <a:pt x="21379" y="10676"/>
                  <a:pt x="21301" y="10649"/>
                </a:cubicBezTo>
                <a:lnTo>
                  <a:pt x="20475" y="10346"/>
                </a:lnTo>
                <a:cubicBezTo>
                  <a:pt x="20397" y="10319"/>
                  <a:pt x="20322" y="10259"/>
                  <a:pt x="20266" y="10185"/>
                </a:cubicBezTo>
                <a:cubicBezTo>
                  <a:pt x="20209" y="10112"/>
                  <a:pt x="20170" y="10026"/>
                  <a:pt x="20162" y="9944"/>
                </a:cubicBezTo>
                <a:lnTo>
                  <a:pt x="20011" y="8914"/>
                </a:lnTo>
                <a:cubicBezTo>
                  <a:pt x="19995" y="8832"/>
                  <a:pt x="20010" y="8742"/>
                  <a:pt x="20044" y="8658"/>
                </a:cubicBezTo>
                <a:cubicBezTo>
                  <a:pt x="20079" y="8575"/>
                  <a:pt x="20135" y="8499"/>
                  <a:pt x="20202" y="8453"/>
                </a:cubicBezTo>
                <a:lnTo>
                  <a:pt x="20925" y="7966"/>
                </a:lnTo>
                <a:cubicBezTo>
                  <a:pt x="20992" y="7920"/>
                  <a:pt x="21054" y="7876"/>
                  <a:pt x="21099" y="7843"/>
                </a:cubicBezTo>
                <a:cubicBezTo>
                  <a:pt x="21143" y="7810"/>
                  <a:pt x="21170" y="7787"/>
                  <a:pt x="21167" y="7781"/>
                </a:cubicBezTo>
                <a:cubicBezTo>
                  <a:pt x="21167" y="7776"/>
                  <a:pt x="21155" y="7740"/>
                  <a:pt x="21136" y="7687"/>
                </a:cubicBezTo>
                <a:cubicBezTo>
                  <a:pt x="21117" y="7633"/>
                  <a:pt x="21090" y="7562"/>
                  <a:pt x="21063" y="7484"/>
                </a:cubicBezTo>
                <a:lnTo>
                  <a:pt x="20470" y="5999"/>
                </a:lnTo>
                <a:cubicBezTo>
                  <a:pt x="20400" y="5847"/>
                  <a:pt x="20342" y="5722"/>
                  <a:pt x="20336" y="5711"/>
                </a:cubicBezTo>
                <a:cubicBezTo>
                  <a:pt x="20331" y="5700"/>
                  <a:pt x="20197" y="5718"/>
                  <a:pt x="20035" y="5739"/>
                </a:cubicBezTo>
                <a:lnTo>
                  <a:pt x="19131" y="5857"/>
                </a:lnTo>
                <a:cubicBezTo>
                  <a:pt x="19050" y="5868"/>
                  <a:pt x="18958" y="5850"/>
                  <a:pt x="18875" y="5812"/>
                </a:cubicBezTo>
                <a:cubicBezTo>
                  <a:pt x="18791" y="5775"/>
                  <a:pt x="18718" y="5717"/>
                  <a:pt x="18675" y="5647"/>
                </a:cubicBezTo>
                <a:lnTo>
                  <a:pt x="18133" y="4898"/>
                </a:lnTo>
                <a:cubicBezTo>
                  <a:pt x="18082" y="4833"/>
                  <a:pt x="18053" y="4747"/>
                  <a:pt x="18046" y="4657"/>
                </a:cubicBezTo>
                <a:cubicBezTo>
                  <a:pt x="18039" y="4567"/>
                  <a:pt x="18053" y="4474"/>
                  <a:pt x="18091" y="4401"/>
                </a:cubicBezTo>
                <a:lnTo>
                  <a:pt x="18517" y="3609"/>
                </a:lnTo>
                <a:cubicBezTo>
                  <a:pt x="18593" y="3463"/>
                  <a:pt x="18652" y="3338"/>
                  <a:pt x="18646" y="3333"/>
                </a:cubicBezTo>
                <a:cubicBezTo>
                  <a:pt x="18641" y="3327"/>
                  <a:pt x="18539" y="3229"/>
                  <a:pt x="18420" y="3115"/>
                </a:cubicBezTo>
                <a:lnTo>
                  <a:pt x="17185" y="2045"/>
                </a:lnTo>
                <a:cubicBezTo>
                  <a:pt x="17055" y="1942"/>
                  <a:pt x="16943" y="1852"/>
                  <a:pt x="16938" y="1846"/>
                </a:cubicBezTo>
                <a:cubicBezTo>
                  <a:pt x="16932" y="1841"/>
                  <a:pt x="16811" y="1917"/>
                  <a:pt x="16681" y="2009"/>
                </a:cubicBezTo>
                <a:lnTo>
                  <a:pt x="15933" y="2546"/>
                </a:lnTo>
                <a:cubicBezTo>
                  <a:pt x="15865" y="2595"/>
                  <a:pt x="15775" y="2621"/>
                  <a:pt x="15683" y="2626"/>
                </a:cubicBezTo>
                <a:cubicBezTo>
                  <a:pt x="15592" y="2631"/>
                  <a:pt x="15502" y="2615"/>
                  <a:pt x="15432" y="2574"/>
                </a:cubicBezTo>
                <a:lnTo>
                  <a:pt x="14681" y="2189"/>
                </a:lnTo>
                <a:cubicBezTo>
                  <a:pt x="14605" y="2154"/>
                  <a:pt x="14538" y="2089"/>
                  <a:pt x="14490" y="2012"/>
                </a:cubicBezTo>
                <a:cubicBezTo>
                  <a:pt x="14442" y="1934"/>
                  <a:pt x="14412" y="1845"/>
                  <a:pt x="14415" y="1761"/>
                </a:cubicBezTo>
                <a:lnTo>
                  <a:pt x="14427" y="839"/>
                </a:lnTo>
                <a:cubicBezTo>
                  <a:pt x="14427" y="758"/>
                  <a:pt x="14428" y="682"/>
                  <a:pt x="14427" y="626"/>
                </a:cubicBezTo>
                <a:cubicBezTo>
                  <a:pt x="14425" y="571"/>
                  <a:pt x="14420" y="537"/>
                  <a:pt x="14415" y="537"/>
                </a:cubicBezTo>
                <a:cubicBezTo>
                  <a:pt x="14412" y="534"/>
                  <a:pt x="14376" y="522"/>
                  <a:pt x="14321" y="506"/>
                </a:cubicBezTo>
                <a:cubicBezTo>
                  <a:pt x="14266" y="490"/>
                  <a:pt x="14192" y="469"/>
                  <a:pt x="14114" y="444"/>
                </a:cubicBezTo>
                <a:lnTo>
                  <a:pt x="12506" y="54"/>
                </a:lnTo>
                <a:cubicBezTo>
                  <a:pt x="12344" y="22"/>
                  <a:pt x="12203" y="0"/>
                  <a:pt x="12198" y="0"/>
                </a:cubicBezTo>
                <a:cubicBezTo>
                  <a:pt x="12187" y="0"/>
                  <a:pt x="12125" y="118"/>
                  <a:pt x="12050" y="265"/>
                </a:cubicBezTo>
                <a:lnTo>
                  <a:pt x="11626" y="1094"/>
                </a:lnTo>
                <a:cubicBezTo>
                  <a:pt x="11588" y="1168"/>
                  <a:pt x="11523" y="1233"/>
                  <a:pt x="11445" y="1279"/>
                </a:cubicBezTo>
                <a:cubicBezTo>
                  <a:pt x="11367" y="1325"/>
                  <a:pt x="11276" y="1352"/>
                  <a:pt x="11195" y="1350"/>
                </a:cubicBezTo>
                <a:lnTo>
                  <a:pt x="10386" y="1350"/>
                </a:lnTo>
                <a:cubicBezTo>
                  <a:pt x="10305" y="1352"/>
                  <a:pt x="10215" y="1325"/>
                  <a:pt x="10136" y="1279"/>
                </a:cubicBezTo>
                <a:cubicBezTo>
                  <a:pt x="10057" y="1233"/>
                  <a:pt x="9990" y="1168"/>
                  <a:pt x="9955" y="1094"/>
                </a:cubicBezTo>
                <a:lnTo>
                  <a:pt x="9534" y="265"/>
                </a:lnTo>
                <a:cubicBezTo>
                  <a:pt x="9458" y="118"/>
                  <a:pt x="9394" y="0"/>
                  <a:pt x="9383" y="0"/>
                </a:cubicBezTo>
                <a:close/>
                <a:moveTo>
                  <a:pt x="10800" y="4281"/>
                </a:moveTo>
                <a:cubicBezTo>
                  <a:pt x="12461" y="4281"/>
                  <a:pt x="14122" y="4918"/>
                  <a:pt x="15389" y="6191"/>
                </a:cubicBezTo>
                <a:cubicBezTo>
                  <a:pt x="17924" y="8736"/>
                  <a:pt x="17924" y="12864"/>
                  <a:pt x="15389" y="15409"/>
                </a:cubicBezTo>
                <a:cubicBezTo>
                  <a:pt x="12855" y="17955"/>
                  <a:pt x="8745" y="17955"/>
                  <a:pt x="6211" y="15409"/>
                </a:cubicBezTo>
                <a:cubicBezTo>
                  <a:pt x="3676" y="12864"/>
                  <a:pt x="3676" y="8736"/>
                  <a:pt x="6211" y="6191"/>
                </a:cubicBezTo>
                <a:cubicBezTo>
                  <a:pt x="7478" y="4918"/>
                  <a:pt x="9139" y="4281"/>
                  <a:pt x="10800" y="4281"/>
                </a:cubicBezTo>
                <a:close/>
              </a:path>
            </a:pathLst>
          </a:custGeom>
          <a:solidFill>
            <a:srgbClr val="01144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7" name="Фигура">
            <a:extLst>
              <a:ext uri="{FF2B5EF4-FFF2-40B4-BE49-F238E27FC236}">
                <a16:creationId xmlns:a16="http://schemas.microsoft.com/office/drawing/2014/main" id="{83CAA1F4-EA61-243C-0669-FEB13C93A319}"/>
              </a:ext>
            </a:extLst>
          </p:cNvPr>
          <p:cNvSpPr/>
          <p:nvPr/>
        </p:nvSpPr>
        <p:spPr>
          <a:xfrm>
            <a:off x="2351203" y="3600214"/>
            <a:ext cx="919214" cy="919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41" y="0"/>
                </a:moveTo>
                <a:cubicBezTo>
                  <a:pt x="7322" y="0"/>
                  <a:pt x="4803" y="1004"/>
                  <a:pt x="2882" y="3015"/>
                </a:cubicBezTo>
                <a:cubicBezTo>
                  <a:pt x="-961" y="7037"/>
                  <a:pt x="-961" y="13557"/>
                  <a:pt x="2882" y="17578"/>
                </a:cubicBezTo>
                <a:cubicBezTo>
                  <a:pt x="6724" y="21600"/>
                  <a:pt x="12954" y="21600"/>
                  <a:pt x="16796" y="17578"/>
                </a:cubicBezTo>
                <a:cubicBezTo>
                  <a:pt x="20639" y="13557"/>
                  <a:pt x="20639" y="7037"/>
                  <a:pt x="16796" y="3015"/>
                </a:cubicBezTo>
                <a:cubicBezTo>
                  <a:pt x="14875" y="1004"/>
                  <a:pt x="12359" y="0"/>
                  <a:pt x="9841" y="0"/>
                </a:cubicBezTo>
                <a:close/>
                <a:moveTo>
                  <a:pt x="9841" y="1201"/>
                </a:moveTo>
                <a:cubicBezTo>
                  <a:pt x="12065" y="1201"/>
                  <a:pt x="14289" y="2090"/>
                  <a:pt x="15986" y="3866"/>
                </a:cubicBezTo>
                <a:cubicBezTo>
                  <a:pt x="19380" y="7418"/>
                  <a:pt x="19380" y="13178"/>
                  <a:pt x="15986" y="16731"/>
                </a:cubicBezTo>
                <a:cubicBezTo>
                  <a:pt x="12592" y="20283"/>
                  <a:pt x="7089" y="20283"/>
                  <a:pt x="3695" y="16731"/>
                </a:cubicBezTo>
                <a:cubicBezTo>
                  <a:pt x="301" y="13178"/>
                  <a:pt x="301" y="7418"/>
                  <a:pt x="3695" y="3866"/>
                </a:cubicBezTo>
                <a:cubicBezTo>
                  <a:pt x="5392" y="2090"/>
                  <a:pt x="7616" y="1201"/>
                  <a:pt x="9841" y="1201"/>
                </a:cubicBezTo>
                <a:close/>
              </a:path>
            </a:pathLst>
          </a:custGeom>
          <a:solidFill>
            <a:srgbClr val="000000">
              <a:alpha val="11624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9" name="Фигура">
            <a:extLst>
              <a:ext uri="{FF2B5EF4-FFF2-40B4-BE49-F238E27FC236}">
                <a16:creationId xmlns:a16="http://schemas.microsoft.com/office/drawing/2014/main" id="{5F721A1C-B60F-B7FA-70DF-0C34783611A9}"/>
              </a:ext>
            </a:extLst>
          </p:cNvPr>
          <p:cNvSpPr/>
          <p:nvPr/>
        </p:nvSpPr>
        <p:spPr>
          <a:xfrm>
            <a:off x="4168558" y="3893503"/>
            <a:ext cx="608364" cy="5764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8052"/>
                </a:moveTo>
                <a:lnTo>
                  <a:pt x="13870" y="0"/>
                </a:lnTo>
                <a:lnTo>
                  <a:pt x="10428" y="309"/>
                </a:lnTo>
                <a:lnTo>
                  <a:pt x="8733" y="3277"/>
                </a:lnTo>
                <a:lnTo>
                  <a:pt x="5696" y="193"/>
                </a:lnTo>
                <a:lnTo>
                  <a:pt x="1278" y="484"/>
                </a:lnTo>
                <a:lnTo>
                  <a:pt x="0" y="12022"/>
                </a:lnTo>
                <a:lnTo>
                  <a:pt x="9000" y="21600"/>
                </a:lnTo>
                <a:cubicBezTo>
                  <a:pt x="12552" y="21186"/>
                  <a:pt x="15826" y="19378"/>
                  <a:pt x="18174" y="16535"/>
                </a:cubicBezTo>
                <a:cubicBezTo>
                  <a:pt x="20135" y="14160"/>
                  <a:pt x="21334" y="11191"/>
                  <a:pt x="21600" y="8052"/>
                </a:cubicBezTo>
                <a:close/>
              </a:path>
            </a:pathLst>
          </a:custGeom>
          <a:solidFill>
            <a:srgbClr val="252D30">
              <a:alpha val="8556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>
                <a:solidFill>
                  <a:srgbClr val="FEFCFF"/>
                </a:solidFill>
              </a:defRPr>
            </a:pPr>
            <a:endParaRPr/>
          </a:p>
        </p:txBody>
      </p:sp>
      <p:sp>
        <p:nvSpPr>
          <p:cNvPr id="10" name="Фигура">
            <a:extLst>
              <a:ext uri="{FF2B5EF4-FFF2-40B4-BE49-F238E27FC236}">
                <a16:creationId xmlns:a16="http://schemas.microsoft.com/office/drawing/2014/main" id="{CE7C2F52-E91E-0401-721E-6E47344CD95A}"/>
              </a:ext>
            </a:extLst>
          </p:cNvPr>
          <p:cNvSpPr/>
          <p:nvPr/>
        </p:nvSpPr>
        <p:spPr>
          <a:xfrm>
            <a:off x="3694643" y="3387187"/>
            <a:ext cx="1351182" cy="1345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83" y="0"/>
                </a:moveTo>
                <a:cubicBezTo>
                  <a:pt x="9372" y="0"/>
                  <a:pt x="9237" y="27"/>
                  <a:pt x="9075" y="54"/>
                </a:cubicBezTo>
                <a:lnTo>
                  <a:pt x="7468" y="444"/>
                </a:lnTo>
                <a:cubicBezTo>
                  <a:pt x="7389" y="469"/>
                  <a:pt x="7317" y="490"/>
                  <a:pt x="7263" y="506"/>
                </a:cubicBezTo>
                <a:cubicBezTo>
                  <a:pt x="7208" y="522"/>
                  <a:pt x="7172" y="534"/>
                  <a:pt x="7166" y="537"/>
                </a:cubicBezTo>
                <a:cubicBezTo>
                  <a:pt x="7164" y="539"/>
                  <a:pt x="7159" y="574"/>
                  <a:pt x="7157" y="629"/>
                </a:cubicBezTo>
                <a:cubicBezTo>
                  <a:pt x="7155" y="684"/>
                  <a:pt x="7154" y="758"/>
                  <a:pt x="7154" y="839"/>
                </a:cubicBezTo>
                <a:lnTo>
                  <a:pt x="7166" y="1761"/>
                </a:lnTo>
                <a:cubicBezTo>
                  <a:pt x="7166" y="1842"/>
                  <a:pt x="7137" y="1931"/>
                  <a:pt x="7089" y="2009"/>
                </a:cubicBezTo>
                <a:cubicBezTo>
                  <a:pt x="7041" y="2087"/>
                  <a:pt x="6973" y="2154"/>
                  <a:pt x="6900" y="2189"/>
                </a:cubicBezTo>
                <a:lnTo>
                  <a:pt x="6150" y="2574"/>
                </a:lnTo>
                <a:cubicBezTo>
                  <a:pt x="6077" y="2615"/>
                  <a:pt x="5984" y="2631"/>
                  <a:pt x="5893" y="2626"/>
                </a:cubicBezTo>
                <a:cubicBezTo>
                  <a:pt x="5802" y="2621"/>
                  <a:pt x="5713" y="2595"/>
                  <a:pt x="5648" y="2546"/>
                </a:cubicBezTo>
                <a:lnTo>
                  <a:pt x="4900" y="2009"/>
                </a:lnTo>
                <a:cubicBezTo>
                  <a:pt x="4765" y="1912"/>
                  <a:pt x="4651" y="1841"/>
                  <a:pt x="4646" y="1846"/>
                </a:cubicBezTo>
                <a:cubicBezTo>
                  <a:pt x="4640" y="1852"/>
                  <a:pt x="4526" y="1942"/>
                  <a:pt x="4396" y="2045"/>
                </a:cubicBezTo>
                <a:lnTo>
                  <a:pt x="3161" y="3115"/>
                </a:lnTo>
                <a:cubicBezTo>
                  <a:pt x="3042" y="3229"/>
                  <a:pt x="2940" y="3327"/>
                  <a:pt x="2935" y="3333"/>
                </a:cubicBezTo>
                <a:cubicBezTo>
                  <a:pt x="2929" y="3338"/>
                  <a:pt x="2989" y="3463"/>
                  <a:pt x="3064" y="3609"/>
                </a:cubicBezTo>
                <a:lnTo>
                  <a:pt x="3490" y="4401"/>
                </a:lnTo>
                <a:cubicBezTo>
                  <a:pt x="3528" y="4474"/>
                  <a:pt x="3542" y="4567"/>
                  <a:pt x="3535" y="4657"/>
                </a:cubicBezTo>
                <a:cubicBezTo>
                  <a:pt x="3528" y="4747"/>
                  <a:pt x="3499" y="4833"/>
                  <a:pt x="3448" y="4898"/>
                </a:cubicBezTo>
                <a:lnTo>
                  <a:pt x="2909" y="5647"/>
                </a:lnTo>
                <a:cubicBezTo>
                  <a:pt x="2863" y="5715"/>
                  <a:pt x="2787" y="5774"/>
                  <a:pt x="2704" y="5812"/>
                </a:cubicBezTo>
                <a:cubicBezTo>
                  <a:pt x="2621" y="5851"/>
                  <a:pt x="2531" y="5868"/>
                  <a:pt x="2450" y="5857"/>
                </a:cubicBezTo>
                <a:lnTo>
                  <a:pt x="1549" y="5739"/>
                </a:lnTo>
                <a:cubicBezTo>
                  <a:pt x="1387" y="5718"/>
                  <a:pt x="1250" y="5705"/>
                  <a:pt x="1245" y="5711"/>
                </a:cubicBezTo>
                <a:cubicBezTo>
                  <a:pt x="1240" y="5716"/>
                  <a:pt x="1181" y="5847"/>
                  <a:pt x="1111" y="5999"/>
                </a:cubicBezTo>
                <a:lnTo>
                  <a:pt x="518" y="7484"/>
                </a:lnTo>
                <a:cubicBezTo>
                  <a:pt x="491" y="7562"/>
                  <a:pt x="465" y="7635"/>
                  <a:pt x="447" y="7689"/>
                </a:cubicBezTo>
                <a:cubicBezTo>
                  <a:pt x="429" y="7743"/>
                  <a:pt x="417" y="7779"/>
                  <a:pt x="414" y="7781"/>
                </a:cubicBezTo>
                <a:cubicBezTo>
                  <a:pt x="414" y="7787"/>
                  <a:pt x="441" y="7810"/>
                  <a:pt x="485" y="7843"/>
                </a:cubicBezTo>
                <a:cubicBezTo>
                  <a:pt x="529" y="7876"/>
                  <a:pt x="589" y="7920"/>
                  <a:pt x="657" y="7966"/>
                </a:cubicBezTo>
                <a:lnTo>
                  <a:pt x="1381" y="8453"/>
                </a:lnTo>
                <a:cubicBezTo>
                  <a:pt x="1449" y="8499"/>
                  <a:pt x="1502" y="8575"/>
                  <a:pt x="1537" y="8658"/>
                </a:cubicBezTo>
                <a:cubicBezTo>
                  <a:pt x="1571" y="8742"/>
                  <a:pt x="1586" y="8832"/>
                  <a:pt x="1570" y="8914"/>
                </a:cubicBezTo>
                <a:lnTo>
                  <a:pt x="1419" y="9944"/>
                </a:lnTo>
                <a:cubicBezTo>
                  <a:pt x="1411" y="10026"/>
                  <a:pt x="1372" y="10112"/>
                  <a:pt x="1316" y="10185"/>
                </a:cubicBezTo>
                <a:cubicBezTo>
                  <a:pt x="1259" y="10259"/>
                  <a:pt x="1184" y="10319"/>
                  <a:pt x="1106" y="10346"/>
                </a:cubicBezTo>
                <a:lnTo>
                  <a:pt x="280" y="10649"/>
                </a:lnTo>
                <a:cubicBezTo>
                  <a:pt x="124" y="10703"/>
                  <a:pt x="0" y="10758"/>
                  <a:pt x="0" y="10769"/>
                </a:cubicBezTo>
                <a:cubicBezTo>
                  <a:pt x="0" y="10780"/>
                  <a:pt x="6" y="10919"/>
                  <a:pt x="16" y="11081"/>
                </a:cubicBezTo>
                <a:lnTo>
                  <a:pt x="167" y="12627"/>
                </a:lnTo>
                <a:cubicBezTo>
                  <a:pt x="181" y="12708"/>
                  <a:pt x="192" y="12783"/>
                  <a:pt x="200" y="12840"/>
                </a:cubicBezTo>
                <a:cubicBezTo>
                  <a:pt x="208" y="12897"/>
                  <a:pt x="214" y="12936"/>
                  <a:pt x="217" y="12942"/>
                </a:cubicBezTo>
                <a:cubicBezTo>
                  <a:pt x="217" y="12947"/>
                  <a:pt x="249" y="12954"/>
                  <a:pt x="304" y="12963"/>
                </a:cubicBezTo>
                <a:cubicBezTo>
                  <a:pt x="358" y="12972"/>
                  <a:pt x="434" y="12983"/>
                  <a:pt x="518" y="12991"/>
                </a:cubicBezTo>
                <a:lnTo>
                  <a:pt x="1353" y="13081"/>
                </a:lnTo>
                <a:cubicBezTo>
                  <a:pt x="1434" y="13089"/>
                  <a:pt x="1519" y="13131"/>
                  <a:pt x="1589" y="13190"/>
                </a:cubicBezTo>
                <a:cubicBezTo>
                  <a:pt x="1658" y="13248"/>
                  <a:pt x="1713" y="13324"/>
                  <a:pt x="1737" y="13402"/>
                </a:cubicBezTo>
                <a:lnTo>
                  <a:pt x="2120" y="14502"/>
                </a:lnTo>
                <a:cubicBezTo>
                  <a:pt x="2150" y="14578"/>
                  <a:pt x="2156" y="14673"/>
                  <a:pt x="2139" y="14764"/>
                </a:cubicBezTo>
                <a:cubicBezTo>
                  <a:pt x="2123" y="14855"/>
                  <a:pt x="2085" y="14941"/>
                  <a:pt x="2029" y="15000"/>
                </a:cubicBezTo>
                <a:lnTo>
                  <a:pt x="1457" y="15624"/>
                </a:lnTo>
                <a:cubicBezTo>
                  <a:pt x="1349" y="15744"/>
                  <a:pt x="1256" y="15851"/>
                  <a:pt x="1261" y="15856"/>
                </a:cubicBezTo>
                <a:cubicBezTo>
                  <a:pt x="1267" y="15861"/>
                  <a:pt x="1338" y="15987"/>
                  <a:pt x="1424" y="16128"/>
                </a:cubicBezTo>
                <a:lnTo>
                  <a:pt x="2255" y="17381"/>
                </a:lnTo>
                <a:cubicBezTo>
                  <a:pt x="2303" y="17446"/>
                  <a:pt x="2350" y="17505"/>
                  <a:pt x="2384" y="17551"/>
                </a:cubicBezTo>
                <a:cubicBezTo>
                  <a:pt x="2418" y="17597"/>
                  <a:pt x="2443" y="17628"/>
                  <a:pt x="2445" y="17634"/>
                </a:cubicBezTo>
                <a:cubicBezTo>
                  <a:pt x="2448" y="17636"/>
                  <a:pt x="2481" y="17628"/>
                  <a:pt x="2532" y="17610"/>
                </a:cubicBezTo>
                <a:cubicBezTo>
                  <a:pt x="2584" y="17592"/>
                  <a:pt x="2654" y="17566"/>
                  <a:pt x="2730" y="17537"/>
                </a:cubicBezTo>
                <a:lnTo>
                  <a:pt x="3490" y="17232"/>
                </a:lnTo>
                <a:cubicBezTo>
                  <a:pt x="3566" y="17202"/>
                  <a:pt x="3658" y="17199"/>
                  <a:pt x="3747" y="17218"/>
                </a:cubicBezTo>
                <a:cubicBezTo>
                  <a:pt x="3835" y="17236"/>
                  <a:pt x="3918" y="17276"/>
                  <a:pt x="3975" y="17336"/>
                </a:cubicBezTo>
                <a:lnTo>
                  <a:pt x="4905" y="18194"/>
                </a:lnTo>
                <a:cubicBezTo>
                  <a:pt x="4967" y="18245"/>
                  <a:pt x="5015" y="18324"/>
                  <a:pt x="5043" y="18411"/>
                </a:cubicBezTo>
                <a:cubicBezTo>
                  <a:pt x="5072" y="18498"/>
                  <a:pt x="5081" y="18592"/>
                  <a:pt x="5062" y="18674"/>
                </a:cubicBezTo>
                <a:lnTo>
                  <a:pt x="4850" y="19477"/>
                </a:lnTo>
                <a:cubicBezTo>
                  <a:pt x="4807" y="19635"/>
                  <a:pt x="4779" y="19770"/>
                  <a:pt x="4785" y="19775"/>
                </a:cubicBezTo>
                <a:cubicBezTo>
                  <a:pt x="4790" y="19781"/>
                  <a:pt x="4915" y="19852"/>
                  <a:pt x="5055" y="19938"/>
                </a:cubicBezTo>
                <a:lnTo>
                  <a:pt x="6345" y="20631"/>
                </a:lnTo>
                <a:cubicBezTo>
                  <a:pt x="6418" y="20666"/>
                  <a:pt x="6486" y="20699"/>
                  <a:pt x="6538" y="20723"/>
                </a:cubicBezTo>
                <a:cubicBezTo>
                  <a:pt x="6590" y="20747"/>
                  <a:pt x="6627" y="20765"/>
                  <a:pt x="6632" y="20768"/>
                </a:cubicBezTo>
                <a:cubicBezTo>
                  <a:pt x="6635" y="20771"/>
                  <a:pt x="6659" y="20745"/>
                  <a:pt x="6698" y="20704"/>
                </a:cubicBezTo>
                <a:cubicBezTo>
                  <a:pt x="6736" y="20663"/>
                  <a:pt x="6788" y="20606"/>
                  <a:pt x="6841" y="20543"/>
                </a:cubicBezTo>
                <a:lnTo>
                  <a:pt x="7369" y="19931"/>
                </a:lnTo>
                <a:cubicBezTo>
                  <a:pt x="7423" y="19869"/>
                  <a:pt x="7505" y="19822"/>
                  <a:pt x="7592" y="19796"/>
                </a:cubicBezTo>
                <a:cubicBezTo>
                  <a:pt x="7679" y="19771"/>
                  <a:pt x="7773" y="19767"/>
                  <a:pt x="7851" y="19792"/>
                </a:cubicBezTo>
                <a:lnTo>
                  <a:pt x="9136" y="20116"/>
                </a:lnTo>
                <a:cubicBezTo>
                  <a:pt x="9217" y="20132"/>
                  <a:pt x="9297" y="20180"/>
                  <a:pt x="9362" y="20243"/>
                </a:cubicBezTo>
                <a:cubicBezTo>
                  <a:pt x="9427" y="20307"/>
                  <a:pt x="9477" y="20386"/>
                  <a:pt x="9496" y="20468"/>
                </a:cubicBezTo>
                <a:lnTo>
                  <a:pt x="9680" y="21260"/>
                </a:lnTo>
                <a:cubicBezTo>
                  <a:pt x="9718" y="21422"/>
                  <a:pt x="9754" y="21553"/>
                  <a:pt x="9760" y="21553"/>
                </a:cubicBezTo>
                <a:cubicBezTo>
                  <a:pt x="9765" y="21553"/>
                  <a:pt x="9911" y="21563"/>
                  <a:pt x="10073" y="21574"/>
                </a:cubicBezTo>
                <a:lnTo>
                  <a:pt x="10499" y="21595"/>
                </a:lnTo>
                <a:cubicBezTo>
                  <a:pt x="10580" y="21598"/>
                  <a:pt x="10687" y="21600"/>
                  <a:pt x="10795" y="21600"/>
                </a:cubicBezTo>
                <a:cubicBezTo>
                  <a:pt x="10904" y="21600"/>
                  <a:pt x="11015" y="21598"/>
                  <a:pt x="11099" y="21595"/>
                </a:cubicBezTo>
                <a:lnTo>
                  <a:pt x="11525" y="21574"/>
                </a:lnTo>
                <a:cubicBezTo>
                  <a:pt x="11687" y="21563"/>
                  <a:pt x="11827" y="21553"/>
                  <a:pt x="11838" y="21553"/>
                </a:cubicBezTo>
                <a:cubicBezTo>
                  <a:pt x="11849" y="21553"/>
                  <a:pt x="11880" y="21417"/>
                  <a:pt x="11918" y="21260"/>
                </a:cubicBezTo>
                <a:lnTo>
                  <a:pt x="12104" y="20468"/>
                </a:lnTo>
                <a:cubicBezTo>
                  <a:pt x="12123" y="20386"/>
                  <a:pt x="12170" y="20307"/>
                  <a:pt x="12236" y="20243"/>
                </a:cubicBezTo>
                <a:cubicBezTo>
                  <a:pt x="12301" y="20180"/>
                  <a:pt x="12383" y="20132"/>
                  <a:pt x="12464" y="20116"/>
                </a:cubicBezTo>
                <a:lnTo>
                  <a:pt x="13749" y="19792"/>
                </a:lnTo>
                <a:cubicBezTo>
                  <a:pt x="13827" y="19767"/>
                  <a:pt x="13919" y="19771"/>
                  <a:pt x="14005" y="19796"/>
                </a:cubicBezTo>
                <a:cubicBezTo>
                  <a:pt x="14092" y="19822"/>
                  <a:pt x="14173" y="19869"/>
                  <a:pt x="14227" y="19931"/>
                </a:cubicBezTo>
                <a:lnTo>
                  <a:pt x="14756" y="20543"/>
                </a:lnTo>
                <a:cubicBezTo>
                  <a:pt x="14810" y="20606"/>
                  <a:pt x="14860" y="20661"/>
                  <a:pt x="14897" y="20702"/>
                </a:cubicBezTo>
                <a:cubicBezTo>
                  <a:pt x="14935" y="20742"/>
                  <a:pt x="14963" y="20768"/>
                  <a:pt x="14968" y="20768"/>
                </a:cubicBezTo>
                <a:cubicBezTo>
                  <a:pt x="14971" y="20765"/>
                  <a:pt x="15003" y="20747"/>
                  <a:pt x="15055" y="20723"/>
                </a:cubicBezTo>
                <a:cubicBezTo>
                  <a:pt x="15107" y="20699"/>
                  <a:pt x="15177" y="20666"/>
                  <a:pt x="15253" y="20631"/>
                </a:cubicBezTo>
                <a:lnTo>
                  <a:pt x="16542" y="19938"/>
                </a:lnTo>
                <a:cubicBezTo>
                  <a:pt x="16613" y="19895"/>
                  <a:pt x="16677" y="19854"/>
                  <a:pt x="16726" y="19825"/>
                </a:cubicBezTo>
                <a:cubicBezTo>
                  <a:pt x="16775" y="19796"/>
                  <a:pt x="16808" y="19778"/>
                  <a:pt x="16813" y="19775"/>
                </a:cubicBezTo>
                <a:cubicBezTo>
                  <a:pt x="16816" y="19772"/>
                  <a:pt x="16810" y="19737"/>
                  <a:pt x="16799" y="19683"/>
                </a:cubicBezTo>
                <a:cubicBezTo>
                  <a:pt x="16788" y="19629"/>
                  <a:pt x="16769" y="19556"/>
                  <a:pt x="16747" y="19477"/>
                </a:cubicBezTo>
                <a:lnTo>
                  <a:pt x="16538" y="18674"/>
                </a:lnTo>
                <a:cubicBezTo>
                  <a:pt x="16516" y="18595"/>
                  <a:pt x="16523" y="18503"/>
                  <a:pt x="16552" y="18416"/>
                </a:cubicBezTo>
                <a:cubicBezTo>
                  <a:pt x="16580" y="18329"/>
                  <a:pt x="16628" y="18248"/>
                  <a:pt x="16693" y="18194"/>
                </a:cubicBezTo>
                <a:lnTo>
                  <a:pt x="17620" y="17336"/>
                </a:lnTo>
                <a:cubicBezTo>
                  <a:pt x="17677" y="17276"/>
                  <a:pt x="17763" y="17236"/>
                  <a:pt x="17851" y="17218"/>
                </a:cubicBezTo>
                <a:cubicBezTo>
                  <a:pt x="17939" y="17199"/>
                  <a:pt x="18032" y="17202"/>
                  <a:pt x="18107" y="17232"/>
                </a:cubicBezTo>
                <a:lnTo>
                  <a:pt x="18868" y="17537"/>
                </a:lnTo>
                <a:cubicBezTo>
                  <a:pt x="19019" y="17596"/>
                  <a:pt x="19149" y="17639"/>
                  <a:pt x="19155" y="17634"/>
                </a:cubicBezTo>
                <a:cubicBezTo>
                  <a:pt x="19160" y="17628"/>
                  <a:pt x="19246" y="17516"/>
                  <a:pt x="19343" y="17381"/>
                </a:cubicBezTo>
                <a:lnTo>
                  <a:pt x="20174" y="16128"/>
                </a:lnTo>
                <a:cubicBezTo>
                  <a:pt x="20260" y="15987"/>
                  <a:pt x="20331" y="15861"/>
                  <a:pt x="20336" y="15856"/>
                </a:cubicBezTo>
                <a:cubicBezTo>
                  <a:pt x="20342" y="15851"/>
                  <a:pt x="20257" y="15744"/>
                  <a:pt x="20143" y="15624"/>
                </a:cubicBezTo>
                <a:lnTo>
                  <a:pt x="19569" y="14989"/>
                </a:lnTo>
                <a:cubicBezTo>
                  <a:pt x="19515" y="14929"/>
                  <a:pt x="19477" y="14843"/>
                  <a:pt x="19461" y="14752"/>
                </a:cubicBezTo>
                <a:cubicBezTo>
                  <a:pt x="19444" y="14662"/>
                  <a:pt x="19448" y="14566"/>
                  <a:pt x="19477" y="14490"/>
                </a:cubicBezTo>
                <a:lnTo>
                  <a:pt x="19861" y="13391"/>
                </a:lnTo>
                <a:cubicBezTo>
                  <a:pt x="19885" y="13312"/>
                  <a:pt x="19940" y="13236"/>
                  <a:pt x="20009" y="13178"/>
                </a:cubicBezTo>
                <a:cubicBezTo>
                  <a:pt x="20078" y="13120"/>
                  <a:pt x="20163" y="13080"/>
                  <a:pt x="20244" y="13072"/>
                </a:cubicBezTo>
                <a:lnTo>
                  <a:pt x="21080" y="12979"/>
                </a:lnTo>
                <a:cubicBezTo>
                  <a:pt x="21161" y="12971"/>
                  <a:pt x="21234" y="12960"/>
                  <a:pt x="21289" y="12951"/>
                </a:cubicBezTo>
                <a:cubicBezTo>
                  <a:pt x="21344" y="12942"/>
                  <a:pt x="21381" y="12935"/>
                  <a:pt x="21383" y="12930"/>
                </a:cubicBezTo>
                <a:cubicBezTo>
                  <a:pt x="21383" y="12924"/>
                  <a:pt x="21389" y="12889"/>
                  <a:pt x="21398" y="12833"/>
                </a:cubicBezTo>
                <a:cubicBezTo>
                  <a:pt x="21406" y="12777"/>
                  <a:pt x="21417" y="12699"/>
                  <a:pt x="21431" y="12615"/>
                </a:cubicBezTo>
                <a:lnTo>
                  <a:pt x="21581" y="11072"/>
                </a:lnTo>
                <a:cubicBezTo>
                  <a:pt x="21587" y="10991"/>
                  <a:pt x="21592" y="10914"/>
                  <a:pt x="21595" y="10857"/>
                </a:cubicBezTo>
                <a:cubicBezTo>
                  <a:pt x="21598" y="10800"/>
                  <a:pt x="21600" y="10763"/>
                  <a:pt x="21600" y="10757"/>
                </a:cubicBezTo>
                <a:cubicBezTo>
                  <a:pt x="21592" y="10757"/>
                  <a:pt x="21556" y="10742"/>
                  <a:pt x="21504" y="10722"/>
                </a:cubicBezTo>
                <a:cubicBezTo>
                  <a:pt x="21451" y="10702"/>
                  <a:pt x="21379" y="10676"/>
                  <a:pt x="21301" y="10649"/>
                </a:cubicBezTo>
                <a:lnTo>
                  <a:pt x="20475" y="10346"/>
                </a:lnTo>
                <a:cubicBezTo>
                  <a:pt x="20397" y="10319"/>
                  <a:pt x="20322" y="10259"/>
                  <a:pt x="20266" y="10185"/>
                </a:cubicBezTo>
                <a:cubicBezTo>
                  <a:pt x="20209" y="10112"/>
                  <a:pt x="20170" y="10026"/>
                  <a:pt x="20162" y="9944"/>
                </a:cubicBezTo>
                <a:lnTo>
                  <a:pt x="20011" y="8914"/>
                </a:lnTo>
                <a:cubicBezTo>
                  <a:pt x="19995" y="8832"/>
                  <a:pt x="20010" y="8742"/>
                  <a:pt x="20044" y="8658"/>
                </a:cubicBezTo>
                <a:cubicBezTo>
                  <a:pt x="20079" y="8575"/>
                  <a:pt x="20135" y="8499"/>
                  <a:pt x="20202" y="8453"/>
                </a:cubicBezTo>
                <a:lnTo>
                  <a:pt x="20925" y="7966"/>
                </a:lnTo>
                <a:cubicBezTo>
                  <a:pt x="20992" y="7920"/>
                  <a:pt x="21054" y="7876"/>
                  <a:pt x="21099" y="7843"/>
                </a:cubicBezTo>
                <a:cubicBezTo>
                  <a:pt x="21143" y="7810"/>
                  <a:pt x="21170" y="7787"/>
                  <a:pt x="21167" y="7781"/>
                </a:cubicBezTo>
                <a:cubicBezTo>
                  <a:pt x="21167" y="7776"/>
                  <a:pt x="21155" y="7740"/>
                  <a:pt x="21136" y="7687"/>
                </a:cubicBezTo>
                <a:cubicBezTo>
                  <a:pt x="21117" y="7633"/>
                  <a:pt x="21090" y="7562"/>
                  <a:pt x="21063" y="7484"/>
                </a:cubicBezTo>
                <a:lnTo>
                  <a:pt x="20470" y="5999"/>
                </a:lnTo>
                <a:cubicBezTo>
                  <a:pt x="20400" y="5847"/>
                  <a:pt x="20342" y="5722"/>
                  <a:pt x="20336" y="5711"/>
                </a:cubicBezTo>
                <a:cubicBezTo>
                  <a:pt x="20331" y="5700"/>
                  <a:pt x="20197" y="5718"/>
                  <a:pt x="20035" y="5739"/>
                </a:cubicBezTo>
                <a:lnTo>
                  <a:pt x="19131" y="5857"/>
                </a:lnTo>
                <a:cubicBezTo>
                  <a:pt x="19050" y="5868"/>
                  <a:pt x="18958" y="5850"/>
                  <a:pt x="18875" y="5812"/>
                </a:cubicBezTo>
                <a:cubicBezTo>
                  <a:pt x="18791" y="5775"/>
                  <a:pt x="18718" y="5717"/>
                  <a:pt x="18675" y="5647"/>
                </a:cubicBezTo>
                <a:lnTo>
                  <a:pt x="18133" y="4898"/>
                </a:lnTo>
                <a:cubicBezTo>
                  <a:pt x="18082" y="4833"/>
                  <a:pt x="18053" y="4747"/>
                  <a:pt x="18046" y="4657"/>
                </a:cubicBezTo>
                <a:cubicBezTo>
                  <a:pt x="18039" y="4567"/>
                  <a:pt x="18053" y="4474"/>
                  <a:pt x="18091" y="4401"/>
                </a:cubicBezTo>
                <a:lnTo>
                  <a:pt x="18517" y="3609"/>
                </a:lnTo>
                <a:cubicBezTo>
                  <a:pt x="18593" y="3463"/>
                  <a:pt x="18652" y="3338"/>
                  <a:pt x="18646" y="3333"/>
                </a:cubicBezTo>
                <a:cubicBezTo>
                  <a:pt x="18641" y="3327"/>
                  <a:pt x="18539" y="3229"/>
                  <a:pt x="18420" y="3115"/>
                </a:cubicBezTo>
                <a:lnTo>
                  <a:pt x="17185" y="2045"/>
                </a:lnTo>
                <a:cubicBezTo>
                  <a:pt x="17055" y="1942"/>
                  <a:pt x="16943" y="1852"/>
                  <a:pt x="16938" y="1846"/>
                </a:cubicBezTo>
                <a:cubicBezTo>
                  <a:pt x="16932" y="1841"/>
                  <a:pt x="16811" y="1917"/>
                  <a:pt x="16681" y="2009"/>
                </a:cubicBezTo>
                <a:lnTo>
                  <a:pt x="15933" y="2546"/>
                </a:lnTo>
                <a:cubicBezTo>
                  <a:pt x="15865" y="2595"/>
                  <a:pt x="15775" y="2621"/>
                  <a:pt x="15683" y="2626"/>
                </a:cubicBezTo>
                <a:cubicBezTo>
                  <a:pt x="15592" y="2631"/>
                  <a:pt x="15502" y="2615"/>
                  <a:pt x="15432" y="2574"/>
                </a:cubicBezTo>
                <a:lnTo>
                  <a:pt x="14681" y="2189"/>
                </a:lnTo>
                <a:cubicBezTo>
                  <a:pt x="14605" y="2154"/>
                  <a:pt x="14538" y="2089"/>
                  <a:pt x="14490" y="2012"/>
                </a:cubicBezTo>
                <a:cubicBezTo>
                  <a:pt x="14442" y="1934"/>
                  <a:pt x="14412" y="1845"/>
                  <a:pt x="14415" y="1761"/>
                </a:cubicBezTo>
                <a:lnTo>
                  <a:pt x="14427" y="839"/>
                </a:lnTo>
                <a:cubicBezTo>
                  <a:pt x="14427" y="758"/>
                  <a:pt x="14428" y="682"/>
                  <a:pt x="14427" y="626"/>
                </a:cubicBezTo>
                <a:cubicBezTo>
                  <a:pt x="14425" y="571"/>
                  <a:pt x="14420" y="537"/>
                  <a:pt x="14415" y="537"/>
                </a:cubicBezTo>
                <a:cubicBezTo>
                  <a:pt x="14412" y="534"/>
                  <a:pt x="14376" y="522"/>
                  <a:pt x="14321" y="506"/>
                </a:cubicBezTo>
                <a:cubicBezTo>
                  <a:pt x="14266" y="490"/>
                  <a:pt x="14192" y="469"/>
                  <a:pt x="14114" y="444"/>
                </a:cubicBezTo>
                <a:lnTo>
                  <a:pt x="12506" y="54"/>
                </a:lnTo>
                <a:cubicBezTo>
                  <a:pt x="12344" y="22"/>
                  <a:pt x="12203" y="0"/>
                  <a:pt x="12198" y="0"/>
                </a:cubicBezTo>
                <a:cubicBezTo>
                  <a:pt x="12187" y="0"/>
                  <a:pt x="12125" y="118"/>
                  <a:pt x="12050" y="265"/>
                </a:cubicBezTo>
                <a:lnTo>
                  <a:pt x="11626" y="1094"/>
                </a:lnTo>
                <a:cubicBezTo>
                  <a:pt x="11588" y="1168"/>
                  <a:pt x="11523" y="1233"/>
                  <a:pt x="11445" y="1279"/>
                </a:cubicBezTo>
                <a:cubicBezTo>
                  <a:pt x="11367" y="1325"/>
                  <a:pt x="11276" y="1352"/>
                  <a:pt x="11195" y="1350"/>
                </a:cubicBezTo>
                <a:lnTo>
                  <a:pt x="10386" y="1350"/>
                </a:lnTo>
                <a:cubicBezTo>
                  <a:pt x="10305" y="1352"/>
                  <a:pt x="10215" y="1325"/>
                  <a:pt x="10136" y="1279"/>
                </a:cubicBezTo>
                <a:cubicBezTo>
                  <a:pt x="10057" y="1233"/>
                  <a:pt x="9990" y="1168"/>
                  <a:pt x="9955" y="1094"/>
                </a:cubicBezTo>
                <a:lnTo>
                  <a:pt x="9534" y="265"/>
                </a:lnTo>
                <a:cubicBezTo>
                  <a:pt x="9458" y="118"/>
                  <a:pt x="9394" y="0"/>
                  <a:pt x="9383" y="0"/>
                </a:cubicBezTo>
                <a:close/>
                <a:moveTo>
                  <a:pt x="10800" y="4281"/>
                </a:moveTo>
                <a:cubicBezTo>
                  <a:pt x="12461" y="4281"/>
                  <a:pt x="14122" y="4918"/>
                  <a:pt x="15389" y="6191"/>
                </a:cubicBezTo>
                <a:cubicBezTo>
                  <a:pt x="17924" y="8736"/>
                  <a:pt x="17924" y="12864"/>
                  <a:pt x="15389" y="15409"/>
                </a:cubicBezTo>
                <a:cubicBezTo>
                  <a:pt x="12855" y="17955"/>
                  <a:pt x="8745" y="17955"/>
                  <a:pt x="6211" y="15409"/>
                </a:cubicBezTo>
                <a:cubicBezTo>
                  <a:pt x="3676" y="12864"/>
                  <a:pt x="3676" y="8736"/>
                  <a:pt x="6211" y="6191"/>
                </a:cubicBezTo>
                <a:cubicBezTo>
                  <a:pt x="7478" y="4918"/>
                  <a:pt x="9139" y="4281"/>
                  <a:pt x="10800" y="4281"/>
                </a:cubicBezTo>
                <a:close/>
              </a:path>
            </a:pathLst>
          </a:custGeom>
          <a:solidFill>
            <a:srgbClr val="FBBF0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11" name="Фигура">
            <a:extLst>
              <a:ext uri="{FF2B5EF4-FFF2-40B4-BE49-F238E27FC236}">
                <a16:creationId xmlns:a16="http://schemas.microsoft.com/office/drawing/2014/main" id="{D285452C-4CB7-9A88-C37C-E98EC51808E1}"/>
              </a:ext>
            </a:extLst>
          </p:cNvPr>
          <p:cNvSpPr/>
          <p:nvPr/>
        </p:nvSpPr>
        <p:spPr>
          <a:xfrm>
            <a:off x="3910553" y="3600214"/>
            <a:ext cx="919214" cy="919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41" y="0"/>
                </a:moveTo>
                <a:cubicBezTo>
                  <a:pt x="7322" y="0"/>
                  <a:pt x="4803" y="1004"/>
                  <a:pt x="2882" y="3015"/>
                </a:cubicBezTo>
                <a:cubicBezTo>
                  <a:pt x="-961" y="7037"/>
                  <a:pt x="-961" y="13557"/>
                  <a:pt x="2882" y="17578"/>
                </a:cubicBezTo>
                <a:cubicBezTo>
                  <a:pt x="6724" y="21600"/>
                  <a:pt x="12954" y="21600"/>
                  <a:pt x="16796" y="17578"/>
                </a:cubicBezTo>
                <a:cubicBezTo>
                  <a:pt x="20639" y="13557"/>
                  <a:pt x="20639" y="7037"/>
                  <a:pt x="16796" y="3015"/>
                </a:cubicBezTo>
                <a:cubicBezTo>
                  <a:pt x="14875" y="1004"/>
                  <a:pt x="12359" y="0"/>
                  <a:pt x="9841" y="0"/>
                </a:cubicBezTo>
                <a:close/>
                <a:moveTo>
                  <a:pt x="9841" y="1201"/>
                </a:moveTo>
                <a:cubicBezTo>
                  <a:pt x="12065" y="1201"/>
                  <a:pt x="14289" y="2090"/>
                  <a:pt x="15986" y="3866"/>
                </a:cubicBezTo>
                <a:cubicBezTo>
                  <a:pt x="19380" y="7418"/>
                  <a:pt x="19380" y="13178"/>
                  <a:pt x="15986" y="16731"/>
                </a:cubicBezTo>
                <a:cubicBezTo>
                  <a:pt x="12592" y="20283"/>
                  <a:pt x="7089" y="20283"/>
                  <a:pt x="3695" y="16731"/>
                </a:cubicBezTo>
                <a:cubicBezTo>
                  <a:pt x="301" y="13178"/>
                  <a:pt x="301" y="7418"/>
                  <a:pt x="3695" y="3866"/>
                </a:cubicBezTo>
                <a:cubicBezTo>
                  <a:pt x="5392" y="2090"/>
                  <a:pt x="7616" y="1201"/>
                  <a:pt x="9841" y="1201"/>
                </a:cubicBezTo>
                <a:close/>
              </a:path>
            </a:pathLst>
          </a:custGeom>
          <a:solidFill>
            <a:srgbClr val="000000">
              <a:alpha val="11624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13" name="Фигура">
            <a:extLst>
              <a:ext uri="{FF2B5EF4-FFF2-40B4-BE49-F238E27FC236}">
                <a16:creationId xmlns:a16="http://schemas.microsoft.com/office/drawing/2014/main" id="{2E69820B-19F1-83E2-AA30-5D0807C997AB}"/>
              </a:ext>
            </a:extLst>
          </p:cNvPr>
          <p:cNvSpPr/>
          <p:nvPr/>
        </p:nvSpPr>
        <p:spPr>
          <a:xfrm>
            <a:off x="5722112" y="3892820"/>
            <a:ext cx="613850" cy="5778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978"/>
                </a:moveTo>
                <a:lnTo>
                  <a:pt x="14028" y="117"/>
                </a:lnTo>
                <a:lnTo>
                  <a:pt x="9604" y="353"/>
                </a:lnTo>
                <a:lnTo>
                  <a:pt x="8257" y="3023"/>
                </a:lnTo>
                <a:lnTo>
                  <a:pt x="5412" y="0"/>
                </a:lnTo>
                <a:lnTo>
                  <a:pt x="1833" y="613"/>
                </a:lnTo>
                <a:lnTo>
                  <a:pt x="0" y="12019"/>
                </a:lnTo>
                <a:lnTo>
                  <a:pt x="8890" y="21600"/>
                </a:lnTo>
                <a:cubicBezTo>
                  <a:pt x="12552" y="21126"/>
                  <a:pt x="15910" y="19196"/>
                  <a:pt x="18287" y="16197"/>
                </a:cubicBezTo>
                <a:cubicBezTo>
                  <a:pt x="20134" y="13867"/>
                  <a:pt x="21287" y="11006"/>
                  <a:pt x="21600" y="7978"/>
                </a:cubicBezTo>
                <a:close/>
              </a:path>
            </a:pathLst>
          </a:custGeom>
          <a:solidFill>
            <a:srgbClr val="252D30">
              <a:alpha val="8556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>
                <a:solidFill>
                  <a:srgbClr val="FEFCFF"/>
                </a:solidFill>
              </a:defRPr>
            </a:pPr>
            <a:endParaRPr/>
          </a:p>
        </p:txBody>
      </p:sp>
      <p:sp>
        <p:nvSpPr>
          <p:cNvPr id="14" name="Фигура">
            <a:extLst>
              <a:ext uri="{FF2B5EF4-FFF2-40B4-BE49-F238E27FC236}">
                <a16:creationId xmlns:a16="http://schemas.microsoft.com/office/drawing/2014/main" id="{59214431-3567-225D-5832-AF4F942250B8}"/>
              </a:ext>
            </a:extLst>
          </p:cNvPr>
          <p:cNvSpPr/>
          <p:nvPr/>
        </p:nvSpPr>
        <p:spPr>
          <a:xfrm>
            <a:off x="5249282" y="3387187"/>
            <a:ext cx="1351182" cy="1345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83" y="0"/>
                </a:moveTo>
                <a:cubicBezTo>
                  <a:pt x="9372" y="0"/>
                  <a:pt x="9237" y="27"/>
                  <a:pt x="9075" y="54"/>
                </a:cubicBezTo>
                <a:lnTo>
                  <a:pt x="7468" y="444"/>
                </a:lnTo>
                <a:cubicBezTo>
                  <a:pt x="7389" y="469"/>
                  <a:pt x="7317" y="490"/>
                  <a:pt x="7263" y="506"/>
                </a:cubicBezTo>
                <a:cubicBezTo>
                  <a:pt x="7208" y="522"/>
                  <a:pt x="7172" y="534"/>
                  <a:pt x="7166" y="537"/>
                </a:cubicBezTo>
                <a:cubicBezTo>
                  <a:pt x="7164" y="539"/>
                  <a:pt x="7159" y="574"/>
                  <a:pt x="7157" y="629"/>
                </a:cubicBezTo>
                <a:cubicBezTo>
                  <a:pt x="7155" y="684"/>
                  <a:pt x="7154" y="758"/>
                  <a:pt x="7154" y="839"/>
                </a:cubicBezTo>
                <a:lnTo>
                  <a:pt x="7166" y="1761"/>
                </a:lnTo>
                <a:cubicBezTo>
                  <a:pt x="7166" y="1842"/>
                  <a:pt x="7137" y="1931"/>
                  <a:pt x="7089" y="2009"/>
                </a:cubicBezTo>
                <a:cubicBezTo>
                  <a:pt x="7041" y="2087"/>
                  <a:pt x="6973" y="2154"/>
                  <a:pt x="6900" y="2189"/>
                </a:cubicBezTo>
                <a:lnTo>
                  <a:pt x="6150" y="2574"/>
                </a:lnTo>
                <a:cubicBezTo>
                  <a:pt x="6077" y="2615"/>
                  <a:pt x="5984" y="2631"/>
                  <a:pt x="5893" y="2626"/>
                </a:cubicBezTo>
                <a:cubicBezTo>
                  <a:pt x="5802" y="2621"/>
                  <a:pt x="5713" y="2595"/>
                  <a:pt x="5648" y="2546"/>
                </a:cubicBezTo>
                <a:lnTo>
                  <a:pt x="4900" y="2009"/>
                </a:lnTo>
                <a:cubicBezTo>
                  <a:pt x="4765" y="1912"/>
                  <a:pt x="4651" y="1841"/>
                  <a:pt x="4646" y="1846"/>
                </a:cubicBezTo>
                <a:cubicBezTo>
                  <a:pt x="4640" y="1852"/>
                  <a:pt x="4526" y="1942"/>
                  <a:pt x="4396" y="2045"/>
                </a:cubicBezTo>
                <a:lnTo>
                  <a:pt x="3161" y="3115"/>
                </a:lnTo>
                <a:cubicBezTo>
                  <a:pt x="3042" y="3229"/>
                  <a:pt x="2940" y="3327"/>
                  <a:pt x="2935" y="3333"/>
                </a:cubicBezTo>
                <a:cubicBezTo>
                  <a:pt x="2929" y="3338"/>
                  <a:pt x="2989" y="3463"/>
                  <a:pt x="3064" y="3609"/>
                </a:cubicBezTo>
                <a:lnTo>
                  <a:pt x="3490" y="4401"/>
                </a:lnTo>
                <a:cubicBezTo>
                  <a:pt x="3528" y="4474"/>
                  <a:pt x="3542" y="4567"/>
                  <a:pt x="3535" y="4657"/>
                </a:cubicBezTo>
                <a:cubicBezTo>
                  <a:pt x="3528" y="4747"/>
                  <a:pt x="3499" y="4833"/>
                  <a:pt x="3448" y="4898"/>
                </a:cubicBezTo>
                <a:lnTo>
                  <a:pt x="2909" y="5647"/>
                </a:lnTo>
                <a:cubicBezTo>
                  <a:pt x="2863" y="5715"/>
                  <a:pt x="2787" y="5774"/>
                  <a:pt x="2704" y="5812"/>
                </a:cubicBezTo>
                <a:cubicBezTo>
                  <a:pt x="2621" y="5851"/>
                  <a:pt x="2531" y="5868"/>
                  <a:pt x="2450" y="5857"/>
                </a:cubicBezTo>
                <a:lnTo>
                  <a:pt x="1549" y="5739"/>
                </a:lnTo>
                <a:cubicBezTo>
                  <a:pt x="1387" y="5718"/>
                  <a:pt x="1250" y="5705"/>
                  <a:pt x="1245" y="5711"/>
                </a:cubicBezTo>
                <a:cubicBezTo>
                  <a:pt x="1240" y="5716"/>
                  <a:pt x="1181" y="5847"/>
                  <a:pt x="1111" y="5999"/>
                </a:cubicBezTo>
                <a:lnTo>
                  <a:pt x="518" y="7484"/>
                </a:lnTo>
                <a:cubicBezTo>
                  <a:pt x="491" y="7562"/>
                  <a:pt x="465" y="7635"/>
                  <a:pt x="447" y="7689"/>
                </a:cubicBezTo>
                <a:cubicBezTo>
                  <a:pt x="429" y="7743"/>
                  <a:pt x="417" y="7779"/>
                  <a:pt x="414" y="7781"/>
                </a:cubicBezTo>
                <a:cubicBezTo>
                  <a:pt x="414" y="7787"/>
                  <a:pt x="441" y="7810"/>
                  <a:pt x="485" y="7843"/>
                </a:cubicBezTo>
                <a:cubicBezTo>
                  <a:pt x="529" y="7876"/>
                  <a:pt x="589" y="7920"/>
                  <a:pt x="657" y="7966"/>
                </a:cubicBezTo>
                <a:lnTo>
                  <a:pt x="1381" y="8453"/>
                </a:lnTo>
                <a:cubicBezTo>
                  <a:pt x="1449" y="8499"/>
                  <a:pt x="1502" y="8575"/>
                  <a:pt x="1537" y="8658"/>
                </a:cubicBezTo>
                <a:cubicBezTo>
                  <a:pt x="1571" y="8742"/>
                  <a:pt x="1586" y="8832"/>
                  <a:pt x="1570" y="8914"/>
                </a:cubicBezTo>
                <a:lnTo>
                  <a:pt x="1419" y="9944"/>
                </a:lnTo>
                <a:cubicBezTo>
                  <a:pt x="1411" y="10026"/>
                  <a:pt x="1372" y="10112"/>
                  <a:pt x="1316" y="10185"/>
                </a:cubicBezTo>
                <a:cubicBezTo>
                  <a:pt x="1259" y="10259"/>
                  <a:pt x="1184" y="10319"/>
                  <a:pt x="1106" y="10346"/>
                </a:cubicBezTo>
                <a:lnTo>
                  <a:pt x="280" y="10649"/>
                </a:lnTo>
                <a:cubicBezTo>
                  <a:pt x="124" y="10703"/>
                  <a:pt x="0" y="10758"/>
                  <a:pt x="0" y="10769"/>
                </a:cubicBezTo>
                <a:cubicBezTo>
                  <a:pt x="0" y="10780"/>
                  <a:pt x="6" y="10919"/>
                  <a:pt x="16" y="11081"/>
                </a:cubicBezTo>
                <a:lnTo>
                  <a:pt x="167" y="12627"/>
                </a:lnTo>
                <a:cubicBezTo>
                  <a:pt x="181" y="12708"/>
                  <a:pt x="192" y="12783"/>
                  <a:pt x="200" y="12840"/>
                </a:cubicBezTo>
                <a:cubicBezTo>
                  <a:pt x="208" y="12897"/>
                  <a:pt x="214" y="12936"/>
                  <a:pt x="217" y="12942"/>
                </a:cubicBezTo>
                <a:cubicBezTo>
                  <a:pt x="217" y="12947"/>
                  <a:pt x="249" y="12954"/>
                  <a:pt x="304" y="12963"/>
                </a:cubicBezTo>
                <a:cubicBezTo>
                  <a:pt x="358" y="12972"/>
                  <a:pt x="434" y="12983"/>
                  <a:pt x="518" y="12991"/>
                </a:cubicBezTo>
                <a:lnTo>
                  <a:pt x="1353" y="13081"/>
                </a:lnTo>
                <a:cubicBezTo>
                  <a:pt x="1434" y="13089"/>
                  <a:pt x="1519" y="13131"/>
                  <a:pt x="1589" y="13190"/>
                </a:cubicBezTo>
                <a:cubicBezTo>
                  <a:pt x="1658" y="13248"/>
                  <a:pt x="1713" y="13324"/>
                  <a:pt x="1737" y="13402"/>
                </a:cubicBezTo>
                <a:lnTo>
                  <a:pt x="2120" y="14502"/>
                </a:lnTo>
                <a:cubicBezTo>
                  <a:pt x="2150" y="14578"/>
                  <a:pt x="2156" y="14673"/>
                  <a:pt x="2139" y="14764"/>
                </a:cubicBezTo>
                <a:cubicBezTo>
                  <a:pt x="2123" y="14855"/>
                  <a:pt x="2085" y="14941"/>
                  <a:pt x="2029" y="15000"/>
                </a:cubicBezTo>
                <a:lnTo>
                  <a:pt x="1457" y="15624"/>
                </a:lnTo>
                <a:cubicBezTo>
                  <a:pt x="1349" y="15744"/>
                  <a:pt x="1256" y="15851"/>
                  <a:pt x="1261" y="15856"/>
                </a:cubicBezTo>
                <a:cubicBezTo>
                  <a:pt x="1267" y="15861"/>
                  <a:pt x="1338" y="15987"/>
                  <a:pt x="1424" y="16128"/>
                </a:cubicBezTo>
                <a:lnTo>
                  <a:pt x="2255" y="17381"/>
                </a:lnTo>
                <a:cubicBezTo>
                  <a:pt x="2303" y="17446"/>
                  <a:pt x="2350" y="17505"/>
                  <a:pt x="2384" y="17551"/>
                </a:cubicBezTo>
                <a:cubicBezTo>
                  <a:pt x="2418" y="17597"/>
                  <a:pt x="2443" y="17628"/>
                  <a:pt x="2445" y="17634"/>
                </a:cubicBezTo>
                <a:cubicBezTo>
                  <a:pt x="2448" y="17636"/>
                  <a:pt x="2481" y="17628"/>
                  <a:pt x="2532" y="17610"/>
                </a:cubicBezTo>
                <a:cubicBezTo>
                  <a:pt x="2584" y="17592"/>
                  <a:pt x="2654" y="17566"/>
                  <a:pt x="2730" y="17537"/>
                </a:cubicBezTo>
                <a:lnTo>
                  <a:pt x="3490" y="17232"/>
                </a:lnTo>
                <a:cubicBezTo>
                  <a:pt x="3566" y="17202"/>
                  <a:pt x="3658" y="17199"/>
                  <a:pt x="3747" y="17218"/>
                </a:cubicBezTo>
                <a:cubicBezTo>
                  <a:pt x="3835" y="17236"/>
                  <a:pt x="3918" y="17276"/>
                  <a:pt x="3975" y="17336"/>
                </a:cubicBezTo>
                <a:lnTo>
                  <a:pt x="4905" y="18194"/>
                </a:lnTo>
                <a:cubicBezTo>
                  <a:pt x="4967" y="18245"/>
                  <a:pt x="5015" y="18324"/>
                  <a:pt x="5043" y="18411"/>
                </a:cubicBezTo>
                <a:cubicBezTo>
                  <a:pt x="5072" y="18498"/>
                  <a:pt x="5081" y="18592"/>
                  <a:pt x="5062" y="18674"/>
                </a:cubicBezTo>
                <a:lnTo>
                  <a:pt x="4850" y="19477"/>
                </a:lnTo>
                <a:cubicBezTo>
                  <a:pt x="4807" y="19635"/>
                  <a:pt x="4779" y="19770"/>
                  <a:pt x="4785" y="19775"/>
                </a:cubicBezTo>
                <a:cubicBezTo>
                  <a:pt x="4790" y="19781"/>
                  <a:pt x="4915" y="19852"/>
                  <a:pt x="5055" y="19938"/>
                </a:cubicBezTo>
                <a:lnTo>
                  <a:pt x="6345" y="20631"/>
                </a:lnTo>
                <a:cubicBezTo>
                  <a:pt x="6418" y="20666"/>
                  <a:pt x="6486" y="20699"/>
                  <a:pt x="6538" y="20723"/>
                </a:cubicBezTo>
                <a:cubicBezTo>
                  <a:pt x="6590" y="20747"/>
                  <a:pt x="6627" y="20765"/>
                  <a:pt x="6632" y="20768"/>
                </a:cubicBezTo>
                <a:cubicBezTo>
                  <a:pt x="6635" y="20771"/>
                  <a:pt x="6659" y="20745"/>
                  <a:pt x="6698" y="20704"/>
                </a:cubicBezTo>
                <a:cubicBezTo>
                  <a:pt x="6736" y="20663"/>
                  <a:pt x="6788" y="20606"/>
                  <a:pt x="6841" y="20543"/>
                </a:cubicBezTo>
                <a:lnTo>
                  <a:pt x="7369" y="19931"/>
                </a:lnTo>
                <a:cubicBezTo>
                  <a:pt x="7423" y="19869"/>
                  <a:pt x="7505" y="19822"/>
                  <a:pt x="7592" y="19796"/>
                </a:cubicBezTo>
                <a:cubicBezTo>
                  <a:pt x="7679" y="19771"/>
                  <a:pt x="7773" y="19767"/>
                  <a:pt x="7851" y="19792"/>
                </a:cubicBezTo>
                <a:lnTo>
                  <a:pt x="9136" y="20116"/>
                </a:lnTo>
                <a:cubicBezTo>
                  <a:pt x="9217" y="20132"/>
                  <a:pt x="9297" y="20180"/>
                  <a:pt x="9362" y="20243"/>
                </a:cubicBezTo>
                <a:cubicBezTo>
                  <a:pt x="9427" y="20307"/>
                  <a:pt x="9477" y="20386"/>
                  <a:pt x="9496" y="20468"/>
                </a:cubicBezTo>
                <a:lnTo>
                  <a:pt x="9680" y="21260"/>
                </a:lnTo>
                <a:cubicBezTo>
                  <a:pt x="9718" y="21422"/>
                  <a:pt x="9754" y="21553"/>
                  <a:pt x="9760" y="21553"/>
                </a:cubicBezTo>
                <a:cubicBezTo>
                  <a:pt x="9765" y="21553"/>
                  <a:pt x="9911" y="21563"/>
                  <a:pt x="10073" y="21574"/>
                </a:cubicBezTo>
                <a:lnTo>
                  <a:pt x="10499" y="21595"/>
                </a:lnTo>
                <a:cubicBezTo>
                  <a:pt x="10580" y="21598"/>
                  <a:pt x="10687" y="21600"/>
                  <a:pt x="10795" y="21600"/>
                </a:cubicBezTo>
                <a:cubicBezTo>
                  <a:pt x="10904" y="21600"/>
                  <a:pt x="11015" y="21598"/>
                  <a:pt x="11099" y="21595"/>
                </a:cubicBezTo>
                <a:lnTo>
                  <a:pt x="11525" y="21574"/>
                </a:lnTo>
                <a:cubicBezTo>
                  <a:pt x="11687" y="21563"/>
                  <a:pt x="11827" y="21553"/>
                  <a:pt x="11838" y="21553"/>
                </a:cubicBezTo>
                <a:cubicBezTo>
                  <a:pt x="11849" y="21553"/>
                  <a:pt x="11880" y="21417"/>
                  <a:pt x="11918" y="21260"/>
                </a:cubicBezTo>
                <a:lnTo>
                  <a:pt x="12104" y="20468"/>
                </a:lnTo>
                <a:cubicBezTo>
                  <a:pt x="12123" y="20386"/>
                  <a:pt x="12170" y="20307"/>
                  <a:pt x="12236" y="20243"/>
                </a:cubicBezTo>
                <a:cubicBezTo>
                  <a:pt x="12301" y="20180"/>
                  <a:pt x="12383" y="20132"/>
                  <a:pt x="12464" y="20116"/>
                </a:cubicBezTo>
                <a:lnTo>
                  <a:pt x="13749" y="19792"/>
                </a:lnTo>
                <a:cubicBezTo>
                  <a:pt x="13827" y="19767"/>
                  <a:pt x="13919" y="19771"/>
                  <a:pt x="14005" y="19796"/>
                </a:cubicBezTo>
                <a:cubicBezTo>
                  <a:pt x="14092" y="19822"/>
                  <a:pt x="14173" y="19869"/>
                  <a:pt x="14227" y="19931"/>
                </a:cubicBezTo>
                <a:lnTo>
                  <a:pt x="14756" y="20543"/>
                </a:lnTo>
                <a:cubicBezTo>
                  <a:pt x="14810" y="20606"/>
                  <a:pt x="14860" y="20661"/>
                  <a:pt x="14897" y="20702"/>
                </a:cubicBezTo>
                <a:cubicBezTo>
                  <a:pt x="14935" y="20742"/>
                  <a:pt x="14963" y="20768"/>
                  <a:pt x="14968" y="20768"/>
                </a:cubicBezTo>
                <a:cubicBezTo>
                  <a:pt x="14971" y="20765"/>
                  <a:pt x="15003" y="20747"/>
                  <a:pt x="15055" y="20723"/>
                </a:cubicBezTo>
                <a:cubicBezTo>
                  <a:pt x="15107" y="20699"/>
                  <a:pt x="15177" y="20666"/>
                  <a:pt x="15253" y="20631"/>
                </a:cubicBezTo>
                <a:lnTo>
                  <a:pt x="16542" y="19938"/>
                </a:lnTo>
                <a:cubicBezTo>
                  <a:pt x="16613" y="19895"/>
                  <a:pt x="16677" y="19854"/>
                  <a:pt x="16726" y="19825"/>
                </a:cubicBezTo>
                <a:cubicBezTo>
                  <a:pt x="16775" y="19796"/>
                  <a:pt x="16808" y="19778"/>
                  <a:pt x="16813" y="19775"/>
                </a:cubicBezTo>
                <a:cubicBezTo>
                  <a:pt x="16816" y="19772"/>
                  <a:pt x="16810" y="19737"/>
                  <a:pt x="16799" y="19683"/>
                </a:cubicBezTo>
                <a:cubicBezTo>
                  <a:pt x="16788" y="19629"/>
                  <a:pt x="16769" y="19556"/>
                  <a:pt x="16747" y="19477"/>
                </a:cubicBezTo>
                <a:lnTo>
                  <a:pt x="16538" y="18674"/>
                </a:lnTo>
                <a:cubicBezTo>
                  <a:pt x="16516" y="18595"/>
                  <a:pt x="16523" y="18503"/>
                  <a:pt x="16552" y="18416"/>
                </a:cubicBezTo>
                <a:cubicBezTo>
                  <a:pt x="16580" y="18329"/>
                  <a:pt x="16628" y="18248"/>
                  <a:pt x="16693" y="18194"/>
                </a:cubicBezTo>
                <a:lnTo>
                  <a:pt x="17620" y="17336"/>
                </a:lnTo>
                <a:cubicBezTo>
                  <a:pt x="17677" y="17276"/>
                  <a:pt x="17763" y="17236"/>
                  <a:pt x="17851" y="17218"/>
                </a:cubicBezTo>
                <a:cubicBezTo>
                  <a:pt x="17939" y="17199"/>
                  <a:pt x="18032" y="17202"/>
                  <a:pt x="18107" y="17232"/>
                </a:cubicBezTo>
                <a:lnTo>
                  <a:pt x="18868" y="17537"/>
                </a:lnTo>
                <a:cubicBezTo>
                  <a:pt x="19019" y="17596"/>
                  <a:pt x="19149" y="17639"/>
                  <a:pt x="19155" y="17634"/>
                </a:cubicBezTo>
                <a:cubicBezTo>
                  <a:pt x="19160" y="17628"/>
                  <a:pt x="19246" y="17516"/>
                  <a:pt x="19343" y="17381"/>
                </a:cubicBezTo>
                <a:lnTo>
                  <a:pt x="20174" y="16128"/>
                </a:lnTo>
                <a:cubicBezTo>
                  <a:pt x="20260" y="15987"/>
                  <a:pt x="20331" y="15861"/>
                  <a:pt x="20336" y="15856"/>
                </a:cubicBezTo>
                <a:cubicBezTo>
                  <a:pt x="20342" y="15851"/>
                  <a:pt x="20257" y="15744"/>
                  <a:pt x="20143" y="15624"/>
                </a:cubicBezTo>
                <a:lnTo>
                  <a:pt x="19569" y="14989"/>
                </a:lnTo>
                <a:cubicBezTo>
                  <a:pt x="19515" y="14929"/>
                  <a:pt x="19477" y="14843"/>
                  <a:pt x="19461" y="14752"/>
                </a:cubicBezTo>
                <a:cubicBezTo>
                  <a:pt x="19444" y="14662"/>
                  <a:pt x="19448" y="14566"/>
                  <a:pt x="19477" y="14490"/>
                </a:cubicBezTo>
                <a:lnTo>
                  <a:pt x="19861" y="13391"/>
                </a:lnTo>
                <a:cubicBezTo>
                  <a:pt x="19885" y="13312"/>
                  <a:pt x="19940" y="13236"/>
                  <a:pt x="20009" y="13178"/>
                </a:cubicBezTo>
                <a:cubicBezTo>
                  <a:pt x="20078" y="13120"/>
                  <a:pt x="20163" y="13080"/>
                  <a:pt x="20244" y="13072"/>
                </a:cubicBezTo>
                <a:lnTo>
                  <a:pt x="21080" y="12979"/>
                </a:lnTo>
                <a:cubicBezTo>
                  <a:pt x="21161" y="12971"/>
                  <a:pt x="21234" y="12960"/>
                  <a:pt x="21289" y="12951"/>
                </a:cubicBezTo>
                <a:cubicBezTo>
                  <a:pt x="21344" y="12942"/>
                  <a:pt x="21381" y="12935"/>
                  <a:pt x="21383" y="12930"/>
                </a:cubicBezTo>
                <a:cubicBezTo>
                  <a:pt x="21383" y="12924"/>
                  <a:pt x="21389" y="12889"/>
                  <a:pt x="21398" y="12833"/>
                </a:cubicBezTo>
                <a:cubicBezTo>
                  <a:pt x="21406" y="12777"/>
                  <a:pt x="21417" y="12699"/>
                  <a:pt x="21431" y="12615"/>
                </a:cubicBezTo>
                <a:lnTo>
                  <a:pt x="21581" y="11072"/>
                </a:lnTo>
                <a:cubicBezTo>
                  <a:pt x="21587" y="10991"/>
                  <a:pt x="21592" y="10914"/>
                  <a:pt x="21595" y="10857"/>
                </a:cubicBezTo>
                <a:cubicBezTo>
                  <a:pt x="21598" y="10800"/>
                  <a:pt x="21600" y="10763"/>
                  <a:pt x="21600" y="10757"/>
                </a:cubicBezTo>
                <a:cubicBezTo>
                  <a:pt x="21592" y="10757"/>
                  <a:pt x="21556" y="10742"/>
                  <a:pt x="21504" y="10722"/>
                </a:cubicBezTo>
                <a:cubicBezTo>
                  <a:pt x="21451" y="10702"/>
                  <a:pt x="21379" y="10676"/>
                  <a:pt x="21301" y="10649"/>
                </a:cubicBezTo>
                <a:lnTo>
                  <a:pt x="20475" y="10346"/>
                </a:lnTo>
                <a:cubicBezTo>
                  <a:pt x="20397" y="10319"/>
                  <a:pt x="20322" y="10259"/>
                  <a:pt x="20266" y="10185"/>
                </a:cubicBezTo>
                <a:cubicBezTo>
                  <a:pt x="20209" y="10112"/>
                  <a:pt x="20170" y="10026"/>
                  <a:pt x="20162" y="9944"/>
                </a:cubicBezTo>
                <a:lnTo>
                  <a:pt x="20011" y="8914"/>
                </a:lnTo>
                <a:cubicBezTo>
                  <a:pt x="19995" y="8832"/>
                  <a:pt x="20010" y="8742"/>
                  <a:pt x="20044" y="8658"/>
                </a:cubicBezTo>
                <a:cubicBezTo>
                  <a:pt x="20079" y="8575"/>
                  <a:pt x="20135" y="8499"/>
                  <a:pt x="20202" y="8453"/>
                </a:cubicBezTo>
                <a:lnTo>
                  <a:pt x="20925" y="7966"/>
                </a:lnTo>
                <a:cubicBezTo>
                  <a:pt x="20992" y="7920"/>
                  <a:pt x="21054" y="7876"/>
                  <a:pt x="21099" y="7843"/>
                </a:cubicBezTo>
                <a:cubicBezTo>
                  <a:pt x="21143" y="7810"/>
                  <a:pt x="21170" y="7787"/>
                  <a:pt x="21167" y="7781"/>
                </a:cubicBezTo>
                <a:cubicBezTo>
                  <a:pt x="21167" y="7776"/>
                  <a:pt x="21155" y="7740"/>
                  <a:pt x="21136" y="7687"/>
                </a:cubicBezTo>
                <a:cubicBezTo>
                  <a:pt x="21117" y="7633"/>
                  <a:pt x="21090" y="7562"/>
                  <a:pt x="21063" y="7484"/>
                </a:cubicBezTo>
                <a:lnTo>
                  <a:pt x="20470" y="5999"/>
                </a:lnTo>
                <a:cubicBezTo>
                  <a:pt x="20400" y="5847"/>
                  <a:pt x="20342" y="5722"/>
                  <a:pt x="20336" y="5711"/>
                </a:cubicBezTo>
                <a:cubicBezTo>
                  <a:pt x="20331" y="5700"/>
                  <a:pt x="20197" y="5718"/>
                  <a:pt x="20035" y="5739"/>
                </a:cubicBezTo>
                <a:lnTo>
                  <a:pt x="19131" y="5857"/>
                </a:lnTo>
                <a:cubicBezTo>
                  <a:pt x="19050" y="5868"/>
                  <a:pt x="18958" y="5850"/>
                  <a:pt x="18875" y="5812"/>
                </a:cubicBezTo>
                <a:cubicBezTo>
                  <a:pt x="18791" y="5775"/>
                  <a:pt x="18718" y="5717"/>
                  <a:pt x="18675" y="5647"/>
                </a:cubicBezTo>
                <a:lnTo>
                  <a:pt x="18133" y="4898"/>
                </a:lnTo>
                <a:cubicBezTo>
                  <a:pt x="18082" y="4833"/>
                  <a:pt x="18053" y="4747"/>
                  <a:pt x="18046" y="4657"/>
                </a:cubicBezTo>
                <a:cubicBezTo>
                  <a:pt x="18039" y="4567"/>
                  <a:pt x="18053" y="4474"/>
                  <a:pt x="18091" y="4401"/>
                </a:cubicBezTo>
                <a:lnTo>
                  <a:pt x="18517" y="3609"/>
                </a:lnTo>
                <a:cubicBezTo>
                  <a:pt x="18593" y="3463"/>
                  <a:pt x="18652" y="3338"/>
                  <a:pt x="18646" y="3333"/>
                </a:cubicBezTo>
                <a:cubicBezTo>
                  <a:pt x="18641" y="3327"/>
                  <a:pt x="18539" y="3229"/>
                  <a:pt x="18420" y="3115"/>
                </a:cubicBezTo>
                <a:lnTo>
                  <a:pt x="17185" y="2045"/>
                </a:lnTo>
                <a:cubicBezTo>
                  <a:pt x="17055" y="1942"/>
                  <a:pt x="16943" y="1852"/>
                  <a:pt x="16938" y="1846"/>
                </a:cubicBezTo>
                <a:cubicBezTo>
                  <a:pt x="16932" y="1841"/>
                  <a:pt x="16811" y="1917"/>
                  <a:pt x="16681" y="2009"/>
                </a:cubicBezTo>
                <a:lnTo>
                  <a:pt x="15933" y="2546"/>
                </a:lnTo>
                <a:cubicBezTo>
                  <a:pt x="15865" y="2595"/>
                  <a:pt x="15775" y="2621"/>
                  <a:pt x="15683" y="2626"/>
                </a:cubicBezTo>
                <a:cubicBezTo>
                  <a:pt x="15592" y="2631"/>
                  <a:pt x="15502" y="2615"/>
                  <a:pt x="15432" y="2574"/>
                </a:cubicBezTo>
                <a:lnTo>
                  <a:pt x="14681" y="2189"/>
                </a:lnTo>
                <a:cubicBezTo>
                  <a:pt x="14605" y="2154"/>
                  <a:pt x="14538" y="2089"/>
                  <a:pt x="14490" y="2012"/>
                </a:cubicBezTo>
                <a:cubicBezTo>
                  <a:pt x="14442" y="1934"/>
                  <a:pt x="14412" y="1845"/>
                  <a:pt x="14415" y="1761"/>
                </a:cubicBezTo>
                <a:lnTo>
                  <a:pt x="14427" y="839"/>
                </a:lnTo>
                <a:cubicBezTo>
                  <a:pt x="14427" y="758"/>
                  <a:pt x="14428" y="682"/>
                  <a:pt x="14427" y="626"/>
                </a:cubicBezTo>
                <a:cubicBezTo>
                  <a:pt x="14425" y="571"/>
                  <a:pt x="14420" y="537"/>
                  <a:pt x="14415" y="537"/>
                </a:cubicBezTo>
                <a:cubicBezTo>
                  <a:pt x="14412" y="534"/>
                  <a:pt x="14376" y="522"/>
                  <a:pt x="14321" y="506"/>
                </a:cubicBezTo>
                <a:cubicBezTo>
                  <a:pt x="14266" y="490"/>
                  <a:pt x="14192" y="469"/>
                  <a:pt x="14114" y="444"/>
                </a:cubicBezTo>
                <a:lnTo>
                  <a:pt x="12506" y="54"/>
                </a:lnTo>
                <a:cubicBezTo>
                  <a:pt x="12344" y="22"/>
                  <a:pt x="12203" y="0"/>
                  <a:pt x="12198" y="0"/>
                </a:cubicBezTo>
                <a:cubicBezTo>
                  <a:pt x="12187" y="0"/>
                  <a:pt x="12125" y="118"/>
                  <a:pt x="12050" y="265"/>
                </a:cubicBezTo>
                <a:lnTo>
                  <a:pt x="11626" y="1094"/>
                </a:lnTo>
                <a:cubicBezTo>
                  <a:pt x="11588" y="1168"/>
                  <a:pt x="11523" y="1233"/>
                  <a:pt x="11445" y="1279"/>
                </a:cubicBezTo>
                <a:cubicBezTo>
                  <a:pt x="11367" y="1325"/>
                  <a:pt x="11276" y="1352"/>
                  <a:pt x="11195" y="1350"/>
                </a:cubicBezTo>
                <a:lnTo>
                  <a:pt x="10386" y="1350"/>
                </a:lnTo>
                <a:cubicBezTo>
                  <a:pt x="10305" y="1352"/>
                  <a:pt x="10215" y="1325"/>
                  <a:pt x="10136" y="1279"/>
                </a:cubicBezTo>
                <a:cubicBezTo>
                  <a:pt x="10057" y="1233"/>
                  <a:pt x="9990" y="1168"/>
                  <a:pt x="9955" y="1094"/>
                </a:cubicBezTo>
                <a:lnTo>
                  <a:pt x="9534" y="265"/>
                </a:lnTo>
                <a:cubicBezTo>
                  <a:pt x="9458" y="118"/>
                  <a:pt x="9394" y="0"/>
                  <a:pt x="9383" y="0"/>
                </a:cubicBezTo>
                <a:close/>
                <a:moveTo>
                  <a:pt x="10800" y="4281"/>
                </a:moveTo>
                <a:cubicBezTo>
                  <a:pt x="12461" y="4281"/>
                  <a:pt x="14122" y="4918"/>
                  <a:pt x="15389" y="6191"/>
                </a:cubicBezTo>
                <a:cubicBezTo>
                  <a:pt x="17924" y="8736"/>
                  <a:pt x="17924" y="12864"/>
                  <a:pt x="15389" y="15409"/>
                </a:cubicBezTo>
                <a:cubicBezTo>
                  <a:pt x="12855" y="17955"/>
                  <a:pt x="8745" y="17955"/>
                  <a:pt x="6211" y="15409"/>
                </a:cubicBezTo>
                <a:cubicBezTo>
                  <a:pt x="3676" y="12864"/>
                  <a:pt x="3676" y="8736"/>
                  <a:pt x="6211" y="6191"/>
                </a:cubicBezTo>
                <a:cubicBezTo>
                  <a:pt x="7478" y="4918"/>
                  <a:pt x="9139" y="4281"/>
                  <a:pt x="10800" y="4281"/>
                </a:cubicBezTo>
                <a:close/>
              </a:path>
            </a:pathLst>
          </a:custGeom>
          <a:solidFill>
            <a:srgbClr val="01144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15" name="Фигура">
            <a:extLst>
              <a:ext uri="{FF2B5EF4-FFF2-40B4-BE49-F238E27FC236}">
                <a16:creationId xmlns:a16="http://schemas.microsoft.com/office/drawing/2014/main" id="{C152434A-2740-6BF9-8091-B67DE24B3B2A}"/>
              </a:ext>
            </a:extLst>
          </p:cNvPr>
          <p:cNvSpPr/>
          <p:nvPr/>
        </p:nvSpPr>
        <p:spPr>
          <a:xfrm>
            <a:off x="5465193" y="3600214"/>
            <a:ext cx="919214" cy="919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41" y="0"/>
                </a:moveTo>
                <a:cubicBezTo>
                  <a:pt x="7322" y="0"/>
                  <a:pt x="4803" y="1004"/>
                  <a:pt x="2882" y="3015"/>
                </a:cubicBezTo>
                <a:cubicBezTo>
                  <a:pt x="-961" y="7037"/>
                  <a:pt x="-961" y="13557"/>
                  <a:pt x="2882" y="17578"/>
                </a:cubicBezTo>
                <a:cubicBezTo>
                  <a:pt x="6724" y="21600"/>
                  <a:pt x="12954" y="21600"/>
                  <a:pt x="16796" y="17578"/>
                </a:cubicBezTo>
                <a:cubicBezTo>
                  <a:pt x="20639" y="13557"/>
                  <a:pt x="20639" y="7037"/>
                  <a:pt x="16796" y="3015"/>
                </a:cubicBezTo>
                <a:cubicBezTo>
                  <a:pt x="14875" y="1004"/>
                  <a:pt x="12359" y="0"/>
                  <a:pt x="9841" y="0"/>
                </a:cubicBezTo>
                <a:close/>
                <a:moveTo>
                  <a:pt x="9841" y="1201"/>
                </a:moveTo>
                <a:cubicBezTo>
                  <a:pt x="12065" y="1201"/>
                  <a:pt x="14289" y="2090"/>
                  <a:pt x="15986" y="3866"/>
                </a:cubicBezTo>
                <a:cubicBezTo>
                  <a:pt x="19380" y="7418"/>
                  <a:pt x="19380" y="13178"/>
                  <a:pt x="15986" y="16731"/>
                </a:cubicBezTo>
                <a:cubicBezTo>
                  <a:pt x="12592" y="20283"/>
                  <a:pt x="7089" y="20283"/>
                  <a:pt x="3695" y="16731"/>
                </a:cubicBezTo>
                <a:cubicBezTo>
                  <a:pt x="301" y="13178"/>
                  <a:pt x="301" y="7418"/>
                  <a:pt x="3695" y="3866"/>
                </a:cubicBezTo>
                <a:cubicBezTo>
                  <a:pt x="5392" y="2090"/>
                  <a:pt x="7616" y="1201"/>
                  <a:pt x="9841" y="1201"/>
                </a:cubicBezTo>
                <a:close/>
              </a:path>
            </a:pathLst>
          </a:custGeom>
          <a:solidFill>
            <a:srgbClr val="000000">
              <a:alpha val="11624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17" name="Фигура">
            <a:extLst>
              <a:ext uri="{FF2B5EF4-FFF2-40B4-BE49-F238E27FC236}">
                <a16:creationId xmlns:a16="http://schemas.microsoft.com/office/drawing/2014/main" id="{B83B9156-CE62-6F3E-23AE-A2F0A1A0802A}"/>
              </a:ext>
            </a:extLst>
          </p:cNvPr>
          <p:cNvSpPr/>
          <p:nvPr/>
        </p:nvSpPr>
        <p:spPr>
          <a:xfrm>
            <a:off x="7283297" y="3879639"/>
            <a:ext cx="611290" cy="589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562"/>
                </a:moveTo>
                <a:lnTo>
                  <a:pt x="14195" y="0"/>
                </a:lnTo>
                <a:lnTo>
                  <a:pt x="10893" y="1508"/>
                </a:lnTo>
                <a:lnTo>
                  <a:pt x="9322" y="4579"/>
                </a:lnTo>
                <a:lnTo>
                  <a:pt x="5554" y="674"/>
                </a:lnTo>
                <a:lnTo>
                  <a:pt x="1181" y="1037"/>
                </a:lnTo>
                <a:lnTo>
                  <a:pt x="0" y="12355"/>
                </a:lnTo>
                <a:lnTo>
                  <a:pt x="8863" y="21600"/>
                </a:lnTo>
                <a:cubicBezTo>
                  <a:pt x="12635" y="21196"/>
                  <a:pt x="16096" y="19249"/>
                  <a:pt x="18478" y="16191"/>
                </a:cubicBezTo>
                <a:cubicBezTo>
                  <a:pt x="20388" y="13738"/>
                  <a:pt x="21483" y="10712"/>
                  <a:pt x="21600" y="7562"/>
                </a:cubicBezTo>
                <a:close/>
              </a:path>
            </a:pathLst>
          </a:custGeom>
          <a:solidFill>
            <a:srgbClr val="252D30">
              <a:alpha val="8556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>
                <a:solidFill>
                  <a:srgbClr val="FEFCFF"/>
                </a:solidFill>
              </a:defRPr>
            </a:pPr>
            <a:endParaRPr/>
          </a:p>
        </p:txBody>
      </p:sp>
      <p:sp>
        <p:nvSpPr>
          <p:cNvPr id="18" name="Фигура">
            <a:extLst>
              <a:ext uri="{FF2B5EF4-FFF2-40B4-BE49-F238E27FC236}">
                <a16:creationId xmlns:a16="http://schemas.microsoft.com/office/drawing/2014/main" id="{83F5C682-C02C-BBA7-B167-944C685E0605}"/>
              </a:ext>
            </a:extLst>
          </p:cNvPr>
          <p:cNvSpPr/>
          <p:nvPr/>
        </p:nvSpPr>
        <p:spPr>
          <a:xfrm>
            <a:off x="6808632" y="3387187"/>
            <a:ext cx="1351182" cy="1345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83" y="0"/>
                </a:moveTo>
                <a:cubicBezTo>
                  <a:pt x="9372" y="0"/>
                  <a:pt x="9237" y="27"/>
                  <a:pt x="9075" y="54"/>
                </a:cubicBezTo>
                <a:lnTo>
                  <a:pt x="7468" y="444"/>
                </a:lnTo>
                <a:cubicBezTo>
                  <a:pt x="7389" y="469"/>
                  <a:pt x="7317" y="490"/>
                  <a:pt x="7263" y="506"/>
                </a:cubicBezTo>
                <a:cubicBezTo>
                  <a:pt x="7208" y="522"/>
                  <a:pt x="7172" y="534"/>
                  <a:pt x="7166" y="537"/>
                </a:cubicBezTo>
                <a:cubicBezTo>
                  <a:pt x="7164" y="539"/>
                  <a:pt x="7159" y="574"/>
                  <a:pt x="7157" y="629"/>
                </a:cubicBezTo>
                <a:cubicBezTo>
                  <a:pt x="7155" y="684"/>
                  <a:pt x="7154" y="758"/>
                  <a:pt x="7154" y="839"/>
                </a:cubicBezTo>
                <a:lnTo>
                  <a:pt x="7166" y="1761"/>
                </a:lnTo>
                <a:cubicBezTo>
                  <a:pt x="7166" y="1842"/>
                  <a:pt x="7137" y="1931"/>
                  <a:pt x="7089" y="2009"/>
                </a:cubicBezTo>
                <a:cubicBezTo>
                  <a:pt x="7041" y="2087"/>
                  <a:pt x="6973" y="2154"/>
                  <a:pt x="6900" y="2189"/>
                </a:cubicBezTo>
                <a:lnTo>
                  <a:pt x="6150" y="2574"/>
                </a:lnTo>
                <a:cubicBezTo>
                  <a:pt x="6077" y="2615"/>
                  <a:pt x="5984" y="2631"/>
                  <a:pt x="5893" y="2626"/>
                </a:cubicBezTo>
                <a:cubicBezTo>
                  <a:pt x="5802" y="2621"/>
                  <a:pt x="5713" y="2595"/>
                  <a:pt x="5648" y="2546"/>
                </a:cubicBezTo>
                <a:lnTo>
                  <a:pt x="4900" y="2009"/>
                </a:lnTo>
                <a:cubicBezTo>
                  <a:pt x="4765" y="1912"/>
                  <a:pt x="4651" y="1841"/>
                  <a:pt x="4646" y="1846"/>
                </a:cubicBezTo>
                <a:cubicBezTo>
                  <a:pt x="4640" y="1852"/>
                  <a:pt x="4526" y="1942"/>
                  <a:pt x="4396" y="2045"/>
                </a:cubicBezTo>
                <a:lnTo>
                  <a:pt x="3161" y="3115"/>
                </a:lnTo>
                <a:cubicBezTo>
                  <a:pt x="3042" y="3229"/>
                  <a:pt x="2940" y="3327"/>
                  <a:pt x="2935" y="3333"/>
                </a:cubicBezTo>
                <a:cubicBezTo>
                  <a:pt x="2929" y="3338"/>
                  <a:pt x="2989" y="3463"/>
                  <a:pt x="3064" y="3609"/>
                </a:cubicBezTo>
                <a:lnTo>
                  <a:pt x="3490" y="4401"/>
                </a:lnTo>
                <a:cubicBezTo>
                  <a:pt x="3528" y="4474"/>
                  <a:pt x="3542" y="4567"/>
                  <a:pt x="3535" y="4657"/>
                </a:cubicBezTo>
                <a:cubicBezTo>
                  <a:pt x="3528" y="4747"/>
                  <a:pt x="3499" y="4833"/>
                  <a:pt x="3448" y="4898"/>
                </a:cubicBezTo>
                <a:lnTo>
                  <a:pt x="2909" y="5647"/>
                </a:lnTo>
                <a:cubicBezTo>
                  <a:pt x="2863" y="5715"/>
                  <a:pt x="2787" y="5774"/>
                  <a:pt x="2704" y="5812"/>
                </a:cubicBezTo>
                <a:cubicBezTo>
                  <a:pt x="2621" y="5851"/>
                  <a:pt x="2531" y="5868"/>
                  <a:pt x="2450" y="5857"/>
                </a:cubicBezTo>
                <a:lnTo>
                  <a:pt x="1549" y="5739"/>
                </a:lnTo>
                <a:cubicBezTo>
                  <a:pt x="1387" y="5718"/>
                  <a:pt x="1250" y="5705"/>
                  <a:pt x="1245" y="5711"/>
                </a:cubicBezTo>
                <a:cubicBezTo>
                  <a:pt x="1240" y="5716"/>
                  <a:pt x="1181" y="5847"/>
                  <a:pt x="1111" y="5999"/>
                </a:cubicBezTo>
                <a:lnTo>
                  <a:pt x="518" y="7484"/>
                </a:lnTo>
                <a:cubicBezTo>
                  <a:pt x="491" y="7562"/>
                  <a:pt x="465" y="7635"/>
                  <a:pt x="447" y="7689"/>
                </a:cubicBezTo>
                <a:cubicBezTo>
                  <a:pt x="429" y="7743"/>
                  <a:pt x="417" y="7779"/>
                  <a:pt x="414" y="7781"/>
                </a:cubicBezTo>
                <a:cubicBezTo>
                  <a:pt x="414" y="7787"/>
                  <a:pt x="441" y="7810"/>
                  <a:pt x="485" y="7843"/>
                </a:cubicBezTo>
                <a:cubicBezTo>
                  <a:pt x="529" y="7876"/>
                  <a:pt x="589" y="7920"/>
                  <a:pt x="657" y="7966"/>
                </a:cubicBezTo>
                <a:lnTo>
                  <a:pt x="1381" y="8453"/>
                </a:lnTo>
                <a:cubicBezTo>
                  <a:pt x="1449" y="8499"/>
                  <a:pt x="1502" y="8575"/>
                  <a:pt x="1537" y="8658"/>
                </a:cubicBezTo>
                <a:cubicBezTo>
                  <a:pt x="1571" y="8742"/>
                  <a:pt x="1586" y="8832"/>
                  <a:pt x="1570" y="8914"/>
                </a:cubicBezTo>
                <a:lnTo>
                  <a:pt x="1419" y="9944"/>
                </a:lnTo>
                <a:cubicBezTo>
                  <a:pt x="1411" y="10026"/>
                  <a:pt x="1372" y="10112"/>
                  <a:pt x="1316" y="10185"/>
                </a:cubicBezTo>
                <a:cubicBezTo>
                  <a:pt x="1259" y="10259"/>
                  <a:pt x="1184" y="10319"/>
                  <a:pt x="1106" y="10346"/>
                </a:cubicBezTo>
                <a:lnTo>
                  <a:pt x="280" y="10649"/>
                </a:lnTo>
                <a:cubicBezTo>
                  <a:pt x="124" y="10703"/>
                  <a:pt x="0" y="10758"/>
                  <a:pt x="0" y="10769"/>
                </a:cubicBezTo>
                <a:cubicBezTo>
                  <a:pt x="0" y="10780"/>
                  <a:pt x="6" y="10919"/>
                  <a:pt x="16" y="11081"/>
                </a:cubicBezTo>
                <a:lnTo>
                  <a:pt x="167" y="12627"/>
                </a:lnTo>
                <a:cubicBezTo>
                  <a:pt x="181" y="12708"/>
                  <a:pt x="192" y="12783"/>
                  <a:pt x="200" y="12840"/>
                </a:cubicBezTo>
                <a:cubicBezTo>
                  <a:pt x="208" y="12897"/>
                  <a:pt x="214" y="12936"/>
                  <a:pt x="217" y="12942"/>
                </a:cubicBezTo>
                <a:cubicBezTo>
                  <a:pt x="217" y="12947"/>
                  <a:pt x="249" y="12954"/>
                  <a:pt x="304" y="12963"/>
                </a:cubicBezTo>
                <a:cubicBezTo>
                  <a:pt x="358" y="12972"/>
                  <a:pt x="434" y="12983"/>
                  <a:pt x="518" y="12991"/>
                </a:cubicBezTo>
                <a:lnTo>
                  <a:pt x="1353" y="13081"/>
                </a:lnTo>
                <a:cubicBezTo>
                  <a:pt x="1434" y="13089"/>
                  <a:pt x="1519" y="13131"/>
                  <a:pt x="1589" y="13190"/>
                </a:cubicBezTo>
                <a:cubicBezTo>
                  <a:pt x="1658" y="13248"/>
                  <a:pt x="1713" y="13324"/>
                  <a:pt x="1737" y="13402"/>
                </a:cubicBezTo>
                <a:lnTo>
                  <a:pt x="2120" y="14502"/>
                </a:lnTo>
                <a:cubicBezTo>
                  <a:pt x="2150" y="14578"/>
                  <a:pt x="2156" y="14673"/>
                  <a:pt x="2139" y="14764"/>
                </a:cubicBezTo>
                <a:cubicBezTo>
                  <a:pt x="2123" y="14855"/>
                  <a:pt x="2085" y="14941"/>
                  <a:pt x="2029" y="15000"/>
                </a:cubicBezTo>
                <a:lnTo>
                  <a:pt x="1457" y="15624"/>
                </a:lnTo>
                <a:cubicBezTo>
                  <a:pt x="1349" y="15744"/>
                  <a:pt x="1256" y="15851"/>
                  <a:pt x="1261" y="15856"/>
                </a:cubicBezTo>
                <a:cubicBezTo>
                  <a:pt x="1267" y="15861"/>
                  <a:pt x="1338" y="15987"/>
                  <a:pt x="1424" y="16128"/>
                </a:cubicBezTo>
                <a:lnTo>
                  <a:pt x="2255" y="17381"/>
                </a:lnTo>
                <a:cubicBezTo>
                  <a:pt x="2303" y="17446"/>
                  <a:pt x="2350" y="17505"/>
                  <a:pt x="2384" y="17551"/>
                </a:cubicBezTo>
                <a:cubicBezTo>
                  <a:pt x="2418" y="17597"/>
                  <a:pt x="2443" y="17628"/>
                  <a:pt x="2445" y="17634"/>
                </a:cubicBezTo>
                <a:cubicBezTo>
                  <a:pt x="2448" y="17636"/>
                  <a:pt x="2481" y="17628"/>
                  <a:pt x="2532" y="17610"/>
                </a:cubicBezTo>
                <a:cubicBezTo>
                  <a:pt x="2584" y="17592"/>
                  <a:pt x="2654" y="17566"/>
                  <a:pt x="2730" y="17537"/>
                </a:cubicBezTo>
                <a:lnTo>
                  <a:pt x="3490" y="17232"/>
                </a:lnTo>
                <a:cubicBezTo>
                  <a:pt x="3566" y="17202"/>
                  <a:pt x="3658" y="17199"/>
                  <a:pt x="3747" y="17218"/>
                </a:cubicBezTo>
                <a:cubicBezTo>
                  <a:pt x="3835" y="17236"/>
                  <a:pt x="3918" y="17276"/>
                  <a:pt x="3975" y="17336"/>
                </a:cubicBezTo>
                <a:lnTo>
                  <a:pt x="4905" y="18194"/>
                </a:lnTo>
                <a:cubicBezTo>
                  <a:pt x="4967" y="18245"/>
                  <a:pt x="5015" y="18324"/>
                  <a:pt x="5043" y="18411"/>
                </a:cubicBezTo>
                <a:cubicBezTo>
                  <a:pt x="5072" y="18498"/>
                  <a:pt x="5081" y="18592"/>
                  <a:pt x="5062" y="18674"/>
                </a:cubicBezTo>
                <a:lnTo>
                  <a:pt x="4850" y="19477"/>
                </a:lnTo>
                <a:cubicBezTo>
                  <a:pt x="4807" y="19635"/>
                  <a:pt x="4779" y="19770"/>
                  <a:pt x="4785" y="19775"/>
                </a:cubicBezTo>
                <a:cubicBezTo>
                  <a:pt x="4790" y="19781"/>
                  <a:pt x="4915" y="19852"/>
                  <a:pt x="5055" y="19938"/>
                </a:cubicBezTo>
                <a:lnTo>
                  <a:pt x="6345" y="20631"/>
                </a:lnTo>
                <a:cubicBezTo>
                  <a:pt x="6418" y="20666"/>
                  <a:pt x="6486" y="20699"/>
                  <a:pt x="6538" y="20723"/>
                </a:cubicBezTo>
                <a:cubicBezTo>
                  <a:pt x="6590" y="20747"/>
                  <a:pt x="6627" y="20765"/>
                  <a:pt x="6632" y="20768"/>
                </a:cubicBezTo>
                <a:cubicBezTo>
                  <a:pt x="6635" y="20771"/>
                  <a:pt x="6659" y="20745"/>
                  <a:pt x="6698" y="20704"/>
                </a:cubicBezTo>
                <a:cubicBezTo>
                  <a:pt x="6736" y="20663"/>
                  <a:pt x="6788" y="20606"/>
                  <a:pt x="6841" y="20543"/>
                </a:cubicBezTo>
                <a:lnTo>
                  <a:pt x="7369" y="19931"/>
                </a:lnTo>
                <a:cubicBezTo>
                  <a:pt x="7423" y="19869"/>
                  <a:pt x="7505" y="19822"/>
                  <a:pt x="7592" y="19796"/>
                </a:cubicBezTo>
                <a:cubicBezTo>
                  <a:pt x="7679" y="19771"/>
                  <a:pt x="7773" y="19767"/>
                  <a:pt x="7851" y="19792"/>
                </a:cubicBezTo>
                <a:lnTo>
                  <a:pt x="9136" y="20116"/>
                </a:lnTo>
                <a:cubicBezTo>
                  <a:pt x="9217" y="20132"/>
                  <a:pt x="9297" y="20180"/>
                  <a:pt x="9362" y="20243"/>
                </a:cubicBezTo>
                <a:cubicBezTo>
                  <a:pt x="9427" y="20307"/>
                  <a:pt x="9477" y="20386"/>
                  <a:pt x="9496" y="20468"/>
                </a:cubicBezTo>
                <a:lnTo>
                  <a:pt x="9680" y="21260"/>
                </a:lnTo>
                <a:cubicBezTo>
                  <a:pt x="9718" y="21422"/>
                  <a:pt x="9754" y="21553"/>
                  <a:pt x="9760" y="21553"/>
                </a:cubicBezTo>
                <a:cubicBezTo>
                  <a:pt x="9765" y="21553"/>
                  <a:pt x="9911" y="21563"/>
                  <a:pt x="10073" y="21574"/>
                </a:cubicBezTo>
                <a:lnTo>
                  <a:pt x="10499" y="21595"/>
                </a:lnTo>
                <a:cubicBezTo>
                  <a:pt x="10580" y="21598"/>
                  <a:pt x="10687" y="21600"/>
                  <a:pt x="10795" y="21600"/>
                </a:cubicBezTo>
                <a:cubicBezTo>
                  <a:pt x="10904" y="21600"/>
                  <a:pt x="11015" y="21598"/>
                  <a:pt x="11099" y="21595"/>
                </a:cubicBezTo>
                <a:lnTo>
                  <a:pt x="11525" y="21574"/>
                </a:lnTo>
                <a:cubicBezTo>
                  <a:pt x="11687" y="21563"/>
                  <a:pt x="11827" y="21553"/>
                  <a:pt x="11838" y="21553"/>
                </a:cubicBezTo>
                <a:cubicBezTo>
                  <a:pt x="11849" y="21553"/>
                  <a:pt x="11880" y="21417"/>
                  <a:pt x="11918" y="21260"/>
                </a:cubicBezTo>
                <a:lnTo>
                  <a:pt x="12104" y="20468"/>
                </a:lnTo>
                <a:cubicBezTo>
                  <a:pt x="12123" y="20386"/>
                  <a:pt x="12170" y="20307"/>
                  <a:pt x="12236" y="20243"/>
                </a:cubicBezTo>
                <a:cubicBezTo>
                  <a:pt x="12301" y="20180"/>
                  <a:pt x="12383" y="20132"/>
                  <a:pt x="12464" y="20116"/>
                </a:cubicBezTo>
                <a:lnTo>
                  <a:pt x="13749" y="19792"/>
                </a:lnTo>
                <a:cubicBezTo>
                  <a:pt x="13827" y="19767"/>
                  <a:pt x="13919" y="19771"/>
                  <a:pt x="14005" y="19796"/>
                </a:cubicBezTo>
                <a:cubicBezTo>
                  <a:pt x="14092" y="19822"/>
                  <a:pt x="14173" y="19869"/>
                  <a:pt x="14227" y="19931"/>
                </a:cubicBezTo>
                <a:lnTo>
                  <a:pt x="14756" y="20543"/>
                </a:lnTo>
                <a:cubicBezTo>
                  <a:pt x="14810" y="20606"/>
                  <a:pt x="14860" y="20661"/>
                  <a:pt x="14897" y="20702"/>
                </a:cubicBezTo>
                <a:cubicBezTo>
                  <a:pt x="14935" y="20742"/>
                  <a:pt x="14963" y="20768"/>
                  <a:pt x="14968" y="20768"/>
                </a:cubicBezTo>
                <a:cubicBezTo>
                  <a:pt x="14971" y="20765"/>
                  <a:pt x="15003" y="20747"/>
                  <a:pt x="15055" y="20723"/>
                </a:cubicBezTo>
                <a:cubicBezTo>
                  <a:pt x="15107" y="20699"/>
                  <a:pt x="15177" y="20666"/>
                  <a:pt x="15253" y="20631"/>
                </a:cubicBezTo>
                <a:lnTo>
                  <a:pt x="16542" y="19938"/>
                </a:lnTo>
                <a:cubicBezTo>
                  <a:pt x="16613" y="19895"/>
                  <a:pt x="16677" y="19854"/>
                  <a:pt x="16726" y="19825"/>
                </a:cubicBezTo>
                <a:cubicBezTo>
                  <a:pt x="16775" y="19796"/>
                  <a:pt x="16808" y="19778"/>
                  <a:pt x="16813" y="19775"/>
                </a:cubicBezTo>
                <a:cubicBezTo>
                  <a:pt x="16816" y="19772"/>
                  <a:pt x="16810" y="19737"/>
                  <a:pt x="16799" y="19683"/>
                </a:cubicBezTo>
                <a:cubicBezTo>
                  <a:pt x="16788" y="19629"/>
                  <a:pt x="16769" y="19556"/>
                  <a:pt x="16747" y="19477"/>
                </a:cubicBezTo>
                <a:lnTo>
                  <a:pt x="16538" y="18674"/>
                </a:lnTo>
                <a:cubicBezTo>
                  <a:pt x="16516" y="18595"/>
                  <a:pt x="16523" y="18503"/>
                  <a:pt x="16552" y="18416"/>
                </a:cubicBezTo>
                <a:cubicBezTo>
                  <a:pt x="16580" y="18329"/>
                  <a:pt x="16628" y="18248"/>
                  <a:pt x="16693" y="18194"/>
                </a:cubicBezTo>
                <a:lnTo>
                  <a:pt x="17620" y="17336"/>
                </a:lnTo>
                <a:cubicBezTo>
                  <a:pt x="17677" y="17276"/>
                  <a:pt x="17763" y="17236"/>
                  <a:pt x="17851" y="17218"/>
                </a:cubicBezTo>
                <a:cubicBezTo>
                  <a:pt x="17939" y="17199"/>
                  <a:pt x="18032" y="17202"/>
                  <a:pt x="18107" y="17232"/>
                </a:cubicBezTo>
                <a:lnTo>
                  <a:pt x="18868" y="17537"/>
                </a:lnTo>
                <a:cubicBezTo>
                  <a:pt x="19019" y="17596"/>
                  <a:pt x="19149" y="17639"/>
                  <a:pt x="19155" y="17634"/>
                </a:cubicBezTo>
                <a:cubicBezTo>
                  <a:pt x="19160" y="17628"/>
                  <a:pt x="19246" y="17516"/>
                  <a:pt x="19343" y="17381"/>
                </a:cubicBezTo>
                <a:lnTo>
                  <a:pt x="20174" y="16128"/>
                </a:lnTo>
                <a:cubicBezTo>
                  <a:pt x="20260" y="15987"/>
                  <a:pt x="20331" y="15861"/>
                  <a:pt x="20336" y="15856"/>
                </a:cubicBezTo>
                <a:cubicBezTo>
                  <a:pt x="20342" y="15851"/>
                  <a:pt x="20257" y="15744"/>
                  <a:pt x="20143" y="15624"/>
                </a:cubicBezTo>
                <a:lnTo>
                  <a:pt x="19569" y="14989"/>
                </a:lnTo>
                <a:cubicBezTo>
                  <a:pt x="19515" y="14929"/>
                  <a:pt x="19477" y="14843"/>
                  <a:pt x="19461" y="14752"/>
                </a:cubicBezTo>
                <a:cubicBezTo>
                  <a:pt x="19444" y="14662"/>
                  <a:pt x="19448" y="14566"/>
                  <a:pt x="19477" y="14490"/>
                </a:cubicBezTo>
                <a:lnTo>
                  <a:pt x="19861" y="13391"/>
                </a:lnTo>
                <a:cubicBezTo>
                  <a:pt x="19885" y="13312"/>
                  <a:pt x="19940" y="13236"/>
                  <a:pt x="20009" y="13178"/>
                </a:cubicBezTo>
                <a:cubicBezTo>
                  <a:pt x="20078" y="13120"/>
                  <a:pt x="20163" y="13080"/>
                  <a:pt x="20244" y="13072"/>
                </a:cubicBezTo>
                <a:lnTo>
                  <a:pt x="21080" y="12979"/>
                </a:lnTo>
                <a:cubicBezTo>
                  <a:pt x="21161" y="12971"/>
                  <a:pt x="21234" y="12960"/>
                  <a:pt x="21289" y="12951"/>
                </a:cubicBezTo>
                <a:cubicBezTo>
                  <a:pt x="21344" y="12942"/>
                  <a:pt x="21381" y="12935"/>
                  <a:pt x="21383" y="12930"/>
                </a:cubicBezTo>
                <a:cubicBezTo>
                  <a:pt x="21383" y="12924"/>
                  <a:pt x="21389" y="12889"/>
                  <a:pt x="21398" y="12833"/>
                </a:cubicBezTo>
                <a:cubicBezTo>
                  <a:pt x="21406" y="12777"/>
                  <a:pt x="21417" y="12699"/>
                  <a:pt x="21431" y="12615"/>
                </a:cubicBezTo>
                <a:lnTo>
                  <a:pt x="21581" y="11072"/>
                </a:lnTo>
                <a:cubicBezTo>
                  <a:pt x="21587" y="10991"/>
                  <a:pt x="21592" y="10914"/>
                  <a:pt x="21595" y="10857"/>
                </a:cubicBezTo>
                <a:cubicBezTo>
                  <a:pt x="21598" y="10800"/>
                  <a:pt x="21600" y="10763"/>
                  <a:pt x="21600" y="10757"/>
                </a:cubicBezTo>
                <a:cubicBezTo>
                  <a:pt x="21592" y="10757"/>
                  <a:pt x="21556" y="10742"/>
                  <a:pt x="21504" y="10722"/>
                </a:cubicBezTo>
                <a:cubicBezTo>
                  <a:pt x="21451" y="10702"/>
                  <a:pt x="21379" y="10676"/>
                  <a:pt x="21301" y="10649"/>
                </a:cubicBezTo>
                <a:lnTo>
                  <a:pt x="20475" y="10346"/>
                </a:lnTo>
                <a:cubicBezTo>
                  <a:pt x="20397" y="10319"/>
                  <a:pt x="20322" y="10259"/>
                  <a:pt x="20266" y="10185"/>
                </a:cubicBezTo>
                <a:cubicBezTo>
                  <a:pt x="20209" y="10112"/>
                  <a:pt x="20170" y="10026"/>
                  <a:pt x="20162" y="9944"/>
                </a:cubicBezTo>
                <a:lnTo>
                  <a:pt x="20011" y="8914"/>
                </a:lnTo>
                <a:cubicBezTo>
                  <a:pt x="19995" y="8832"/>
                  <a:pt x="20010" y="8742"/>
                  <a:pt x="20044" y="8658"/>
                </a:cubicBezTo>
                <a:cubicBezTo>
                  <a:pt x="20079" y="8575"/>
                  <a:pt x="20135" y="8499"/>
                  <a:pt x="20202" y="8453"/>
                </a:cubicBezTo>
                <a:lnTo>
                  <a:pt x="20925" y="7966"/>
                </a:lnTo>
                <a:cubicBezTo>
                  <a:pt x="20992" y="7920"/>
                  <a:pt x="21054" y="7876"/>
                  <a:pt x="21099" y="7843"/>
                </a:cubicBezTo>
                <a:cubicBezTo>
                  <a:pt x="21143" y="7810"/>
                  <a:pt x="21170" y="7787"/>
                  <a:pt x="21167" y="7781"/>
                </a:cubicBezTo>
                <a:cubicBezTo>
                  <a:pt x="21167" y="7776"/>
                  <a:pt x="21155" y="7740"/>
                  <a:pt x="21136" y="7687"/>
                </a:cubicBezTo>
                <a:cubicBezTo>
                  <a:pt x="21117" y="7633"/>
                  <a:pt x="21090" y="7562"/>
                  <a:pt x="21063" y="7484"/>
                </a:cubicBezTo>
                <a:lnTo>
                  <a:pt x="20470" y="5999"/>
                </a:lnTo>
                <a:cubicBezTo>
                  <a:pt x="20400" y="5847"/>
                  <a:pt x="20342" y="5722"/>
                  <a:pt x="20336" y="5711"/>
                </a:cubicBezTo>
                <a:cubicBezTo>
                  <a:pt x="20331" y="5700"/>
                  <a:pt x="20197" y="5718"/>
                  <a:pt x="20035" y="5739"/>
                </a:cubicBezTo>
                <a:lnTo>
                  <a:pt x="19131" y="5857"/>
                </a:lnTo>
                <a:cubicBezTo>
                  <a:pt x="19050" y="5868"/>
                  <a:pt x="18958" y="5850"/>
                  <a:pt x="18875" y="5812"/>
                </a:cubicBezTo>
                <a:cubicBezTo>
                  <a:pt x="18791" y="5775"/>
                  <a:pt x="18718" y="5717"/>
                  <a:pt x="18675" y="5647"/>
                </a:cubicBezTo>
                <a:lnTo>
                  <a:pt x="18133" y="4898"/>
                </a:lnTo>
                <a:cubicBezTo>
                  <a:pt x="18082" y="4833"/>
                  <a:pt x="18053" y="4747"/>
                  <a:pt x="18046" y="4657"/>
                </a:cubicBezTo>
                <a:cubicBezTo>
                  <a:pt x="18039" y="4567"/>
                  <a:pt x="18053" y="4474"/>
                  <a:pt x="18091" y="4401"/>
                </a:cubicBezTo>
                <a:lnTo>
                  <a:pt x="18517" y="3609"/>
                </a:lnTo>
                <a:cubicBezTo>
                  <a:pt x="18593" y="3463"/>
                  <a:pt x="18652" y="3338"/>
                  <a:pt x="18646" y="3333"/>
                </a:cubicBezTo>
                <a:cubicBezTo>
                  <a:pt x="18641" y="3327"/>
                  <a:pt x="18539" y="3229"/>
                  <a:pt x="18420" y="3115"/>
                </a:cubicBezTo>
                <a:lnTo>
                  <a:pt x="17185" y="2045"/>
                </a:lnTo>
                <a:cubicBezTo>
                  <a:pt x="17055" y="1942"/>
                  <a:pt x="16943" y="1852"/>
                  <a:pt x="16938" y="1846"/>
                </a:cubicBezTo>
                <a:cubicBezTo>
                  <a:pt x="16932" y="1841"/>
                  <a:pt x="16811" y="1917"/>
                  <a:pt x="16681" y="2009"/>
                </a:cubicBezTo>
                <a:lnTo>
                  <a:pt x="15933" y="2546"/>
                </a:lnTo>
                <a:cubicBezTo>
                  <a:pt x="15865" y="2595"/>
                  <a:pt x="15775" y="2621"/>
                  <a:pt x="15683" y="2626"/>
                </a:cubicBezTo>
                <a:cubicBezTo>
                  <a:pt x="15592" y="2631"/>
                  <a:pt x="15502" y="2615"/>
                  <a:pt x="15432" y="2574"/>
                </a:cubicBezTo>
                <a:lnTo>
                  <a:pt x="14681" y="2189"/>
                </a:lnTo>
                <a:cubicBezTo>
                  <a:pt x="14605" y="2154"/>
                  <a:pt x="14538" y="2089"/>
                  <a:pt x="14490" y="2012"/>
                </a:cubicBezTo>
                <a:cubicBezTo>
                  <a:pt x="14442" y="1934"/>
                  <a:pt x="14412" y="1845"/>
                  <a:pt x="14415" y="1761"/>
                </a:cubicBezTo>
                <a:lnTo>
                  <a:pt x="14427" y="839"/>
                </a:lnTo>
                <a:cubicBezTo>
                  <a:pt x="14427" y="758"/>
                  <a:pt x="14428" y="682"/>
                  <a:pt x="14427" y="626"/>
                </a:cubicBezTo>
                <a:cubicBezTo>
                  <a:pt x="14425" y="571"/>
                  <a:pt x="14420" y="537"/>
                  <a:pt x="14415" y="537"/>
                </a:cubicBezTo>
                <a:cubicBezTo>
                  <a:pt x="14412" y="534"/>
                  <a:pt x="14376" y="522"/>
                  <a:pt x="14321" y="506"/>
                </a:cubicBezTo>
                <a:cubicBezTo>
                  <a:pt x="14266" y="490"/>
                  <a:pt x="14192" y="469"/>
                  <a:pt x="14114" y="444"/>
                </a:cubicBezTo>
                <a:lnTo>
                  <a:pt x="12506" y="54"/>
                </a:lnTo>
                <a:cubicBezTo>
                  <a:pt x="12344" y="22"/>
                  <a:pt x="12203" y="0"/>
                  <a:pt x="12198" y="0"/>
                </a:cubicBezTo>
                <a:cubicBezTo>
                  <a:pt x="12187" y="0"/>
                  <a:pt x="12125" y="118"/>
                  <a:pt x="12050" y="265"/>
                </a:cubicBezTo>
                <a:lnTo>
                  <a:pt x="11626" y="1094"/>
                </a:lnTo>
                <a:cubicBezTo>
                  <a:pt x="11588" y="1168"/>
                  <a:pt x="11523" y="1233"/>
                  <a:pt x="11445" y="1279"/>
                </a:cubicBezTo>
                <a:cubicBezTo>
                  <a:pt x="11367" y="1325"/>
                  <a:pt x="11276" y="1352"/>
                  <a:pt x="11195" y="1350"/>
                </a:cubicBezTo>
                <a:lnTo>
                  <a:pt x="10386" y="1350"/>
                </a:lnTo>
                <a:cubicBezTo>
                  <a:pt x="10305" y="1352"/>
                  <a:pt x="10215" y="1325"/>
                  <a:pt x="10136" y="1279"/>
                </a:cubicBezTo>
                <a:cubicBezTo>
                  <a:pt x="10057" y="1233"/>
                  <a:pt x="9990" y="1168"/>
                  <a:pt x="9955" y="1094"/>
                </a:cubicBezTo>
                <a:lnTo>
                  <a:pt x="9534" y="265"/>
                </a:lnTo>
                <a:cubicBezTo>
                  <a:pt x="9458" y="118"/>
                  <a:pt x="9394" y="0"/>
                  <a:pt x="9383" y="0"/>
                </a:cubicBezTo>
                <a:close/>
                <a:moveTo>
                  <a:pt x="10800" y="4281"/>
                </a:moveTo>
                <a:cubicBezTo>
                  <a:pt x="12461" y="4281"/>
                  <a:pt x="14122" y="4918"/>
                  <a:pt x="15389" y="6191"/>
                </a:cubicBezTo>
                <a:cubicBezTo>
                  <a:pt x="17924" y="8736"/>
                  <a:pt x="17924" y="12864"/>
                  <a:pt x="15389" y="15409"/>
                </a:cubicBezTo>
                <a:cubicBezTo>
                  <a:pt x="12855" y="17955"/>
                  <a:pt x="8745" y="17955"/>
                  <a:pt x="6211" y="15409"/>
                </a:cubicBezTo>
                <a:cubicBezTo>
                  <a:pt x="3676" y="12864"/>
                  <a:pt x="3676" y="8736"/>
                  <a:pt x="6211" y="6191"/>
                </a:cubicBezTo>
                <a:cubicBezTo>
                  <a:pt x="7478" y="4918"/>
                  <a:pt x="9139" y="4281"/>
                  <a:pt x="10800" y="4281"/>
                </a:cubicBezTo>
                <a:close/>
              </a:path>
            </a:pathLst>
          </a:custGeom>
          <a:solidFill>
            <a:srgbClr val="FBBF0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19" name="Фигура">
            <a:extLst>
              <a:ext uri="{FF2B5EF4-FFF2-40B4-BE49-F238E27FC236}">
                <a16:creationId xmlns:a16="http://schemas.microsoft.com/office/drawing/2014/main" id="{859DE488-8A50-C88B-BD39-CCB3B32733E5}"/>
              </a:ext>
            </a:extLst>
          </p:cNvPr>
          <p:cNvSpPr/>
          <p:nvPr/>
        </p:nvSpPr>
        <p:spPr>
          <a:xfrm>
            <a:off x="7024543" y="3600214"/>
            <a:ext cx="919214" cy="919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41" y="0"/>
                </a:moveTo>
                <a:cubicBezTo>
                  <a:pt x="7322" y="0"/>
                  <a:pt x="4803" y="1004"/>
                  <a:pt x="2882" y="3015"/>
                </a:cubicBezTo>
                <a:cubicBezTo>
                  <a:pt x="-961" y="7037"/>
                  <a:pt x="-961" y="13557"/>
                  <a:pt x="2882" y="17578"/>
                </a:cubicBezTo>
                <a:cubicBezTo>
                  <a:pt x="6724" y="21600"/>
                  <a:pt x="12954" y="21600"/>
                  <a:pt x="16796" y="17578"/>
                </a:cubicBezTo>
                <a:cubicBezTo>
                  <a:pt x="20639" y="13557"/>
                  <a:pt x="20639" y="7037"/>
                  <a:pt x="16796" y="3015"/>
                </a:cubicBezTo>
                <a:cubicBezTo>
                  <a:pt x="14875" y="1004"/>
                  <a:pt x="12359" y="0"/>
                  <a:pt x="9841" y="0"/>
                </a:cubicBezTo>
                <a:close/>
                <a:moveTo>
                  <a:pt x="9841" y="1201"/>
                </a:moveTo>
                <a:cubicBezTo>
                  <a:pt x="12065" y="1201"/>
                  <a:pt x="14289" y="2090"/>
                  <a:pt x="15986" y="3866"/>
                </a:cubicBezTo>
                <a:cubicBezTo>
                  <a:pt x="19380" y="7418"/>
                  <a:pt x="19380" y="13178"/>
                  <a:pt x="15986" y="16731"/>
                </a:cubicBezTo>
                <a:cubicBezTo>
                  <a:pt x="12592" y="20283"/>
                  <a:pt x="7089" y="20283"/>
                  <a:pt x="3695" y="16731"/>
                </a:cubicBezTo>
                <a:cubicBezTo>
                  <a:pt x="301" y="13178"/>
                  <a:pt x="301" y="7418"/>
                  <a:pt x="3695" y="3866"/>
                </a:cubicBezTo>
                <a:cubicBezTo>
                  <a:pt x="5392" y="2090"/>
                  <a:pt x="7616" y="1201"/>
                  <a:pt x="9841" y="1201"/>
                </a:cubicBezTo>
                <a:close/>
              </a:path>
            </a:pathLst>
          </a:custGeom>
          <a:solidFill>
            <a:srgbClr val="000000">
              <a:alpha val="11624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21" name="Фигура">
            <a:extLst>
              <a:ext uri="{FF2B5EF4-FFF2-40B4-BE49-F238E27FC236}">
                <a16:creationId xmlns:a16="http://schemas.microsoft.com/office/drawing/2014/main" id="{1CD3490E-C77B-95BD-E200-FE3C83D9D50F}"/>
              </a:ext>
            </a:extLst>
          </p:cNvPr>
          <p:cNvSpPr/>
          <p:nvPr/>
        </p:nvSpPr>
        <p:spPr>
          <a:xfrm>
            <a:off x="8363271" y="3387187"/>
            <a:ext cx="1351182" cy="1345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83" y="0"/>
                </a:moveTo>
                <a:cubicBezTo>
                  <a:pt x="9372" y="0"/>
                  <a:pt x="9237" y="27"/>
                  <a:pt x="9075" y="54"/>
                </a:cubicBezTo>
                <a:lnTo>
                  <a:pt x="7468" y="444"/>
                </a:lnTo>
                <a:cubicBezTo>
                  <a:pt x="7389" y="469"/>
                  <a:pt x="7317" y="490"/>
                  <a:pt x="7263" y="506"/>
                </a:cubicBezTo>
                <a:cubicBezTo>
                  <a:pt x="7208" y="522"/>
                  <a:pt x="7172" y="534"/>
                  <a:pt x="7166" y="537"/>
                </a:cubicBezTo>
                <a:cubicBezTo>
                  <a:pt x="7164" y="539"/>
                  <a:pt x="7159" y="574"/>
                  <a:pt x="7157" y="629"/>
                </a:cubicBezTo>
                <a:cubicBezTo>
                  <a:pt x="7155" y="684"/>
                  <a:pt x="7154" y="758"/>
                  <a:pt x="7154" y="839"/>
                </a:cubicBezTo>
                <a:lnTo>
                  <a:pt x="7166" y="1761"/>
                </a:lnTo>
                <a:cubicBezTo>
                  <a:pt x="7166" y="1842"/>
                  <a:pt x="7137" y="1931"/>
                  <a:pt x="7089" y="2009"/>
                </a:cubicBezTo>
                <a:cubicBezTo>
                  <a:pt x="7041" y="2087"/>
                  <a:pt x="6973" y="2154"/>
                  <a:pt x="6900" y="2189"/>
                </a:cubicBezTo>
                <a:lnTo>
                  <a:pt x="6150" y="2574"/>
                </a:lnTo>
                <a:cubicBezTo>
                  <a:pt x="6077" y="2615"/>
                  <a:pt x="5984" y="2631"/>
                  <a:pt x="5893" y="2626"/>
                </a:cubicBezTo>
                <a:cubicBezTo>
                  <a:pt x="5802" y="2621"/>
                  <a:pt x="5713" y="2595"/>
                  <a:pt x="5648" y="2546"/>
                </a:cubicBezTo>
                <a:lnTo>
                  <a:pt x="4900" y="2009"/>
                </a:lnTo>
                <a:cubicBezTo>
                  <a:pt x="4765" y="1912"/>
                  <a:pt x="4651" y="1841"/>
                  <a:pt x="4646" y="1846"/>
                </a:cubicBezTo>
                <a:cubicBezTo>
                  <a:pt x="4640" y="1852"/>
                  <a:pt x="4526" y="1942"/>
                  <a:pt x="4396" y="2045"/>
                </a:cubicBezTo>
                <a:lnTo>
                  <a:pt x="3161" y="3115"/>
                </a:lnTo>
                <a:cubicBezTo>
                  <a:pt x="3042" y="3229"/>
                  <a:pt x="2940" y="3327"/>
                  <a:pt x="2935" y="3333"/>
                </a:cubicBezTo>
                <a:cubicBezTo>
                  <a:pt x="2929" y="3338"/>
                  <a:pt x="2989" y="3463"/>
                  <a:pt x="3064" y="3609"/>
                </a:cubicBezTo>
                <a:lnTo>
                  <a:pt x="3490" y="4401"/>
                </a:lnTo>
                <a:cubicBezTo>
                  <a:pt x="3528" y="4474"/>
                  <a:pt x="3542" y="4567"/>
                  <a:pt x="3535" y="4657"/>
                </a:cubicBezTo>
                <a:cubicBezTo>
                  <a:pt x="3528" y="4747"/>
                  <a:pt x="3499" y="4833"/>
                  <a:pt x="3448" y="4898"/>
                </a:cubicBezTo>
                <a:lnTo>
                  <a:pt x="2909" y="5647"/>
                </a:lnTo>
                <a:cubicBezTo>
                  <a:pt x="2863" y="5715"/>
                  <a:pt x="2787" y="5774"/>
                  <a:pt x="2704" y="5812"/>
                </a:cubicBezTo>
                <a:cubicBezTo>
                  <a:pt x="2621" y="5851"/>
                  <a:pt x="2531" y="5868"/>
                  <a:pt x="2450" y="5857"/>
                </a:cubicBezTo>
                <a:lnTo>
                  <a:pt x="1549" y="5739"/>
                </a:lnTo>
                <a:cubicBezTo>
                  <a:pt x="1387" y="5718"/>
                  <a:pt x="1250" y="5705"/>
                  <a:pt x="1245" y="5711"/>
                </a:cubicBezTo>
                <a:cubicBezTo>
                  <a:pt x="1240" y="5716"/>
                  <a:pt x="1181" y="5847"/>
                  <a:pt x="1111" y="5999"/>
                </a:cubicBezTo>
                <a:lnTo>
                  <a:pt x="518" y="7484"/>
                </a:lnTo>
                <a:cubicBezTo>
                  <a:pt x="491" y="7562"/>
                  <a:pt x="465" y="7635"/>
                  <a:pt x="447" y="7689"/>
                </a:cubicBezTo>
                <a:cubicBezTo>
                  <a:pt x="429" y="7743"/>
                  <a:pt x="417" y="7779"/>
                  <a:pt x="414" y="7781"/>
                </a:cubicBezTo>
                <a:cubicBezTo>
                  <a:pt x="414" y="7787"/>
                  <a:pt x="441" y="7810"/>
                  <a:pt x="485" y="7843"/>
                </a:cubicBezTo>
                <a:cubicBezTo>
                  <a:pt x="529" y="7876"/>
                  <a:pt x="589" y="7920"/>
                  <a:pt x="657" y="7966"/>
                </a:cubicBezTo>
                <a:lnTo>
                  <a:pt x="1381" y="8453"/>
                </a:lnTo>
                <a:cubicBezTo>
                  <a:pt x="1449" y="8499"/>
                  <a:pt x="1502" y="8575"/>
                  <a:pt x="1537" y="8658"/>
                </a:cubicBezTo>
                <a:cubicBezTo>
                  <a:pt x="1571" y="8742"/>
                  <a:pt x="1586" y="8832"/>
                  <a:pt x="1570" y="8914"/>
                </a:cubicBezTo>
                <a:lnTo>
                  <a:pt x="1419" y="9944"/>
                </a:lnTo>
                <a:cubicBezTo>
                  <a:pt x="1411" y="10026"/>
                  <a:pt x="1372" y="10112"/>
                  <a:pt x="1316" y="10185"/>
                </a:cubicBezTo>
                <a:cubicBezTo>
                  <a:pt x="1259" y="10259"/>
                  <a:pt x="1184" y="10319"/>
                  <a:pt x="1106" y="10346"/>
                </a:cubicBezTo>
                <a:lnTo>
                  <a:pt x="280" y="10649"/>
                </a:lnTo>
                <a:cubicBezTo>
                  <a:pt x="124" y="10703"/>
                  <a:pt x="0" y="10758"/>
                  <a:pt x="0" y="10769"/>
                </a:cubicBezTo>
                <a:cubicBezTo>
                  <a:pt x="0" y="10780"/>
                  <a:pt x="6" y="10919"/>
                  <a:pt x="16" y="11081"/>
                </a:cubicBezTo>
                <a:lnTo>
                  <a:pt x="167" y="12627"/>
                </a:lnTo>
                <a:cubicBezTo>
                  <a:pt x="181" y="12708"/>
                  <a:pt x="192" y="12783"/>
                  <a:pt x="200" y="12840"/>
                </a:cubicBezTo>
                <a:cubicBezTo>
                  <a:pt x="208" y="12897"/>
                  <a:pt x="214" y="12936"/>
                  <a:pt x="217" y="12942"/>
                </a:cubicBezTo>
                <a:cubicBezTo>
                  <a:pt x="217" y="12947"/>
                  <a:pt x="249" y="12954"/>
                  <a:pt x="304" y="12963"/>
                </a:cubicBezTo>
                <a:cubicBezTo>
                  <a:pt x="358" y="12972"/>
                  <a:pt x="434" y="12983"/>
                  <a:pt x="518" y="12991"/>
                </a:cubicBezTo>
                <a:lnTo>
                  <a:pt x="1353" y="13081"/>
                </a:lnTo>
                <a:cubicBezTo>
                  <a:pt x="1434" y="13089"/>
                  <a:pt x="1519" y="13131"/>
                  <a:pt x="1589" y="13190"/>
                </a:cubicBezTo>
                <a:cubicBezTo>
                  <a:pt x="1658" y="13248"/>
                  <a:pt x="1713" y="13324"/>
                  <a:pt x="1737" y="13402"/>
                </a:cubicBezTo>
                <a:lnTo>
                  <a:pt x="2120" y="14502"/>
                </a:lnTo>
                <a:cubicBezTo>
                  <a:pt x="2150" y="14578"/>
                  <a:pt x="2156" y="14673"/>
                  <a:pt x="2139" y="14764"/>
                </a:cubicBezTo>
                <a:cubicBezTo>
                  <a:pt x="2123" y="14855"/>
                  <a:pt x="2085" y="14941"/>
                  <a:pt x="2029" y="15000"/>
                </a:cubicBezTo>
                <a:lnTo>
                  <a:pt x="1457" y="15624"/>
                </a:lnTo>
                <a:cubicBezTo>
                  <a:pt x="1349" y="15744"/>
                  <a:pt x="1256" y="15851"/>
                  <a:pt x="1261" y="15856"/>
                </a:cubicBezTo>
                <a:cubicBezTo>
                  <a:pt x="1267" y="15861"/>
                  <a:pt x="1338" y="15987"/>
                  <a:pt x="1424" y="16128"/>
                </a:cubicBezTo>
                <a:lnTo>
                  <a:pt x="2255" y="17381"/>
                </a:lnTo>
                <a:cubicBezTo>
                  <a:pt x="2303" y="17446"/>
                  <a:pt x="2350" y="17505"/>
                  <a:pt x="2384" y="17551"/>
                </a:cubicBezTo>
                <a:cubicBezTo>
                  <a:pt x="2418" y="17597"/>
                  <a:pt x="2443" y="17628"/>
                  <a:pt x="2445" y="17634"/>
                </a:cubicBezTo>
                <a:cubicBezTo>
                  <a:pt x="2448" y="17636"/>
                  <a:pt x="2481" y="17628"/>
                  <a:pt x="2532" y="17610"/>
                </a:cubicBezTo>
                <a:cubicBezTo>
                  <a:pt x="2584" y="17592"/>
                  <a:pt x="2654" y="17566"/>
                  <a:pt x="2730" y="17537"/>
                </a:cubicBezTo>
                <a:lnTo>
                  <a:pt x="3490" y="17232"/>
                </a:lnTo>
                <a:cubicBezTo>
                  <a:pt x="3566" y="17202"/>
                  <a:pt x="3658" y="17199"/>
                  <a:pt x="3747" y="17218"/>
                </a:cubicBezTo>
                <a:cubicBezTo>
                  <a:pt x="3835" y="17236"/>
                  <a:pt x="3918" y="17276"/>
                  <a:pt x="3975" y="17336"/>
                </a:cubicBezTo>
                <a:lnTo>
                  <a:pt x="4905" y="18194"/>
                </a:lnTo>
                <a:cubicBezTo>
                  <a:pt x="4967" y="18245"/>
                  <a:pt x="5015" y="18324"/>
                  <a:pt x="5043" y="18411"/>
                </a:cubicBezTo>
                <a:cubicBezTo>
                  <a:pt x="5072" y="18498"/>
                  <a:pt x="5081" y="18592"/>
                  <a:pt x="5062" y="18674"/>
                </a:cubicBezTo>
                <a:lnTo>
                  <a:pt x="4850" y="19477"/>
                </a:lnTo>
                <a:cubicBezTo>
                  <a:pt x="4807" y="19635"/>
                  <a:pt x="4779" y="19770"/>
                  <a:pt x="4785" y="19775"/>
                </a:cubicBezTo>
                <a:cubicBezTo>
                  <a:pt x="4790" y="19781"/>
                  <a:pt x="4915" y="19852"/>
                  <a:pt x="5055" y="19938"/>
                </a:cubicBezTo>
                <a:lnTo>
                  <a:pt x="6345" y="20631"/>
                </a:lnTo>
                <a:cubicBezTo>
                  <a:pt x="6418" y="20666"/>
                  <a:pt x="6486" y="20699"/>
                  <a:pt x="6538" y="20723"/>
                </a:cubicBezTo>
                <a:cubicBezTo>
                  <a:pt x="6590" y="20747"/>
                  <a:pt x="6627" y="20765"/>
                  <a:pt x="6632" y="20768"/>
                </a:cubicBezTo>
                <a:cubicBezTo>
                  <a:pt x="6635" y="20771"/>
                  <a:pt x="6659" y="20745"/>
                  <a:pt x="6698" y="20704"/>
                </a:cubicBezTo>
                <a:cubicBezTo>
                  <a:pt x="6736" y="20663"/>
                  <a:pt x="6788" y="20606"/>
                  <a:pt x="6841" y="20543"/>
                </a:cubicBezTo>
                <a:lnTo>
                  <a:pt x="7369" y="19931"/>
                </a:lnTo>
                <a:cubicBezTo>
                  <a:pt x="7423" y="19869"/>
                  <a:pt x="7505" y="19822"/>
                  <a:pt x="7592" y="19796"/>
                </a:cubicBezTo>
                <a:cubicBezTo>
                  <a:pt x="7679" y="19771"/>
                  <a:pt x="7773" y="19767"/>
                  <a:pt x="7851" y="19792"/>
                </a:cubicBezTo>
                <a:lnTo>
                  <a:pt x="9136" y="20116"/>
                </a:lnTo>
                <a:cubicBezTo>
                  <a:pt x="9217" y="20132"/>
                  <a:pt x="9297" y="20180"/>
                  <a:pt x="9362" y="20243"/>
                </a:cubicBezTo>
                <a:cubicBezTo>
                  <a:pt x="9427" y="20307"/>
                  <a:pt x="9477" y="20386"/>
                  <a:pt x="9496" y="20468"/>
                </a:cubicBezTo>
                <a:lnTo>
                  <a:pt x="9680" y="21260"/>
                </a:lnTo>
                <a:cubicBezTo>
                  <a:pt x="9718" y="21422"/>
                  <a:pt x="9754" y="21553"/>
                  <a:pt x="9760" y="21553"/>
                </a:cubicBezTo>
                <a:cubicBezTo>
                  <a:pt x="9765" y="21553"/>
                  <a:pt x="9911" y="21563"/>
                  <a:pt x="10073" y="21574"/>
                </a:cubicBezTo>
                <a:lnTo>
                  <a:pt x="10499" y="21595"/>
                </a:lnTo>
                <a:cubicBezTo>
                  <a:pt x="10580" y="21598"/>
                  <a:pt x="10687" y="21600"/>
                  <a:pt x="10795" y="21600"/>
                </a:cubicBezTo>
                <a:cubicBezTo>
                  <a:pt x="10904" y="21600"/>
                  <a:pt x="11015" y="21598"/>
                  <a:pt x="11099" y="21595"/>
                </a:cubicBezTo>
                <a:lnTo>
                  <a:pt x="11525" y="21574"/>
                </a:lnTo>
                <a:cubicBezTo>
                  <a:pt x="11687" y="21563"/>
                  <a:pt x="11827" y="21553"/>
                  <a:pt x="11838" y="21553"/>
                </a:cubicBezTo>
                <a:cubicBezTo>
                  <a:pt x="11849" y="21553"/>
                  <a:pt x="11880" y="21417"/>
                  <a:pt x="11918" y="21260"/>
                </a:cubicBezTo>
                <a:lnTo>
                  <a:pt x="12104" y="20468"/>
                </a:lnTo>
                <a:cubicBezTo>
                  <a:pt x="12123" y="20386"/>
                  <a:pt x="12170" y="20307"/>
                  <a:pt x="12236" y="20243"/>
                </a:cubicBezTo>
                <a:cubicBezTo>
                  <a:pt x="12301" y="20180"/>
                  <a:pt x="12383" y="20132"/>
                  <a:pt x="12464" y="20116"/>
                </a:cubicBezTo>
                <a:lnTo>
                  <a:pt x="13749" y="19792"/>
                </a:lnTo>
                <a:cubicBezTo>
                  <a:pt x="13827" y="19767"/>
                  <a:pt x="13919" y="19771"/>
                  <a:pt x="14005" y="19796"/>
                </a:cubicBezTo>
                <a:cubicBezTo>
                  <a:pt x="14092" y="19822"/>
                  <a:pt x="14173" y="19869"/>
                  <a:pt x="14227" y="19931"/>
                </a:cubicBezTo>
                <a:lnTo>
                  <a:pt x="14756" y="20543"/>
                </a:lnTo>
                <a:cubicBezTo>
                  <a:pt x="14810" y="20606"/>
                  <a:pt x="14860" y="20661"/>
                  <a:pt x="14897" y="20702"/>
                </a:cubicBezTo>
                <a:cubicBezTo>
                  <a:pt x="14935" y="20742"/>
                  <a:pt x="14963" y="20768"/>
                  <a:pt x="14968" y="20768"/>
                </a:cubicBezTo>
                <a:cubicBezTo>
                  <a:pt x="14971" y="20765"/>
                  <a:pt x="15003" y="20747"/>
                  <a:pt x="15055" y="20723"/>
                </a:cubicBezTo>
                <a:cubicBezTo>
                  <a:pt x="15107" y="20699"/>
                  <a:pt x="15177" y="20666"/>
                  <a:pt x="15253" y="20631"/>
                </a:cubicBezTo>
                <a:lnTo>
                  <a:pt x="16542" y="19938"/>
                </a:lnTo>
                <a:cubicBezTo>
                  <a:pt x="16613" y="19895"/>
                  <a:pt x="16677" y="19854"/>
                  <a:pt x="16726" y="19825"/>
                </a:cubicBezTo>
                <a:cubicBezTo>
                  <a:pt x="16775" y="19796"/>
                  <a:pt x="16808" y="19778"/>
                  <a:pt x="16813" y="19775"/>
                </a:cubicBezTo>
                <a:cubicBezTo>
                  <a:pt x="16816" y="19772"/>
                  <a:pt x="16810" y="19737"/>
                  <a:pt x="16799" y="19683"/>
                </a:cubicBezTo>
                <a:cubicBezTo>
                  <a:pt x="16788" y="19629"/>
                  <a:pt x="16769" y="19556"/>
                  <a:pt x="16747" y="19477"/>
                </a:cubicBezTo>
                <a:lnTo>
                  <a:pt x="16538" y="18674"/>
                </a:lnTo>
                <a:cubicBezTo>
                  <a:pt x="16516" y="18595"/>
                  <a:pt x="16523" y="18503"/>
                  <a:pt x="16552" y="18416"/>
                </a:cubicBezTo>
                <a:cubicBezTo>
                  <a:pt x="16580" y="18329"/>
                  <a:pt x="16628" y="18248"/>
                  <a:pt x="16693" y="18194"/>
                </a:cubicBezTo>
                <a:lnTo>
                  <a:pt x="17620" y="17336"/>
                </a:lnTo>
                <a:cubicBezTo>
                  <a:pt x="17677" y="17276"/>
                  <a:pt x="17763" y="17236"/>
                  <a:pt x="17851" y="17218"/>
                </a:cubicBezTo>
                <a:cubicBezTo>
                  <a:pt x="17939" y="17199"/>
                  <a:pt x="18032" y="17202"/>
                  <a:pt x="18107" y="17232"/>
                </a:cubicBezTo>
                <a:lnTo>
                  <a:pt x="18868" y="17537"/>
                </a:lnTo>
                <a:cubicBezTo>
                  <a:pt x="19019" y="17596"/>
                  <a:pt x="19149" y="17639"/>
                  <a:pt x="19155" y="17634"/>
                </a:cubicBezTo>
                <a:cubicBezTo>
                  <a:pt x="19160" y="17628"/>
                  <a:pt x="19246" y="17516"/>
                  <a:pt x="19343" y="17381"/>
                </a:cubicBezTo>
                <a:lnTo>
                  <a:pt x="20174" y="16128"/>
                </a:lnTo>
                <a:cubicBezTo>
                  <a:pt x="20260" y="15987"/>
                  <a:pt x="20331" y="15861"/>
                  <a:pt x="20336" y="15856"/>
                </a:cubicBezTo>
                <a:cubicBezTo>
                  <a:pt x="20342" y="15851"/>
                  <a:pt x="20257" y="15744"/>
                  <a:pt x="20143" y="15624"/>
                </a:cubicBezTo>
                <a:lnTo>
                  <a:pt x="19569" y="14989"/>
                </a:lnTo>
                <a:cubicBezTo>
                  <a:pt x="19515" y="14929"/>
                  <a:pt x="19477" y="14843"/>
                  <a:pt x="19461" y="14752"/>
                </a:cubicBezTo>
                <a:cubicBezTo>
                  <a:pt x="19444" y="14662"/>
                  <a:pt x="19448" y="14566"/>
                  <a:pt x="19477" y="14490"/>
                </a:cubicBezTo>
                <a:lnTo>
                  <a:pt x="19861" y="13391"/>
                </a:lnTo>
                <a:cubicBezTo>
                  <a:pt x="19885" y="13312"/>
                  <a:pt x="19940" y="13236"/>
                  <a:pt x="20009" y="13178"/>
                </a:cubicBezTo>
                <a:cubicBezTo>
                  <a:pt x="20078" y="13120"/>
                  <a:pt x="20163" y="13080"/>
                  <a:pt x="20244" y="13072"/>
                </a:cubicBezTo>
                <a:lnTo>
                  <a:pt x="21080" y="12979"/>
                </a:lnTo>
                <a:cubicBezTo>
                  <a:pt x="21161" y="12971"/>
                  <a:pt x="21234" y="12960"/>
                  <a:pt x="21289" y="12951"/>
                </a:cubicBezTo>
                <a:cubicBezTo>
                  <a:pt x="21344" y="12942"/>
                  <a:pt x="21381" y="12935"/>
                  <a:pt x="21383" y="12930"/>
                </a:cubicBezTo>
                <a:cubicBezTo>
                  <a:pt x="21383" y="12924"/>
                  <a:pt x="21389" y="12889"/>
                  <a:pt x="21398" y="12833"/>
                </a:cubicBezTo>
                <a:cubicBezTo>
                  <a:pt x="21406" y="12777"/>
                  <a:pt x="21417" y="12699"/>
                  <a:pt x="21431" y="12615"/>
                </a:cubicBezTo>
                <a:lnTo>
                  <a:pt x="21581" y="11072"/>
                </a:lnTo>
                <a:cubicBezTo>
                  <a:pt x="21587" y="10991"/>
                  <a:pt x="21592" y="10914"/>
                  <a:pt x="21595" y="10857"/>
                </a:cubicBezTo>
                <a:cubicBezTo>
                  <a:pt x="21598" y="10800"/>
                  <a:pt x="21600" y="10763"/>
                  <a:pt x="21600" y="10757"/>
                </a:cubicBezTo>
                <a:cubicBezTo>
                  <a:pt x="21592" y="10757"/>
                  <a:pt x="21556" y="10742"/>
                  <a:pt x="21504" y="10722"/>
                </a:cubicBezTo>
                <a:cubicBezTo>
                  <a:pt x="21451" y="10702"/>
                  <a:pt x="21379" y="10676"/>
                  <a:pt x="21301" y="10649"/>
                </a:cubicBezTo>
                <a:lnTo>
                  <a:pt x="20475" y="10346"/>
                </a:lnTo>
                <a:cubicBezTo>
                  <a:pt x="20397" y="10319"/>
                  <a:pt x="20322" y="10259"/>
                  <a:pt x="20266" y="10185"/>
                </a:cubicBezTo>
                <a:cubicBezTo>
                  <a:pt x="20209" y="10112"/>
                  <a:pt x="20170" y="10026"/>
                  <a:pt x="20162" y="9944"/>
                </a:cubicBezTo>
                <a:lnTo>
                  <a:pt x="20011" y="8914"/>
                </a:lnTo>
                <a:cubicBezTo>
                  <a:pt x="19995" y="8832"/>
                  <a:pt x="20010" y="8742"/>
                  <a:pt x="20044" y="8658"/>
                </a:cubicBezTo>
                <a:cubicBezTo>
                  <a:pt x="20079" y="8575"/>
                  <a:pt x="20135" y="8499"/>
                  <a:pt x="20202" y="8453"/>
                </a:cubicBezTo>
                <a:lnTo>
                  <a:pt x="20925" y="7966"/>
                </a:lnTo>
                <a:cubicBezTo>
                  <a:pt x="20992" y="7920"/>
                  <a:pt x="21054" y="7876"/>
                  <a:pt x="21099" y="7843"/>
                </a:cubicBezTo>
                <a:cubicBezTo>
                  <a:pt x="21143" y="7810"/>
                  <a:pt x="21170" y="7787"/>
                  <a:pt x="21167" y="7781"/>
                </a:cubicBezTo>
                <a:cubicBezTo>
                  <a:pt x="21167" y="7776"/>
                  <a:pt x="21155" y="7740"/>
                  <a:pt x="21136" y="7687"/>
                </a:cubicBezTo>
                <a:cubicBezTo>
                  <a:pt x="21117" y="7633"/>
                  <a:pt x="21090" y="7562"/>
                  <a:pt x="21063" y="7484"/>
                </a:cubicBezTo>
                <a:lnTo>
                  <a:pt x="20470" y="5999"/>
                </a:lnTo>
                <a:cubicBezTo>
                  <a:pt x="20400" y="5847"/>
                  <a:pt x="20342" y="5722"/>
                  <a:pt x="20336" y="5711"/>
                </a:cubicBezTo>
                <a:cubicBezTo>
                  <a:pt x="20331" y="5700"/>
                  <a:pt x="20197" y="5718"/>
                  <a:pt x="20035" y="5739"/>
                </a:cubicBezTo>
                <a:lnTo>
                  <a:pt x="19131" y="5857"/>
                </a:lnTo>
                <a:cubicBezTo>
                  <a:pt x="19050" y="5868"/>
                  <a:pt x="18958" y="5850"/>
                  <a:pt x="18875" y="5812"/>
                </a:cubicBezTo>
                <a:cubicBezTo>
                  <a:pt x="18791" y="5775"/>
                  <a:pt x="18718" y="5717"/>
                  <a:pt x="18675" y="5647"/>
                </a:cubicBezTo>
                <a:lnTo>
                  <a:pt x="18133" y="4898"/>
                </a:lnTo>
                <a:cubicBezTo>
                  <a:pt x="18082" y="4833"/>
                  <a:pt x="18053" y="4747"/>
                  <a:pt x="18046" y="4657"/>
                </a:cubicBezTo>
                <a:cubicBezTo>
                  <a:pt x="18039" y="4567"/>
                  <a:pt x="18053" y="4474"/>
                  <a:pt x="18091" y="4401"/>
                </a:cubicBezTo>
                <a:lnTo>
                  <a:pt x="18517" y="3609"/>
                </a:lnTo>
                <a:cubicBezTo>
                  <a:pt x="18593" y="3463"/>
                  <a:pt x="18652" y="3338"/>
                  <a:pt x="18646" y="3333"/>
                </a:cubicBezTo>
                <a:cubicBezTo>
                  <a:pt x="18641" y="3327"/>
                  <a:pt x="18539" y="3229"/>
                  <a:pt x="18420" y="3115"/>
                </a:cubicBezTo>
                <a:lnTo>
                  <a:pt x="17185" y="2045"/>
                </a:lnTo>
                <a:cubicBezTo>
                  <a:pt x="17055" y="1942"/>
                  <a:pt x="16943" y="1852"/>
                  <a:pt x="16938" y="1846"/>
                </a:cubicBezTo>
                <a:cubicBezTo>
                  <a:pt x="16932" y="1841"/>
                  <a:pt x="16811" y="1917"/>
                  <a:pt x="16681" y="2009"/>
                </a:cubicBezTo>
                <a:lnTo>
                  <a:pt x="15933" y="2546"/>
                </a:lnTo>
                <a:cubicBezTo>
                  <a:pt x="15865" y="2595"/>
                  <a:pt x="15775" y="2621"/>
                  <a:pt x="15683" y="2626"/>
                </a:cubicBezTo>
                <a:cubicBezTo>
                  <a:pt x="15592" y="2631"/>
                  <a:pt x="15502" y="2615"/>
                  <a:pt x="15432" y="2574"/>
                </a:cubicBezTo>
                <a:lnTo>
                  <a:pt x="14681" y="2189"/>
                </a:lnTo>
                <a:cubicBezTo>
                  <a:pt x="14605" y="2154"/>
                  <a:pt x="14538" y="2089"/>
                  <a:pt x="14490" y="2012"/>
                </a:cubicBezTo>
                <a:cubicBezTo>
                  <a:pt x="14442" y="1934"/>
                  <a:pt x="14412" y="1845"/>
                  <a:pt x="14415" y="1761"/>
                </a:cubicBezTo>
                <a:lnTo>
                  <a:pt x="14427" y="839"/>
                </a:lnTo>
                <a:cubicBezTo>
                  <a:pt x="14427" y="758"/>
                  <a:pt x="14428" y="682"/>
                  <a:pt x="14427" y="626"/>
                </a:cubicBezTo>
                <a:cubicBezTo>
                  <a:pt x="14425" y="571"/>
                  <a:pt x="14420" y="537"/>
                  <a:pt x="14415" y="537"/>
                </a:cubicBezTo>
                <a:cubicBezTo>
                  <a:pt x="14412" y="534"/>
                  <a:pt x="14376" y="522"/>
                  <a:pt x="14321" y="506"/>
                </a:cubicBezTo>
                <a:cubicBezTo>
                  <a:pt x="14266" y="490"/>
                  <a:pt x="14192" y="469"/>
                  <a:pt x="14114" y="444"/>
                </a:cubicBezTo>
                <a:lnTo>
                  <a:pt x="12506" y="54"/>
                </a:lnTo>
                <a:cubicBezTo>
                  <a:pt x="12344" y="22"/>
                  <a:pt x="12203" y="0"/>
                  <a:pt x="12198" y="0"/>
                </a:cubicBezTo>
                <a:cubicBezTo>
                  <a:pt x="12187" y="0"/>
                  <a:pt x="12125" y="118"/>
                  <a:pt x="12050" y="265"/>
                </a:cubicBezTo>
                <a:lnTo>
                  <a:pt x="11626" y="1094"/>
                </a:lnTo>
                <a:cubicBezTo>
                  <a:pt x="11588" y="1168"/>
                  <a:pt x="11523" y="1233"/>
                  <a:pt x="11445" y="1279"/>
                </a:cubicBezTo>
                <a:cubicBezTo>
                  <a:pt x="11367" y="1325"/>
                  <a:pt x="11276" y="1352"/>
                  <a:pt x="11195" y="1350"/>
                </a:cubicBezTo>
                <a:lnTo>
                  <a:pt x="10386" y="1350"/>
                </a:lnTo>
                <a:cubicBezTo>
                  <a:pt x="10305" y="1352"/>
                  <a:pt x="10215" y="1325"/>
                  <a:pt x="10136" y="1279"/>
                </a:cubicBezTo>
                <a:cubicBezTo>
                  <a:pt x="10057" y="1233"/>
                  <a:pt x="9990" y="1168"/>
                  <a:pt x="9955" y="1094"/>
                </a:cubicBezTo>
                <a:lnTo>
                  <a:pt x="9534" y="265"/>
                </a:lnTo>
                <a:cubicBezTo>
                  <a:pt x="9458" y="118"/>
                  <a:pt x="9394" y="0"/>
                  <a:pt x="9383" y="0"/>
                </a:cubicBezTo>
                <a:close/>
                <a:moveTo>
                  <a:pt x="10800" y="4281"/>
                </a:moveTo>
                <a:cubicBezTo>
                  <a:pt x="12461" y="4281"/>
                  <a:pt x="14122" y="4918"/>
                  <a:pt x="15389" y="6191"/>
                </a:cubicBezTo>
                <a:cubicBezTo>
                  <a:pt x="17924" y="8736"/>
                  <a:pt x="17924" y="12864"/>
                  <a:pt x="15389" y="15409"/>
                </a:cubicBezTo>
                <a:cubicBezTo>
                  <a:pt x="12855" y="17955"/>
                  <a:pt x="8745" y="17955"/>
                  <a:pt x="6211" y="15409"/>
                </a:cubicBezTo>
                <a:cubicBezTo>
                  <a:pt x="3676" y="12864"/>
                  <a:pt x="3676" y="8736"/>
                  <a:pt x="6211" y="6191"/>
                </a:cubicBezTo>
                <a:cubicBezTo>
                  <a:pt x="7478" y="4918"/>
                  <a:pt x="9139" y="4281"/>
                  <a:pt x="10800" y="4281"/>
                </a:cubicBezTo>
                <a:close/>
              </a:path>
            </a:pathLst>
          </a:custGeom>
          <a:solidFill>
            <a:srgbClr val="01144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22" name="Фигура">
            <a:extLst>
              <a:ext uri="{FF2B5EF4-FFF2-40B4-BE49-F238E27FC236}">
                <a16:creationId xmlns:a16="http://schemas.microsoft.com/office/drawing/2014/main" id="{EDD9CE71-33C6-4909-8FCE-CBDE6B838CC3}"/>
              </a:ext>
            </a:extLst>
          </p:cNvPr>
          <p:cNvSpPr/>
          <p:nvPr/>
        </p:nvSpPr>
        <p:spPr>
          <a:xfrm>
            <a:off x="8579181" y="3600214"/>
            <a:ext cx="919214" cy="919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41" y="0"/>
                </a:moveTo>
                <a:cubicBezTo>
                  <a:pt x="7322" y="0"/>
                  <a:pt x="4803" y="1004"/>
                  <a:pt x="2882" y="3015"/>
                </a:cubicBezTo>
                <a:cubicBezTo>
                  <a:pt x="-961" y="7037"/>
                  <a:pt x="-961" y="13557"/>
                  <a:pt x="2882" y="17578"/>
                </a:cubicBezTo>
                <a:cubicBezTo>
                  <a:pt x="6724" y="21600"/>
                  <a:pt x="12954" y="21600"/>
                  <a:pt x="16796" y="17578"/>
                </a:cubicBezTo>
                <a:cubicBezTo>
                  <a:pt x="20639" y="13557"/>
                  <a:pt x="20639" y="7037"/>
                  <a:pt x="16796" y="3015"/>
                </a:cubicBezTo>
                <a:cubicBezTo>
                  <a:pt x="14875" y="1004"/>
                  <a:pt x="12359" y="0"/>
                  <a:pt x="9841" y="0"/>
                </a:cubicBezTo>
                <a:close/>
                <a:moveTo>
                  <a:pt x="9841" y="1201"/>
                </a:moveTo>
                <a:cubicBezTo>
                  <a:pt x="12065" y="1201"/>
                  <a:pt x="14289" y="2090"/>
                  <a:pt x="15986" y="3866"/>
                </a:cubicBezTo>
                <a:cubicBezTo>
                  <a:pt x="19380" y="7418"/>
                  <a:pt x="19380" y="13178"/>
                  <a:pt x="15986" y="16731"/>
                </a:cubicBezTo>
                <a:cubicBezTo>
                  <a:pt x="12592" y="20283"/>
                  <a:pt x="7089" y="20283"/>
                  <a:pt x="3695" y="16731"/>
                </a:cubicBezTo>
                <a:cubicBezTo>
                  <a:pt x="301" y="13178"/>
                  <a:pt x="301" y="7418"/>
                  <a:pt x="3695" y="3866"/>
                </a:cubicBezTo>
                <a:cubicBezTo>
                  <a:pt x="5392" y="2090"/>
                  <a:pt x="7616" y="1201"/>
                  <a:pt x="9841" y="1201"/>
                </a:cubicBezTo>
                <a:close/>
              </a:path>
            </a:pathLst>
          </a:custGeom>
          <a:solidFill>
            <a:srgbClr val="000000">
              <a:alpha val="11624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24" name="Фигура">
            <a:extLst>
              <a:ext uri="{FF2B5EF4-FFF2-40B4-BE49-F238E27FC236}">
                <a16:creationId xmlns:a16="http://schemas.microsoft.com/office/drawing/2014/main" id="{97425B36-7F65-1881-913B-EBD3E8B9CDA1}"/>
              </a:ext>
            </a:extLst>
          </p:cNvPr>
          <p:cNvSpPr/>
          <p:nvPr/>
        </p:nvSpPr>
        <p:spPr>
          <a:xfrm>
            <a:off x="8833971" y="3879806"/>
            <a:ext cx="616329" cy="59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04"/>
                </a:moveTo>
                <a:lnTo>
                  <a:pt x="14652" y="0"/>
                </a:lnTo>
                <a:lnTo>
                  <a:pt x="9532" y="1507"/>
                </a:lnTo>
                <a:lnTo>
                  <a:pt x="8589" y="3819"/>
                </a:lnTo>
                <a:lnTo>
                  <a:pt x="5411" y="503"/>
                </a:lnTo>
                <a:lnTo>
                  <a:pt x="1831" y="1132"/>
                </a:lnTo>
                <a:lnTo>
                  <a:pt x="0" y="12309"/>
                </a:lnTo>
                <a:lnTo>
                  <a:pt x="8905" y="21600"/>
                </a:lnTo>
                <a:cubicBezTo>
                  <a:pt x="12633" y="21121"/>
                  <a:pt x="16037" y="19151"/>
                  <a:pt x="18400" y="16104"/>
                </a:cubicBezTo>
                <a:cubicBezTo>
                  <a:pt x="20382" y="13550"/>
                  <a:pt x="21506" y="10389"/>
                  <a:pt x="21600" y="7104"/>
                </a:cubicBezTo>
                <a:close/>
              </a:path>
            </a:pathLst>
          </a:custGeom>
          <a:solidFill>
            <a:srgbClr val="252D30">
              <a:alpha val="8556"/>
            </a:srgb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>
                <a:solidFill>
                  <a:srgbClr val="FEFCFF"/>
                </a:solidFill>
              </a:defRPr>
            </a:pPr>
            <a:endParaRPr/>
          </a:p>
        </p:txBody>
      </p:sp>
      <p:sp>
        <p:nvSpPr>
          <p:cNvPr id="25" name="Фигура">
            <a:extLst>
              <a:ext uri="{FF2B5EF4-FFF2-40B4-BE49-F238E27FC236}">
                <a16:creationId xmlns:a16="http://schemas.microsoft.com/office/drawing/2014/main" id="{75BB5E7B-C1E4-4134-50E5-54A9A1664DB8}"/>
              </a:ext>
            </a:extLst>
          </p:cNvPr>
          <p:cNvSpPr/>
          <p:nvPr/>
        </p:nvSpPr>
        <p:spPr>
          <a:xfrm>
            <a:off x="5320010" y="3161632"/>
            <a:ext cx="1268879" cy="328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0" h="21600" extrusionOk="0">
                <a:moveTo>
                  <a:pt x="10362" y="0"/>
                </a:moveTo>
                <a:cubicBezTo>
                  <a:pt x="6689" y="0"/>
                  <a:pt x="3027" y="5177"/>
                  <a:pt x="124" y="15394"/>
                </a:cubicBezTo>
                <a:cubicBezTo>
                  <a:pt x="-50" y="15957"/>
                  <a:pt x="-39" y="17007"/>
                  <a:pt x="147" y="17511"/>
                </a:cubicBezTo>
                <a:cubicBezTo>
                  <a:pt x="279" y="17869"/>
                  <a:pt x="459" y="17799"/>
                  <a:pt x="570" y="17345"/>
                </a:cubicBezTo>
                <a:cubicBezTo>
                  <a:pt x="3345" y="7566"/>
                  <a:pt x="6848" y="2618"/>
                  <a:pt x="10362" y="2618"/>
                </a:cubicBezTo>
                <a:cubicBezTo>
                  <a:pt x="13584" y="2618"/>
                  <a:pt x="16791" y="6835"/>
                  <a:pt x="19442" y="15070"/>
                </a:cubicBezTo>
                <a:lnTo>
                  <a:pt x="18736" y="17678"/>
                </a:lnTo>
                <a:lnTo>
                  <a:pt x="21550" y="21600"/>
                </a:lnTo>
                <a:lnTo>
                  <a:pt x="20672" y="10530"/>
                </a:lnTo>
                <a:lnTo>
                  <a:pt x="19933" y="13266"/>
                </a:lnTo>
                <a:cubicBezTo>
                  <a:pt x="17145" y="4499"/>
                  <a:pt x="13762" y="0"/>
                  <a:pt x="10362" y="0"/>
                </a:cubicBezTo>
                <a:close/>
              </a:path>
            </a:pathLst>
          </a:custGeom>
          <a:solidFill>
            <a:srgbClr val="CFCDD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26" name="Фигура">
            <a:extLst>
              <a:ext uri="{FF2B5EF4-FFF2-40B4-BE49-F238E27FC236}">
                <a16:creationId xmlns:a16="http://schemas.microsoft.com/office/drawing/2014/main" id="{BB5E20C0-A331-B2E1-FA3C-1AD1AAC036F6}"/>
              </a:ext>
            </a:extLst>
          </p:cNvPr>
          <p:cNvSpPr/>
          <p:nvPr/>
        </p:nvSpPr>
        <p:spPr>
          <a:xfrm>
            <a:off x="6878498" y="4630285"/>
            <a:ext cx="1272305" cy="326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21555" y="0"/>
                </a:moveTo>
                <a:lnTo>
                  <a:pt x="18738" y="3830"/>
                </a:lnTo>
                <a:lnTo>
                  <a:pt x="19394" y="6311"/>
                </a:lnTo>
                <a:cubicBezTo>
                  <a:pt x="16735" y="14724"/>
                  <a:pt x="13503" y="18981"/>
                  <a:pt x="10263" y="18981"/>
                </a:cubicBezTo>
                <a:cubicBezTo>
                  <a:pt x="6796" y="18981"/>
                  <a:pt x="3329" y="14171"/>
                  <a:pt x="573" y="4539"/>
                </a:cubicBezTo>
                <a:cubicBezTo>
                  <a:pt x="448" y="4026"/>
                  <a:pt x="239" y="4003"/>
                  <a:pt x="106" y="4489"/>
                </a:cubicBezTo>
                <a:cubicBezTo>
                  <a:pt x="-45" y="5046"/>
                  <a:pt x="-33" y="6000"/>
                  <a:pt x="132" y="6498"/>
                </a:cubicBezTo>
                <a:cubicBezTo>
                  <a:pt x="3014" y="16566"/>
                  <a:pt x="6638" y="21600"/>
                  <a:pt x="10263" y="21600"/>
                </a:cubicBezTo>
                <a:cubicBezTo>
                  <a:pt x="13676" y="21600"/>
                  <a:pt x="17080" y="17072"/>
                  <a:pt x="19874" y="8142"/>
                </a:cubicBezTo>
                <a:lnTo>
                  <a:pt x="20649" y="11076"/>
                </a:lnTo>
                <a:lnTo>
                  <a:pt x="21555" y="0"/>
                </a:lnTo>
                <a:close/>
              </a:path>
            </a:pathLst>
          </a:custGeom>
          <a:solidFill>
            <a:srgbClr val="CFCDD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27" name="Фигура">
            <a:extLst>
              <a:ext uri="{FF2B5EF4-FFF2-40B4-BE49-F238E27FC236}">
                <a16:creationId xmlns:a16="http://schemas.microsoft.com/office/drawing/2014/main" id="{CC5B7322-D295-052F-C4E7-776B375D2B5F}"/>
              </a:ext>
            </a:extLst>
          </p:cNvPr>
          <p:cNvSpPr/>
          <p:nvPr/>
        </p:nvSpPr>
        <p:spPr>
          <a:xfrm>
            <a:off x="2185337" y="3161632"/>
            <a:ext cx="1268879" cy="328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0" h="21600" extrusionOk="0">
                <a:moveTo>
                  <a:pt x="10362" y="0"/>
                </a:moveTo>
                <a:cubicBezTo>
                  <a:pt x="6689" y="0"/>
                  <a:pt x="3027" y="5177"/>
                  <a:pt x="124" y="15394"/>
                </a:cubicBezTo>
                <a:cubicBezTo>
                  <a:pt x="-50" y="15957"/>
                  <a:pt x="-39" y="17007"/>
                  <a:pt x="147" y="17511"/>
                </a:cubicBezTo>
                <a:cubicBezTo>
                  <a:pt x="279" y="17869"/>
                  <a:pt x="459" y="17799"/>
                  <a:pt x="570" y="17345"/>
                </a:cubicBezTo>
                <a:cubicBezTo>
                  <a:pt x="3345" y="7566"/>
                  <a:pt x="6848" y="2618"/>
                  <a:pt x="10362" y="2618"/>
                </a:cubicBezTo>
                <a:cubicBezTo>
                  <a:pt x="13584" y="2618"/>
                  <a:pt x="16791" y="6835"/>
                  <a:pt x="19442" y="15070"/>
                </a:cubicBezTo>
                <a:lnTo>
                  <a:pt x="18736" y="17678"/>
                </a:lnTo>
                <a:lnTo>
                  <a:pt x="21550" y="21600"/>
                </a:lnTo>
                <a:lnTo>
                  <a:pt x="20672" y="10530"/>
                </a:lnTo>
                <a:lnTo>
                  <a:pt x="19933" y="13266"/>
                </a:lnTo>
                <a:cubicBezTo>
                  <a:pt x="17145" y="4499"/>
                  <a:pt x="13762" y="0"/>
                  <a:pt x="10362" y="0"/>
                </a:cubicBezTo>
                <a:close/>
              </a:path>
            </a:pathLst>
          </a:custGeom>
          <a:solidFill>
            <a:srgbClr val="CFCDD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28" name="Фигура">
            <a:extLst>
              <a:ext uri="{FF2B5EF4-FFF2-40B4-BE49-F238E27FC236}">
                <a16:creationId xmlns:a16="http://schemas.microsoft.com/office/drawing/2014/main" id="{52622BAD-6067-8D01-E097-4F30B754907A}"/>
              </a:ext>
            </a:extLst>
          </p:cNvPr>
          <p:cNvSpPr/>
          <p:nvPr/>
        </p:nvSpPr>
        <p:spPr>
          <a:xfrm>
            <a:off x="8426102" y="3161632"/>
            <a:ext cx="1268879" cy="328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0" h="21600" extrusionOk="0">
                <a:moveTo>
                  <a:pt x="10362" y="0"/>
                </a:moveTo>
                <a:cubicBezTo>
                  <a:pt x="6689" y="0"/>
                  <a:pt x="3027" y="5177"/>
                  <a:pt x="124" y="15394"/>
                </a:cubicBezTo>
                <a:cubicBezTo>
                  <a:pt x="-50" y="15957"/>
                  <a:pt x="-39" y="17007"/>
                  <a:pt x="147" y="17511"/>
                </a:cubicBezTo>
                <a:cubicBezTo>
                  <a:pt x="279" y="17869"/>
                  <a:pt x="459" y="17799"/>
                  <a:pt x="570" y="17345"/>
                </a:cubicBezTo>
                <a:cubicBezTo>
                  <a:pt x="3345" y="7566"/>
                  <a:pt x="6848" y="2618"/>
                  <a:pt x="10362" y="2618"/>
                </a:cubicBezTo>
                <a:cubicBezTo>
                  <a:pt x="13584" y="2618"/>
                  <a:pt x="16791" y="6835"/>
                  <a:pt x="19442" y="15070"/>
                </a:cubicBezTo>
                <a:lnTo>
                  <a:pt x="18736" y="17678"/>
                </a:lnTo>
                <a:lnTo>
                  <a:pt x="21550" y="21600"/>
                </a:lnTo>
                <a:lnTo>
                  <a:pt x="20672" y="10530"/>
                </a:lnTo>
                <a:lnTo>
                  <a:pt x="19933" y="13266"/>
                </a:lnTo>
                <a:cubicBezTo>
                  <a:pt x="17145" y="4499"/>
                  <a:pt x="13762" y="0"/>
                  <a:pt x="10362" y="0"/>
                </a:cubicBezTo>
                <a:close/>
              </a:path>
            </a:pathLst>
          </a:custGeom>
          <a:solidFill>
            <a:srgbClr val="CFCDD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29" name="Фигура">
            <a:extLst>
              <a:ext uri="{FF2B5EF4-FFF2-40B4-BE49-F238E27FC236}">
                <a16:creationId xmlns:a16="http://schemas.microsoft.com/office/drawing/2014/main" id="{C4C7398C-A8BD-3C16-D4E5-90038C2A53E9}"/>
              </a:ext>
            </a:extLst>
          </p:cNvPr>
          <p:cNvSpPr/>
          <p:nvPr/>
        </p:nvSpPr>
        <p:spPr>
          <a:xfrm>
            <a:off x="3742947" y="4630285"/>
            <a:ext cx="1272305" cy="326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21555" y="0"/>
                </a:moveTo>
                <a:lnTo>
                  <a:pt x="18738" y="3830"/>
                </a:lnTo>
                <a:lnTo>
                  <a:pt x="19394" y="6311"/>
                </a:lnTo>
                <a:cubicBezTo>
                  <a:pt x="16735" y="14724"/>
                  <a:pt x="13503" y="18981"/>
                  <a:pt x="10263" y="18981"/>
                </a:cubicBezTo>
                <a:cubicBezTo>
                  <a:pt x="6796" y="18981"/>
                  <a:pt x="3329" y="14171"/>
                  <a:pt x="573" y="4539"/>
                </a:cubicBezTo>
                <a:cubicBezTo>
                  <a:pt x="448" y="4026"/>
                  <a:pt x="239" y="4003"/>
                  <a:pt x="106" y="4489"/>
                </a:cubicBezTo>
                <a:cubicBezTo>
                  <a:pt x="-45" y="5046"/>
                  <a:pt x="-33" y="6000"/>
                  <a:pt x="132" y="6498"/>
                </a:cubicBezTo>
                <a:cubicBezTo>
                  <a:pt x="3014" y="16566"/>
                  <a:pt x="6638" y="21600"/>
                  <a:pt x="10263" y="21600"/>
                </a:cubicBezTo>
                <a:cubicBezTo>
                  <a:pt x="13676" y="21600"/>
                  <a:pt x="17080" y="17072"/>
                  <a:pt x="19874" y="8142"/>
                </a:cubicBezTo>
                <a:lnTo>
                  <a:pt x="20649" y="11076"/>
                </a:lnTo>
                <a:lnTo>
                  <a:pt x="21555" y="0"/>
                </a:lnTo>
                <a:close/>
              </a:path>
            </a:pathLst>
          </a:custGeom>
          <a:solidFill>
            <a:srgbClr val="CFCDD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61C587-9B8C-6464-303C-3B210D4901ED}"/>
              </a:ext>
            </a:extLst>
          </p:cNvPr>
          <p:cNvSpPr txBox="1"/>
          <p:nvPr/>
        </p:nvSpPr>
        <p:spPr>
          <a:xfrm>
            <a:off x="2392477" y="3783066"/>
            <a:ext cx="812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rPr>
              <a:t>01</a:t>
            </a:r>
            <a:endParaRPr lang="en-US" sz="2400" dirty="0">
              <a:solidFill>
                <a:srgbClr val="011446"/>
              </a:solidFill>
              <a:latin typeface="B Titr (Body)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C2F4BF2-3316-E895-3CAA-5A0662EF6E99}"/>
              </a:ext>
            </a:extLst>
          </p:cNvPr>
          <p:cNvSpPr txBox="1"/>
          <p:nvPr/>
        </p:nvSpPr>
        <p:spPr>
          <a:xfrm>
            <a:off x="3937410" y="3783066"/>
            <a:ext cx="812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rPr>
              <a:t>02</a:t>
            </a:r>
            <a:endParaRPr lang="en-US" sz="2400" dirty="0">
              <a:solidFill>
                <a:srgbClr val="011446"/>
              </a:solidFill>
              <a:latin typeface="B Titr (Body)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1A3440-FC8B-CF6C-C16C-CAF10CA36AE0}"/>
              </a:ext>
            </a:extLst>
          </p:cNvPr>
          <p:cNvSpPr txBox="1"/>
          <p:nvPr/>
        </p:nvSpPr>
        <p:spPr>
          <a:xfrm>
            <a:off x="5486992" y="3783066"/>
            <a:ext cx="812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rPr>
              <a:t>03</a:t>
            </a:r>
            <a:endParaRPr lang="en-US" sz="2400" dirty="0">
              <a:solidFill>
                <a:srgbClr val="011446"/>
              </a:solidFill>
              <a:latin typeface="B Titr (Body)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7E8C2A-1467-1232-E763-437BE6C9C30C}"/>
              </a:ext>
            </a:extLst>
          </p:cNvPr>
          <p:cNvSpPr txBox="1"/>
          <p:nvPr/>
        </p:nvSpPr>
        <p:spPr>
          <a:xfrm>
            <a:off x="7059189" y="3783066"/>
            <a:ext cx="812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rPr>
              <a:t>04</a:t>
            </a:r>
            <a:endParaRPr lang="en-US" sz="2400" dirty="0">
              <a:solidFill>
                <a:srgbClr val="011446"/>
              </a:solidFill>
              <a:latin typeface="B Titr (Body)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243D11C-9706-EB30-CCFD-D77E2F212C4A}"/>
              </a:ext>
            </a:extLst>
          </p:cNvPr>
          <p:cNvSpPr txBox="1"/>
          <p:nvPr/>
        </p:nvSpPr>
        <p:spPr>
          <a:xfrm>
            <a:off x="8632134" y="3783066"/>
            <a:ext cx="812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rPr>
              <a:t>05</a:t>
            </a:r>
            <a:endParaRPr lang="en-US" sz="2400" dirty="0">
              <a:solidFill>
                <a:srgbClr val="011446"/>
              </a:solidFill>
              <a:latin typeface="B Titr (Body)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4290E8B-A223-EBD8-A33F-D9E25E5CBF27}"/>
              </a:ext>
            </a:extLst>
          </p:cNvPr>
          <p:cNvSpPr txBox="1"/>
          <p:nvPr/>
        </p:nvSpPr>
        <p:spPr>
          <a:xfrm>
            <a:off x="1596802" y="4831928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29D2891-9143-699A-3FF2-00AB44D29FDA}"/>
              </a:ext>
            </a:extLst>
          </p:cNvPr>
          <p:cNvSpPr txBox="1"/>
          <p:nvPr/>
        </p:nvSpPr>
        <p:spPr>
          <a:xfrm>
            <a:off x="3141735" y="1986739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CE2232D-FCAA-1B2B-ED6A-C659A8446C8E}"/>
              </a:ext>
            </a:extLst>
          </p:cNvPr>
          <p:cNvSpPr txBox="1"/>
          <p:nvPr/>
        </p:nvSpPr>
        <p:spPr>
          <a:xfrm>
            <a:off x="4822336" y="4831928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8F4947F-729D-0103-8789-83420C9200F0}"/>
              </a:ext>
            </a:extLst>
          </p:cNvPr>
          <p:cNvSpPr txBox="1"/>
          <p:nvPr/>
        </p:nvSpPr>
        <p:spPr>
          <a:xfrm>
            <a:off x="6312548" y="1986739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C878CFC-B94E-2111-2B6B-34AB4C023AFE}"/>
              </a:ext>
            </a:extLst>
          </p:cNvPr>
          <p:cNvSpPr txBox="1"/>
          <p:nvPr/>
        </p:nvSpPr>
        <p:spPr>
          <a:xfrm>
            <a:off x="7943757" y="4831928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DDF1B21-C44C-D9BE-C72C-F2306B16A68E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0428CF9-9F05-5490-E9BA-A30C81C04DF8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F6F0E2D7-E8E3-A36C-4BAD-06DE74DB63A4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B45BCF0E-9E56-B1AD-D6D6-A532B846ECE1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70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8" grpId="0" animBg="1"/>
      <p:bldP spid="21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7640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</a:t>
            </a:r>
            <a:endParaRPr lang="en-US" sz="80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Freeform 170">
            <a:extLst>
              <a:ext uri="{FF2B5EF4-FFF2-40B4-BE49-F238E27FC236}">
                <a16:creationId xmlns:a16="http://schemas.microsoft.com/office/drawing/2014/main" id="{786F51B5-CD2D-19DE-E89E-42F745E947F2}"/>
              </a:ext>
            </a:extLst>
          </p:cNvPr>
          <p:cNvSpPr>
            <a:spLocks noEditPoints="1"/>
          </p:cNvSpPr>
          <p:nvPr/>
        </p:nvSpPr>
        <p:spPr bwMode="auto">
          <a:xfrm>
            <a:off x="8938339" y="2582069"/>
            <a:ext cx="1426769" cy="143573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E4E5C94-3939-7756-351C-295D3AB0C3D7}"/>
              </a:ext>
            </a:extLst>
          </p:cNvPr>
          <p:cNvGrpSpPr/>
          <p:nvPr/>
        </p:nvGrpSpPr>
        <p:grpSpPr>
          <a:xfrm>
            <a:off x="9278916" y="5479229"/>
            <a:ext cx="753131" cy="307868"/>
            <a:chOff x="9135740" y="5459667"/>
            <a:chExt cx="1064146" cy="435006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D13E8AB6-D9D1-0C6B-9AAE-0BEDE92D80D8}"/>
                </a:ext>
              </a:extLst>
            </p:cNvPr>
            <p:cNvSpPr/>
            <p:nvPr/>
          </p:nvSpPr>
          <p:spPr>
            <a:xfrm>
              <a:off x="913574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D3DCBC9-54E2-B192-18F3-662C0E0EE7DE}"/>
                </a:ext>
              </a:extLst>
            </p:cNvPr>
            <p:cNvSpPr/>
            <p:nvPr/>
          </p:nvSpPr>
          <p:spPr>
            <a:xfrm>
              <a:off x="972438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Freeform 39">
              <a:hlinkClick r:id="rId2" action="ppaction://hlinksldjump"/>
              <a:extLst>
                <a:ext uri="{FF2B5EF4-FFF2-40B4-BE49-F238E27FC236}">
                  <a16:creationId xmlns:a16="http://schemas.microsoft.com/office/drawing/2014/main" id="{1C3DA91C-0B2E-5906-0EF0-11CD42821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7514" y="5537596"/>
              <a:ext cx="249238" cy="254000"/>
            </a:xfrm>
            <a:custGeom>
              <a:avLst/>
              <a:gdLst>
                <a:gd name="T0" fmla="*/ 157 w 157"/>
                <a:gd name="T1" fmla="*/ 78 h 160"/>
                <a:gd name="T2" fmla="*/ 81 w 157"/>
                <a:gd name="T3" fmla="*/ 2 h 160"/>
                <a:gd name="T4" fmla="*/ 76 w 157"/>
                <a:gd name="T5" fmla="*/ 2 h 160"/>
                <a:gd name="T6" fmla="*/ 0 w 157"/>
                <a:gd name="T7" fmla="*/ 78 h 160"/>
                <a:gd name="T8" fmla="*/ 5 w 157"/>
                <a:gd name="T9" fmla="*/ 83 h 160"/>
                <a:gd name="T10" fmla="*/ 19 w 157"/>
                <a:gd name="T11" fmla="*/ 68 h 160"/>
                <a:gd name="T12" fmla="*/ 19 w 157"/>
                <a:gd name="T13" fmla="*/ 152 h 160"/>
                <a:gd name="T14" fmla="*/ 27 w 157"/>
                <a:gd name="T15" fmla="*/ 160 h 160"/>
                <a:gd name="T16" fmla="*/ 64 w 157"/>
                <a:gd name="T17" fmla="*/ 160 h 160"/>
                <a:gd name="T18" fmla="*/ 64 w 157"/>
                <a:gd name="T19" fmla="*/ 121 h 160"/>
                <a:gd name="T20" fmla="*/ 68 w 157"/>
                <a:gd name="T21" fmla="*/ 116 h 160"/>
                <a:gd name="T22" fmla="*/ 91 w 157"/>
                <a:gd name="T23" fmla="*/ 116 h 160"/>
                <a:gd name="T24" fmla="*/ 95 w 157"/>
                <a:gd name="T25" fmla="*/ 121 h 160"/>
                <a:gd name="T26" fmla="*/ 95 w 157"/>
                <a:gd name="T27" fmla="*/ 160 h 160"/>
                <a:gd name="T28" fmla="*/ 132 w 157"/>
                <a:gd name="T29" fmla="*/ 160 h 160"/>
                <a:gd name="T30" fmla="*/ 140 w 157"/>
                <a:gd name="T31" fmla="*/ 152 h 160"/>
                <a:gd name="T32" fmla="*/ 140 w 157"/>
                <a:gd name="T33" fmla="*/ 70 h 160"/>
                <a:gd name="T34" fmla="*/ 153 w 157"/>
                <a:gd name="T35" fmla="*/ 83 h 160"/>
                <a:gd name="T36" fmla="*/ 157 w 157"/>
                <a:gd name="T37" fmla="*/ 78 h 160"/>
                <a:gd name="T38" fmla="*/ 157 w 157"/>
                <a:gd name="T39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60">
                  <a:moveTo>
                    <a:pt x="157" y="78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0" y="0"/>
                    <a:pt x="78" y="0"/>
                    <a:pt x="76" y="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6"/>
                    <a:pt x="22" y="160"/>
                    <a:pt x="27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4" y="118"/>
                    <a:pt x="65" y="116"/>
                    <a:pt x="68" y="116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2" y="116"/>
                    <a:pt x="95" y="118"/>
                    <a:pt x="95" y="121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7" y="160"/>
                    <a:pt x="140" y="156"/>
                    <a:pt x="140" y="152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78"/>
                    <a:pt x="157" y="78"/>
                    <a:pt x="157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44">
              <a:hlinkClick r:id="rId3" action="ppaction://hlinksldjump"/>
              <a:extLst>
                <a:ext uri="{FF2B5EF4-FFF2-40B4-BE49-F238E27FC236}">
                  <a16:creationId xmlns:a16="http://schemas.microsoft.com/office/drawing/2014/main" id="{AC3F8A3F-A4C2-A314-AE51-3D18603130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730" y="5552834"/>
              <a:ext cx="223525" cy="223525"/>
            </a:xfrm>
            <a:custGeom>
              <a:avLst/>
              <a:gdLst>
                <a:gd name="T0" fmla="*/ 0 w 160"/>
                <a:gd name="T1" fmla="*/ 0 h 160"/>
                <a:gd name="T2" fmla="*/ 0 w 160"/>
                <a:gd name="T3" fmla="*/ 26 h 160"/>
                <a:gd name="T4" fmla="*/ 160 w 160"/>
                <a:gd name="T5" fmla="*/ 26 h 160"/>
                <a:gd name="T6" fmla="*/ 160 w 160"/>
                <a:gd name="T7" fmla="*/ 0 h 160"/>
                <a:gd name="T8" fmla="*/ 0 w 160"/>
                <a:gd name="T9" fmla="*/ 0 h 160"/>
                <a:gd name="T10" fmla="*/ 0 w 160"/>
                <a:gd name="T11" fmla="*/ 71 h 160"/>
                <a:gd name="T12" fmla="*/ 160 w 160"/>
                <a:gd name="T13" fmla="*/ 71 h 160"/>
                <a:gd name="T14" fmla="*/ 160 w 160"/>
                <a:gd name="T15" fmla="*/ 45 h 160"/>
                <a:gd name="T16" fmla="*/ 0 w 160"/>
                <a:gd name="T17" fmla="*/ 45 h 160"/>
                <a:gd name="T18" fmla="*/ 0 w 160"/>
                <a:gd name="T19" fmla="*/ 71 h 160"/>
                <a:gd name="T20" fmla="*/ 0 w 160"/>
                <a:gd name="T21" fmla="*/ 116 h 160"/>
                <a:gd name="T22" fmla="*/ 160 w 160"/>
                <a:gd name="T23" fmla="*/ 116 h 160"/>
                <a:gd name="T24" fmla="*/ 160 w 160"/>
                <a:gd name="T25" fmla="*/ 90 h 160"/>
                <a:gd name="T26" fmla="*/ 0 w 160"/>
                <a:gd name="T27" fmla="*/ 90 h 160"/>
                <a:gd name="T28" fmla="*/ 0 w 160"/>
                <a:gd name="T29" fmla="*/ 116 h 160"/>
                <a:gd name="T30" fmla="*/ 0 w 160"/>
                <a:gd name="T31" fmla="*/ 160 h 160"/>
                <a:gd name="T32" fmla="*/ 160 w 160"/>
                <a:gd name="T33" fmla="*/ 160 h 160"/>
                <a:gd name="T34" fmla="*/ 160 w 160"/>
                <a:gd name="T35" fmla="*/ 135 h 160"/>
                <a:gd name="T36" fmla="*/ 0 w 160"/>
                <a:gd name="T37" fmla="*/ 135 h 160"/>
                <a:gd name="T38" fmla="*/ 0 w 160"/>
                <a:gd name="T3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0">
                  <a:moveTo>
                    <a:pt x="0" y="0"/>
                  </a:moveTo>
                  <a:lnTo>
                    <a:pt x="0" y="26"/>
                  </a:lnTo>
                  <a:lnTo>
                    <a:pt x="160" y="26"/>
                  </a:lnTo>
                  <a:lnTo>
                    <a:pt x="160" y="0"/>
                  </a:lnTo>
                  <a:lnTo>
                    <a:pt x="0" y="0"/>
                  </a:lnTo>
                  <a:close/>
                  <a:moveTo>
                    <a:pt x="0" y="71"/>
                  </a:moveTo>
                  <a:lnTo>
                    <a:pt x="160" y="71"/>
                  </a:lnTo>
                  <a:lnTo>
                    <a:pt x="160" y="45"/>
                  </a:lnTo>
                  <a:lnTo>
                    <a:pt x="0" y="45"/>
                  </a:lnTo>
                  <a:lnTo>
                    <a:pt x="0" y="71"/>
                  </a:lnTo>
                  <a:close/>
                  <a:moveTo>
                    <a:pt x="0" y="116"/>
                  </a:moveTo>
                  <a:lnTo>
                    <a:pt x="160" y="116"/>
                  </a:lnTo>
                  <a:lnTo>
                    <a:pt x="160" y="90"/>
                  </a:lnTo>
                  <a:lnTo>
                    <a:pt x="0" y="90"/>
                  </a:lnTo>
                  <a:lnTo>
                    <a:pt x="0" y="116"/>
                  </a:lnTo>
                  <a:close/>
                  <a:moveTo>
                    <a:pt x="0" y="160"/>
                  </a:moveTo>
                  <a:lnTo>
                    <a:pt x="160" y="160"/>
                  </a:lnTo>
                  <a:lnTo>
                    <a:pt x="160" y="135"/>
                  </a:lnTo>
                  <a:lnTo>
                    <a:pt x="0" y="135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2565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45B55-81C6-3DDE-88E1-3802A86A73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307A9-B378-FAAB-40CE-E05FACD2FB4B}"/>
              </a:ext>
            </a:extLst>
          </p:cNvPr>
          <p:cNvSpPr txBox="1"/>
          <p:nvPr/>
        </p:nvSpPr>
        <p:spPr>
          <a:xfrm>
            <a:off x="6142695" y="1836436"/>
            <a:ext cx="5161891" cy="4401205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0DC9FA-629C-13F0-35EE-07998DEE6C8E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A426D0-5CC8-7B74-0050-D594795DE77C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68D02C-FFC5-CBB3-9D0F-1073511C186C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38754A6-F356-F5A2-8A89-583760F90CC7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EDCDF6C2-D76A-F9C7-D18C-5DE649B68D9B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B9922F9E-ABC3-10C2-E2DC-BA34DD8F2E66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7E812C-F038-C16B-2EB0-DBEE39EC0CC1}"/>
              </a:ext>
            </a:extLst>
          </p:cNvPr>
          <p:cNvSpPr txBox="1"/>
          <p:nvPr/>
        </p:nvSpPr>
        <p:spPr>
          <a:xfrm>
            <a:off x="861134" y="1836436"/>
            <a:ext cx="5095782" cy="4401205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874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73F3D1-CA63-2B36-EAED-682722AF88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602CC5F-8206-50F3-18E6-AAF489249FDA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E7D5BAB-C0B2-3D25-5CE3-9262F55FDF2D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D71BE9A-D823-F13D-7988-EABA11BB7822}"/>
              </a:ext>
            </a:extLst>
          </p:cNvPr>
          <p:cNvSpPr txBox="1"/>
          <p:nvPr/>
        </p:nvSpPr>
        <p:spPr>
          <a:xfrm>
            <a:off x="2165031" y="2461441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BEC81FA-FD8C-98B4-9260-E1F9BCE2143F}"/>
              </a:ext>
            </a:extLst>
          </p:cNvPr>
          <p:cNvSpPr txBox="1"/>
          <p:nvPr/>
        </p:nvSpPr>
        <p:spPr>
          <a:xfrm>
            <a:off x="1022151" y="4278632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CB5212A-EF9D-793D-8A94-E4E9481B929E}"/>
              </a:ext>
            </a:extLst>
          </p:cNvPr>
          <p:cNvSpPr txBox="1"/>
          <p:nvPr/>
        </p:nvSpPr>
        <p:spPr>
          <a:xfrm>
            <a:off x="8044066" y="2323413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A3FB351-9052-9664-7232-18770DD1C903}"/>
              </a:ext>
            </a:extLst>
          </p:cNvPr>
          <p:cNvSpPr txBox="1"/>
          <p:nvPr/>
        </p:nvSpPr>
        <p:spPr>
          <a:xfrm>
            <a:off x="8686707" y="4197592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D4186A3-1E70-B0AB-0883-10DE31B74B39}"/>
              </a:ext>
            </a:extLst>
          </p:cNvPr>
          <p:cNvGrpSpPr/>
          <p:nvPr/>
        </p:nvGrpSpPr>
        <p:grpSpPr>
          <a:xfrm>
            <a:off x="1908829" y="2466213"/>
            <a:ext cx="7065657" cy="3573433"/>
            <a:chOff x="1908829" y="2466213"/>
            <a:chExt cx="7065657" cy="3573433"/>
          </a:xfrm>
        </p:grpSpPr>
        <p:grpSp>
          <p:nvGrpSpPr>
            <p:cNvPr id="3" name="Группа">
              <a:extLst>
                <a:ext uri="{FF2B5EF4-FFF2-40B4-BE49-F238E27FC236}">
                  <a16:creationId xmlns:a16="http://schemas.microsoft.com/office/drawing/2014/main" id="{4BDE394D-A969-B70B-A760-FC222C5D454F}"/>
                </a:ext>
              </a:extLst>
            </p:cNvPr>
            <p:cNvGrpSpPr/>
            <p:nvPr/>
          </p:nvGrpSpPr>
          <p:grpSpPr>
            <a:xfrm>
              <a:off x="1908829" y="2466213"/>
              <a:ext cx="7065657" cy="3573433"/>
              <a:chOff x="23344" y="248"/>
              <a:chExt cx="17135922" cy="8666433"/>
            </a:xfrm>
          </p:grpSpPr>
          <p:grpSp>
            <p:nvGrpSpPr>
              <p:cNvPr id="4" name="Группа">
                <a:extLst>
                  <a:ext uri="{FF2B5EF4-FFF2-40B4-BE49-F238E27FC236}">
                    <a16:creationId xmlns:a16="http://schemas.microsoft.com/office/drawing/2014/main" id="{0A083F70-AACE-5423-D50D-04B468D83CA5}"/>
                  </a:ext>
                </a:extLst>
              </p:cNvPr>
              <p:cNvGrpSpPr/>
              <p:nvPr/>
            </p:nvGrpSpPr>
            <p:grpSpPr>
              <a:xfrm>
                <a:off x="4572753" y="248"/>
                <a:ext cx="11734220" cy="8666433"/>
                <a:chOff x="0" y="249"/>
                <a:chExt cx="11734219" cy="8666431"/>
              </a:xfrm>
            </p:grpSpPr>
            <p:grpSp>
              <p:nvGrpSpPr>
                <p:cNvPr id="10" name="Группа">
                  <a:extLst>
                    <a:ext uri="{FF2B5EF4-FFF2-40B4-BE49-F238E27FC236}">
                      <a16:creationId xmlns:a16="http://schemas.microsoft.com/office/drawing/2014/main" id="{9B1E0E20-B298-FA48-EFEF-475C763CDA7A}"/>
                    </a:ext>
                  </a:extLst>
                </p:cNvPr>
                <p:cNvGrpSpPr/>
                <p:nvPr/>
              </p:nvGrpSpPr>
              <p:grpSpPr>
                <a:xfrm>
                  <a:off x="0" y="249"/>
                  <a:ext cx="11734219" cy="8666431"/>
                  <a:chOff x="0" y="250"/>
                  <a:chExt cx="11734218" cy="8666429"/>
                </a:xfrm>
              </p:grpSpPr>
              <p:grpSp>
                <p:nvGrpSpPr>
                  <p:cNvPr id="13" name="Группа">
                    <a:extLst>
                      <a:ext uri="{FF2B5EF4-FFF2-40B4-BE49-F238E27FC236}">
                        <a16:creationId xmlns:a16="http://schemas.microsoft.com/office/drawing/2014/main" id="{41060E88-895D-C39B-BD7C-83C44CF3D3B6}"/>
                      </a:ext>
                    </a:extLst>
                  </p:cNvPr>
                  <p:cNvGrpSpPr/>
                  <p:nvPr/>
                </p:nvGrpSpPr>
                <p:grpSpPr>
                  <a:xfrm>
                    <a:off x="403121" y="3860206"/>
                    <a:ext cx="10954754" cy="4389216"/>
                    <a:chOff x="0" y="438906"/>
                    <a:chExt cx="10954752" cy="4389214"/>
                  </a:xfrm>
                </p:grpSpPr>
                <p:grpSp>
                  <p:nvGrpSpPr>
                    <p:cNvPr id="24" name="Группа">
                      <a:extLst>
                        <a:ext uri="{FF2B5EF4-FFF2-40B4-BE49-F238E27FC236}">
                          <a16:creationId xmlns:a16="http://schemas.microsoft.com/office/drawing/2014/main" id="{B3D900ED-572E-DA48-54EF-9984851CE6B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0" y="1555559"/>
                      <a:ext cx="3286885" cy="3272561"/>
                      <a:chOff x="0" y="0"/>
                      <a:chExt cx="3286884" cy="3272560"/>
                    </a:xfrm>
                  </p:grpSpPr>
                  <p:sp>
                    <p:nvSpPr>
                      <p:cNvPr id="35" name="Фигура">
                        <a:extLst>
                          <a:ext uri="{FF2B5EF4-FFF2-40B4-BE49-F238E27FC236}">
                            <a16:creationId xmlns:a16="http://schemas.microsoft.com/office/drawing/2014/main" id="{A8F2346C-2F1B-85CD-F1ED-AB49E05EF8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34420" y="1201499"/>
                        <a:ext cx="1405547" cy="142502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1600" y="7947"/>
                            </a:moveTo>
                            <a:lnTo>
                              <a:pt x="13441" y="0"/>
                            </a:lnTo>
                            <a:lnTo>
                              <a:pt x="8728" y="3204"/>
                            </a:lnTo>
                            <a:lnTo>
                              <a:pt x="5881" y="638"/>
                            </a:lnTo>
                            <a:lnTo>
                              <a:pt x="1981" y="1021"/>
                            </a:lnTo>
                            <a:lnTo>
                              <a:pt x="0" y="12234"/>
                            </a:lnTo>
                            <a:lnTo>
                              <a:pt x="9277" y="21600"/>
                            </a:lnTo>
                            <a:cubicBezTo>
                              <a:pt x="12823" y="20858"/>
                              <a:pt x="15997" y="18925"/>
                              <a:pt x="18260" y="16131"/>
                            </a:cubicBezTo>
                            <a:cubicBezTo>
                              <a:pt x="20161" y="13784"/>
                              <a:pt x="21322" y="10938"/>
                              <a:pt x="21600" y="7947"/>
                            </a:cubicBezTo>
                            <a:close/>
                          </a:path>
                        </a:pathLst>
                      </a:custGeom>
                      <a:solidFill>
                        <a:srgbClr val="252D30">
                          <a:alpha val="8556"/>
                        </a:srgbClr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pPr>
                          <a:defRPr>
                            <a:solidFill>
                              <a:srgbClr val="FEFCFF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6" name="Фигура">
                        <a:extLst>
                          <a:ext uri="{FF2B5EF4-FFF2-40B4-BE49-F238E27FC236}">
                            <a16:creationId xmlns:a16="http://schemas.microsoft.com/office/drawing/2014/main" id="{18FA05CF-EA41-2D98-320F-BE170CB5F7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0" y="0"/>
                        <a:ext cx="3286884" cy="32725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383" y="0"/>
                            </a:moveTo>
                            <a:cubicBezTo>
                              <a:pt x="9372" y="0"/>
                              <a:pt x="9237" y="27"/>
                              <a:pt x="9075" y="54"/>
                            </a:cubicBezTo>
                            <a:lnTo>
                              <a:pt x="7468" y="444"/>
                            </a:lnTo>
                            <a:cubicBezTo>
                              <a:pt x="7389" y="469"/>
                              <a:pt x="7317" y="490"/>
                              <a:pt x="7263" y="506"/>
                            </a:cubicBezTo>
                            <a:cubicBezTo>
                              <a:pt x="7208" y="522"/>
                              <a:pt x="7172" y="534"/>
                              <a:pt x="7166" y="537"/>
                            </a:cubicBezTo>
                            <a:cubicBezTo>
                              <a:pt x="7164" y="539"/>
                              <a:pt x="7159" y="574"/>
                              <a:pt x="7157" y="629"/>
                            </a:cubicBezTo>
                            <a:cubicBezTo>
                              <a:pt x="7155" y="684"/>
                              <a:pt x="7154" y="758"/>
                              <a:pt x="7154" y="839"/>
                            </a:cubicBezTo>
                            <a:lnTo>
                              <a:pt x="7166" y="1761"/>
                            </a:lnTo>
                            <a:cubicBezTo>
                              <a:pt x="7166" y="1842"/>
                              <a:pt x="7137" y="1931"/>
                              <a:pt x="7089" y="2009"/>
                            </a:cubicBezTo>
                            <a:cubicBezTo>
                              <a:pt x="7041" y="2087"/>
                              <a:pt x="6973" y="2154"/>
                              <a:pt x="6900" y="2189"/>
                            </a:cubicBezTo>
                            <a:lnTo>
                              <a:pt x="6150" y="2574"/>
                            </a:lnTo>
                            <a:cubicBezTo>
                              <a:pt x="6077" y="2615"/>
                              <a:pt x="5984" y="2631"/>
                              <a:pt x="5893" y="2626"/>
                            </a:cubicBezTo>
                            <a:cubicBezTo>
                              <a:pt x="5802" y="2621"/>
                              <a:pt x="5713" y="2595"/>
                              <a:pt x="5648" y="2546"/>
                            </a:cubicBezTo>
                            <a:lnTo>
                              <a:pt x="4900" y="2009"/>
                            </a:lnTo>
                            <a:cubicBezTo>
                              <a:pt x="4765" y="1912"/>
                              <a:pt x="4651" y="1841"/>
                              <a:pt x="4646" y="1846"/>
                            </a:cubicBezTo>
                            <a:cubicBezTo>
                              <a:pt x="4640" y="1852"/>
                              <a:pt x="4526" y="1942"/>
                              <a:pt x="4396" y="2045"/>
                            </a:cubicBezTo>
                            <a:lnTo>
                              <a:pt x="3161" y="3115"/>
                            </a:lnTo>
                            <a:cubicBezTo>
                              <a:pt x="3042" y="3229"/>
                              <a:pt x="2940" y="3327"/>
                              <a:pt x="2935" y="3333"/>
                            </a:cubicBezTo>
                            <a:cubicBezTo>
                              <a:pt x="2929" y="3338"/>
                              <a:pt x="2989" y="3463"/>
                              <a:pt x="3064" y="3609"/>
                            </a:cubicBezTo>
                            <a:lnTo>
                              <a:pt x="3490" y="4401"/>
                            </a:lnTo>
                            <a:cubicBezTo>
                              <a:pt x="3528" y="4474"/>
                              <a:pt x="3542" y="4567"/>
                              <a:pt x="3535" y="4657"/>
                            </a:cubicBezTo>
                            <a:cubicBezTo>
                              <a:pt x="3528" y="4747"/>
                              <a:pt x="3499" y="4833"/>
                              <a:pt x="3448" y="4898"/>
                            </a:cubicBezTo>
                            <a:lnTo>
                              <a:pt x="2909" y="5647"/>
                            </a:lnTo>
                            <a:cubicBezTo>
                              <a:pt x="2863" y="5715"/>
                              <a:pt x="2787" y="5774"/>
                              <a:pt x="2704" y="5812"/>
                            </a:cubicBezTo>
                            <a:cubicBezTo>
                              <a:pt x="2621" y="5851"/>
                              <a:pt x="2531" y="5868"/>
                              <a:pt x="2450" y="5857"/>
                            </a:cubicBezTo>
                            <a:lnTo>
                              <a:pt x="1549" y="5739"/>
                            </a:lnTo>
                            <a:cubicBezTo>
                              <a:pt x="1387" y="5718"/>
                              <a:pt x="1250" y="5705"/>
                              <a:pt x="1245" y="5711"/>
                            </a:cubicBezTo>
                            <a:cubicBezTo>
                              <a:pt x="1240" y="5716"/>
                              <a:pt x="1181" y="5847"/>
                              <a:pt x="1111" y="5999"/>
                            </a:cubicBezTo>
                            <a:lnTo>
                              <a:pt x="518" y="7484"/>
                            </a:lnTo>
                            <a:cubicBezTo>
                              <a:pt x="491" y="7562"/>
                              <a:pt x="465" y="7635"/>
                              <a:pt x="447" y="7689"/>
                            </a:cubicBezTo>
                            <a:cubicBezTo>
                              <a:pt x="429" y="7743"/>
                              <a:pt x="417" y="7779"/>
                              <a:pt x="414" y="7781"/>
                            </a:cubicBezTo>
                            <a:cubicBezTo>
                              <a:pt x="414" y="7787"/>
                              <a:pt x="441" y="7810"/>
                              <a:pt x="485" y="7843"/>
                            </a:cubicBezTo>
                            <a:cubicBezTo>
                              <a:pt x="529" y="7876"/>
                              <a:pt x="589" y="7920"/>
                              <a:pt x="657" y="7966"/>
                            </a:cubicBezTo>
                            <a:lnTo>
                              <a:pt x="1381" y="8453"/>
                            </a:lnTo>
                            <a:cubicBezTo>
                              <a:pt x="1449" y="8499"/>
                              <a:pt x="1502" y="8575"/>
                              <a:pt x="1537" y="8658"/>
                            </a:cubicBezTo>
                            <a:cubicBezTo>
                              <a:pt x="1571" y="8742"/>
                              <a:pt x="1586" y="8832"/>
                              <a:pt x="1570" y="8914"/>
                            </a:cubicBezTo>
                            <a:lnTo>
                              <a:pt x="1419" y="9944"/>
                            </a:lnTo>
                            <a:cubicBezTo>
                              <a:pt x="1411" y="10026"/>
                              <a:pt x="1372" y="10112"/>
                              <a:pt x="1316" y="10185"/>
                            </a:cubicBezTo>
                            <a:cubicBezTo>
                              <a:pt x="1259" y="10259"/>
                              <a:pt x="1184" y="10319"/>
                              <a:pt x="1106" y="10346"/>
                            </a:cubicBezTo>
                            <a:lnTo>
                              <a:pt x="280" y="10649"/>
                            </a:lnTo>
                            <a:cubicBezTo>
                              <a:pt x="124" y="10703"/>
                              <a:pt x="0" y="10758"/>
                              <a:pt x="0" y="10769"/>
                            </a:cubicBezTo>
                            <a:cubicBezTo>
                              <a:pt x="0" y="10780"/>
                              <a:pt x="6" y="10919"/>
                              <a:pt x="16" y="11081"/>
                            </a:cubicBezTo>
                            <a:lnTo>
                              <a:pt x="167" y="12627"/>
                            </a:lnTo>
                            <a:cubicBezTo>
                              <a:pt x="181" y="12708"/>
                              <a:pt x="192" y="12783"/>
                              <a:pt x="200" y="12840"/>
                            </a:cubicBezTo>
                            <a:cubicBezTo>
                              <a:pt x="208" y="12897"/>
                              <a:pt x="214" y="12936"/>
                              <a:pt x="217" y="12942"/>
                            </a:cubicBezTo>
                            <a:cubicBezTo>
                              <a:pt x="217" y="12947"/>
                              <a:pt x="249" y="12954"/>
                              <a:pt x="304" y="12963"/>
                            </a:cubicBezTo>
                            <a:cubicBezTo>
                              <a:pt x="358" y="12972"/>
                              <a:pt x="434" y="12983"/>
                              <a:pt x="518" y="12991"/>
                            </a:cubicBezTo>
                            <a:lnTo>
                              <a:pt x="1353" y="13081"/>
                            </a:lnTo>
                            <a:cubicBezTo>
                              <a:pt x="1434" y="13089"/>
                              <a:pt x="1519" y="13131"/>
                              <a:pt x="1589" y="13190"/>
                            </a:cubicBezTo>
                            <a:cubicBezTo>
                              <a:pt x="1658" y="13248"/>
                              <a:pt x="1713" y="13324"/>
                              <a:pt x="1737" y="13402"/>
                            </a:cubicBezTo>
                            <a:lnTo>
                              <a:pt x="2120" y="14502"/>
                            </a:lnTo>
                            <a:cubicBezTo>
                              <a:pt x="2150" y="14578"/>
                              <a:pt x="2156" y="14673"/>
                              <a:pt x="2139" y="14764"/>
                            </a:cubicBezTo>
                            <a:cubicBezTo>
                              <a:pt x="2123" y="14855"/>
                              <a:pt x="2085" y="14941"/>
                              <a:pt x="2029" y="15000"/>
                            </a:cubicBezTo>
                            <a:lnTo>
                              <a:pt x="1457" y="15624"/>
                            </a:lnTo>
                            <a:cubicBezTo>
                              <a:pt x="1349" y="15744"/>
                              <a:pt x="1256" y="15851"/>
                              <a:pt x="1261" y="15856"/>
                            </a:cubicBezTo>
                            <a:cubicBezTo>
                              <a:pt x="1267" y="15861"/>
                              <a:pt x="1338" y="15987"/>
                              <a:pt x="1424" y="16128"/>
                            </a:cubicBezTo>
                            <a:lnTo>
                              <a:pt x="2255" y="17381"/>
                            </a:lnTo>
                            <a:cubicBezTo>
                              <a:pt x="2303" y="17446"/>
                              <a:pt x="2350" y="17505"/>
                              <a:pt x="2384" y="17551"/>
                            </a:cubicBezTo>
                            <a:cubicBezTo>
                              <a:pt x="2418" y="17597"/>
                              <a:pt x="2443" y="17628"/>
                              <a:pt x="2445" y="17634"/>
                            </a:cubicBezTo>
                            <a:cubicBezTo>
                              <a:pt x="2448" y="17636"/>
                              <a:pt x="2481" y="17628"/>
                              <a:pt x="2532" y="17610"/>
                            </a:cubicBezTo>
                            <a:cubicBezTo>
                              <a:pt x="2584" y="17592"/>
                              <a:pt x="2654" y="17566"/>
                              <a:pt x="2730" y="17537"/>
                            </a:cubicBezTo>
                            <a:lnTo>
                              <a:pt x="3490" y="17232"/>
                            </a:lnTo>
                            <a:cubicBezTo>
                              <a:pt x="3566" y="17202"/>
                              <a:pt x="3658" y="17199"/>
                              <a:pt x="3747" y="17218"/>
                            </a:cubicBezTo>
                            <a:cubicBezTo>
                              <a:pt x="3835" y="17236"/>
                              <a:pt x="3918" y="17276"/>
                              <a:pt x="3975" y="17336"/>
                            </a:cubicBezTo>
                            <a:lnTo>
                              <a:pt x="4905" y="18194"/>
                            </a:lnTo>
                            <a:cubicBezTo>
                              <a:pt x="4967" y="18245"/>
                              <a:pt x="5015" y="18324"/>
                              <a:pt x="5043" y="18411"/>
                            </a:cubicBezTo>
                            <a:cubicBezTo>
                              <a:pt x="5072" y="18498"/>
                              <a:pt x="5081" y="18592"/>
                              <a:pt x="5062" y="18674"/>
                            </a:cubicBezTo>
                            <a:lnTo>
                              <a:pt x="4850" y="19477"/>
                            </a:lnTo>
                            <a:cubicBezTo>
                              <a:pt x="4807" y="19635"/>
                              <a:pt x="4779" y="19770"/>
                              <a:pt x="4785" y="19775"/>
                            </a:cubicBezTo>
                            <a:cubicBezTo>
                              <a:pt x="4790" y="19781"/>
                              <a:pt x="4915" y="19852"/>
                              <a:pt x="5055" y="19938"/>
                            </a:cubicBezTo>
                            <a:lnTo>
                              <a:pt x="6345" y="20631"/>
                            </a:lnTo>
                            <a:cubicBezTo>
                              <a:pt x="6418" y="20666"/>
                              <a:pt x="6486" y="20699"/>
                              <a:pt x="6538" y="20723"/>
                            </a:cubicBezTo>
                            <a:cubicBezTo>
                              <a:pt x="6590" y="20747"/>
                              <a:pt x="6627" y="20765"/>
                              <a:pt x="6632" y="20768"/>
                            </a:cubicBezTo>
                            <a:cubicBezTo>
                              <a:pt x="6635" y="20771"/>
                              <a:pt x="6659" y="20745"/>
                              <a:pt x="6698" y="20704"/>
                            </a:cubicBezTo>
                            <a:cubicBezTo>
                              <a:pt x="6736" y="20663"/>
                              <a:pt x="6788" y="20606"/>
                              <a:pt x="6841" y="20543"/>
                            </a:cubicBezTo>
                            <a:lnTo>
                              <a:pt x="7369" y="19931"/>
                            </a:lnTo>
                            <a:cubicBezTo>
                              <a:pt x="7423" y="19869"/>
                              <a:pt x="7505" y="19822"/>
                              <a:pt x="7592" y="19796"/>
                            </a:cubicBezTo>
                            <a:cubicBezTo>
                              <a:pt x="7679" y="19771"/>
                              <a:pt x="7773" y="19767"/>
                              <a:pt x="7851" y="19792"/>
                            </a:cubicBezTo>
                            <a:lnTo>
                              <a:pt x="9136" y="20116"/>
                            </a:lnTo>
                            <a:cubicBezTo>
                              <a:pt x="9217" y="20132"/>
                              <a:pt x="9297" y="20180"/>
                              <a:pt x="9362" y="20243"/>
                            </a:cubicBezTo>
                            <a:cubicBezTo>
                              <a:pt x="9427" y="20307"/>
                              <a:pt x="9477" y="20386"/>
                              <a:pt x="9496" y="20468"/>
                            </a:cubicBezTo>
                            <a:lnTo>
                              <a:pt x="9680" y="21260"/>
                            </a:lnTo>
                            <a:cubicBezTo>
                              <a:pt x="9718" y="21422"/>
                              <a:pt x="9754" y="21553"/>
                              <a:pt x="9760" y="21553"/>
                            </a:cubicBezTo>
                            <a:cubicBezTo>
                              <a:pt x="9765" y="21553"/>
                              <a:pt x="9911" y="21563"/>
                              <a:pt x="10073" y="21574"/>
                            </a:cubicBezTo>
                            <a:lnTo>
                              <a:pt x="10499" y="21595"/>
                            </a:lnTo>
                            <a:cubicBezTo>
                              <a:pt x="10580" y="21598"/>
                              <a:pt x="10687" y="21600"/>
                              <a:pt x="10795" y="21600"/>
                            </a:cubicBezTo>
                            <a:cubicBezTo>
                              <a:pt x="10904" y="21600"/>
                              <a:pt x="11015" y="21598"/>
                              <a:pt x="11099" y="21595"/>
                            </a:cubicBezTo>
                            <a:lnTo>
                              <a:pt x="11525" y="21574"/>
                            </a:lnTo>
                            <a:cubicBezTo>
                              <a:pt x="11687" y="21563"/>
                              <a:pt x="11827" y="21553"/>
                              <a:pt x="11838" y="21553"/>
                            </a:cubicBezTo>
                            <a:cubicBezTo>
                              <a:pt x="11849" y="21553"/>
                              <a:pt x="11880" y="21417"/>
                              <a:pt x="11918" y="21260"/>
                            </a:cubicBezTo>
                            <a:lnTo>
                              <a:pt x="12104" y="20468"/>
                            </a:lnTo>
                            <a:cubicBezTo>
                              <a:pt x="12123" y="20386"/>
                              <a:pt x="12170" y="20307"/>
                              <a:pt x="12236" y="20243"/>
                            </a:cubicBezTo>
                            <a:cubicBezTo>
                              <a:pt x="12301" y="20180"/>
                              <a:pt x="12383" y="20132"/>
                              <a:pt x="12464" y="20116"/>
                            </a:cubicBezTo>
                            <a:lnTo>
                              <a:pt x="13749" y="19792"/>
                            </a:lnTo>
                            <a:cubicBezTo>
                              <a:pt x="13827" y="19767"/>
                              <a:pt x="13919" y="19771"/>
                              <a:pt x="14005" y="19796"/>
                            </a:cubicBezTo>
                            <a:cubicBezTo>
                              <a:pt x="14092" y="19822"/>
                              <a:pt x="14173" y="19869"/>
                              <a:pt x="14227" y="19931"/>
                            </a:cubicBezTo>
                            <a:lnTo>
                              <a:pt x="14756" y="20543"/>
                            </a:lnTo>
                            <a:cubicBezTo>
                              <a:pt x="14810" y="20606"/>
                              <a:pt x="14860" y="20661"/>
                              <a:pt x="14897" y="20702"/>
                            </a:cubicBezTo>
                            <a:cubicBezTo>
                              <a:pt x="14935" y="20742"/>
                              <a:pt x="14963" y="20768"/>
                              <a:pt x="14968" y="20768"/>
                            </a:cubicBezTo>
                            <a:cubicBezTo>
                              <a:pt x="14971" y="20765"/>
                              <a:pt x="15003" y="20747"/>
                              <a:pt x="15055" y="20723"/>
                            </a:cubicBezTo>
                            <a:cubicBezTo>
                              <a:pt x="15107" y="20699"/>
                              <a:pt x="15177" y="20666"/>
                              <a:pt x="15253" y="20631"/>
                            </a:cubicBezTo>
                            <a:lnTo>
                              <a:pt x="16542" y="19938"/>
                            </a:lnTo>
                            <a:cubicBezTo>
                              <a:pt x="16613" y="19895"/>
                              <a:pt x="16677" y="19854"/>
                              <a:pt x="16726" y="19825"/>
                            </a:cubicBezTo>
                            <a:cubicBezTo>
                              <a:pt x="16775" y="19796"/>
                              <a:pt x="16808" y="19778"/>
                              <a:pt x="16813" y="19775"/>
                            </a:cubicBezTo>
                            <a:cubicBezTo>
                              <a:pt x="16816" y="19772"/>
                              <a:pt x="16810" y="19737"/>
                              <a:pt x="16799" y="19683"/>
                            </a:cubicBezTo>
                            <a:cubicBezTo>
                              <a:pt x="16788" y="19629"/>
                              <a:pt x="16769" y="19556"/>
                              <a:pt x="16747" y="19477"/>
                            </a:cubicBezTo>
                            <a:lnTo>
                              <a:pt x="16538" y="18674"/>
                            </a:lnTo>
                            <a:cubicBezTo>
                              <a:pt x="16516" y="18595"/>
                              <a:pt x="16523" y="18503"/>
                              <a:pt x="16552" y="18416"/>
                            </a:cubicBezTo>
                            <a:cubicBezTo>
                              <a:pt x="16580" y="18329"/>
                              <a:pt x="16628" y="18248"/>
                              <a:pt x="16693" y="18194"/>
                            </a:cubicBezTo>
                            <a:lnTo>
                              <a:pt x="17620" y="17336"/>
                            </a:lnTo>
                            <a:cubicBezTo>
                              <a:pt x="17677" y="17276"/>
                              <a:pt x="17763" y="17236"/>
                              <a:pt x="17851" y="17218"/>
                            </a:cubicBezTo>
                            <a:cubicBezTo>
                              <a:pt x="17939" y="17199"/>
                              <a:pt x="18032" y="17202"/>
                              <a:pt x="18107" y="17232"/>
                            </a:cubicBezTo>
                            <a:lnTo>
                              <a:pt x="18868" y="17537"/>
                            </a:lnTo>
                            <a:cubicBezTo>
                              <a:pt x="19019" y="17596"/>
                              <a:pt x="19149" y="17639"/>
                              <a:pt x="19155" y="17634"/>
                            </a:cubicBezTo>
                            <a:cubicBezTo>
                              <a:pt x="19160" y="17628"/>
                              <a:pt x="19246" y="17516"/>
                              <a:pt x="19343" y="17381"/>
                            </a:cubicBezTo>
                            <a:lnTo>
                              <a:pt x="20174" y="16128"/>
                            </a:lnTo>
                            <a:cubicBezTo>
                              <a:pt x="20260" y="15987"/>
                              <a:pt x="20331" y="15861"/>
                              <a:pt x="20336" y="15856"/>
                            </a:cubicBezTo>
                            <a:cubicBezTo>
                              <a:pt x="20342" y="15851"/>
                              <a:pt x="20257" y="15744"/>
                              <a:pt x="20143" y="15624"/>
                            </a:cubicBezTo>
                            <a:lnTo>
                              <a:pt x="19569" y="14989"/>
                            </a:lnTo>
                            <a:cubicBezTo>
                              <a:pt x="19515" y="14929"/>
                              <a:pt x="19477" y="14843"/>
                              <a:pt x="19461" y="14752"/>
                            </a:cubicBezTo>
                            <a:cubicBezTo>
                              <a:pt x="19444" y="14662"/>
                              <a:pt x="19448" y="14566"/>
                              <a:pt x="19477" y="14490"/>
                            </a:cubicBezTo>
                            <a:lnTo>
                              <a:pt x="19861" y="13391"/>
                            </a:lnTo>
                            <a:cubicBezTo>
                              <a:pt x="19885" y="13312"/>
                              <a:pt x="19940" y="13236"/>
                              <a:pt x="20009" y="13178"/>
                            </a:cubicBezTo>
                            <a:cubicBezTo>
                              <a:pt x="20078" y="13120"/>
                              <a:pt x="20163" y="13080"/>
                              <a:pt x="20244" y="13072"/>
                            </a:cubicBezTo>
                            <a:lnTo>
                              <a:pt x="21080" y="12979"/>
                            </a:lnTo>
                            <a:cubicBezTo>
                              <a:pt x="21161" y="12971"/>
                              <a:pt x="21234" y="12960"/>
                              <a:pt x="21289" y="12951"/>
                            </a:cubicBezTo>
                            <a:cubicBezTo>
                              <a:pt x="21344" y="12942"/>
                              <a:pt x="21381" y="12935"/>
                              <a:pt x="21383" y="12930"/>
                            </a:cubicBezTo>
                            <a:cubicBezTo>
                              <a:pt x="21383" y="12924"/>
                              <a:pt x="21389" y="12889"/>
                              <a:pt x="21398" y="12833"/>
                            </a:cubicBezTo>
                            <a:cubicBezTo>
                              <a:pt x="21406" y="12777"/>
                              <a:pt x="21417" y="12699"/>
                              <a:pt x="21431" y="12615"/>
                            </a:cubicBezTo>
                            <a:lnTo>
                              <a:pt x="21581" y="11072"/>
                            </a:lnTo>
                            <a:cubicBezTo>
                              <a:pt x="21587" y="10991"/>
                              <a:pt x="21592" y="10914"/>
                              <a:pt x="21595" y="10857"/>
                            </a:cubicBezTo>
                            <a:cubicBezTo>
                              <a:pt x="21598" y="10800"/>
                              <a:pt x="21600" y="10763"/>
                              <a:pt x="21600" y="10757"/>
                            </a:cubicBezTo>
                            <a:cubicBezTo>
                              <a:pt x="21592" y="10757"/>
                              <a:pt x="21556" y="10742"/>
                              <a:pt x="21504" y="10722"/>
                            </a:cubicBezTo>
                            <a:cubicBezTo>
                              <a:pt x="21451" y="10702"/>
                              <a:pt x="21379" y="10676"/>
                              <a:pt x="21301" y="10649"/>
                            </a:cubicBezTo>
                            <a:lnTo>
                              <a:pt x="20475" y="10346"/>
                            </a:lnTo>
                            <a:cubicBezTo>
                              <a:pt x="20397" y="10319"/>
                              <a:pt x="20322" y="10259"/>
                              <a:pt x="20266" y="10185"/>
                            </a:cubicBezTo>
                            <a:cubicBezTo>
                              <a:pt x="20209" y="10112"/>
                              <a:pt x="20170" y="10026"/>
                              <a:pt x="20162" y="9944"/>
                            </a:cubicBezTo>
                            <a:lnTo>
                              <a:pt x="20011" y="8914"/>
                            </a:lnTo>
                            <a:cubicBezTo>
                              <a:pt x="19995" y="8832"/>
                              <a:pt x="20010" y="8742"/>
                              <a:pt x="20044" y="8658"/>
                            </a:cubicBezTo>
                            <a:cubicBezTo>
                              <a:pt x="20079" y="8575"/>
                              <a:pt x="20135" y="8499"/>
                              <a:pt x="20202" y="8453"/>
                            </a:cubicBezTo>
                            <a:lnTo>
                              <a:pt x="20925" y="7966"/>
                            </a:lnTo>
                            <a:cubicBezTo>
                              <a:pt x="20992" y="7920"/>
                              <a:pt x="21054" y="7876"/>
                              <a:pt x="21099" y="7843"/>
                            </a:cubicBezTo>
                            <a:cubicBezTo>
                              <a:pt x="21143" y="7810"/>
                              <a:pt x="21170" y="7787"/>
                              <a:pt x="21167" y="7781"/>
                            </a:cubicBezTo>
                            <a:cubicBezTo>
                              <a:pt x="21167" y="7776"/>
                              <a:pt x="21155" y="7740"/>
                              <a:pt x="21136" y="7687"/>
                            </a:cubicBezTo>
                            <a:cubicBezTo>
                              <a:pt x="21117" y="7633"/>
                              <a:pt x="21090" y="7562"/>
                              <a:pt x="21063" y="7484"/>
                            </a:cubicBezTo>
                            <a:lnTo>
                              <a:pt x="20470" y="5999"/>
                            </a:lnTo>
                            <a:cubicBezTo>
                              <a:pt x="20400" y="5847"/>
                              <a:pt x="20342" y="5722"/>
                              <a:pt x="20336" y="5711"/>
                            </a:cubicBezTo>
                            <a:cubicBezTo>
                              <a:pt x="20331" y="5700"/>
                              <a:pt x="20197" y="5718"/>
                              <a:pt x="20035" y="5739"/>
                            </a:cubicBezTo>
                            <a:lnTo>
                              <a:pt x="19131" y="5857"/>
                            </a:lnTo>
                            <a:cubicBezTo>
                              <a:pt x="19050" y="5868"/>
                              <a:pt x="18958" y="5850"/>
                              <a:pt x="18875" y="5812"/>
                            </a:cubicBezTo>
                            <a:cubicBezTo>
                              <a:pt x="18791" y="5775"/>
                              <a:pt x="18718" y="5717"/>
                              <a:pt x="18675" y="5647"/>
                            </a:cubicBezTo>
                            <a:lnTo>
                              <a:pt x="18133" y="4898"/>
                            </a:lnTo>
                            <a:cubicBezTo>
                              <a:pt x="18082" y="4833"/>
                              <a:pt x="18053" y="4747"/>
                              <a:pt x="18046" y="4657"/>
                            </a:cubicBezTo>
                            <a:cubicBezTo>
                              <a:pt x="18039" y="4567"/>
                              <a:pt x="18053" y="4474"/>
                              <a:pt x="18091" y="4401"/>
                            </a:cubicBezTo>
                            <a:lnTo>
                              <a:pt x="18517" y="3609"/>
                            </a:lnTo>
                            <a:cubicBezTo>
                              <a:pt x="18593" y="3463"/>
                              <a:pt x="18652" y="3338"/>
                              <a:pt x="18646" y="3333"/>
                            </a:cubicBezTo>
                            <a:cubicBezTo>
                              <a:pt x="18641" y="3327"/>
                              <a:pt x="18539" y="3229"/>
                              <a:pt x="18420" y="3115"/>
                            </a:cubicBezTo>
                            <a:lnTo>
                              <a:pt x="17185" y="2045"/>
                            </a:lnTo>
                            <a:cubicBezTo>
                              <a:pt x="17055" y="1942"/>
                              <a:pt x="16943" y="1852"/>
                              <a:pt x="16938" y="1846"/>
                            </a:cubicBezTo>
                            <a:cubicBezTo>
                              <a:pt x="16932" y="1841"/>
                              <a:pt x="16811" y="1917"/>
                              <a:pt x="16681" y="2009"/>
                            </a:cubicBezTo>
                            <a:lnTo>
                              <a:pt x="15933" y="2546"/>
                            </a:lnTo>
                            <a:cubicBezTo>
                              <a:pt x="15865" y="2595"/>
                              <a:pt x="15775" y="2621"/>
                              <a:pt x="15683" y="2626"/>
                            </a:cubicBezTo>
                            <a:cubicBezTo>
                              <a:pt x="15592" y="2631"/>
                              <a:pt x="15502" y="2615"/>
                              <a:pt x="15432" y="2574"/>
                            </a:cubicBezTo>
                            <a:lnTo>
                              <a:pt x="14681" y="2189"/>
                            </a:lnTo>
                            <a:cubicBezTo>
                              <a:pt x="14605" y="2154"/>
                              <a:pt x="14538" y="2089"/>
                              <a:pt x="14490" y="2012"/>
                            </a:cubicBezTo>
                            <a:cubicBezTo>
                              <a:pt x="14442" y="1934"/>
                              <a:pt x="14412" y="1845"/>
                              <a:pt x="14415" y="1761"/>
                            </a:cubicBezTo>
                            <a:lnTo>
                              <a:pt x="14427" y="839"/>
                            </a:lnTo>
                            <a:cubicBezTo>
                              <a:pt x="14427" y="758"/>
                              <a:pt x="14428" y="682"/>
                              <a:pt x="14427" y="626"/>
                            </a:cubicBezTo>
                            <a:cubicBezTo>
                              <a:pt x="14425" y="571"/>
                              <a:pt x="14420" y="537"/>
                              <a:pt x="14415" y="537"/>
                            </a:cubicBezTo>
                            <a:cubicBezTo>
                              <a:pt x="14412" y="534"/>
                              <a:pt x="14376" y="522"/>
                              <a:pt x="14321" y="506"/>
                            </a:cubicBezTo>
                            <a:cubicBezTo>
                              <a:pt x="14266" y="490"/>
                              <a:pt x="14192" y="469"/>
                              <a:pt x="14114" y="444"/>
                            </a:cubicBezTo>
                            <a:lnTo>
                              <a:pt x="12506" y="54"/>
                            </a:lnTo>
                            <a:cubicBezTo>
                              <a:pt x="12344" y="22"/>
                              <a:pt x="12203" y="0"/>
                              <a:pt x="12198" y="0"/>
                            </a:cubicBezTo>
                            <a:cubicBezTo>
                              <a:pt x="12187" y="0"/>
                              <a:pt x="12125" y="118"/>
                              <a:pt x="12050" y="265"/>
                            </a:cubicBezTo>
                            <a:lnTo>
                              <a:pt x="11626" y="1094"/>
                            </a:lnTo>
                            <a:cubicBezTo>
                              <a:pt x="11588" y="1168"/>
                              <a:pt x="11523" y="1233"/>
                              <a:pt x="11445" y="1279"/>
                            </a:cubicBezTo>
                            <a:cubicBezTo>
                              <a:pt x="11367" y="1325"/>
                              <a:pt x="11276" y="1352"/>
                              <a:pt x="11195" y="1350"/>
                            </a:cubicBezTo>
                            <a:lnTo>
                              <a:pt x="10386" y="1350"/>
                            </a:lnTo>
                            <a:cubicBezTo>
                              <a:pt x="10305" y="1352"/>
                              <a:pt x="10215" y="1325"/>
                              <a:pt x="10136" y="1279"/>
                            </a:cubicBezTo>
                            <a:cubicBezTo>
                              <a:pt x="10057" y="1233"/>
                              <a:pt x="9990" y="1168"/>
                              <a:pt x="9955" y="1094"/>
                            </a:cubicBezTo>
                            <a:lnTo>
                              <a:pt x="9534" y="265"/>
                            </a:lnTo>
                            <a:cubicBezTo>
                              <a:pt x="9458" y="118"/>
                              <a:pt x="9394" y="0"/>
                              <a:pt x="9383" y="0"/>
                            </a:cubicBezTo>
                            <a:close/>
                            <a:moveTo>
                              <a:pt x="10800" y="4281"/>
                            </a:moveTo>
                            <a:cubicBezTo>
                              <a:pt x="12461" y="4281"/>
                              <a:pt x="14122" y="4918"/>
                              <a:pt x="15389" y="6191"/>
                            </a:cubicBezTo>
                            <a:cubicBezTo>
                              <a:pt x="17924" y="8736"/>
                              <a:pt x="17924" y="12864"/>
                              <a:pt x="15389" y="15409"/>
                            </a:cubicBezTo>
                            <a:cubicBezTo>
                              <a:pt x="12855" y="17955"/>
                              <a:pt x="8745" y="17955"/>
                              <a:pt x="6211" y="15409"/>
                            </a:cubicBezTo>
                            <a:cubicBezTo>
                              <a:pt x="3676" y="12864"/>
                              <a:pt x="3676" y="8736"/>
                              <a:pt x="6211" y="6191"/>
                            </a:cubicBezTo>
                            <a:cubicBezTo>
                              <a:pt x="7478" y="4918"/>
                              <a:pt x="9139" y="4281"/>
                              <a:pt x="10800" y="4281"/>
                            </a:cubicBezTo>
                            <a:close/>
                          </a:path>
                        </a:pathLst>
                      </a:custGeom>
                      <a:solidFill>
                        <a:srgbClr val="FBBF0F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37" name="Фигура">
                        <a:extLst>
                          <a:ext uri="{FF2B5EF4-FFF2-40B4-BE49-F238E27FC236}">
                            <a16:creationId xmlns:a16="http://schemas.microsoft.com/office/drawing/2014/main" id="{F649EC25-9189-96BC-E234-D3F85C9C4A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5223" y="518208"/>
                        <a:ext cx="2236080" cy="223593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19679" h="20595" extrusionOk="0">
                            <a:moveTo>
                              <a:pt x="9841" y="0"/>
                            </a:moveTo>
                            <a:cubicBezTo>
                              <a:pt x="7322" y="0"/>
                              <a:pt x="4803" y="1004"/>
                              <a:pt x="2882" y="3015"/>
                            </a:cubicBezTo>
                            <a:cubicBezTo>
                              <a:pt x="-961" y="7037"/>
                              <a:pt x="-961" y="13557"/>
                              <a:pt x="2882" y="17578"/>
                            </a:cubicBezTo>
                            <a:cubicBezTo>
                              <a:pt x="6724" y="21600"/>
                              <a:pt x="12954" y="21600"/>
                              <a:pt x="16796" y="17578"/>
                            </a:cubicBezTo>
                            <a:cubicBezTo>
                              <a:pt x="20639" y="13557"/>
                              <a:pt x="20639" y="7037"/>
                              <a:pt x="16796" y="3015"/>
                            </a:cubicBezTo>
                            <a:cubicBezTo>
                              <a:pt x="14875" y="1004"/>
                              <a:pt x="12359" y="0"/>
                              <a:pt x="9841" y="0"/>
                            </a:cubicBezTo>
                            <a:close/>
                            <a:moveTo>
                              <a:pt x="9841" y="1201"/>
                            </a:moveTo>
                            <a:cubicBezTo>
                              <a:pt x="12065" y="1201"/>
                              <a:pt x="14289" y="2090"/>
                              <a:pt x="15986" y="3866"/>
                            </a:cubicBezTo>
                            <a:cubicBezTo>
                              <a:pt x="19380" y="7418"/>
                              <a:pt x="19380" y="13178"/>
                              <a:pt x="15986" y="16731"/>
                            </a:cubicBezTo>
                            <a:cubicBezTo>
                              <a:pt x="12592" y="20283"/>
                              <a:pt x="7089" y="20283"/>
                              <a:pt x="3695" y="16731"/>
                            </a:cubicBezTo>
                            <a:cubicBezTo>
                              <a:pt x="301" y="13178"/>
                              <a:pt x="301" y="7418"/>
                              <a:pt x="3695" y="3866"/>
                            </a:cubicBezTo>
                            <a:cubicBezTo>
                              <a:pt x="5392" y="2090"/>
                              <a:pt x="7616" y="1201"/>
                              <a:pt x="9841" y="1201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11624"/>
                        </a:srgbClr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25" name="Группа">
                      <a:extLst>
                        <a:ext uri="{FF2B5EF4-FFF2-40B4-BE49-F238E27FC236}">
                          <a16:creationId xmlns:a16="http://schemas.microsoft.com/office/drawing/2014/main" id="{0511B3E6-4A2E-8DB3-B47D-7D62E75F35F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6583" y="438906"/>
                      <a:ext cx="4304233" cy="4285474"/>
                      <a:chOff x="-1" y="-1"/>
                      <a:chExt cx="4304231" cy="4285472"/>
                    </a:xfrm>
                  </p:grpSpPr>
                  <p:sp>
                    <p:nvSpPr>
                      <p:cNvPr id="31" name="Фигура">
                        <a:extLst>
                          <a:ext uri="{FF2B5EF4-FFF2-40B4-BE49-F238E27FC236}">
                            <a16:creationId xmlns:a16="http://schemas.microsoft.com/office/drawing/2014/main" id="{A2E1545D-CFAB-E943-C219-7A96D3F3E7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9670" y="1612885"/>
                        <a:ext cx="1937961" cy="183633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1600" y="8052"/>
                            </a:moveTo>
                            <a:lnTo>
                              <a:pt x="13870" y="0"/>
                            </a:lnTo>
                            <a:lnTo>
                              <a:pt x="10428" y="309"/>
                            </a:lnTo>
                            <a:lnTo>
                              <a:pt x="8733" y="3277"/>
                            </a:lnTo>
                            <a:lnTo>
                              <a:pt x="5696" y="193"/>
                            </a:lnTo>
                            <a:lnTo>
                              <a:pt x="1278" y="484"/>
                            </a:lnTo>
                            <a:lnTo>
                              <a:pt x="0" y="12022"/>
                            </a:lnTo>
                            <a:lnTo>
                              <a:pt x="9000" y="21600"/>
                            </a:lnTo>
                            <a:cubicBezTo>
                              <a:pt x="12552" y="21186"/>
                              <a:pt x="15826" y="19378"/>
                              <a:pt x="18174" y="16535"/>
                            </a:cubicBezTo>
                            <a:cubicBezTo>
                              <a:pt x="20135" y="14160"/>
                              <a:pt x="21334" y="11191"/>
                              <a:pt x="21600" y="8052"/>
                            </a:cubicBezTo>
                            <a:close/>
                          </a:path>
                        </a:pathLst>
                      </a:custGeom>
                      <a:solidFill>
                        <a:srgbClr val="252D30">
                          <a:alpha val="8556"/>
                        </a:srgbClr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pPr>
                          <a:defRPr>
                            <a:solidFill>
                              <a:srgbClr val="FEFCFF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2" name="Фигура">
                        <a:extLst>
                          <a:ext uri="{FF2B5EF4-FFF2-40B4-BE49-F238E27FC236}">
                            <a16:creationId xmlns:a16="http://schemas.microsoft.com/office/drawing/2014/main" id="{D965524A-B925-3E47-6A14-0AF876FD416F}"/>
                          </a:ext>
                        </a:extLst>
                      </p:cNvPr>
                      <p:cNvSpPr/>
                      <p:nvPr/>
                    </p:nvSpPr>
                    <p:spPr>
                      <a:xfrm rot="20799240">
                        <a:off x="-1" y="-1"/>
                        <a:ext cx="4304231" cy="428547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383" y="0"/>
                            </a:moveTo>
                            <a:cubicBezTo>
                              <a:pt x="9372" y="0"/>
                              <a:pt x="9237" y="27"/>
                              <a:pt x="9075" y="54"/>
                            </a:cubicBezTo>
                            <a:lnTo>
                              <a:pt x="7468" y="444"/>
                            </a:lnTo>
                            <a:cubicBezTo>
                              <a:pt x="7389" y="469"/>
                              <a:pt x="7317" y="490"/>
                              <a:pt x="7263" y="506"/>
                            </a:cubicBezTo>
                            <a:cubicBezTo>
                              <a:pt x="7208" y="522"/>
                              <a:pt x="7172" y="534"/>
                              <a:pt x="7166" y="537"/>
                            </a:cubicBezTo>
                            <a:cubicBezTo>
                              <a:pt x="7164" y="539"/>
                              <a:pt x="7159" y="574"/>
                              <a:pt x="7157" y="629"/>
                            </a:cubicBezTo>
                            <a:cubicBezTo>
                              <a:pt x="7155" y="684"/>
                              <a:pt x="7154" y="758"/>
                              <a:pt x="7154" y="839"/>
                            </a:cubicBezTo>
                            <a:lnTo>
                              <a:pt x="7166" y="1761"/>
                            </a:lnTo>
                            <a:cubicBezTo>
                              <a:pt x="7166" y="1842"/>
                              <a:pt x="7137" y="1931"/>
                              <a:pt x="7089" y="2009"/>
                            </a:cubicBezTo>
                            <a:cubicBezTo>
                              <a:pt x="7041" y="2087"/>
                              <a:pt x="6973" y="2154"/>
                              <a:pt x="6900" y="2189"/>
                            </a:cubicBezTo>
                            <a:lnTo>
                              <a:pt x="6150" y="2574"/>
                            </a:lnTo>
                            <a:cubicBezTo>
                              <a:pt x="6077" y="2615"/>
                              <a:pt x="5984" y="2631"/>
                              <a:pt x="5893" y="2626"/>
                            </a:cubicBezTo>
                            <a:cubicBezTo>
                              <a:pt x="5802" y="2621"/>
                              <a:pt x="5713" y="2595"/>
                              <a:pt x="5648" y="2546"/>
                            </a:cubicBezTo>
                            <a:lnTo>
                              <a:pt x="4900" y="2009"/>
                            </a:lnTo>
                            <a:cubicBezTo>
                              <a:pt x="4765" y="1912"/>
                              <a:pt x="4651" y="1841"/>
                              <a:pt x="4646" y="1846"/>
                            </a:cubicBezTo>
                            <a:cubicBezTo>
                              <a:pt x="4640" y="1852"/>
                              <a:pt x="4526" y="1942"/>
                              <a:pt x="4396" y="2045"/>
                            </a:cubicBezTo>
                            <a:lnTo>
                              <a:pt x="3161" y="3115"/>
                            </a:lnTo>
                            <a:cubicBezTo>
                              <a:pt x="3042" y="3229"/>
                              <a:pt x="2940" y="3327"/>
                              <a:pt x="2935" y="3333"/>
                            </a:cubicBezTo>
                            <a:cubicBezTo>
                              <a:pt x="2929" y="3338"/>
                              <a:pt x="2989" y="3463"/>
                              <a:pt x="3064" y="3609"/>
                            </a:cubicBezTo>
                            <a:lnTo>
                              <a:pt x="3490" y="4401"/>
                            </a:lnTo>
                            <a:cubicBezTo>
                              <a:pt x="3528" y="4474"/>
                              <a:pt x="3542" y="4567"/>
                              <a:pt x="3535" y="4657"/>
                            </a:cubicBezTo>
                            <a:cubicBezTo>
                              <a:pt x="3528" y="4747"/>
                              <a:pt x="3499" y="4833"/>
                              <a:pt x="3448" y="4898"/>
                            </a:cubicBezTo>
                            <a:lnTo>
                              <a:pt x="2909" y="5647"/>
                            </a:lnTo>
                            <a:cubicBezTo>
                              <a:pt x="2863" y="5715"/>
                              <a:pt x="2787" y="5774"/>
                              <a:pt x="2704" y="5812"/>
                            </a:cubicBezTo>
                            <a:cubicBezTo>
                              <a:pt x="2621" y="5851"/>
                              <a:pt x="2531" y="5868"/>
                              <a:pt x="2450" y="5857"/>
                            </a:cubicBezTo>
                            <a:lnTo>
                              <a:pt x="1549" y="5739"/>
                            </a:lnTo>
                            <a:cubicBezTo>
                              <a:pt x="1387" y="5718"/>
                              <a:pt x="1250" y="5705"/>
                              <a:pt x="1245" y="5711"/>
                            </a:cubicBezTo>
                            <a:cubicBezTo>
                              <a:pt x="1240" y="5716"/>
                              <a:pt x="1181" y="5847"/>
                              <a:pt x="1111" y="5999"/>
                            </a:cubicBezTo>
                            <a:lnTo>
                              <a:pt x="518" y="7484"/>
                            </a:lnTo>
                            <a:cubicBezTo>
                              <a:pt x="491" y="7562"/>
                              <a:pt x="465" y="7635"/>
                              <a:pt x="447" y="7689"/>
                            </a:cubicBezTo>
                            <a:cubicBezTo>
                              <a:pt x="429" y="7743"/>
                              <a:pt x="417" y="7779"/>
                              <a:pt x="414" y="7781"/>
                            </a:cubicBezTo>
                            <a:cubicBezTo>
                              <a:pt x="414" y="7787"/>
                              <a:pt x="441" y="7810"/>
                              <a:pt x="485" y="7843"/>
                            </a:cubicBezTo>
                            <a:cubicBezTo>
                              <a:pt x="529" y="7876"/>
                              <a:pt x="589" y="7920"/>
                              <a:pt x="657" y="7966"/>
                            </a:cubicBezTo>
                            <a:lnTo>
                              <a:pt x="1381" y="8453"/>
                            </a:lnTo>
                            <a:cubicBezTo>
                              <a:pt x="1449" y="8499"/>
                              <a:pt x="1502" y="8575"/>
                              <a:pt x="1537" y="8658"/>
                            </a:cubicBezTo>
                            <a:cubicBezTo>
                              <a:pt x="1571" y="8742"/>
                              <a:pt x="1586" y="8832"/>
                              <a:pt x="1570" y="8914"/>
                            </a:cubicBezTo>
                            <a:lnTo>
                              <a:pt x="1419" y="9944"/>
                            </a:lnTo>
                            <a:cubicBezTo>
                              <a:pt x="1411" y="10026"/>
                              <a:pt x="1372" y="10112"/>
                              <a:pt x="1316" y="10185"/>
                            </a:cubicBezTo>
                            <a:cubicBezTo>
                              <a:pt x="1259" y="10259"/>
                              <a:pt x="1184" y="10319"/>
                              <a:pt x="1106" y="10346"/>
                            </a:cubicBezTo>
                            <a:lnTo>
                              <a:pt x="280" y="10649"/>
                            </a:lnTo>
                            <a:cubicBezTo>
                              <a:pt x="124" y="10703"/>
                              <a:pt x="0" y="10758"/>
                              <a:pt x="0" y="10769"/>
                            </a:cubicBezTo>
                            <a:cubicBezTo>
                              <a:pt x="0" y="10780"/>
                              <a:pt x="6" y="10919"/>
                              <a:pt x="16" y="11081"/>
                            </a:cubicBezTo>
                            <a:lnTo>
                              <a:pt x="167" y="12627"/>
                            </a:lnTo>
                            <a:cubicBezTo>
                              <a:pt x="181" y="12708"/>
                              <a:pt x="192" y="12783"/>
                              <a:pt x="200" y="12840"/>
                            </a:cubicBezTo>
                            <a:cubicBezTo>
                              <a:pt x="208" y="12897"/>
                              <a:pt x="214" y="12936"/>
                              <a:pt x="217" y="12942"/>
                            </a:cubicBezTo>
                            <a:cubicBezTo>
                              <a:pt x="217" y="12947"/>
                              <a:pt x="249" y="12954"/>
                              <a:pt x="304" y="12963"/>
                            </a:cubicBezTo>
                            <a:cubicBezTo>
                              <a:pt x="358" y="12972"/>
                              <a:pt x="434" y="12983"/>
                              <a:pt x="518" y="12991"/>
                            </a:cubicBezTo>
                            <a:lnTo>
                              <a:pt x="1353" y="13081"/>
                            </a:lnTo>
                            <a:cubicBezTo>
                              <a:pt x="1434" y="13089"/>
                              <a:pt x="1519" y="13131"/>
                              <a:pt x="1589" y="13190"/>
                            </a:cubicBezTo>
                            <a:cubicBezTo>
                              <a:pt x="1658" y="13248"/>
                              <a:pt x="1713" y="13324"/>
                              <a:pt x="1737" y="13402"/>
                            </a:cubicBezTo>
                            <a:lnTo>
                              <a:pt x="2120" y="14502"/>
                            </a:lnTo>
                            <a:cubicBezTo>
                              <a:pt x="2150" y="14578"/>
                              <a:pt x="2156" y="14673"/>
                              <a:pt x="2139" y="14764"/>
                            </a:cubicBezTo>
                            <a:cubicBezTo>
                              <a:pt x="2123" y="14855"/>
                              <a:pt x="2085" y="14941"/>
                              <a:pt x="2029" y="15000"/>
                            </a:cubicBezTo>
                            <a:lnTo>
                              <a:pt x="1457" y="15624"/>
                            </a:lnTo>
                            <a:cubicBezTo>
                              <a:pt x="1349" y="15744"/>
                              <a:pt x="1256" y="15851"/>
                              <a:pt x="1261" y="15856"/>
                            </a:cubicBezTo>
                            <a:cubicBezTo>
                              <a:pt x="1267" y="15861"/>
                              <a:pt x="1338" y="15987"/>
                              <a:pt x="1424" y="16128"/>
                            </a:cubicBezTo>
                            <a:lnTo>
                              <a:pt x="2255" y="17381"/>
                            </a:lnTo>
                            <a:cubicBezTo>
                              <a:pt x="2303" y="17446"/>
                              <a:pt x="2350" y="17505"/>
                              <a:pt x="2384" y="17551"/>
                            </a:cubicBezTo>
                            <a:cubicBezTo>
                              <a:pt x="2418" y="17597"/>
                              <a:pt x="2443" y="17628"/>
                              <a:pt x="2445" y="17634"/>
                            </a:cubicBezTo>
                            <a:cubicBezTo>
                              <a:pt x="2448" y="17636"/>
                              <a:pt x="2481" y="17628"/>
                              <a:pt x="2532" y="17610"/>
                            </a:cubicBezTo>
                            <a:cubicBezTo>
                              <a:pt x="2584" y="17592"/>
                              <a:pt x="2654" y="17566"/>
                              <a:pt x="2730" y="17537"/>
                            </a:cubicBezTo>
                            <a:lnTo>
                              <a:pt x="3490" y="17232"/>
                            </a:lnTo>
                            <a:cubicBezTo>
                              <a:pt x="3566" y="17202"/>
                              <a:pt x="3658" y="17199"/>
                              <a:pt x="3747" y="17218"/>
                            </a:cubicBezTo>
                            <a:cubicBezTo>
                              <a:pt x="3835" y="17236"/>
                              <a:pt x="3918" y="17276"/>
                              <a:pt x="3975" y="17336"/>
                            </a:cubicBezTo>
                            <a:lnTo>
                              <a:pt x="4905" y="18194"/>
                            </a:lnTo>
                            <a:cubicBezTo>
                              <a:pt x="4967" y="18245"/>
                              <a:pt x="5015" y="18324"/>
                              <a:pt x="5043" y="18411"/>
                            </a:cubicBezTo>
                            <a:cubicBezTo>
                              <a:pt x="5072" y="18498"/>
                              <a:pt x="5081" y="18592"/>
                              <a:pt x="5062" y="18674"/>
                            </a:cubicBezTo>
                            <a:lnTo>
                              <a:pt x="4850" y="19477"/>
                            </a:lnTo>
                            <a:cubicBezTo>
                              <a:pt x="4807" y="19635"/>
                              <a:pt x="4779" y="19770"/>
                              <a:pt x="4785" y="19775"/>
                            </a:cubicBezTo>
                            <a:cubicBezTo>
                              <a:pt x="4790" y="19781"/>
                              <a:pt x="4915" y="19852"/>
                              <a:pt x="5055" y="19938"/>
                            </a:cubicBezTo>
                            <a:lnTo>
                              <a:pt x="6345" y="20631"/>
                            </a:lnTo>
                            <a:cubicBezTo>
                              <a:pt x="6418" y="20666"/>
                              <a:pt x="6486" y="20699"/>
                              <a:pt x="6538" y="20723"/>
                            </a:cubicBezTo>
                            <a:cubicBezTo>
                              <a:pt x="6590" y="20747"/>
                              <a:pt x="6627" y="20765"/>
                              <a:pt x="6632" y="20768"/>
                            </a:cubicBezTo>
                            <a:cubicBezTo>
                              <a:pt x="6635" y="20771"/>
                              <a:pt x="6659" y="20745"/>
                              <a:pt x="6698" y="20704"/>
                            </a:cubicBezTo>
                            <a:cubicBezTo>
                              <a:pt x="6736" y="20663"/>
                              <a:pt x="6788" y="20606"/>
                              <a:pt x="6841" y="20543"/>
                            </a:cubicBezTo>
                            <a:lnTo>
                              <a:pt x="7369" y="19931"/>
                            </a:lnTo>
                            <a:cubicBezTo>
                              <a:pt x="7423" y="19869"/>
                              <a:pt x="7505" y="19822"/>
                              <a:pt x="7592" y="19796"/>
                            </a:cubicBezTo>
                            <a:cubicBezTo>
                              <a:pt x="7679" y="19771"/>
                              <a:pt x="7773" y="19767"/>
                              <a:pt x="7851" y="19792"/>
                            </a:cubicBezTo>
                            <a:lnTo>
                              <a:pt x="9136" y="20116"/>
                            </a:lnTo>
                            <a:cubicBezTo>
                              <a:pt x="9217" y="20132"/>
                              <a:pt x="9297" y="20180"/>
                              <a:pt x="9362" y="20243"/>
                            </a:cubicBezTo>
                            <a:cubicBezTo>
                              <a:pt x="9427" y="20307"/>
                              <a:pt x="9477" y="20386"/>
                              <a:pt x="9496" y="20468"/>
                            </a:cubicBezTo>
                            <a:lnTo>
                              <a:pt x="9680" y="21260"/>
                            </a:lnTo>
                            <a:cubicBezTo>
                              <a:pt x="9718" y="21422"/>
                              <a:pt x="9754" y="21553"/>
                              <a:pt x="9760" y="21553"/>
                            </a:cubicBezTo>
                            <a:cubicBezTo>
                              <a:pt x="9765" y="21553"/>
                              <a:pt x="9911" y="21563"/>
                              <a:pt x="10073" y="21574"/>
                            </a:cubicBezTo>
                            <a:lnTo>
                              <a:pt x="10499" y="21595"/>
                            </a:lnTo>
                            <a:cubicBezTo>
                              <a:pt x="10580" y="21598"/>
                              <a:pt x="10687" y="21600"/>
                              <a:pt x="10795" y="21600"/>
                            </a:cubicBezTo>
                            <a:cubicBezTo>
                              <a:pt x="10904" y="21600"/>
                              <a:pt x="11015" y="21598"/>
                              <a:pt x="11099" y="21595"/>
                            </a:cubicBezTo>
                            <a:lnTo>
                              <a:pt x="11525" y="21574"/>
                            </a:lnTo>
                            <a:cubicBezTo>
                              <a:pt x="11687" y="21563"/>
                              <a:pt x="11827" y="21553"/>
                              <a:pt x="11838" y="21553"/>
                            </a:cubicBezTo>
                            <a:cubicBezTo>
                              <a:pt x="11849" y="21553"/>
                              <a:pt x="11880" y="21417"/>
                              <a:pt x="11918" y="21260"/>
                            </a:cubicBezTo>
                            <a:lnTo>
                              <a:pt x="12104" y="20468"/>
                            </a:lnTo>
                            <a:cubicBezTo>
                              <a:pt x="12123" y="20386"/>
                              <a:pt x="12170" y="20307"/>
                              <a:pt x="12236" y="20243"/>
                            </a:cubicBezTo>
                            <a:cubicBezTo>
                              <a:pt x="12301" y="20180"/>
                              <a:pt x="12383" y="20132"/>
                              <a:pt x="12464" y="20116"/>
                            </a:cubicBezTo>
                            <a:lnTo>
                              <a:pt x="13749" y="19792"/>
                            </a:lnTo>
                            <a:cubicBezTo>
                              <a:pt x="13827" y="19767"/>
                              <a:pt x="13919" y="19771"/>
                              <a:pt x="14005" y="19796"/>
                            </a:cubicBezTo>
                            <a:cubicBezTo>
                              <a:pt x="14092" y="19822"/>
                              <a:pt x="14173" y="19869"/>
                              <a:pt x="14227" y="19931"/>
                            </a:cubicBezTo>
                            <a:lnTo>
                              <a:pt x="14756" y="20543"/>
                            </a:lnTo>
                            <a:cubicBezTo>
                              <a:pt x="14810" y="20606"/>
                              <a:pt x="14860" y="20661"/>
                              <a:pt x="14897" y="20702"/>
                            </a:cubicBezTo>
                            <a:cubicBezTo>
                              <a:pt x="14935" y="20742"/>
                              <a:pt x="14963" y="20768"/>
                              <a:pt x="14968" y="20768"/>
                            </a:cubicBezTo>
                            <a:cubicBezTo>
                              <a:pt x="14971" y="20765"/>
                              <a:pt x="15003" y="20747"/>
                              <a:pt x="15055" y="20723"/>
                            </a:cubicBezTo>
                            <a:cubicBezTo>
                              <a:pt x="15107" y="20699"/>
                              <a:pt x="15177" y="20666"/>
                              <a:pt x="15253" y="20631"/>
                            </a:cubicBezTo>
                            <a:lnTo>
                              <a:pt x="16542" y="19938"/>
                            </a:lnTo>
                            <a:cubicBezTo>
                              <a:pt x="16613" y="19895"/>
                              <a:pt x="16677" y="19854"/>
                              <a:pt x="16726" y="19825"/>
                            </a:cubicBezTo>
                            <a:cubicBezTo>
                              <a:pt x="16775" y="19796"/>
                              <a:pt x="16808" y="19778"/>
                              <a:pt x="16813" y="19775"/>
                            </a:cubicBezTo>
                            <a:cubicBezTo>
                              <a:pt x="16816" y="19772"/>
                              <a:pt x="16810" y="19737"/>
                              <a:pt x="16799" y="19683"/>
                            </a:cubicBezTo>
                            <a:cubicBezTo>
                              <a:pt x="16788" y="19629"/>
                              <a:pt x="16769" y="19556"/>
                              <a:pt x="16747" y="19477"/>
                            </a:cubicBezTo>
                            <a:lnTo>
                              <a:pt x="16538" y="18674"/>
                            </a:lnTo>
                            <a:cubicBezTo>
                              <a:pt x="16516" y="18595"/>
                              <a:pt x="16523" y="18503"/>
                              <a:pt x="16552" y="18416"/>
                            </a:cubicBezTo>
                            <a:cubicBezTo>
                              <a:pt x="16580" y="18329"/>
                              <a:pt x="16628" y="18248"/>
                              <a:pt x="16693" y="18194"/>
                            </a:cubicBezTo>
                            <a:lnTo>
                              <a:pt x="17620" y="17336"/>
                            </a:lnTo>
                            <a:cubicBezTo>
                              <a:pt x="17677" y="17276"/>
                              <a:pt x="17763" y="17236"/>
                              <a:pt x="17851" y="17218"/>
                            </a:cubicBezTo>
                            <a:cubicBezTo>
                              <a:pt x="17939" y="17199"/>
                              <a:pt x="18032" y="17202"/>
                              <a:pt x="18107" y="17232"/>
                            </a:cubicBezTo>
                            <a:lnTo>
                              <a:pt x="18868" y="17537"/>
                            </a:lnTo>
                            <a:cubicBezTo>
                              <a:pt x="19019" y="17596"/>
                              <a:pt x="19149" y="17639"/>
                              <a:pt x="19155" y="17634"/>
                            </a:cubicBezTo>
                            <a:cubicBezTo>
                              <a:pt x="19160" y="17628"/>
                              <a:pt x="19246" y="17516"/>
                              <a:pt x="19343" y="17381"/>
                            </a:cubicBezTo>
                            <a:lnTo>
                              <a:pt x="20174" y="16128"/>
                            </a:lnTo>
                            <a:cubicBezTo>
                              <a:pt x="20260" y="15987"/>
                              <a:pt x="20331" y="15861"/>
                              <a:pt x="20336" y="15856"/>
                            </a:cubicBezTo>
                            <a:cubicBezTo>
                              <a:pt x="20342" y="15851"/>
                              <a:pt x="20257" y="15744"/>
                              <a:pt x="20143" y="15624"/>
                            </a:cubicBezTo>
                            <a:lnTo>
                              <a:pt x="19569" y="14989"/>
                            </a:lnTo>
                            <a:cubicBezTo>
                              <a:pt x="19515" y="14929"/>
                              <a:pt x="19477" y="14843"/>
                              <a:pt x="19461" y="14752"/>
                            </a:cubicBezTo>
                            <a:cubicBezTo>
                              <a:pt x="19444" y="14662"/>
                              <a:pt x="19448" y="14566"/>
                              <a:pt x="19477" y="14490"/>
                            </a:cubicBezTo>
                            <a:lnTo>
                              <a:pt x="19861" y="13391"/>
                            </a:lnTo>
                            <a:cubicBezTo>
                              <a:pt x="19885" y="13312"/>
                              <a:pt x="19940" y="13236"/>
                              <a:pt x="20009" y="13178"/>
                            </a:cubicBezTo>
                            <a:cubicBezTo>
                              <a:pt x="20078" y="13120"/>
                              <a:pt x="20163" y="13080"/>
                              <a:pt x="20244" y="13072"/>
                            </a:cubicBezTo>
                            <a:lnTo>
                              <a:pt x="21080" y="12979"/>
                            </a:lnTo>
                            <a:cubicBezTo>
                              <a:pt x="21161" y="12971"/>
                              <a:pt x="21234" y="12960"/>
                              <a:pt x="21289" y="12951"/>
                            </a:cubicBezTo>
                            <a:cubicBezTo>
                              <a:pt x="21344" y="12942"/>
                              <a:pt x="21381" y="12935"/>
                              <a:pt x="21383" y="12930"/>
                            </a:cubicBezTo>
                            <a:cubicBezTo>
                              <a:pt x="21383" y="12924"/>
                              <a:pt x="21389" y="12889"/>
                              <a:pt x="21398" y="12833"/>
                            </a:cubicBezTo>
                            <a:cubicBezTo>
                              <a:pt x="21406" y="12777"/>
                              <a:pt x="21417" y="12699"/>
                              <a:pt x="21431" y="12615"/>
                            </a:cubicBezTo>
                            <a:lnTo>
                              <a:pt x="21581" y="11072"/>
                            </a:lnTo>
                            <a:cubicBezTo>
                              <a:pt x="21587" y="10991"/>
                              <a:pt x="21592" y="10914"/>
                              <a:pt x="21595" y="10857"/>
                            </a:cubicBezTo>
                            <a:cubicBezTo>
                              <a:pt x="21598" y="10800"/>
                              <a:pt x="21600" y="10763"/>
                              <a:pt x="21600" y="10757"/>
                            </a:cubicBezTo>
                            <a:cubicBezTo>
                              <a:pt x="21592" y="10757"/>
                              <a:pt x="21556" y="10742"/>
                              <a:pt x="21504" y="10722"/>
                            </a:cubicBezTo>
                            <a:cubicBezTo>
                              <a:pt x="21451" y="10702"/>
                              <a:pt x="21379" y="10676"/>
                              <a:pt x="21301" y="10649"/>
                            </a:cubicBezTo>
                            <a:lnTo>
                              <a:pt x="20475" y="10346"/>
                            </a:lnTo>
                            <a:cubicBezTo>
                              <a:pt x="20397" y="10319"/>
                              <a:pt x="20322" y="10259"/>
                              <a:pt x="20266" y="10185"/>
                            </a:cubicBezTo>
                            <a:cubicBezTo>
                              <a:pt x="20209" y="10112"/>
                              <a:pt x="20170" y="10026"/>
                              <a:pt x="20162" y="9944"/>
                            </a:cubicBezTo>
                            <a:lnTo>
                              <a:pt x="20011" y="8914"/>
                            </a:lnTo>
                            <a:cubicBezTo>
                              <a:pt x="19995" y="8832"/>
                              <a:pt x="20010" y="8742"/>
                              <a:pt x="20044" y="8658"/>
                            </a:cubicBezTo>
                            <a:cubicBezTo>
                              <a:pt x="20079" y="8575"/>
                              <a:pt x="20135" y="8499"/>
                              <a:pt x="20202" y="8453"/>
                            </a:cubicBezTo>
                            <a:lnTo>
                              <a:pt x="20925" y="7966"/>
                            </a:lnTo>
                            <a:cubicBezTo>
                              <a:pt x="20992" y="7920"/>
                              <a:pt x="21054" y="7876"/>
                              <a:pt x="21099" y="7843"/>
                            </a:cubicBezTo>
                            <a:cubicBezTo>
                              <a:pt x="21143" y="7810"/>
                              <a:pt x="21170" y="7787"/>
                              <a:pt x="21167" y="7781"/>
                            </a:cubicBezTo>
                            <a:cubicBezTo>
                              <a:pt x="21167" y="7776"/>
                              <a:pt x="21155" y="7740"/>
                              <a:pt x="21136" y="7687"/>
                            </a:cubicBezTo>
                            <a:cubicBezTo>
                              <a:pt x="21117" y="7633"/>
                              <a:pt x="21090" y="7562"/>
                              <a:pt x="21063" y="7484"/>
                            </a:cubicBezTo>
                            <a:lnTo>
                              <a:pt x="20470" y="5999"/>
                            </a:lnTo>
                            <a:cubicBezTo>
                              <a:pt x="20400" y="5847"/>
                              <a:pt x="20342" y="5722"/>
                              <a:pt x="20336" y="5711"/>
                            </a:cubicBezTo>
                            <a:cubicBezTo>
                              <a:pt x="20331" y="5700"/>
                              <a:pt x="20197" y="5718"/>
                              <a:pt x="20035" y="5739"/>
                            </a:cubicBezTo>
                            <a:lnTo>
                              <a:pt x="19131" y="5857"/>
                            </a:lnTo>
                            <a:cubicBezTo>
                              <a:pt x="19050" y="5868"/>
                              <a:pt x="18958" y="5850"/>
                              <a:pt x="18875" y="5812"/>
                            </a:cubicBezTo>
                            <a:cubicBezTo>
                              <a:pt x="18791" y="5775"/>
                              <a:pt x="18718" y="5717"/>
                              <a:pt x="18675" y="5647"/>
                            </a:cubicBezTo>
                            <a:lnTo>
                              <a:pt x="18133" y="4898"/>
                            </a:lnTo>
                            <a:cubicBezTo>
                              <a:pt x="18082" y="4833"/>
                              <a:pt x="18053" y="4747"/>
                              <a:pt x="18046" y="4657"/>
                            </a:cubicBezTo>
                            <a:cubicBezTo>
                              <a:pt x="18039" y="4567"/>
                              <a:pt x="18053" y="4474"/>
                              <a:pt x="18091" y="4401"/>
                            </a:cubicBezTo>
                            <a:lnTo>
                              <a:pt x="18517" y="3609"/>
                            </a:lnTo>
                            <a:cubicBezTo>
                              <a:pt x="18593" y="3463"/>
                              <a:pt x="18652" y="3338"/>
                              <a:pt x="18646" y="3333"/>
                            </a:cubicBezTo>
                            <a:cubicBezTo>
                              <a:pt x="18641" y="3327"/>
                              <a:pt x="18539" y="3229"/>
                              <a:pt x="18420" y="3115"/>
                            </a:cubicBezTo>
                            <a:lnTo>
                              <a:pt x="17185" y="2045"/>
                            </a:lnTo>
                            <a:cubicBezTo>
                              <a:pt x="17055" y="1942"/>
                              <a:pt x="16943" y="1852"/>
                              <a:pt x="16938" y="1846"/>
                            </a:cubicBezTo>
                            <a:cubicBezTo>
                              <a:pt x="16932" y="1841"/>
                              <a:pt x="16811" y="1917"/>
                              <a:pt x="16681" y="2009"/>
                            </a:cubicBezTo>
                            <a:lnTo>
                              <a:pt x="15933" y="2546"/>
                            </a:lnTo>
                            <a:cubicBezTo>
                              <a:pt x="15865" y="2595"/>
                              <a:pt x="15775" y="2621"/>
                              <a:pt x="15683" y="2626"/>
                            </a:cubicBezTo>
                            <a:cubicBezTo>
                              <a:pt x="15592" y="2631"/>
                              <a:pt x="15502" y="2615"/>
                              <a:pt x="15432" y="2574"/>
                            </a:cubicBezTo>
                            <a:lnTo>
                              <a:pt x="14681" y="2189"/>
                            </a:lnTo>
                            <a:cubicBezTo>
                              <a:pt x="14605" y="2154"/>
                              <a:pt x="14538" y="2089"/>
                              <a:pt x="14490" y="2012"/>
                            </a:cubicBezTo>
                            <a:cubicBezTo>
                              <a:pt x="14442" y="1934"/>
                              <a:pt x="14412" y="1845"/>
                              <a:pt x="14415" y="1761"/>
                            </a:cubicBezTo>
                            <a:lnTo>
                              <a:pt x="14427" y="839"/>
                            </a:lnTo>
                            <a:cubicBezTo>
                              <a:pt x="14427" y="758"/>
                              <a:pt x="14428" y="682"/>
                              <a:pt x="14427" y="626"/>
                            </a:cubicBezTo>
                            <a:cubicBezTo>
                              <a:pt x="14425" y="571"/>
                              <a:pt x="14420" y="537"/>
                              <a:pt x="14415" y="537"/>
                            </a:cubicBezTo>
                            <a:cubicBezTo>
                              <a:pt x="14412" y="534"/>
                              <a:pt x="14376" y="522"/>
                              <a:pt x="14321" y="506"/>
                            </a:cubicBezTo>
                            <a:cubicBezTo>
                              <a:pt x="14266" y="490"/>
                              <a:pt x="14192" y="469"/>
                              <a:pt x="14114" y="444"/>
                            </a:cubicBezTo>
                            <a:lnTo>
                              <a:pt x="12506" y="54"/>
                            </a:lnTo>
                            <a:cubicBezTo>
                              <a:pt x="12344" y="22"/>
                              <a:pt x="12203" y="0"/>
                              <a:pt x="12198" y="0"/>
                            </a:cubicBezTo>
                            <a:cubicBezTo>
                              <a:pt x="12187" y="0"/>
                              <a:pt x="12125" y="118"/>
                              <a:pt x="12050" y="265"/>
                            </a:cubicBezTo>
                            <a:lnTo>
                              <a:pt x="11626" y="1094"/>
                            </a:lnTo>
                            <a:cubicBezTo>
                              <a:pt x="11588" y="1168"/>
                              <a:pt x="11523" y="1233"/>
                              <a:pt x="11445" y="1279"/>
                            </a:cubicBezTo>
                            <a:cubicBezTo>
                              <a:pt x="11367" y="1325"/>
                              <a:pt x="11276" y="1352"/>
                              <a:pt x="11195" y="1350"/>
                            </a:cubicBezTo>
                            <a:lnTo>
                              <a:pt x="10386" y="1350"/>
                            </a:lnTo>
                            <a:cubicBezTo>
                              <a:pt x="10305" y="1352"/>
                              <a:pt x="10215" y="1325"/>
                              <a:pt x="10136" y="1279"/>
                            </a:cubicBezTo>
                            <a:cubicBezTo>
                              <a:pt x="10057" y="1233"/>
                              <a:pt x="9990" y="1168"/>
                              <a:pt x="9955" y="1094"/>
                            </a:cubicBezTo>
                            <a:lnTo>
                              <a:pt x="9534" y="265"/>
                            </a:lnTo>
                            <a:cubicBezTo>
                              <a:pt x="9458" y="118"/>
                              <a:pt x="9394" y="0"/>
                              <a:pt x="9383" y="0"/>
                            </a:cubicBezTo>
                            <a:close/>
                            <a:moveTo>
                              <a:pt x="10800" y="4281"/>
                            </a:moveTo>
                            <a:cubicBezTo>
                              <a:pt x="12461" y="4281"/>
                              <a:pt x="14122" y="4918"/>
                              <a:pt x="15389" y="6191"/>
                            </a:cubicBezTo>
                            <a:cubicBezTo>
                              <a:pt x="17924" y="8736"/>
                              <a:pt x="17924" y="12864"/>
                              <a:pt x="15389" y="15409"/>
                            </a:cubicBezTo>
                            <a:cubicBezTo>
                              <a:pt x="12855" y="17955"/>
                              <a:pt x="8745" y="17955"/>
                              <a:pt x="6211" y="15409"/>
                            </a:cubicBezTo>
                            <a:cubicBezTo>
                              <a:pt x="3676" y="12864"/>
                              <a:pt x="3676" y="8736"/>
                              <a:pt x="6211" y="6191"/>
                            </a:cubicBezTo>
                            <a:cubicBezTo>
                              <a:pt x="7478" y="4918"/>
                              <a:pt x="9139" y="4281"/>
                              <a:pt x="10800" y="4281"/>
                            </a:cubicBezTo>
                            <a:close/>
                          </a:path>
                        </a:pathLst>
                      </a:custGeom>
                      <a:solidFill>
                        <a:srgbClr val="FBBF0F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33" name="Фигура">
                        <a:extLst>
                          <a:ext uri="{FF2B5EF4-FFF2-40B4-BE49-F238E27FC236}">
                            <a16:creationId xmlns:a16="http://schemas.microsoft.com/office/drawing/2014/main" id="{19BA6D8F-A362-B30E-66B2-1D932A3A10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87789" y="678603"/>
                        <a:ext cx="2928183" cy="292799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19679" h="20595" extrusionOk="0">
                            <a:moveTo>
                              <a:pt x="9841" y="0"/>
                            </a:moveTo>
                            <a:cubicBezTo>
                              <a:pt x="7322" y="0"/>
                              <a:pt x="4803" y="1004"/>
                              <a:pt x="2882" y="3015"/>
                            </a:cubicBezTo>
                            <a:cubicBezTo>
                              <a:pt x="-961" y="7037"/>
                              <a:pt x="-961" y="13557"/>
                              <a:pt x="2882" y="17578"/>
                            </a:cubicBezTo>
                            <a:cubicBezTo>
                              <a:pt x="6724" y="21600"/>
                              <a:pt x="12954" y="21600"/>
                              <a:pt x="16796" y="17578"/>
                            </a:cubicBezTo>
                            <a:cubicBezTo>
                              <a:pt x="20639" y="13557"/>
                              <a:pt x="20639" y="7037"/>
                              <a:pt x="16796" y="3015"/>
                            </a:cubicBezTo>
                            <a:cubicBezTo>
                              <a:pt x="14875" y="1004"/>
                              <a:pt x="12359" y="0"/>
                              <a:pt x="9841" y="0"/>
                            </a:cubicBezTo>
                            <a:close/>
                            <a:moveTo>
                              <a:pt x="9841" y="1201"/>
                            </a:moveTo>
                            <a:cubicBezTo>
                              <a:pt x="12065" y="1201"/>
                              <a:pt x="14289" y="2090"/>
                              <a:pt x="15986" y="3866"/>
                            </a:cubicBezTo>
                            <a:cubicBezTo>
                              <a:pt x="19380" y="7418"/>
                              <a:pt x="19380" y="13178"/>
                              <a:pt x="15986" y="16731"/>
                            </a:cubicBezTo>
                            <a:cubicBezTo>
                              <a:pt x="12592" y="20283"/>
                              <a:pt x="7089" y="20283"/>
                              <a:pt x="3695" y="16731"/>
                            </a:cubicBezTo>
                            <a:cubicBezTo>
                              <a:pt x="301" y="13178"/>
                              <a:pt x="301" y="7418"/>
                              <a:pt x="3695" y="3866"/>
                            </a:cubicBezTo>
                            <a:cubicBezTo>
                              <a:pt x="5392" y="2090"/>
                              <a:pt x="7616" y="1201"/>
                              <a:pt x="9841" y="1201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11624"/>
                        </a:srgbClr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endParaRPr/>
                      </a:p>
                    </p:txBody>
                  </p:sp>
                </p:grpSp>
                <p:grpSp>
                  <p:nvGrpSpPr>
                    <p:cNvPr id="26" name="Группа">
                      <a:extLst>
                        <a:ext uri="{FF2B5EF4-FFF2-40B4-BE49-F238E27FC236}">
                          <a16:creationId xmlns:a16="http://schemas.microsoft.com/office/drawing/2014/main" id="{DD40E692-71E8-FBAD-9655-B39FA9D42A9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667866" y="1555559"/>
                      <a:ext cx="3286886" cy="3272561"/>
                      <a:chOff x="0" y="0"/>
                      <a:chExt cx="3286884" cy="3272560"/>
                    </a:xfrm>
                  </p:grpSpPr>
                  <p:sp>
                    <p:nvSpPr>
                      <p:cNvPr id="27" name="Фигура">
                        <a:extLst>
                          <a:ext uri="{FF2B5EF4-FFF2-40B4-BE49-F238E27FC236}">
                            <a16:creationId xmlns:a16="http://schemas.microsoft.com/office/drawing/2014/main" id="{4D256FEC-D0B2-7093-7E11-9381607236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0206" y="1230003"/>
                        <a:ext cx="1493251" cy="140563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1600" y="7978"/>
                            </a:moveTo>
                            <a:lnTo>
                              <a:pt x="14028" y="117"/>
                            </a:lnTo>
                            <a:lnTo>
                              <a:pt x="9604" y="353"/>
                            </a:lnTo>
                            <a:lnTo>
                              <a:pt x="8257" y="3023"/>
                            </a:lnTo>
                            <a:lnTo>
                              <a:pt x="5412" y="0"/>
                            </a:lnTo>
                            <a:lnTo>
                              <a:pt x="1833" y="613"/>
                            </a:lnTo>
                            <a:lnTo>
                              <a:pt x="0" y="12019"/>
                            </a:lnTo>
                            <a:lnTo>
                              <a:pt x="8890" y="21600"/>
                            </a:lnTo>
                            <a:cubicBezTo>
                              <a:pt x="12552" y="21126"/>
                              <a:pt x="15910" y="19196"/>
                              <a:pt x="18287" y="16197"/>
                            </a:cubicBezTo>
                            <a:cubicBezTo>
                              <a:pt x="20134" y="13867"/>
                              <a:pt x="21287" y="11006"/>
                              <a:pt x="21600" y="7978"/>
                            </a:cubicBezTo>
                            <a:close/>
                          </a:path>
                        </a:pathLst>
                      </a:custGeom>
                      <a:solidFill>
                        <a:srgbClr val="252D30">
                          <a:alpha val="8556"/>
                        </a:srgbClr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pPr>
                          <a:defRPr>
                            <a:solidFill>
                              <a:srgbClr val="FEFCFF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28" name="Фигура">
                        <a:extLst>
                          <a:ext uri="{FF2B5EF4-FFF2-40B4-BE49-F238E27FC236}">
                            <a16:creationId xmlns:a16="http://schemas.microsoft.com/office/drawing/2014/main" id="{E2798BB1-EB87-ECE6-4A01-681083102A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0" y="0"/>
                        <a:ext cx="3286884" cy="32725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383" y="0"/>
                            </a:moveTo>
                            <a:cubicBezTo>
                              <a:pt x="9372" y="0"/>
                              <a:pt x="9237" y="27"/>
                              <a:pt x="9075" y="54"/>
                            </a:cubicBezTo>
                            <a:lnTo>
                              <a:pt x="7468" y="444"/>
                            </a:lnTo>
                            <a:cubicBezTo>
                              <a:pt x="7389" y="469"/>
                              <a:pt x="7317" y="490"/>
                              <a:pt x="7263" y="506"/>
                            </a:cubicBezTo>
                            <a:cubicBezTo>
                              <a:pt x="7208" y="522"/>
                              <a:pt x="7172" y="534"/>
                              <a:pt x="7166" y="537"/>
                            </a:cubicBezTo>
                            <a:cubicBezTo>
                              <a:pt x="7164" y="539"/>
                              <a:pt x="7159" y="574"/>
                              <a:pt x="7157" y="629"/>
                            </a:cubicBezTo>
                            <a:cubicBezTo>
                              <a:pt x="7155" y="684"/>
                              <a:pt x="7154" y="758"/>
                              <a:pt x="7154" y="839"/>
                            </a:cubicBezTo>
                            <a:lnTo>
                              <a:pt x="7166" y="1761"/>
                            </a:lnTo>
                            <a:cubicBezTo>
                              <a:pt x="7166" y="1842"/>
                              <a:pt x="7137" y="1931"/>
                              <a:pt x="7089" y="2009"/>
                            </a:cubicBezTo>
                            <a:cubicBezTo>
                              <a:pt x="7041" y="2087"/>
                              <a:pt x="6973" y="2154"/>
                              <a:pt x="6900" y="2189"/>
                            </a:cubicBezTo>
                            <a:lnTo>
                              <a:pt x="6150" y="2574"/>
                            </a:lnTo>
                            <a:cubicBezTo>
                              <a:pt x="6077" y="2615"/>
                              <a:pt x="5984" y="2631"/>
                              <a:pt x="5893" y="2626"/>
                            </a:cubicBezTo>
                            <a:cubicBezTo>
                              <a:pt x="5802" y="2621"/>
                              <a:pt x="5713" y="2595"/>
                              <a:pt x="5648" y="2546"/>
                            </a:cubicBezTo>
                            <a:lnTo>
                              <a:pt x="4900" y="2009"/>
                            </a:lnTo>
                            <a:cubicBezTo>
                              <a:pt x="4765" y="1912"/>
                              <a:pt x="4651" y="1841"/>
                              <a:pt x="4646" y="1846"/>
                            </a:cubicBezTo>
                            <a:cubicBezTo>
                              <a:pt x="4640" y="1852"/>
                              <a:pt x="4526" y="1942"/>
                              <a:pt x="4396" y="2045"/>
                            </a:cubicBezTo>
                            <a:lnTo>
                              <a:pt x="3161" y="3115"/>
                            </a:lnTo>
                            <a:cubicBezTo>
                              <a:pt x="3042" y="3229"/>
                              <a:pt x="2940" y="3327"/>
                              <a:pt x="2935" y="3333"/>
                            </a:cubicBezTo>
                            <a:cubicBezTo>
                              <a:pt x="2929" y="3338"/>
                              <a:pt x="2989" y="3463"/>
                              <a:pt x="3064" y="3609"/>
                            </a:cubicBezTo>
                            <a:lnTo>
                              <a:pt x="3490" y="4401"/>
                            </a:lnTo>
                            <a:cubicBezTo>
                              <a:pt x="3528" y="4474"/>
                              <a:pt x="3542" y="4567"/>
                              <a:pt x="3535" y="4657"/>
                            </a:cubicBezTo>
                            <a:cubicBezTo>
                              <a:pt x="3528" y="4747"/>
                              <a:pt x="3499" y="4833"/>
                              <a:pt x="3448" y="4898"/>
                            </a:cubicBezTo>
                            <a:lnTo>
                              <a:pt x="2909" y="5647"/>
                            </a:lnTo>
                            <a:cubicBezTo>
                              <a:pt x="2863" y="5715"/>
                              <a:pt x="2787" y="5774"/>
                              <a:pt x="2704" y="5812"/>
                            </a:cubicBezTo>
                            <a:cubicBezTo>
                              <a:pt x="2621" y="5851"/>
                              <a:pt x="2531" y="5868"/>
                              <a:pt x="2450" y="5857"/>
                            </a:cubicBezTo>
                            <a:lnTo>
                              <a:pt x="1549" y="5739"/>
                            </a:lnTo>
                            <a:cubicBezTo>
                              <a:pt x="1387" y="5718"/>
                              <a:pt x="1250" y="5705"/>
                              <a:pt x="1245" y="5711"/>
                            </a:cubicBezTo>
                            <a:cubicBezTo>
                              <a:pt x="1240" y="5716"/>
                              <a:pt x="1181" y="5847"/>
                              <a:pt x="1111" y="5999"/>
                            </a:cubicBezTo>
                            <a:lnTo>
                              <a:pt x="518" y="7484"/>
                            </a:lnTo>
                            <a:cubicBezTo>
                              <a:pt x="491" y="7562"/>
                              <a:pt x="465" y="7635"/>
                              <a:pt x="447" y="7689"/>
                            </a:cubicBezTo>
                            <a:cubicBezTo>
                              <a:pt x="429" y="7743"/>
                              <a:pt x="417" y="7779"/>
                              <a:pt x="414" y="7781"/>
                            </a:cubicBezTo>
                            <a:cubicBezTo>
                              <a:pt x="414" y="7787"/>
                              <a:pt x="441" y="7810"/>
                              <a:pt x="485" y="7843"/>
                            </a:cubicBezTo>
                            <a:cubicBezTo>
                              <a:pt x="529" y="7876"/>
                              <a:pt x="589" y="7920"/>
                              <a:pt x="657" y="7966"/>
                            </a:cubicBezTo>
                            <a:lnTo>
                              <a:pt x="1381" y="8453"/>
                            </a:lnTo>
                            <a:cubicBezTo>
                              <a:pt x="1449" y="8499"/>
                              <a:pt x="1502" y="8575"/>
                              <a:pt x="1537" y="8658"/>
                            </a:cubicBezTo>
                            <a:cubicBezTo>
                              <a:pt x="1571" y="8742"/>
                              <a:pt x="1586" y="8832"/>
                              <a:pt x="1570" y="8914"/>
                            </a:cubicBezTo>
                            <a:lnTo>
                              <a:pt x="1419" y="9944"/>
                            </a:lnTo>
                            <a:cubicBezTo>
                              <a:pt x="1411" y="10026"/>
                              <a:pt x="1372" y="10112"/>
                              <a:pt x="1316" y="10185"/>
                            </a:cubicBezTo>
                            <a:cubicBezTo>
                              <a:pt x="1259" y="10259"/>
                              <a:pt x="1184" y="10319"/>
                              <a:pt x="1106" y="10346"/>
                            </a:cubicBezTo>
                            <a:lnTo>
                              <a:pt x="280" y="10649"/>
                            </a:lnTo>
                            <a:cubicBezTo>
                              <a:pt x="124" y="10703"/>
                              <a:pt x="0" y="10758"/>
                              <a:pt x="0" y="10769"/>
                            </a:cubicBezTo>
                            <a:cubicBezTo>
                              <a:pt x="0" y="10780"/>
                              <a:pt x="6" y="10919"/>
                              <a:pt x="16" y="11081"/>
                            </a:cubicBezTo>
                            <a:lnTo>
                              <a:pt x="167" y="12627"/>
                            </a:lnTo>
                            <a:cubicBezTo>
                              <a:pt x="181" y="12708"/>
                              <a:pt x="192" y="12783"/>
                              <a:pt x="200" y="12840"/>
                            </a:cubicBezTo>
                            <a:cubicBezTo>
                              <a:pt x="208" y="12897"/>
                              <a:pt x="214" y="12936"/>
                              <a:pt x="217" y="12942"/>
                            </a:cubicBezTo>
                            <a:cubicBezTo>
                              <a:pt x="217" y="12947"/>
                              <a:pt x="249" y="12954"/>
                              <a:pt x="304" y="12963"/>
                            </a:cubicBezTo>
                            <a:cubicBezTo>
                              <a:pt x="358" y="12972"/>
                              <a:pt x="434" y="12983"/>
                              <a:pt x="518" y="12991"/>
                            </a:cubicBezTo>
                            <a:lnTo>
                              <a:pt x="1353" y="13081"/>
                            </a:lnTo>
                            <a:cubicBezTo>
                              <a:pt x="1434" y="13089"/>
                              <a:pt x="1519" y="13131"/>
                              <a:pt x="1589" y="13190"/>
                            </a:cubicBezTo>
                            <a:cubicBezTo>
                              <a:pt x="1658" y="13248"/>
                              <a:pt x="1713" y="13324"/>
                              <a:pt x="1737" y="13402"/>
                            </a:cubicBezTo>
                            <a:lnTo>
                              <a:pt x="2120" y="14502"/>
                            </a:lnTo>
                            <a:cubicBezTo>
                              <a:pt x="2150" y="14578"/>
                              <a:pt x="2156" y="14673"/>
                              <a:pt x="2139" y="14764"/>
                            </a:cubicBezTo>
                            <a:cubicBezTo>
                              <a:pt x="2123" y="14855"/>
                              <a:pt x="2085" y="14941"/>
                              <a:pt x="2029" y="15000"/>
                            </a:cubicBezTo>
                            <a:lnTo>
                              <a:pt x="1457" y="15624"/>
                            </a:lnTo>
                            <a:cubicBezTo>
                              <a:pt x="1349" y="15744"/>
                              <a:pt x="1256" y="15851"/>
                              <a:pt x="1261" y="15856"/>
                            </a:cubicBezTo>
                            <a:cubicBezTo>
                              <a:pt x="1267" y="15861"/>
                              <a:pt x="1338" y="15987"/>
                              <a:pt x="1424" y="16128"/>
                            </a:cubicBezTo>
                            <a:lnTo>
                              <a:pt x="2255" y="17381"/>
                            </a:lnTo>
                            <a:cubicBezTo>
                              <a:pt x="2303" y="17446"/>
                              <a:pt x="2350" y="17505"/>
                              <a:pt x="2384" y="17551"/>
                            </a:cubicBezTo>
                            <a:cubicBezTo>
                              <a:pt x="2418" y="17597"/>
                              <a:pt x="2443" y="17628"/>
                              <a:pt x="2445" y="17634"/>
                            </a:cubicBezTo>
                            <a:cubicBezTo>
                              <a:pt x="2448" y="17636"/>
                              <a:pt x="2481" y="17628"/>
                              <a:pt x="2532" y="17610"/>
                            </a:cubicBezTo>
                            <a:cubicBezTo>
                              <a:pt x="2584" y="17592"/>
                              <a:pt x="2654" y="17566"/>
                              <a:pt x="2730" y="17537"/>
                            </a:cubicBezTo>
                            <a:lnTo>
                              <a:pt x="3490" y="17232"/>
                            </a:lnTo>
                            <a:cubicBezTo>
                              <a:pt x="3566" y="17202"/>
                              <a:pt x="3658" y="17199"/>
                              <a:pt x="3747" y="17218"/>
                            </a:cubicBezTo>
                            <a:cubicBezTo>
                              <a:pt x="3835" y="17236"/>
                              <a:pt x="3918" y="17276"/>
                              <a:pt x="3975" y="17336"/>
                            </a:cubicBezTo>
                            <a:lnTo>
                              <a:pt x="4905" y="18194"/>
                            </a:lnTo>
                            <a:cubicBezTo>
                              <a:pt x="4967" y="18245"/>
                              <a:pt x="5015" y="18324"/>
                              <a:pt x="5043" y="18411"/>
                            </a:cubicBezTo>
                            <a:cubicBezTo>
                              <a:pt x="5072" y="18498"/>
                              <a:pt x="5081" y="18592"/>
                              <a:pt x="5062" y="18674"/>
                            </a:cubicBezTo>
                            <a:lnTo>
                              <a:pt x="4850" y="19477"/>
                            </a:lnTo>
                            <a:cubicBezTo>
                              <a:pt x="4807" y="19635"/>
                              <a:pt x="4779" y="19770"/>
                              <a:pt x="4785" y="19775"/>
                            </a:cubicBezTo>
                            <a:cubicBezTo>
                              <a:pt x="4790" y="19781"/>
                              <a:pt x="4915" y="19852"/>
                              <a:pt x="5055" y="19938"/>
                            </a:cubicBezTo>
                            <a:lnTo>
                              <a:pt x="6345" y="20631"/>
                            </a:lnTo>
                            <a:cubicBezTo>
                              <a:pt x="6418" y="20666"/>
                              <a:pt x="6486" y="20699"/>
                              <a:pt x="6538" y="20723"/>
                            </a:cubicBezTo>
                            <a:cubicBezTo>
                              <a:pt x="6590" y="20747"/>
                              <a:pt x="6627" y="20765"/>
                              <a:pt x="6632" y="20768"/>
                            </a:cubicBezTo>
                            <a:cubicBezTo>
                              <a:pt x="6635" y="20771"/>
                              <a:pt x="6659" y="20745"/>
                              <a:pt x="6698" y="20704"/>
                            </a:cubicBezTo>
                            <a:cubicBezTo>
                              <a:pt x="6736" y="20663"/>
                              <a:pt x="6788" y="20606"/>
                              <a:pt x="6841" y="20543"/>
                            </a:cubicBezTo>
                            <a:lnTo>
                              <a:pt x="7369" y="19931"/>
                            </a:lnTo>
                            <a:cubicBezTo>
                              <a:pt x="7423" y="19869"/>
                              <a:pt x="7505" y="19822"/>
                              <a:pt x="7592" y="19796"/>
                            </a:cubicBezTo>
                            <a:cubicBezTo>
                              <a:pt x="7679" y="19771"/>
                              <a:pt x="7773" y="19767"/>
                              <a:pt x="7851" y="19792"/>
                            </a:cubicBezTo>
                            <a:lnTo>
                              <a:pt x="9136" y="20116"/>
                            </a:lnTo>
                            <a:cubicBezTo>
                              <a:pt x="9217" y="20132"/>
                              <a:pt x="9297" y="20180"/>
                              <a:pt x="9362" y="20243"/>
                            </a:cubicBezTo>
                            <a:cubicBezTo>
                              <a:pt x="9427" y="20307"/>
                              <a:pt x="9477" y="20386"/>
                              <a:pt x="9496" y="20468"/>
                            </a:cubicBezTo>
                            <a:lnTo>
                              <a:pt x="9680" y="21260"/>
                            </a:lnTo>
                            <a:cubicBezTo>
                              <a:pt x="9718" y="21422"/>
                              <a:pt x="9754" y="21553"/>
                              <a:pt x="9760" y="21553"/>
                            </a:cubicBezTo>
                            <a:cubicBezTo>
                              <a:pt x="9765" y="21553"/>
                              <a:pt x="9911" y="21563"/>
                              <a:pt x="10073" y="21574"/>
                            </a:cubicBezTo>
                            <a:lnTo>
                              <a:pt x="10499" y="21595"/>
                            </a:lnTo>
                            <a:cubicBezTo>
                              <a:pt x="10580" y="21598"/>
                              <a:pt x="10687" y="21600"/>
                              <a:pt x="10795" y="21600"/>
                            </a:cubicBezTo>
                            <a:cubicBezTo>
                              <a:pt x="10904" y="21600"/>
                              <a:pt x="11015" y="21598"/>
                              <a:pt x="11099" y="21595"/>
                            </a:cubicBezTo>
                            <a:lnTo>
                              <a:pt x="11525" y="21574"/>
                            </a:lnTo>
                            <a:cubicBezTo>
                              <a:pt x="11687" y="21563"/>
                              <a:pt x="11827" y="21553"/>
                              <a:pt x="11838" y="21553"/>
                            </a:cubicBezTo>
                            <a:cubicBezTo>
                              <a:pt x="11849" y="21553"/>
                              <a:pt x="11880" y="21417"/>
                              <a:pt x="11918" y="21260"/>
                            </a:cubicBezTo>
                            <a:lnTo>
                              <a:pt x="12104" y="20468"/>
                            </a:lnTo>
                            <a:cubicBezTo>
                              <a:pt x="12123" y="20386"/>
                              <a:pt x="12170" y="20307"/>
                              <a:pt x="12236" y="20243"/>
                            </a:cubicBezTo>
                            <a:cubicBezTo>
                              <a:pt x="12301" y="20180"/>
                              <a:pt x="12383" y="20132"/>
                              <a:pt x="12464" y="20116"/>
                            </a:cubicBezTo>
                            <a:lnTo>
                              <a:pt x="13749" y="19792"/>
                            </a:lnTo>
                            <a:cubicBezTo>
                              <a:pt x="13827" y="19767"/>
                              <a:pt x="13919" y="19771"/>
                              <a:pt x="14005" y="19796"/>
                            </a:cubicBezTo>
                            <a:cubicBezTo>
                              <a:pt x="14092" y="19822"/>
                              <a:pt x="14173" y="19869"/>
                              <a:pt x="14227" y="19931"/>
                            </a:cubicBezTo>
                            <a:lnTo>
                              <a:pt x="14756" y="20543"/>
                            </a:lnTo>
                            <a:cubicBezTo>
                              <a:pt x="14810" y="20606"/>
                              <a:pt x="14860" y="20661"/>
                              <a:pt x="14897" y="20702"/>
                            </a:cubicBezTo>
                            <a:cubicBezTo>
                              <a:pt x="14935" y="20742"/>
                              <a:pt x="14963" y="20768"/>
                              <a:pt x="14968" y="20768"/>
                            </a:cubicBezTo>
                            <a:cubicBezTo>
                              <a:pt x="14971" y="20765"/>
                              <a:pt x="15003" y="20747"/>
                              <a:pt x="15055" y="20723"/>
                            </a:cubicBezTo>
                            <a:cubicBezTo>
                              <a:pt x="15107" y="20699"/>
                              <a:pt x="15177" y="20666"/>
                              <a:pt x="15253" y="20631"/>
                            </a:cubicBezTo>
                            <a:lnTo>
                              <a:pt x="16542" y="19938"/>
                            </a:lnTo>
                            <a:cubicBezTo>
                              <a:pt x="16613" y="19895"/>
                              <a:pt x="16677" y="19854"/>
                              <a:pt x="16726" y="19825"/>
                            </a:cubicBezTo>
                            <a:cubicBezTo>
                              <a:pt x="16775" y="19796"/>
                              <a:pt x="16808" y="19778"/>
                              <a:pt x="16813" y="19775"/>
                            </a:cubicBezTo>
                            <a:cubicBezTo>
                              <a:pt x="16816" y="19772"/>
                              <a:pt x="16810" y="19737"/>
                              <a:pt x="16799" y="19683"/>
                            </a:cubicBezTo>
                            <a:cubicBezTo>
                              <a:pt x="16788" y="19629"/>
                              <a:pt x="16769" y="19556"/>
                              <a:pt x="16747" y="19477"/>
                            </a:cubicBezTo>
                            <a:lnTo>
                              <a:pt x="16538" y="18674"/>
                            </a:lnTo>
                            <a:cubicBezTo>
                              <a:pt x="16516" y="18595"/>
                              <a:pt x="16523" y="18503"/>
                              <a:pt x="16552" y="18416"/>
                            </a:cubicBezTo>
                            <a:cubicBezTo>
                              <a:pt x="16580" y="18329"/>
                              <a:pt x="16628" y="18248"/>
                              <a:pt x="16693" y="18194"/>
                            </a:cubicBezTo>
                            <a:lnTo>
                              <a:pt x="17620" y="17336"/>
                            </a:lnTo>
                            <a:cubicBezTo>
                              <a:pt x="17677" y="17276"/>
                              <a:pt x="17763" y="17236"/>
                              <a:pt x="17851" y="17218"/>
                            </a:cubicBezTo>
                            <a:cubicBezTo>
                              <a:pt x="17939" y="17199"/>
                              <a:pt x="18032" y="17202"/>
                              <a:pt x="18107" y="17232"/>
                            </a:cubicBezTo>
                            <a:lnTo>
                              <a:pt x="18868" y="17537"/>
                            </a:lnTo>
                            <a:cubicBezTo>
                              <a:pt x="19019" y="17596"/>
                              <a:pt x="19149" y="17639"/>
                              <a:pt x="19155" y="17634"/>
                            </a:cubicBezTo>
                            <a:cubicBezTo>
                              <a:pt x="19160" y="17628"/>
                              <a:pt x="19246" y="17516"/>
                              <a:pt x="19343" y="17381"/>
                            </a:cubicBezTo>
                            <a:lnTo>
                              <a:pt x="20174" y="16128"/>
                            </a:lnTo>
                            <a:cubicBezTo>
                              <a:pt x="20260" y="15987"/>
                              <a:pt x="20331" y="15861"/>
                              <a:pt x="20336" y="15856"/>
                            </a:cubicBezTo>
                            <a:cubicBezTo>
                              <a:pt x="20342" y="15851"/>
                              <a:pt x="20257" y="15744"/>
                              <a:pt x="20143" y="15624"/>
                            </a:cubicBezTo>
                            <a:lnTo>
                              <a:pt x="19569" y="14989"/>
                            </a:lnTo>
                            <a:cubicBezTo>
                              <a:pt x="19515" y="14929"/>
                              <a:pt x="19477" y="14843"/>
                              <a:pt x="19461" y="14752"/>
                            </a:cubicBezTo>
                            <a:cubicBezTo>
                              <a:pt x="19444" y="14662"/>
                              <a:pt x="19448" y="14566"/>
                              <a:pt x="19477" y="14490"/>
                            </a:cubicBezTo>
                            <a:lnTo>
                              <a:pt x="19861" y="13391"/>
                            </a:lnTo>
                            <a:cubicBezTo>
                              <a:pt x="19885" y="13312"/>
                              <a:pt x="19940" y="13236"/>
                              <a:pt x="20009" y="13178"/>
                            </a:cubicBezTo>
                            <a:cubicBezTo>
                              <a:pt x="20078" y="13120"/>
                              <a:pt x="20163" y="13080"/>
                              <a:pt x="20244" y="13072"/>
                            </a:cubicBezTo>
                            <a:lnTo>
                              <a:pt x="21080" y="12979"/>
                            </a:lnTo>
                            <a:cubicBezTo>
                              <a:pt x="21161" y="12971"/>
                              <a:pt x="21234" y="12960"/>
                              <a:pt x="21289" y="12951"/>
                            </a:cubicBezTo>
                            <a:cubicBezTo>
                              <a:pt x="21344" y="12942"/>
                              <a:pt x="21381" y="12935"/>
                              <a:pt x="21383" y="12930"/>
                            </a:cubicBezTo>
                            <a:cubicBezTo>
                              <a:pt x="21383" y="12924"/>
                              <a:pt x="21389" y="12889"/>
                              <a:pt x="21398" y="12833"/>
                            </a:cubicBezTo>
                            <a:cubicBezTo>
                              <a:pt x="21406" y="12777"/>
                              <a:pt x="21417" y="12699"/>
                              <a:pt x="21431" y="12615"/>
                            </a:cubicBezTo>
                            <a:lnTo>
                              <a:pt x="21581" y="11072"/>
                            </a:lnTo>
                            <a:cubicBezTo>
                              <a:pt x="21587" y="10991"/>
                              <a:pt x="21592" y="10914"/>
                              <a:pt x="21595" y="10857"/>
                            </a:cubicBezTo>
                            <a:cubicBezTo>
                              <a:pt x="21598" y="10800"/>
                              <a:pt x="21600" y="10763"/>
                              <a:pt x="21600" y="10757"/>
                            </a:cubicBezTo>
                            <a:cubicBezTo>
                              <a:pt x="21592" y="10757"/>
                              <a:pt x="21556" y="10742"/>
                              <a:pt x="21504" y="10722"/>
                            </a:cubicBezTo>
                            <a:cubicBezTo>
                              <a:pt x="21451" y="10702"/>
                              <a:pt x="21379" y="10676"/>
                              <a:pt x="21301" y="10649"/>
                            </a:cubicBezTo>
                            <a:lnTo>
                              <a:pt x="20475" y="10346"/>
                            </a:lnTo>
                            <a:cubicBezTo>
                              <a:pt x="20397" y="10319"/>
                              <a:pt x="20322" y="10259"/>
                              <a:pt x="20266" y="10185"/>
                            </a:cubicBezTo>
                            <a:cubicBezTo>
                              <a:pt x="20209" y="10112"/>
                              <a:pt x="20170" y="10026"/>
                              <a:pt x="20162" y="9944"/>
                            </a:cubicBezTo>
                            <a:lnTo>
                              <a:pt x="20011" y="8914"/>
                            </a:lnTo>
                            <a:cubicBezTo>
                              <a:pt x="19995" y="8832"/>
                              <a:pt x="20010" y="8742"/>
                              <a:pt x="20044" y="8658"/>
                            </a:cubicBezTo>
                            <a:cubicBezTo>
                              <a:pt x="20079" y="8575"/>
                              <a:pt x="20135" y="8499"/>
                              <a:pt x="20202" y="8453"/>
                            </a:cubicBezTo>
                            <a:lnTo>
                              <a:pt x="20925" y="7966"/>
                            </a:lnTo>
                            <a:cubicBezTo>
                              <a:pt x="20992" y="7920"/>
                              <a:pt x="21054" y="7876"/>
                              <a:pt x="21099" y="7843"/>
                            </a:cubicBezTo>
                            <a:cubicBezTo>
                              <a:pt x="21143" y="7810"/>
                              <a:pt x="21170" y="7787"/>
                              <a:pt x="21167" y="7781"/>
                            </a:cubicBezTo>
                            <a:cubicBezTo>
                              <a:pt x="21167" y="7776"/>
                              <a:pt x="21155" y="7740"/>
                              <a:pt x="21136" y="7687"/>
                            </a:cubicBezTo>
                            <a:cubicBezTo>
                              <a:pt x="21117" y="7633"/>
                              <a:pt x="21090" y="7562"/>
                              <a:pt x="21063" y="7484"/>
                            </a:cubicBezTo>
                            <a:lnTo>
                              <a:pt x="20470" y="5999"/>
                            </a:lnTo>
                            <a:cubicBezTo>
                              <a:pt x="20400" y="5847"/>
                              <a:pt x="20342" y="5722"/>
                              <a:pt x="20336" y="5711"/>
                            </a:cubicBezTo>
                            <a:cubicBezTo>
                              <a:pt x="20331" y="5700"/>
                              <a:pt x="20197" y="5718"/>
                              <a:pt x="20035" y="5739"/>
                            </a:cubicBezTo>
                            <a:lnTo>
                              <a:pt x="19131" y="5857"/>
                            </a:lnTo>
                            <a:cubicBezTo>
                              <a:pt x="19050" y="5868"/>
                              <a:pt x="18958" y="5850"/>
                              <a:pt x="18875" y="5812"/>
                            </a:cubicBezTo>
                            <a:cubicBezTo>
                              <a:pt x="18791" y="5775"/>
                              <a:pt x="18718" y="5717"/>
                              <a:pt x="18675" y="5647"/>
                            </a:cubicBezTo>
                            <a:lnTo>
                              <a:pt x="18133" y="4898"/>
                            </a:lnTo>
                            <a:cubicBezTo>
                              <a:pt x="18082" y="4833"/>
                              <a:pt x="18053" y="4747"/>
                              <a:pt x="18046" y="4657"/>
                            </a:cubicBezTo>
                            <a:cubicBezTo>
                              <a:pt x="18039" y="4567"/>
                              <a:pt x="18053" y="4474"/>
                              <a:pt x="18091" y="4401"/>
                            </a:cubicBezTo>
                            <a:lnTo>
                              <a:pt x="18517" y="3609"/>
                            </a:lnTo>
                            <a:cubicBezTo>
                              <a:pt x="18593" y="3463"/>
                              <a:pt x="18652" y="3338"/>
                              <a:pt x="18646" y="3333"/>
                            </a:cubicBezTo>
                            <a:cubicBezTo>
                              <a:pt x="18641" y="3327"/>
                              <a:pt x="18539" y="3229"/>
                              <a:pt x="18420" y="3115"/>
                            </a:cubicBezTo>
                            <a:lnTo>
                              <a:pt x="17185" y="2045"/>
                            </a:lnTo>
                            <a:cubicBezTo>
                              <a:pt x="17055" y="1942"/>
                              <a:pt x="16943" y="1852"/>
                              <a:pt x="16938" y="1846"/>
                            </a:cubicBezTo>
                            <a:cubicBezTo>
                              <a:pt x="16932" y="1841"/>
                              <a:pt x="16811" y="1917"/>
                              <a:pt x="16681" y="2009"/>
                            </a:cubicBezTo>
                            <a:lnTo>
                              <a:pt x="15933" y="2546"/>
                            </a:lnTo>
                            <a:cubicBezTo>
                              <a:pt x="15865" y="2595"/>
                              <a:pt x="15775" y="2621"/>
                              <a:pt x="15683" y="2626"/>
                            </a:cubicBezTo>
                            <a:cubicBezTo>
                              <a:pt x="15592" y="2631"/>
                              <a:pt x="15502" y="2615"/>
                              <a:pt x="15432" y="2574"/>
                            </a:cubicBezTo>
                            <a:lnTo>
                              <a:pt x="14681" y="2189"/>
                            </a:lnTo>
                            <a:cubicBezTo>
                              <a:pt x="14605" y="2154"/>
                              <a:pt x="14538" y="2089"/>
                              <a:pt x="14490" y="2012"/>
                            </a:cubicBezTo>
                            <a:cubicBezTo>
                              <a:pt x="14442" y="1934"/>
                              <a:pt x="14412" y="1845"/>
                              <a:pt x="14415" y="1761"/>
                            </a:cubicBezTo>
                            <a:lnTo>
                              <a:pt x="14427" y="839"/>
                            </a:lnTo>
                            <a:cubicBezTo>
                              <a:pt x="14427" y="758"/>
                              <a:pt x="14428" y="682"/>
                              <a:pt x="14427" y="626"/>
                            </a:cubicBezTo>
                            <a:cubicBezTo>
                              <a:pt x="14425" y="571"/>
                              <a:pt x="14420" y="537"/>
                              <a:pt x="14415" y="537"/>
                            </a:cubicBezTo>
                            <a:cubicBezTo>
                              <a:pt x="14412" y="534"/>
                              <a:pt x="14376" y="522"/>
                              <a:pt x="14321" y="506"/>
                            </a:cubicBezTo>
                            <a:cubicBezTo>
                              <a:pt x="14266" y="490"/>
                              <a:pt x="14192" y="469"/>
                              <a:pt x="14114" y="444"/>
                            </a:cubicBezTo>
                            <a:lnTo>
                              <a:pt x="12506" y="54"/>
                            </a:lnTo>
                            <a:cubicBezTo>
                              <a:pt x="12344" y="22"/>
                              <a:pt x="12203" y="0"/>
                              <a:pt x="12198" y="0"/>
                            </a:cubicBezTo>
                            <a:cubicBezTo>
                              <a:pt x="12187" y="0"/>
                              <a:pt x="12125" y="118"/>
                              <a:pt x="12050" y="265"/>
                            </a:cubicBezTo>
                            <a:lnTo>
                              <a:pt x="11626" y="1094"/>
                            </a:lnTo>
                            <a:cubicBezTo>
                              <a:pt x="11588" y="1168"/>
                              <a:pt x="11523" y="1233"/>
                              <a:pt x="11445" y="1279"/>
                            </a:cubicBezTo>
                            <a:cubicBezTo>
                              <a:pt x="11367" y="1325"/>
                              <a:pt x="11276" y="1352"/>
                              <a:pt x="11195" y="1350"/>
                            </a:cubicBezTo>
                            <a:lnTo>
                              <a:pt x="10386" y="1350"/>
                            </a:lnTo>
                            <a:cubicBezTo>
                              <a:pt x="10305" y="1352"/>
                              <a:pt x="10215" y="1325"/>
                              <a:pt x="10136" y="1279"/>
                            </a:cubicBezTo>
                            <a:cubicBezTo>
                              <a:pt x="10057" y="1233"/>
                              <a:pt x="9990" y="1168"/>
                              <a:pt x="9955" y="1094"/>
                            </a:cubicBezTo>
                            <a:lnTo>
                              <a:pt x="9534" y="265"/>
                            </a:lnTo>
                            <a:cubicBezTo>
                              <a:pt x="9458" y="118"/>
                              <a:pt x="9394" y="0"/>
                              <a:pt x="9383" y="0"/>
                            </a:cubicBezTo>
                            <a:close/>
                            <a:moveTo>
                              <a:pt x="10800" y="4281"/>
                            </a:moveTo>
                            <a:cubicBezTo>
                              <a:pt x="12461" y="4281"/>
                              <a:pt x="14122" y="4918"/>
                              <a:pt x="15389" y="6191"/>
                            </a:cubicBezTo>
                            <a:cubicBezTo>
                              <a:pt x="17924" y="8736"/>
                              <a:pt x="17924" y="12864"/>
                              <a:pt x="15389" y="15409"/>
                            </a:cubicBezTo>
                            <a:cubicBezTo>
                              <a:pt x="12855" y="17955"/>
                              <a:pt x="8745" y="17955"/>
                              <a:pt x="6211" y="15409"/>
                            </a:cubicBezTo>
                            <a:cubicBezTo>
                              <a:pt x="3676" y="12864"/>
                              <a:pt x="3676" y="8736"/>
                              <a:pt x="6211" y="6191"/>
                            </a:cubicBezTo>
                            <a:cubicBezTo>
                              <a:pt x="7478" y="4918"/>
                              <a:pt x="9139" y="4281"/>
                              <a:pt x="10800" y="4281"/>
                            </a:cubicBezTo>
                            <a:close/>
                          </a:path>
                        </a:pathLst>
                      </a:custGeom>
                      <a:solidFill>
                        <a:srgbClr val="011446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9" name="Фигура">
                        <a:extLst>
                          <a:ext uri="{FF2B5EF4-FFF2-40B4-BE49-F238E27FC236}">
                            <a16:creationId xmlns:a16="http://schemas.microsoft.com/office/drawing/2014/main" id="{AB3921CA-D99C-5A1B-90FD-361310001F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5223" y="518208"/>
                        <a:ext cx="2236080" cy="223593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19679" h="20595" extrusionOk="0">
                            <a:moveTo>
                              <a:pt x="9841" y="0"/>
                            </a:moveTo>
                            <a:cubicBezTo>
                              <a:pt x="7322" y="0"/>
                              <a:pt x="4803" y="1004"/>
                              <a:pt x="2882" y="3015"/>
                            </a:cubicBezTo>
                            <a:cubicBezTo>
                              <a:pt x="-961" y="7037"/>
                              <a:pt x="-961" y="13557"/>
                              <a:pt x="2882" y="17578"/>
                            </a:cubicBezTo>
                            <a:cubicBezTo>
                              <a:pt x="6724" y="21600"/>
                              <a:pt x="12954" y="21600"/>
                              <a:pt x="16796" y="17578"/>
                            </a:cubicBezTo>
                            <a:cubicBezTo>
                              <a:pt x="20639" y="13557"/>
                              <a:pt x="20639" y="7037"/>
                              <a:pt x="16796" y="3015"/>
                            </a:cubicBezTo>
                            <a:cubicBezTo>
                              <a:pt x="14875" y="1004"/>
                              <a:pt x="12359" y="0"/>
                              <a:pt x="9841" y="0"/>
                            </a:cubicBezTo>
                            <a:close/>
                            <a:moveTo>
                              <a:pt x="9841" y="1201"/>
                            </a:moveTo>
                            <a:cubicBezTo>
                              <a:pt x="12065" y="1201"/>
                              <a:pt x="14289" y="2090"/>
                              <a:pt x="15986" y="3866"/>
                            </a:cubicBezTo>
                            <a:cubicBezTo>
                              <a:pt x="19380" y="7418"/>
                              <a:pt x="19380" y="13178"/>
                              <a:pt x="15986" y="16731"/>
                            </a:cubicBezTo>
                            <a:cubicBezTo>
                              <a:pt x="12592" y="20283"/>
                              <a:pt x="7089" y="20283"/>
                              <a:pt x="3695" y="16731"/>
                            </a:cubicBezTo>
                            <a:cubicBezTo>
                              <a:pt x="301" y="13178"/>
                              <a:pt x="301" y="7418"/>
                              <a:pt x="3695" y="3866"/>
                            </a:cubicBezTo>
                            <a:cubicBezTo>
                              <a:pt x="5392" y="2090"/>
                              <a:pt x="7616" y="1201"/>
                              <a:pt x="9841" y="1201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11624"/>
                        </a:srgbClr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38100" tIns="38100" rIns="38100" bIns="38100" numCol="1" anchor="ctr">
                        <a:noAutofit/>
                      </a:bodyPr>
                      <a:lstStyle/>
                      <a:p>
                        <a:endParaRPr/>
                      </a:p>
                    </p:txBody>
                  </p:sp>
                </p:grpSp>
              </p:grpSp>
              <p:grpSp>
                <p:nvGrpSpPr>
                  <p:cNvPr id="14" name="Группа">
                    <a:extLst>
                      <a:ext uri="{FF2B5EF4-FFF2-40B4-BE49-F238E27FC236}">
                        <a16:creationId xmlns:a16="http://schemas.microsoft.com/office/drawing/2014/main" id="{0DA879F5-F6A6-9014-57A9-31A249D07E01}"/>
                      </a:ext>
                    </a:extLst>
                  </p:cNvPr>
                  <p:cNvGrpSpPr/>
                  <p:nvPr/>
                </p:nvGrpSpPr>
                <p:grpSpPr>
                  <a:xfrm>
                    <a:off x="4237053" y="407586"/>
                    <a:ext cx="3286886" cy="3272562"/>
                    <a:chOff x="0" y="0"/>
                    <a:chExt cx="3286884" cy="3272560"/>
                  </a:xfrm>
                </p:grpSpPr>
                <p:sp>
                  <p:nvSpPr>
                    <p:cNvPr id="20" name="Фигура">
                      <a:extLst>
                        <a:ext uri="{FF2B5EF4-FFF2-40B4-BE49-F238E27FC236}">
                          <a16:creationId xmlns:a16="http://schemas.microsoft.com/office/drawing/2014/main" id="{DFEF3ACD-AF6D-2994-6649-FF4FD91D7D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4669" y="1197938"/>
                      <a:ext cx="1487023" cy="143446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1600" y="7562"/>
                          </a:moveTo>
                          <a:lnTo>
                            <a:pt x="14195" y="0"/>
                          </a:lnTo>
                          <a:lnTo>
                            <a:pt x="10893" y="1508"/>
                          </a:lnTo>
                          <a:lnTo>
                            <a:pt x="9322" y="4579"/>
                          </a:lnTo>
                          <a:lnTo>
                            <a:pt x="5554" y="674"/>
                          </a:lnTo>
                          <a:lnTo>
                            <a:pt x="1181" y="1037"/>
                          </a:lnTo>
                          <a:lnTo>
                            <a:pt x="0" y="12355"/>
                          </a:lnTo>
                          <a:lnTo>
                            <a:pt x="8863" y="21600"/>
                          </a:lnTo>
                          <a:cubicBezTo>
                            <a:pt x="12635" y="21196"/>
                            <a:pt x="16096" y="19249"/>
                            <a:pt x="18478" y="16191"/>
                          </a:cubicBezTo>
                          <a:cubicBezTo>
                            <a:pt x="20388" y="13738"/>
                            <a:pt x="21483" y="10712"/>
                            <a:pt x="21600" y="7562"/>
                          </a:cubicBezTo>
                          <a:close/>
                        </a:path>
                      </a:pathLst>
                    </a:custGeom>
                    <a:solidFill>
                      <a:srgbClr val="252D30">
                        <a:alpha val="8556"/>
                      </a:srgb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38100" tIns="38100" rIns="38100" bIns="38100" numCol="1" anchor="ctr">
                      <a:noAutofit/>
                    </a:bodyPr>
                    <a:lstStyle/>
                    <a:p>
                      <a:pPr>
                        <a:defRPr>
                          <a:solidFill>
                            <a:srgbClr val="FEFCFF"/>
                          </a:solidFill>
                        </a:defRPr>
                      </a:pPr>
                      <a:endParaRPr/>
                    </a:p>
                  </p:txBody>
                </p:sp>
                <p:sp>
                  <p:nvSpPr>
                    <p:cNvPr id="21" name="Фигура">
                      <a:extLst>
                        <a:ext uri="{FF2B5EF4-FFF2-40B4-BE49-F238E27FC236}">
                          <a16:creationId xmlns:a16="http://schemas.microsoft.com/office/drawing/2014/main" id="{333D8D10-D2B5-C0D0-E3C2-8DB72783DDA2}"/>
                        </a:ext>
                      </a:extLst>
                    </p:cNvPr>
                    <p:cNvSpPr/>
                    <p:nvPr/>
                  </p:nvSpPr>
                  <p:spPr>
                    <a:xfrm rot="1015569">
                      <a:off x="0" y="0"/>
                      <a:ext cx="3286884" cy="327256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9383" y="0"/>
                          </a:moveTo>
                          <a:cubicBezTo>
                            <a:pt x="9372" y="0"/>
                            <a:pt x="9237" y="27"/>
                            <a:pt x="9075" y="54"/>
                          </a:cubicBezTo>
                          <a:lnTo>
                            <a:pt x="7468" y="444"/>
                          </a:lnTo>
                          <a:cubicBezTo>
                            <a:pt x="7389" y="469"/>
                            <a:pt x="7317" y="490"/>
                            <a:pt x="7263" y="506"/>
                          </a:cubicBezTo>
                          <a:cubicBezTo>
                            <a:pt x="7208" y="522"/>
                            <a:pt x="7172" y="534"/>
                            <a:pt x="7166" y="537"/>
                          </a:cubicBezTo>
                          <a:cubicBezTo>
                            <a:pt x="7164" y="539"/>
                            <a:pt x="7159" y="574"/>
                            <a:pt x="7157" y="629"/>
                          </a:cubicBezTo>
                          <a:cubicBezTo>
                            <a:pt x="7155" y="684"/>
                            <a:pt x="7154" y="758"/>
                            <a:pt x="7154" y="839"/>
                          </a:cubicBezTo>
                          <a:lnTo>
                            <a:pt x="7166" y="1761"/>
                          </a:lnTo>
                          <a:cubicBezTo>
                            <a:pt x="7166" y="1842"/>
                            <a:pt x="7137" y="1931"/>
                            <a:pt x="7089" y="2009"/>
                          </a:cubicBezTo>
                          <a:cubicBezTo>
                            <a:pt x="7041" y="2087"/>
                            <a:pt x="6973" y="2154"/>
                            <a:pt x="6900" y="2189"/>
                          </a:cubicBezTo>
                          <a:lnTo>
                            <a:pt x="6150" y="2574"/>
                          </a:lnTo>
                          <a:cubicBezTo>
                            <a:pt x="6077" y="2615"/>
                            <a:pt x="5984" y="2631"/>
                            <a:pt x="5893" y="2626"/>
                          </a:cubicBezTo>
                          <a:cubicBezTo>
                            <a:pt x="5802" y="2621"/>
                            <a:pt x="5713" y="2595"/>
                            <a:pt x="5648" y="2546"/>
                          </a:cubicBezTo>
                          <a:lnTo>
                            <a:pt x="4900" y="2009"/>
                          </a:lnTo>
                          <a:cubicBezTo>
                            <a:pt x="4765" y="1912"/>
                            <a:pt x="4651" y="1841"/>
                            <a:pt x="4646" y="1846"/>
                          </a:cubicBezTo>
                          <a:cubicBezTo>
                            <a:pt x="4640" y="1852"/>
                            <a:pt x="4526" y="1942"/>
                            <a:pt x="4396" y="2045"/>
                          </a:cubicBezTo>
                          <a:lnTo>
                            <a:pt x="3161" y="3115"/>
                          </a:lnTo>
                          <a:cubicBezTo>
                            <a:pt x="3042" y="3229"/>
                            <a:pt x="2940" y="3327"/>
                            <a:pt x="2935" y="3333"/>
                          </a:cubicBezTo>
                          <a:cubicBezTo>
                            <a:pt x="2929" y="3338"/>
                            <a:pt x="2989" y="3463"/>
                            <a:pt x="3064" y="3609"/>
                          </a:cubicBezTo>
                          <a:lnTo>
                            <a:pt x="3490" y="4401"/>
                          </a:lnTo>
                          <a:cubicBezTo>
                            <a:pt x="3528" y="4474"/>
                            <a:pt x="3542" y="4567"/>
                            <a:pt x="3535" y="4657"/>
                          </a:cubicBezTo>
                          <a:cubicBezTo>
                            <a:pt x="3528" y="4747"/>
                            <a:pt x="3499" y="4833"/>
                            <a:pt x="3448" y="4898"/>
                          </a:cubicBezTo>
                          <a:lnTo>
                            <a:pt x="2909" y="5647"/>
                          </a:lnTo>
                          <a:cubicBezTo>
                            <a:pt x="2863" y="5715"/>
                            <a:pt x="2787" y="5774"/>
                            <a:pt x="2704" y="5812"/>
                          </a:cubicBezTo>
                          <a:cubicBezTo>
                            <a:pt x="2621" y="5851"/>
                            <a:pt x="2531" y="5868"/>
                            <a:pt x="2450" y="5857"/>
                          </a:cubicBezTo>
                          <a:lnTo>
                            <a:pt x="1549" y="5739"/>
                          </a:lnTo>
                          <a:cubicBezTo>
                            <a:pt x="1387" y="5718"/>
                            <a:pt x="1250" y="5705"/>
                            <a:pt x="1245" y="5711"/>
                          </a:cubicBezTo>
                          <a:cubicBezTo>
                            <a:pt x="1240" y="5716"/>
                            <a:pt x="1181" y="5847"/>
                            <a:pt x="1111" y="5999"/>
                          </a:cubicBezTo>
                          <a:lnTo>
                            <a:pt x="518" y="7484"/>
                          </a:lnTo>
                          <a:cubicBezTo>
                            <a:pt x="491" y="7562"/>
                            <a:pt x="465" y="7635"/>
                            <a:pt x="447" y="7689"/>
                          </a:cubicBezTo>
                          <a:cubicBezTo>
                            <a:pt x="429" y="7743"/>
                            <a:pt x="417" y="7779"/>
                            <a:pt x="414" y="7781"/>
                          </a:cubicBezTo>
                          <a:cubicBezTo>
                            <a:pt x="414" y="7787"/>
                            <a:pt x="441" y="7810"/>
                            <a:pt x="485" y="7843"/>
                          </a:cubicBezTo>
                          <a:cubicBezTo>
                            <a:pt x="529" y="7876"/>
                            <a:pt x="589" y="7920"/>
                            <a:pt x="657" y="7966"/>
                          </a:cubicBezTo>
                          <a:lnTo>
                            <a:pt x="1381" y="8453"/>
                          </a:lnTo>
                          <a:cubicBezTo>
                            <a:pt x="1449" y="8499"/>
                            <a:pt x="1502" y="8575"/>
                            <a:pt x="1537" y="8658"/>
                          </a:cubicBezTo>
                          <a:cubicBezTo>
                            <a:pt x="1571" y="8742"/>
                            <a:pt x="1586" y="8832"/>
                            <a:pt x="1570" y="8914"/>
                          </a:cubicBezTo>
                          <a:lnTo>
                            <a:pt x="1419" y="9944"/>
                          </a:lnTo>
                          <a:cubicBezTo>
                            <a:pt x="1411" y="10026"/>
                            <a:pt x="1372" y="10112"/>
                            <a:pt x="1316" y="10185"/>
                          </a:cubicBezTo>
                          <a:cubicBezTo>
                            <a:pt x="1259" y="10259"/>
                            <a:pt x="1184" y="10319"/>
                            <a:pt x="1106" y="10346"/>
                          </a:cubicBezTo>
                          <a:lnTo>
                            <a:pt x="280" y="10649"/>
                          </a:lnTo>
                          <a:cubicBezTo>
                            <a:pt x="124" y="10703"/>
                            <a:pt x="0" y="10758"/>
                            <a:pt x="0" y="10769"/>
                          </a:cubicBezTo>
                          <a:cubicBezTo>
                            <a:pt x="0" y="10780"/>
                            <a:pt x="6" y="10919"/>
                            <a:pt x="16" y="11081"/>
                          </a:cubicBezTo>
                          <a:lnTo>
                            <a:pt x="167" y="12627"/>
                          </a:lnTo>
                          <a:cubicBezTo>
                            <a:pt x="181" y="12708"/>
                            <a:pt x="192" y="12783"/>
                            <a:pt x="200" y="12840"/>
                          </a:cubicBezTo>
                          <a:cubicBezTo>
                            <a:pt x="208" y="12897"/>
                            <a:pt x="214" y="12936"/>
                            <a:pt x="217" y="12942"/>
                          </a:cubicBezTo>
                          <a:cubicBezTo>
                            <a:pt x="217" y="12947"/>
                            <a:pt x="249" y="12954"/>
                            <a:pt x="304" y="12963"/>
                          </a:cubicBezTo>
                          <a:cubicBezTo>
                            <a:pt x="358" y="12972"/>
                            <a:pt x="434" y="12983"/>
                            <a:pt x="518" y="12991"/>
                          </a:cubicBezTo>
                          <a:lnTo>
                            <a:pt x="1353" y="13081"/>
                          </a:lnTo>
                          <a:cubicBezTo>
                            <a:pt x="1434" y="13089"/>
                            <a:pt x="1519" y="13131"/>
                            <a:pt x="1589" y="13190"/>
                          </a:cubicBezTo>
                          <a:cubicBezTo>
                            <a:pt x="1658" y="13248"/>
                            <a:pt x="1713" y="13324"/>
                            <a:pt x="1737" y="13402"/>
                          </a:cubicBezTo>
                          <a:lnTo>
                            <a:pt x="2120" y="14502"/>
                          </a:lnTo>
                          <a:cubicBezTo>
                            <a:pt x="2150" y="14578"/>
                            <a:pt x="2156" y="14673"/>
                            <a:pt x="2139" y="14764"/>
                          </a:cubicBezTo>
                          <a:cubicBezTo>
                            <a:pt x="2123" y="14855"/>
                            <a:pt x="2085" y="14941"/>
                            <a:pt x="2029" y="15000"/>
                          </a:cubicBezTo>
                          <a:lnTo>
                            <a:pt x="1457" y="15624"/>
                          </a:lnTo>
                          <a:cubicBezTo>
                            <a:pt x="1349" y="15744"/>
                            <a:pt x="1256" y="15851"/>
                            <a:pt x="1261" y="15856"/>
                          </a:cubicBezTo>
                          <a:cubicBezTo>
                            <a:pt x="1267" y="15861"/>
                            <a:pt x="1338" y="15987"/>
                            <a:pt x="1424" y="16128"/>
                          </a:cubicBezTo>
                          <a:lnTo>
                            <a:pt x="2255" y="17381"/>
                          </a:lnTo>
                          <a:cubicBezTo>
                            <a:pt x="2303" y="17446"/>
                            <a:pt x="2350" y="17505"/>
                            <a:pt x="2384" y="17551"/>
                          </a:cubicBezTo>
                          <a:cubicBezTo>
                            <a:pt x="2418" y="17597"/>
                            <a:pt x="2443" y="17628"/>
                            <a:pt x="2445" y="17634"/>
                          </a:cubicBezTo>
                          <a:cubicBezTo>
                            <a:pt x="2448" y="17636"/>
                            <a:pt x="2481" y="17628"/>
                            <a:pt x="2532" y="17610"/>
                          </a:cubicBezTo>
                          <a:cubicBezTo>
                            <a:pt x="2584" y="17592"/>
                            <a:pt x="2654" y="17566"/>
                            <a:pt x="2730" y="17537"/>
                          </a:cubicBezTo>
                          <a:lnTo>
                            <a:pt x="3490" y="17232"/>
                          </a:lnTo>
                          <a:cubicBezTo>
                            <a:pt x="3566" y="17202"/>
                            <a:pt x="3658" y="17199"/>
                            <a:pt x="3747" y="17218"/>
                          </a:cubicBezTo>
                          <a:cubicBezTo>
                            <a:pt x="3835" y="17236"/>
                            <a:pt x="3918" y="17276"/>
                            <a:pt x="3975" y="17336"/>
                          </a:cubicBezTo>
                          <a:lnTo>
                            <a:pt x="4905" y="18194"/>
                          </a:lnTo>
                          <a:cubicBezTo>
                            <a:pt x="4967" y="18245"/>
                            <a:pt x="5015" y="18324"/>
                            <a:pt x="5043" y="18411"/>
                          </a:cubicBezTo>
                          <a:cubicBezTo>
                            <a:pt x="5072" y="18498"/>
                            <a:pt x="5081" y="18592"/>
                            <a:pt x="5062" y="18674"/>
                          </a:cubicBezTo>
                          <a:lnTo>
                            <a:pt x="4850" y="19477"/>
                          </a:lnTo>
                          <a:cubicBezTo>
                            <a:pt x="4807" y="19635"/>
                            <a:pt x="4779" y="19770"/>
                            <a:pt x="4785" y="19775"/>
                          </a:cubicBezTo>
                          <a:cubicBezTo>
                            <a:pt x="4790" y="19781"/>
                            <a:pt x="4915" y="19852"/>
                            <a:pt x="5055" y="19938"/>
                          </a:cubicBezTo>
                          <a:lnTo>
                            <a:pt x="6345" y="20631"/>
                          </a:lnTo>
                          <a:cubicBezTo>
                            <a:pt x="6418" y="20666"/>
                            <a:pt x="6486" y="20699"/>
                            <a:pt x="6538" y="20723"/>
                          </a:cubicBezTo>
                          <a:cubicBezTo>
                            <a:pt x="6590" y="20747"/>
                            <a:pt x="6627" y="20765"/>
                            <a:pt x="6632" y="20768"/>
                          </a:cubicBezTo>
                          <a:cubicBezTo>
                            <a:pt x="6635" y="20771"/>
                            <a:pt x="6659" y="20745"/>
                            <a:pt x="6698" y="20704"/>
                          </a:cubicBezTo>
                          <a:cubicBezTo>
                            <a:pt x="6736" y="20663"/>
                            <a:pt x="6788" y="20606"/>
                            <a:pt x="6841" y="20543"/>
                          </a:cubicBezTo>
                          <a:lnTo>
                            <a:pt x="7369" y="19931"/>
                          </a:lnTo>
                          <a:cubicBezTo>
                            <a:pt x="7423" y="19869"/>
                            <a:pt x="7505" y="19822"/>
                            <a:pt x="7592" y="19796"/>
                          </a:cubicBezTo>
                          <a:cubicBezTo>
                            <a:pt x="7679" y="19771"/>
                            <a:pt x="7773" y="19767"/>
                            <a:pt x="7851" y="19792"/>
                          </a:cubicBezTo>
                          <a:lnTo>
                            <a:pt x="9136" y="20116"/>
                          </a:lnTo>
                          <a:cubicBezTo>
                            <a:pt x="9217" y="20132"/>
                            <a:pt x="9297" y="20180"/>
                            <a:pt x="9362" y="20243"/>
                          </a:cubicBezTo>
                          <a:cubicBezTo>
                            <a:pt x="9427" y="20307"/>
                            <a:pt x="9477" y="20386"/>
                            <a:pt x="9496" y="20468"/>
                          </a:cubicBezTo>
                          <a:lnTo>
                            <a:pt x="9680" y="21260"/>
                          </a:lnTo>
                          <a:cubicBezTo>
                            <a:pt x="9718" y="21422"/>
                            <a:pt x="9754" y="21553"/>
                            <a:pt x="9760" y="21553"/>
                          </a:cubicBezTo>
                          <a:cubicBezTo>
                            <a:pt x="9765" y="21553"/>
                            <a:pt x="9911" y="21563"/>
                            <a:pt x="10073" y="21574"/>
                          </a:cubicBezTo>
                          <a:lnTo>
                            <a:pt x="10499" y="21595"/>
                          </a:lnTo>
                          <a:cubicBezTo>
                            <a:pt x="10580" y="21598"/>
                            <a:pt x="10687" y="21600"/>
                            <a:pt x="10795" y="21600"/>
                          </a:cubicBezTo>
                          <a:cubicBezTo>
                            <a:pt x="10904" y="21600"/>
                            <a:pt x="11015" y="21598"/>
                            <a:pt x="11099" y="21595"/>
                          </a:cubicBezTo>
                          <a:lnTo>
                            <a:pt x="11525" y="21574"/>
                          </a:lnTo>
                          <a:cubicBezTo>
                            <a:pt x="11687" y="21563"/>
                            <a:pt x="11827" y="21553"/>
                            <a:pt x="11838" y="21553"/>
                          </a:cubicBezTo>
                          <a:cubicBezTo>
                            <a:pt x="11849" y="21553"/>
                            <a:pt x="11880" y="21417"/>
                            <a:pt x="11918" y="21260"/>
                          </a:cubicBezTo>
                          <a:lnTo>
                            <a:pt x="12104" y="20468"/>
                          </a:lnTo>
                          <a:cubicBezTo>
                            <a:pt x="12123" y="20386"/>
                            <a:pt x="12170" y="20307"/>
                            <a:pt x="12236" y="20243"/>
                          </a:cubicBezTo>
                          <a:cubicBezTo>
                            <a:pt x="12301" y="20180"/>
                            <a:pt x="12383" y="20132"/>
                            <a:pt x="12464" y="20116"/>
                          </a:cubicBezTo>
                          <a:lnTo>
                            <a:pt x="13749" y="19792"/>
                          </a:lnTo>
                          <a:cubicBezTo>
                            <a:pt x="13827" y="19767"/>
                            <a:pt x="13919" y="19771"/>
                            <a:pt x="14005" y="19796"/>
                          </a:cubicBezTo>
                          <a:cubicBezTo>
                            <a:pt x="14092" y="19822"/>
                            <a:pt x="14173" y="19869"/>
                            <a:pt x="14227" y="19931"/>
                          </a:cubicBezTo>
                          <a:lnTo>
                            <a:pt x="14756" y="20543"/>
                          </a:lnTo>
                          <a:cubicBezTo>
                            <a:pt x="14810" y="20606"/>
                            <a:pt x="14860" y="20661"/>
                            <a:pt x="14897" y="20702"/>
                          </a:cubicBezTo>
                          <a:cubicBezTo>
                            <a:pt x="14935" y="20742"/>
                            <a:pt x="14963" y="20768"/>
                            <a:pt x="14968" y="20768"/>
                          </a:cubicBezTo>
                          <a:cubicBezTo>
                            <a:pt x="14971" y="20765"/>
                            <a:pt x="15003" y="20747"/>
                            <a:pt x="15055" y="20723"/>
                          </a:cubicBezTo>
                          <a:cubicBezTo>
                            <a:pt x="15107" y="20699"/>
                            <a:pt x="15177" y="20666"/>
                            <a:pt x="15253" y="20631"/>
                          </a:cubicBezTo>
                          <a:lnTo>
                            <a:pt x="16542" y="19938"/>
                          </a:lnTo>
                          <a:cubicBezTo>
                            <a:pt x="16613" y="19895"/>
                            <a:pt x="16677" y="19854"/>
                            <a:pt x="16726" y="19825"/>
                          </a:cubicBezTo>
                          <a:cubicBezTo>
                            <a:pt x="16775" y="19796"/>
                            <a:pt x="16808" y="19778"/>
                            <a:pt x="16813" y="19775"/>
                          </a:cubicBezTo>
                          <a:cubicBezTo>
                            <a:pt x="16816" y="19772"/>
                            <a:pt x="16810" y="19737"/>
                            <a:pt x="16799" y="19683"/>
                          </a:cubicBezTo>
                          <a:cubicBezTo>
                            <a:pt x="16788" y="19629"/>
                            <a:pt x="16769" y="19556"/>
                            <a:pt x="16747" y="19477"/>
                          </a:cubicBezTo>
                          <a:lnTo>
                            <a:pt x="16538" y="18674"/>
                          </a:lnTo>
                          <a:cubicBezTo>
                            <a:pt x="16516" y="18595"/>
                            <a:pt x="16523" y="18503"/>
                            <a:pt x="16552" y="18416"/>
                          </a:cubicBezTo>
                          <a:cubicBezTo>
                            <a:pt x="16580" y="18329"/>
                            <a:pt x="16628" y="18248"/>
                            <a:pt x="16693" y="18194"/>
                          </a:cubicBezTo>
                          <a:lnTo>
                            <a:pt x="17620" y="17336"/>
                          </a:lnTo>
                          <a:cubicBezTo>
                            <a:pt x="17677" y="17276"/>
                            <a:pt x="17763" y="17236"/>
                            <a:pt x="17851" y="17218"/>
                          </a:cubicBezTo>
                          <a:cubicBezTo>
                            <a:pt x="17939" y="17199"/>
                            <a:pt x="18032" y="17202"/>
                            <a:pt x="18107" y="17232"/>
                          </a:cubicBezTo>
                          <a:lnTo>
                            <a:pt x="18868" y="17537"/>
                          </a:lnTo>
                          <a:cubicBezTo>
                            <a:pt x="19019" y="17596"/>
                            <a:pt x="19149" y="17639"/>
                            <a:pt x="19155" y="17634"/>
                          </a:cubicBezTo>
                          <a:cubicBezTo>
                            <a:pt x="19160" y="17628"/>
                            <a:pt x="19246" y="17516"/>
                            <a:pt x="19343" y="17381"/>
                          </a:cubicBezTo>
                          <a:lnTo>
                            <a:pt x="20174" y="16128"/>
                          </a:lnTo>
                          <a:cubicBezTo>
                            <a:pt x="20260" y="15987"/>
                            <a:pt x="20331" y="15861"/>
                            <a:pt x="20336" y="15856"/>
                          </a:cubicBezTo>
                          <a:cubicBezTo>
                            <a:pt x="20342" y="15851"/>
                            <a:pt x="20257" y="15744"/>
                            <a:pt x="20143" y="15624"/>
                          </a:cubicBezTo>
                          <a:lnTo>
                            <a:pt x="19569" y="14989"/>
                          </a:lnTo>
                          <a:cubicBezTo>
                            <a:pt x="19515" y="14929"/>
                            <a:pt x="19477" y="14843"/>
                            <a:pt x="19461" y="14752"/>
                          </a:cubicBezTo>
                          <a:cubicBezTo>
                            <a:pt x="19444" y="14662"/>
                            <a:pt x="19448" y="14566"/>
                            <a:pt x="19477" y="14490"/>
                          </a:cubicBezTo>
                          <a:lnTo>
                            <a:pt x="19861" y="13391"/>
                          </a:lnTo>
                          <a:cubicBezTo>
                            <a:pt x="19885" y="13312"/>
                            <a:pt x="19940" y="13236"/>
                            <a:pt x="20009" y="13178"/>
                          </a:cubicBezTo>
                          <a:cubicBezTo>
                            <a:pt x="20078" y="13120"/>
                            <a:pt x="20163" y="13080"/>
                            <a:pt x="20244" y="13072"/>
                          </a:cubicBezTo>
                          <a:lnTo>
                            <a:pt x="21080" y="12979"/>
                          </a:lnTo>
                          <a:cubicBezTo>
                            <a:pt x="21161" y="12971"/>
                            <a:pt x="21234" y="12960"/>
                            <a:pt x="21289" y="12951"/>
                          </a:cubicBezTo>
                          <a:cubicBezTo>
                            <a:pt x="21344" y="12942"/>
                            <a:pt x="21381" y="12935"/>
                            <a:pt x="21383" y="12930"/>
                          </a:cubicBezTo>
                          <a:cubicBezTo>
                            <a:pt x="21383" y="12924"/>
                            <a:pt x="21389" y="12889"/>
                            <a:pt x="21398" y="12833"/>
                          </a:cubicBezTo>
                          <a:cubicBezTo>
                            <a:pt x="21406" y="12777"/>
                            <a:pt x="21417" y="12699"/>
                            <a:pt x="21431" y="12615"/>
                          </a:cubicBezTo>
                          <a:lnTo>
                            <a:pt x="21581" y="11072"/>
                          </a:lnTo>
                          <a:cubicBezTo>
                            <a:pt x="21587" y="10991"/>
                            <a:pt x="21592" y="10914"/>
                            <a:pt x="21595" y="10857"/>
                          </a:cubicBezTo>
                          <a:cubicBezTo>
                            <a:pt x="21598" y="10800"/>
                            <a:pt x="21600" y="10763"/>
                            <a:pt x="21600" y="10757"/>
                          </a:cubicBezTo>
                          <a:cubicBezTo>
                            <a:pt x="21592" y="10757"/>
                            <a:pt x="21556" y="10742"/>
                            <a:pt x="21504" y="10722"/>
                          </a:cubicBezTo>
                          <a:cubicBezTo>
                            <a:pt x="21451" y="10702"/>
                            <a:pt x="21379" y="10676"/>
                            <a:pt x="21301" y="10649"/>
                          </a:cubicBezTo>
                          <a:lnTo>
                            <a:pt x="20475" y="10346"/>
                          </a:lnTo>
                          <a:cubicBezTo>
                            <a:pt x="20397" y="10319"/>
                            <a:pt x="20322" y="10259"/>
                            <a:pt x="20266" y="10185"/>
                          </a:cubicBezTo>
                          <a:cubicBezTo>
                            <a:pt x="20209" y="10112"/>
                            <a:pt x="20170" y="10026"/>
                            <a:pt x="20162" y="9944"/>
                          </a:cubicBezTo>
                          <a:lnTo>
                            <a:pt x="20011" y="8914"/>
                          </a:lnTo>
                          <a:cubicBezTo>
                            <a:pt x="19995" y="8832"/>
                            <a:pt x="20010" y="8742"/>
                            <a:pt x="20044" y="8658"/>
                          </a:cubicBezTo>
                          <a:cubicBezTo>
                            <a:pt x="20079" y="8575"/>
                            <a:pt x="20135" y="8499"/>
                            <a:pt x="20202" y="8453"/>
                          </a:cubicBezTo>
                          <a:lnTo>
                            <a:pt x="20925" y="7966"/>
                          </a:lnTo>
                          <a:cubicBezTo>
                            <a:pt x="20992" y="7920"/>
                            <a:pt x="21054" y="7876"/>
                            <a:pt x="21099" y="7843"/>
                          </a:cubicBezTo>
                          <a:cubicBezTo>
                            <a:pt x="21143" y="7810"/>
                            <a:pt x="21170" y="7787"/>
                            <a:pt x="21167" y="7781"/>
                          </a:cubicBezTo>
                          <a:cubicBezTo>
                            <a:pt x="21167" y="7776"/>
                            <a:pt x="21155" y="7740"/>
                            <a:pt x="21136" y="7687"/>
                          </a:cubicBezTo>
                          <a:cubicBezTo>
                            <a:pt x="21117" y="7633"/>
                            <a:pt x="21090" y="7562"/>
                            <a:pt x="21063" y="7484"/>
                          </a:cubicBezTo>
                          <a:lnTo>
                            <a:pt x="20470" y="5999"/>
                          </a:lnTo>
                          <a:cubicBezTo>
                            <a:pt x="20400" y="5847"/>
                            <a:pt x="20342" y="5722"/>
                            <a:pt x="20336" y="5711"/>
                          </a:cubicBezTo>
                          <a:cubicBezTo>
                            <a:pt x="20331" y="5700"/>
                            <a:pt x="20197" y="5718"/>
                            <a:pt x="20035" y="5739"/>
                          </a:cubicBezTo>
                          <a:lnTo>
                            <a:pt x="19131" y="5857"/>
                          </a:lnTo>
                          <a:cubicBezTo>
                            <a:pt x="19050" y="5868"/>
                            <a:pt x="18958" y="5850"/>
                            <a:pt x="18875" y="5812"/>
                          </a:cubicBezTo>
                          <a:cubicBezTo>
                            <a:pt x="18791" y="5775"/>
                            <a:pt x="18718" y="5717"/>
                            <a:pt x="18675" y="5647"/>
                          </a:cubicBezTo>
                          <a:lnTo>
                            <a:pt x="18133" y="4898"/>
                          </a:lnTo>
                          <a:cubicBezTo>
                            <a:pt x="18082" y="4833"/>
                            <a:pt x="18053" y="4747"/>
                            <a:pt x="18046" y="4657"/>
                          </a:cubicBezTo>
                          <a:cubicBezTo>
                            <a:pt x="18039" y="4567"/>
                            <a:pt x="18053" y="4474"/>
                            <a:pt x="18091" y="4401"/>
                          </a:cubicBezTo>
                          <a:lnTo>
                            <a:pt x="18517" y="3609"/>
                          </a:lnTo>
                          <a:cubicBezTo>
                            <a:pt x="18593" y="3463"/>
                            <a:pt x="18652" y="3338"/>
                            <a:pt x="18646" y="3333"/>
                          </a:cubicBezTo>
                          <a:cubicBezTo>
                            <a:pt x="18641" y="3327"/>
                            <a:pt x="18539" y="3229"/>
                            <a:pt x="18420" y="3115"/>
                          </a:cubicBezTo>
                          <a:lnTo>
                            <a:pt x="17185" y="2045"/>
                          </a:lnTo>
                          <a:cubicBezTo>
                            <a:pt x="17055" y="1942"/>
                            <a:pt x="16943" y="1852"/>
                            <a:pt x="16938" y="1846"/>
                          </a:cubicBezTo>
                          <a:cubicBezTo>
                            <a:pt x="16932" y="1841"/>
                            <a:pt x="16811" y="1917"/>
                            <a:pt x="16681" y="2009"/>
                          </a:cubicBezTo>
                          <a:lnTo>
                            <a:pt x="15933" y="2546"/>
                          </a:lnTo>
                          <a:cubicBezTo>
                            <a:pt x="15865" y="2595"/>
                            <a:pt x="15775" y="2621"/>
                            <a:pt x="15683" y="2626"/>
                          </a:cubicBezTo>
                          <a:cubicBezTo>
                            <a:pt x="15592" y="2631"/>
                            <a:pt x="15502" y="2615"/>
                            <a:pt x="15432" y="2574"/>
                          </a:cubicBezTo>
                          <a:lnTo>
                            <a:pt x="14681" y="2189"/>
                          </a:lnTo>
                          <a:cubicBezTo>
                            <a:pt x="14605" y="2154"/>
                            <a:pt x="14538" y="2089"/>
                            <a:pt x="14490" y="2012"/>
                          </a:cubicBezTo>
                          <a:cubicBezTo>
                            <a:pt x="14442" y="1934"/>
                            <a:pt x="14412" y="1845"/>
                            <a:pt x="14415" y="1761"/>
                          </a:cubicBezTo>
                          <a:lnTo>
                            <a:pt x="14427" y="839"/>
                          </a:lnTo>
                          <a:cubicBezTo>
                            <a:pt x="14427" y="758"/>
                            <a:pt x="14428" y="682"/>
                            <a:pt x="14427" y="626"/>
                          </a:cubicBezTo>
                          <a:cubicBezTo>
                            <a:pt x="14425" y="571"/>
                            <a:pt x="14420" y="537"/>
                            <a:pt x="14415" y="537"/>
                          </a:cubicBezTo>
                          <a:cubicBezTo>
                            <a:pt x="14412" y="534"/>
                            <a:pt x="14376" y="522"/>
                            <a:pt x="14321" y="506"/>
                          </a:cubicBezTo>
                          <a:cubicBezTo>
                            <a:pt x="14266" y="490"/>
                            <a:pt x="14192" y="469"/>
                            <a:pt x="14114" y="444"/>
                          </a:cubicBezTo>
                          <a:lnTo>
                            <a:pt x="12506" y="54"/>
                          </a:lnTo>
                          <a:cubicBezTo>
                            <a:pt x="12344" y="22"/>
                            <a:pt x="12203" y="0"/>
                            <a:pt x="12198" y="0"/>
                          </a:cubicBezTo>
                          <a:cubicBezTo>
                            <a:pt x="12187" y="0"/>
                            <a:pt x="12125" y="118"/>
                            <a:pt x="12050" y="265"/>
                          </a:cubicBezTo>
                          <a:lnTo>
                            <a:pt x="11626" y="1094"/>
                          </a:lnTo>
                          <a:cubicBezTo>
                            <a:pt x="11588" y="1168"/>
                            <a:pt x="11523" y="1233"/>
                            <a:pt x="11445" y="1279"/>
                          </a:cubicBezTo>
                          <a:cubicBezTo>
                            <a:pt x="11367" y="1325"/>
                            <a:pt x="11276" y="1352"/>
                            <a:pt x="11195" y="1350"/>
                          </a:cubicBezTo>
                          <a:lnTo>
                            <a:pt x="10386" y="1350"/>
                          </a:lnTo>
                          <a:cubicBezTo>
                            <a:pt x="10305" y="1352"/>
                            <a:pt x="10215" y="1325"/>
                            <a:pt x="10136" y="1279"/>
                          </a:cubicBezTo>
                          <a:cubicBezTo>
                            <a:pt x="10057" y="1233"/>
                            <a:pt x="9990" y="1168"/>
                            <a:pt x="9955" y="1094"/>
                          </a:cubicBezTo>
                          <a:lnTo>
                            <a:pt x="9534" y="265"/>
                          </a:lnTo>
                          <a:cubicBezTo>
                            <a:pt x="9458" y="118"/>
                            <a:pt x="9394" y="0"/>
                            <a:pt x="9383" y="0"/>
                          </a:cubicBezTo>
                          <a:close/>
                          <a:moveTo>
                            <a:pt x="10800" y="4281"/>
                          </a:moveTo>
                          <a:cubicBezTo>
                            <a:pt x="12461" y="4281"/>
                            <a:pt x="14122" y="4918"/>
                            <a:pt x="15389" y="6191"/>
                          </a:cubicBezTo>
                          <a:cubicBezTo>
                            <a:pt x="17924" y="8736"/>
                            <a:pt x="17924" y="12864"/>
                            <a:pt x="15389" y="15409"/>
                          </a:cubicBezTo>
                          <a:cubicBezTo>
                            <a:pt x="12855" y="17955"/>
                            <a:pt x="8745" y="17955"/>
                            <a:pt x="6211" y="15409"/>
                          </a:cubicBezTo>
                          <a:cubicBezTo>
                            <a:pt x="3676" y="12864"/>
                            <a:pt x="3676" y="8736"/>
                            <a:pt x="6211" y="6191"/>
                          </a:cubicBezTo>
                          <a:cubicBezTo>
                            <a:pt x="7478" y="4918"/>
                            <a:pt x="9139" y="4281"/>
                            <a:pt x="10800" y="4281"/>
                          </a:cubicBezTo>
                          <a:close/>
                        </a:path>
                      </a:pathLst>
                    </a:custGeom>
                    <a:solidFill>
                      <a:srgbClr val="011446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38100" tIns="38100" rIns="38100" bIns="38100" numCol="1" anchor="ctr">
                      <a:noAutofit/>
                    </a:bodyPr>
                    <a:lstStyle/>
                    <a:p>
                      <a:endParaRPr dirty="0"/>
                    </a:p>
                  </p:txBody>
                </p:sp>
                <p:sp>
                  <p:nvSpPr>
                    <p:cNvPr id="22" name="Фигура">
                      <a:extLst>
                        <a:ext uri="{FF2B5EF4-FFF2-40B4-BE49-F238E27FC236}">
                          <a16:creationId xmlns:a16="http://schemas.microsoft.com/office/drawing/2014/main" id="{A2280384-5AE2-5623-0B51-95B47082E0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5223" y="518208"/>
                      <a:ext cx="2236080" cy="2235933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19679" h="20595" extrusionOk="0">
                          <a:moveTo>
                            <a:pt x="9841" y="0"/>
                          </a:moveTo>
                          <a:cubicBezTo>
                            <a:pt x="7322" y="0"/>
                            <a:pt x="4803" y="1004"/>
                            <a:pt x="2882" y="3015"/>
                          </a:cubicBezTo>
                          <a:cubicBezTo>
                            <a:pt x="-961" y="7037"/>
                            <a:pt x="-961" y="13557"/>
                            <a:pt x="2882" y="17578"/>
                          </a:cubicBezTo>
                          <a:cubicBezTo>
                            <a:pt x="6724" y="21600"/>
                            <a:pt x="12954" y="21600"/>
                            <a:pt x="16796" y="17578"/>
                          </a:cubicBezTo>
                          <a:cubicBezTo>
                            <a:pt x="20639" y="13557"/>
                            <a:pt x="20639" y="7037"/>
                            <a:pt x="16796" y="3015"/>
                          </a:cubicBezTo>
                          <a:cubicBezTo>
                            <a:pt x="14875" y="1004"/>
                            <a:pt x="12359" y="0"/>
                            <a:pt x="9841" y="0"/>
                          </a:cubicBezTo>
                          <a:close/>
                          <a:moveTo>
                            <a:pt x="9841" y="1201"/>
                          </a:moveTo>
                          <a:cubicBezTo>
                            <a:pt x="12065" y="1201"/>
                            <a:pt x="14289" y="2090"/>
                            <a:pt x="15986" y="3866"/>
                          </a:cubicBezTo>
                          <a:cubicBezTo>
                            <a:pt x="19380" y="7418"/>
                            <a:pt x="19380" y="13178"/>
                            <a:pt x="15986" y="16731"/>
                          </a:cubicBezTo>
                          <a:cubicBezTo>
                            <a:pt x="12592" y="20283"/>
                            <a:pt x="7089" y="20283"/>
                            <a:pt x="3695" y="16731"/>
                          </a:cubicBezTo>
                          <a:cubicBezTo>
                            <a:pt x="301" y="13178"/>
                            <a:pt x="301" y="7418"/>
                            <a:pt x="3695" y="3866"/>
                          </a:cubicBezTo>
                          <a:cubicBezTo>
                            <a:pt x="5392" y="2090"/>
                            <a:pt x="7616" y="1201"/>
                            <a:pt x="9841" y="120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1624"/>
                      </a:srgb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38100" tIns="38100" rIns="38100" bIns="38100" numCol="1" anchor="ctr">
                      <a:noAutofit/>
                    </a:bodyPr>
                    <a:lstStyle/>
                    <a:p>
                      <a:endParaRPr/>
                    </a:p>
                  </p:txBody>
                </p:sp>
              </p:grpSp>
              <p:sp>
                <p:nvSpPr>
                  <p:cNvPr id="15" name="Фигура">
                    <a:extLst>
                      <a:ext uri="{FF2B5EF4-FFF2-40B4-BE49-F238E27FC236}">
                        <a16:creationId xmlns:a16="http://schemas.microsoft.com/office/drawing/2014/main" id="{5C828090-7415-3388-1CB6-653115B50EB0}"/>
                      </a:ext>
                    </a:extLst>
                  </p:cNvPr>
                  <p:cNvSpPr/>
                  <p:nvPr/>
                </p:nvSpPr>
                <p:spPr>
                  <a:xfrm>
                    <a:off x="0" y="250"/>
                    <a:ext cx="11734218" cy="86664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80" h="21534" extrusionOk="0">
                        <a:moveTo>
                          <a:pt x="7786" y="1754"/>
                        </a:moveTo>
                        <a:lnTo>
                          <a:pt x="864" y="13140"/>
                        </a:lnTo>
                        <a:cubicBezTo>
                          <a:pt x="-91" y="14718"/>
                          <a:pt x="-271" y="16934"/>
                          <a:pt x="408" y="18766"/>
                        </a:cubicBezTo>
                        <a:cubicBezTo>
                          <a:pt x="1038" y="20467"/>
                          <a:pt x="2304" y="21536"/>
                          <a:pt x="3686" y="21534"/>
                        </a:cubicBezTo>
                        <a:lnTo>
                          <a:pt x="17460" y="21534"/>
                        </a:lnTo>
                        <a:cubicBezTo>
                          <a:pt x="18903" y="21477"/>
                          <a:pt x="20191" y="20274"/>
                          <a:pt x="20769" y="18445"/>
                        </a:cubicBezTo>
                        <a:cubicBezTo>
                          <a:pt x="21329" y="16673"/>
                          <a:pt x="21123" y="14617"/>
                          <a:pt x="20236" y="13123"/>
                        </a:cubicBezTo>
                        <a:lnTo>
                          <a:pt x="13353" y="1828"/>
                        </a:lnTo>
                        <a:cubicBezTo>
                          <a:pt x="12699" y="731"/>
                          <a:pt x="11740" y="68"/>
                          <a:pt x="10713" y="5"/>
                        </a:cubicBezTo>
                        <a:cubicBezTo>
                          <a:pt x="9595" y="-64"/>
                          <a:pt x="8516" y="581"/>
                          <a:pt x="7786" y="1754"/>
                        </a:cubicBezTo>
                        <a:close/>
                      </a:path>
                    </a:pathLst>
                  </a:custGeom>
                  <a:noFill/>
                  <a:ln w="38100" cap="flat">
                    <a:solidFill>
                      <a:srgbClr val="CFCDD0"/>
                    </a:solidFill>
                    <a:custDash>
                      <a:ds d="200000" sp="200000"/>
                    </a:custDash>
                    <a:miter lim="400000"/>
                  </a:ln>
                  <a:effectLst/>
                </p:spPr>
                <p:txBody>
                  <a:bodyPr wrap="square" lIns="38100" tIns="38100" rIns="38100" bIns="38100" numCol="1" anchor="ctr">
                    <a:noAutofit/>
                  </a:bodyPr>
                  <a:lstStyle/>
                  <a:p>
                    <a:pPr>
                      <a:defRPr>
                        <a:solidFill>
                          <a:srgbClr val="FEFC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16" name="Шестеренка">
                    <a:extLst>
                      <a:ext uri="{FF2B5EF4-FFF2-40B4-BE49-F238E27FC236}">
                        <a16:creationId xmlns:a16="http://schemas.microsoft.com/office/drawing/2014/main" id="{CCA09492-4CC9-ED43-90D1-18C840CF951B}"/>
                      </a:ext>
                    </a:extLst>
                  </p:cNvPr>
                  <p:cNvSpPr/>
                  <p:nvPr/>
                </p:nvSpPr>
                <p:spPr>
                  <a:xfrm>
                    <a:off x="2785121" y="4146324"/>
                    <a:ext cx="1162232" cy="115718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599" extrusionOk="0">
                        <a:moveTo>
                          <a:pt x="9384" y="0"/>
                        </a:moveTo>
                        <a:cubicBezTo>
                          <a:pt x="9373" y="0"/>
                          <a:pt x="9237" y="27"/>
                          <a:pt x="9075" y="54"/>
                        </a:cubicBezTo>
                        <a:lnTo>
                          <a:pt x="7468" y="445"/>
                        </a:lnTo>
                        <a:cubicBezTo>
                          <a:pt x="7312" y="494"/>
                          <a:pt x="7177" y="531"/>
                          <a:pt x="7166" y="537"/>
                        </a:cubicBezTo>
                        <a:cubicBezTo>
                          <a:pt x="7161" y="542"/>
                          <a:pt x="7154" y="677"/>
                          <a:pt x="7154" y="840"/>
                        </a:cubicBezTo>
                        <a:lnTo>
                          <a:pt x="7166" y="1761"/>
                        </a:lnTo>
                        <a:cubicBezTo>
                          <a:pt x="7166" y="1924"/>
                          <a:pt x="7047" y="2119"/>
                          <a:pt x="6902" y="2190"/>
                        </a:cubicBezTo>
                        <a:lnTo>
                          <a:pt x="6151" y="2574"/>
                        </a:lnTo>
                        <a:cubicBezTo>
                          <a:pt x="6006" y="2655"/>
                          <a:pt x="5778" y="2644"/>
                          <a:pt x="5649" y="2547"/>
                        </a:cubicBezTo>
                        <a:lnTo>
                          <a:pt x="4900" y="2010"/>
                        </a:lnTo>
                        <a:cubicBezTo>
                          <a:pt x="4765" y="1913"/>
                          <a:pt x="4651" y="1842"/>
                          <a:pt x="4645" y="1848"/>
                        </a:cubicBezTo>
                        <a:cubicBezTo>
                          <a:pt x="4640" y="1853"/>
                          <a:pt x="4527" y="1941"/>
                          <a:pt x="4398" y="2044"/>
                        </a:cubicBezTo>
                        <a:lnTo>
                          <a:pt x="3162" y="3116"/>
                        </a:lnTo>
                        <a:cubicBezTo>
                          <a:pt x="3043" y="3230"/>
                          <a:pt x="2941" y="3327"/>
                          <a:pt x="2936" y="3333"/>
                        </a:cubicBezTo>
                        <a:cubicBezTo>
                          <a:pt x="2930" y="3338"/>
                          <a:pt x="2990" y="3462"/>
                          <a:pt x="3065" y="3609"/>
                        </a:cubicBezTo>
                        <a:lnTo>
                          <a:pt x="3490" y="4401"/>
                        </a:lnTo>
                        <a:cubicBezTo>
                          <a:pt x="3566" y="4548"/>
                          <a:pt x="3551" y="4769"/>
                          <a:pt x="3448" y="4899"/>
                        </a:cubicBezTo>
                        <a:lnTo>
                          <a:pt x="2909" y="5648"/>
                        </a:lnTo>
                        <a:cubicBezTo>
                          <a:pt x="2817" y="5783"/>
                          <a:pt x="2612" y="5879"/>
                          <a:pt x="2450" y="5858"/>
                        </a:cubicBezTo>
                        <a:lnTo>
                          <a:pt x="1548" y="5739"/>
                        </a:lnTo>
                        <a:cubicBezTo>
                          <a:pt x="1386" y="5717"/>
                          <a:pt x="1251" y="5707"/>
                          <a:pt x="1246" y="5712"/>
                        </a:cubicBezTo>
                        <a:cubicBezTo>
                          <a:pt x="1241" y="5717"/>
                          <a:pt x="1181" y="5848"/>
                          <a:pt x="1111" y="6000"/>
                        </a:cubicBezTo>
                        <a:lnTo>
                          <a:pt x="518" y="7483"/>
                        </a:lnTo>
                        <a:cubicBezTo>
                          <a:pt x="464" y="7640"/>
                          <a:pt x="420" y="7776"/>
                          <a:pt x="415" y="7781"/>
                        </a:cubicBezTo>
                        <a:cubicBezTo>
                          <a:pt x="415" y="7792"/>
                          <a:pt x="523" y="7874"/>
                          <a:pt x="658" y="7966"/>
                        </a:cubicBezTo>
                        <a:lnTo>
                          <a:pt x="1381" y="8454"/>
                        </a:lnTo>
                        <a:cubicBezTo>
                          <a:pt x="1516" y="8546"/>
                          <a:pt x="1602" y="8752"/>
                          <a:pt x="1570" y="8914"/>
                        </a:cubicBezTo>
                        <a:lnTo>
                          <a:pt x="1420" y="9944"/>
                        </a:lnTo>
                        <a:cubicBezTo>
                          <a:pt x="1404" y="10106"/>
                          <a:pt x="1263" y="10291"/>
                          <a:pt x="1106" y="10345"/>
                        </a:cubicBezTo>
                        <a:lnTo>
                          <a:pt x="280" y="10648"/>
                        </a:lnTo>
                        <a:cubicBezTo>
                          <a:pt x="123" y="10702"/>
                          <a:pt x="0" y="10758"/>
                          <a:pt x="0" y="10769"/>
                        </a:cubicBezTo>
                        <a:cubicBezTo>
                          <a:pt x="0" y="10779"/>
                          <a:pt x="6" y="10919"/>
                          <a:pt x="17" y="11082"/>
                        </a:cubicBezTo>
                        <a:lnTo>
                          <a:pt x="167" y="12626"/>
                        </a:lnTo>
                        <a:cubicBezTo>
                          <a:pt x="194" y="12789"/>
                          <a:pt x="210" y="12930"/>
                          <a:pt x="216" y="12941"/>
                        </a:cubicBezTo>
                        <a:cubicBezTo>
                          <a:pt x="216" y="12952"/>
                          <a:pt x="350" y="12974"/>
                          <a:pt x="518" y="12990"/>
                        </a:cubicBezTo>
                        <a:lnTo>
                          <a:pt x="1354" y="13082"/>
                        </a:lnTo>
                        <a:cubicBezTo>
                          <a:pt x="1516" y="13098"/>
                          <a:pt x="1688" y="13245"/>
                          <a:pt x="1737" y="13402"/>
                        </a:cubicBezTo>
                        <a:lnTo>
                          <a:pt x="2121" y="14501"/>
                        </a:lnTo>
                        <a:cubicBezTo>
                          <a:pt x="2181" y="14653"/>
                          <a:pt x="2142" y="14881"/>
                          <a:pt x="2028" y="15000"/>
                        </a:cubicBezTo>
                        <a:lnTo>
                          <a:pt x="1457" y="15624"/>
                        </a:lnTo>
                        <a:cubicBezTo>
                          <a:pt x="1349" y="15743"/>
                          <a:pt x="1258" y="15850"/>
                          <a:pt x="1263" y="15856"/>
                        </a:cubicBezTo>
                        <a:cubicBezTo>
                          <a:pt x="1268" y="15861"/>
                          <a:pt x="1338" y="15986"/>
                          <a:pt x="1425" y="16127"/>
                        </a:cubicBezTo>
                        <a:lnTo>
                          <a:pt x="2256" y="17380"/>
                        </a:lnTo>
                        <a:cubicBezTo>
                          <a:pt x="2353" y="17510"/>
                          <a:pt x="2440" y="17623"/>
                          <a:pt x="2445" y="17634"/>
                        </a:cubicBezTo>
                        <a:cubicBezTo>
                          <a:pt x="2450" y="17639"/>
                          <a:pt x="2579" y="17595"/>
                          <a:pt x="2730" y="17535"/>
                        </a:cubicBezTo>
                        <a:lnTo>
                          <a:pt x="3490" y="17232"/>
                        </a:lnTo>
                        <a:cubicBezTo>
                          <a:pt x="3641" y="17173"/>
                          <a:pt x="3863" y="17216"/>
                          <a:pt x="3976" y="17336"/>
                        </a:cubicBezTo>
                        <a:lnTo>
                          <a:pt x="4905" y="18192"/>
                        </a:lnTo>
                        <a:cubicBezTo>
                          <a:pt x="5029" y="18295"/>
                          <a:pt x="5100" y="18511"/>
                          <a:pt x="5062" y="18673"/>
                        </a:cubicBezTo>
                        <a:lnTo>
                          <a:pt x="4851" y="19476"/>
                        </a:lnTo>
                        <a:cubicBezTo>
                          <a:pt x="4808" y="19633"/>
                          <a:pt x="4780" y="19769"/>
                          <a:pt x="4785" y="19774"/>
                        </a:cubicBezTo>
                        <a:cubicBezTo>
                          <a:pt x="4791" y="19780"/>
                          <a:pt x="4915" y="19850"/>
                          <a:pt x="5055" y="19937"/>
                        </a:cubicBezTo>
                        <a:lnTo>
                          <a:pt x="6345" y="20631"/>
                        </a:lnTo>
                        <a:cubicBezTo>
                          <a:pt x="6491" y="20701"/>
                          <a:pt x="6621" y="20761"/>
                          <a:pt x="6632" y="20766"/>
                        </a:cubicBezTo>
                        <a:cubicBezTo>
                          <a:pt x="6637" y="20772"/>
                          <a:pt x="6735" y="20668"/>
                          <a:pt x="6843" y="20543"/>
                        </a:cubicBezTo>
                        <a:lnTo>
                          <a:pt x="7370" y="19932"/>
                        </a:lnTo>
                        <a:cubicBezTo>
                          <a:pt x="7478" y="19807"/>
                          <a:pt x="7694" y="19742"/>
                          <a:pt x="7851" y="19791"/>
                        </a:cubicBezTo>
                        <a:lnTo>
                          <a:pt x="9136" y="20116"/>
                        </a:lnTo>
                        <a:cubicBezTo>
                          <a:pt x="9298" y="20149"/>
                          <a:pt x="9459" y="20306"/>
                          <a:pt x="9497" y="20468"/>
                        </a:cubicBezTo>
                        <a:lnTo>
                          <a:pt x="9680" y="21259"/>
                        </a:lnTo>
                        <a:cubicBezTo>
                          <a:pt x="9718" y="21422"/>
                          <a:pt x="9756" y="21552"/>
                          <a:pt x="9761" y="21552"/>
                        </a:cubicBezTo>
                        <a:cubicBezTo>
                          <a:pt x="9767" y="21552"/>
                          <a:pt x="9911" y="21562"/>
                          <a:pt x="10073" y="21573"/>
                        </a:cubicBezTo>
                        <a:lnTo>
                          <a:pt x="10500" y="21595"/>
                        </a:lnTo>
                        <a:cubicBezTo>
                          <a:pt x="10662" y="21600"/>
                          <a:pt x="10931" y="21600"/>
                          <a:pt x="11098" y="21595"/>
                        </a:cubicBezTo>
                        <a:lnTo>
                          <a:pt x="11525" y="21573"/>
                        </a:lnTo>
                        <a:cubicBezTo>
                          <a:pt x="11687" y="21562"/>
                          <a:pt x="11828" y="21552"/>
                          <a:pt x="11839" y="21552"/>
                        </a:cubicBezTo>
                        <a:cubicBezTo>
                          <a:pt x="11849" y="21552"/>
                          <a:pt x="11882" y="21416"/>
                          <a:pt x="11920" y="21259"/>
                        </a:cubicBezTo>
                        <a:lnTo>
                          <a:pt x="12103" y="20468"/>
                        </a:lnTo>
                        <a:cubicBezTo>
                          <a:pt x="12141" y="20306"/>
                          <a:pt x="12302" y="20149"/>
                          <a:pt x="12464" y="20116"/>
                        </a:cubicBezTo>
                        <a:lnTo>
                          <a:pt x="13749" y="19791"/>
                        </a:lnTo>
                        <a:cubicBezTo>
                          <a:pt x="13906" y="19742"/>
                          <a:pt x="14120" y="19807"/>
                          <a:pt x="14228" y="19932"/>
                        </a:cubicBezTo>
                        <a:lnTo>
                          <a:pt x="14757" y="20543"/>
                        </a:lnTo>
                        <a:cubicBezTo>
                          <a:pt x="14865" y="20668"/>
                          <a:pt x="14957" y="20767"/>
                          <a:pt x="14968" y="20766"/>
                        </a:cubicBezTo>
                        <a:cubicBezTo>
                          <a:pt x="14974" y="20761"/>
                          <a:pt x="15102" y="20701"/>
                          <a:pt x="15253" y="20631"/>
                        </a:cubicBezTo>
                        <a:lnTo>
                          <a:pt x="16543" y="19937"/>
                        </a:lnTo>
                        <a:cubicBezTo>
                          <a:pt x="16683" y="19850"/>
                          <a:pt x="16802" y="19780"/>
                          <a:pt x="16813" y="19774"/>
                        </a:cubicBezTo>
                        <a:cubicBezTo>
                          <a:pt x="16818" y="19769"/>
                          <a:pt x="16792" y="19633"/>
                          <a:pt x="16749" y="19476"/>
                        </a:cubicBezTo>
                        <a:lnTo>
                          <a:pt x="16538" y="18673"/>
                        </a:lnTo>
                        <a:cubicBezTo>
                          <a:pt x="16495" y="18516"/>
                          <a:pt x="16565" y="18301"/>
                          <a:pt x="16695" y="18192"/>
                        </a:cubicBezTo>
                        <a:lnTo>
                          <a:pt x="17622" y="17336"/>
                        </a:lnTo>
                        <a:cubicBezTo>
                          <a:pt x="17736" y="17216"/>
                          <a:pt x="17957" y="17173"/>
                          <a:pt x="18108" y="17232"/>
                        </a:cubicBezTo>
                        <a:lnTo>
                          <a:pt x="18868" y="17535"/>
                        </a:lnTo>
                        <a:cubicBezTo>
                          <a:pt x="19019" y="17595"/>
                          <a:pt x="19150" y="17639"/>
                          <a:pt x="19155" y="17634"/>
                        </a:cubicBezTo>
                        <a:cubicBezTo>
                          <a:pt x="19160" y="17628"/>
                          <a:pt x="19247" y="17515"/>
                          <a:pt x="19344" y="17380"/>
                        </a:cubicBezTo>
                        <a:lnTo>
                          <a:pt x="20175" y="16127"/>
                        </a:lnTo>
                        <a:cubicBezTo>
                          <a:pt x="20262" y="15986"/>
                          <a:pt x="20332" y="15861"/>
                          <a:pt x="20337" y="15856"/>
                        </a:cubicBezTo>
                        <a:cubicBezTo>
                          <a:pt x="20342" y="15850"/>
                          <a:pt x="20256" y="15743"/>
                          <a:pt x="20143" y="15624"/>
                        </a:cubicBezTo>
                        <a:lnTo>
                          <a:pt x="19570" y="14989"/>
                        </a:lnTo>
                        <a:cubicBezTo>
                          <a:pt x="19462" y="14869"/>
                          <a:pt x="19419" y="14642"/>
                          <a:pt x="19479" y="14491"/>
                        </a:cubicBezTo>
                        <a:lnTo>
                          <a:pt x="19862" y="13390"/>
                        </a:lnTo>
                        <a:cubicBezTo>
                          <a:pt x="19910" y="13233"/>
                          <a:pt x="20082" y="13088"/>
                          <a:pt x="20244" y="13072"/>
                        </a:cubicBezTo>
                        <a:lnTo>
                          <a:pt x="21081" y="12978"/>
                        </a:lnTo>
                        <a:cubicBezTo>
                          <a:pt x="21243" y="12962"/>
                          <a:pt x="21379" y="12940"/>
                          <a:pt x="21384" y="12929"/>
                        </a:cubicBezTo>
                        <a:cubicBezTo>
                          <a:pt x="21384" y="12918"/>
                          <a:pt x="21404" y="12784"/>
                          <a:pt x="21431" y="12616"/>
                        </a:cubicBezTo>
                        <a:lnTo>
                          <a:pt x="21583" y="11072"/>
                        </a:lnTo>
                        <a:cubicBezTo>
                          <a:pt x="21594" y="10909"/>
                          <a:pt x="21600" y="10767"/>
                          <a:pt x="21600" y="10757"/>
                        </a:cubicBezTo>
                        <a:cubicBezTo>
                          <a:pt x="21584" y="10757"/>
                          <a:pt x="21460" y="10702"/>
                          <a:pt x="21303" y="10648"/>
                        </a:cubicBezTo>
                        <a:lnTo>
                          <a:pt x="20477" y="10345"/>
                        </a:lnTo>
                        <a:cubicBezTo>
                          <a:pt x="20321" y="10291"/>
                          <a:pt x="20180" y="10106"/>
                          <a:pt x="20163" y="9944"/>
                        </a:cubicBezTo>
                        <a:lnTo>
                          <a:pt x="20013" y="8914"/>
                        </a:lnTo>
                        <a:cubicBezTo>
                          <a:pt x="19981" y="8752"/>
                          <a:pt x="20067" y="8546"/>
                          <a:pt x="20202" y="8454"/>
                        </a:cubicBezTo>
                        <a:lnTo>
                          <a:pt x="20926" y="7966"/>
                        </a:lnTo>
                        <a:cubicBezTo>
                          <a:pt x="21060" y="7874"/>
                          <a:pt x="21174" y="7792"/>
                          <a:pt x="21168" y="7781"/>
                        </a:cubicBezTo>
                        <a:cubicBezTo>
                          <a:pt x="21168" y="7770"/>
                          <a:pt x="21119" y="7640"/>
                          <a:pt x="21065" y="7483"/>
                        </a:cubicBezTo>
                        <a:lnTo>
                          <a:pt x="20472" y="6000"/>
                        </a:lnTo>
                        <a:cubicBezTo>
                          <a:pt x="20402" y="5848"/>
                          <a:pt x="20342" y="5723"/>
                          <a:pt x="20337" y="5712"/>
                        </a:cubicBezTo>
                        <a:cubicBezTo>
                          <a:pt x="20332" y="5701"/>
                          <a:pt x="20197" y="5717"/>
                          <a:pt x="20035" y="5739"/>
                        </a:cubicBezTo>
                        <a:lnTo>
                          <a:pt x="19133" y="5858"/>
                        </a:lnTo>
                        <a:cubicBezTo>
                          <a:pt x="18971" y="5879"/>
                          <a:pt x="18761" y="5788"/>
                          <a:pt x="18674" y="5648"/>
                        </a:cubicBezTo>
                        <a:lnTo>
                          <a:pt x="18135" y="4899"/>
                        </a:lnTo>
                        <a:cubicBezTo>
                          <a:pt x="18032" y="4769"/>
                          <a:pt x="18017" y="4548"/>
                          <a:pt x="18093" y="4401"/>
                        </a:cubicBezTo>
                        <a:lnTo>
                          <a:pt x="18518" y="3609"/>
                        </a:lnTo>
                        <a:cubicBezTo>
                          <a:pt x="18593" y="3462"/>
                          <a:pt x="18653" y="3338"/>
                          <a:pt x="18647" y="3333"/>
                        </a:cubicBezTo>
                        <a:cubicBezTo>
                          <a:pt x="18642" y="3327"/>
                          <a:pt x="18540" y="3230"/>
                          <a:pt x="18422" y="3116"/>
                        </a:cubicBezTo>
                        <a:lnTo>
                          <a:pt x="17186" y="2044"/>
                        </a:lnTo>
                        <a:cubicBezTo>
                          <a:pt x="17056" y="1941"/>
                          <a:pt x="16943" y="1853"/>
                          <a:pt x="16938" y="1848"/>
                        </a:cubicBezTo>
                        <a:cubicBezTo>
                          <a:pt x="16932" y="1842"/>
                          <a:pt x="16813" y="1918"/>
                          <a:pt x="16683" y="2010"/>
                        </a:cubicBezTo>
                        <a:lnTo>
                          <a:pt x="15934" y="2547"/>
                        </a:lnTo>
                        <a:cubicBezTo>
                          <a:pt x="15800" y="2644"/>
                          <a:pt x="15572" y="2655"/>
                          <a:pt x="15432" y="2574"/>
                        </a:cubicBezTo>
                        <a:lnTo>
                          <a:pt x="14682" y="2190"/>
                        </a:lnTo>
                        <a:cubicBezTo>
                          <a:pt x="14531" y="2119"/>
                          <a:pt x="14411" y="1929"/>
                          <a:pt x="14417" y="1761"/>
                        </a:cubicBezTo>
                        <a:lnTo>
                          <a:pt x="14429" y="840"/>
                        </a:lnTo>
                        <a:cubicBezTo>
                          <a:pt x="14429" y="677"/>
                          <a:pt x="14428" y="537"/>
                          <a:pt x="14417" y="537"/>
                        </a:cubicBezTo>
                        <a:cubicBezTo>
                          <a:pt x="14411" y="531"/>
                          <a:pt x="14272" y="494"/>
                          <a:pt x="14115" y="445"/>
                        </a:cubicBezTo>
                        <a:lnTo>
                          <a:pt x="12508" y="54"/>
                        </a:lnTo>
                        <a:cubicBezTo>
                          <a:pt x="12346" y="22"/>
                          <a:pt x="12205" y="0"/>
                          <a:pt x="12200" y="0"/>
                        </a:cubicBezTo>
                        <a:cubicBezTo>
                          <a:pt x="12189" y="0"/>
                          <a:pt x="12125" y="120"/>
                          <a:pt x="12049" y="266"/>
                        </a:cubicBezTo>
                        <a:lnTo>
                          <a:pt x="11628" y="1096"/>
                        </a:lnTo>
                        <a:cubicBezTo>
                          <a:pt x="11552" y="1242"/>
                          <a:pt x="11358" y="1355"/>
                          <a:pt x="11196" y="1350"/>
                        </a:cubicBezTo>
                        <a:lnTo>
                          <a:pt x="10387" y="1350"/>
                        </a:lnTo>
                        <a:cubicBezTo>
                          <a:pt x="10225" y="1355"/>
                          <a:pt x="10025" y="1242"/>
                          <a:pt x="9955" y="1096"/>
                        </a:cubicBezTo>
                        <a:lnTo>
                          <a:pt x="9534" y="266"/>
                        </a:lnTo>
                        <a:cubicBezTo>
                          <a:pt x="9458" y="120"/>
                          <a:pt x="9394" y="0"/>
                          <a:pt x="9384" y="0"/>
                        </a:cubicBezTo>
                        <a:close/>
                        <a:moveTo>
                          <a:pt x="10792" y="5820"/>
                        </a:moveTo>
                        <a:cubicBezTo>
                          <a:pt x="13533" y="5820"/>
                          <a:pt x="15761" y="8053"/>
                          <a:pt x="15761" y="10811"/>
                        </a:cubicBezTo>
                        <a:cubicBezTo>
                          <a:pt x="15761" y="13569"/>
                          <a:pt x="13533" y="15801"/>
                          <a:pt x="10792" y="15801"/>
                        </a:cubicBezTo>
                        <a:cubicBezTo>
                          <a:pt x="8051" y="15801"/>
                          <a:pt x="5822" y="13569"/>
                          <a:pt x="5822" y="10811"/>
                        </a:cubicBezTo>
                        <a:cubicBezTo>
                          <a:pt x="5822" y="8053"/>
                          <a:pt x="8045" y="5820"/>
                          <a:pt x="10792" y="5820"/>
                        </a:cubicBezTo>
                        <a:close/>
                        <a:moveTo>
                          <a:pt x="10792" y="7592"/>
                        </a:moveTo>
                        <a:cubicBezTo>
                          <a:pt x="9016" y="7592"/>
                          <a:pt x="7581" y="9033"/>
                          <a:pt x="7581" y="10816"/>
                        </a:cubicBezTo>
                        <a:cubicBezTo>
                          <a:pt x="7581" y="12593"/>
                          <a:pt x="9016" y="14040"/>
                          <a:pt x="10792" y="14040"/>
                        </a:cubicBezTo>
                        <a:cubicBezTo>
                          <a:pt x="12567" y="14040"/>
                          <a:pt x="14002" y="12599"/>
                          <a:pt x="14002" y="10816"/>
                        </a:cubicBezTo>
                        <a:cubicBezTo>
                          <a:pt x="14002" y="9033"/>
                          <a:pt x="12567" y="7592"/>
                          <a:pt x="10792" y="7592"/>
                        </a:cubicBezTo>
                        <a:close/>
                      </a:path>
                    </a:pathLst>
                  </a:custGeom>
                  <a:solidFill>
                    <a:srgbClr val="A7A7A7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38100" tIns="38100" rIns="38100" bIns="38100" numCol="1" anchor="ctr">
                    <a:noAutofit/>
                  </a:bodyPr>
                  <a:lstStyle/>
                  <a:p>
                    <a:pPr algn="ctr">
                      <a:defRPr sz="3200">
                        <a:solidFill>
                          <a:srgbClr val="FFFFFF"/>
                        </a:solidFill>
                        <a:latin typeface="Helvetica Light"/>
                        <a:ea typeface="Helvetica Light"/>
                        <a:cs typeface="Helvetica Light"/>
                        <a:sym typeface="Helvetica Light"/>
                      </a:defRPr>
                    </a:pPr>
                    <a:endParaRPr/>
                  </a:p>
                </p:txBody>
              </p:sp>
              <p:sp>
                <p:nvSpPr>
                  <p:cNvPr id="17" name="Шестеренка">
                    <a:extLst>
                      <a:ext uri="{FF2B5EF4-FFF2-40B4-BE49-F238E27FC236}">
                        <a16:creationId xmlns:a16="http://schemas.microsoft.com/office/drawing/2014/main" id="{CA448820-5976-F414-A386-AD2ABDB8C081}"/>
                      </a:ext>
                    </a:extLst>
                  </p:cNvPr>
                  <p:cNvSpPr/>
                  <p:nvPr/>
                </p:nvSpPr>
                <p:spPr>
                  <a:xfrm>
                    <a:off x="7426632" y="2955021"/>
                    <a:ext cx="1915452" cy="191582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32" h="21555" extrusionOk="0">
                        <a:moveTo>
                          <a:pt x="12837" y="2"/>
                        </a:moveTo>
                        <a:cubicBezTo>
                          <a:pt x="12731" y="-11"/>
                          <a:pt x="12661" y="38"/>
                          <a:pt x="12588" y="172"/>
                        </a:cubicBezTo>
                        <a:cubicBezTo>
                          <a:pt x="12292" y="721"/>
                          <a:pt x="11969" y="1258"/>
                          <a:pt x="11661" y="1801"/>
                        </a:cubicBezTo>
                        <a:cubicBezTo>
                          <a:pt x="11547" y="2001"/>
                          <a:pt x="11418" y="2099"/>
                          <a:pt x="11153" y="2073"/>
                        </a:cubicBezTo>
                        <a:cubicBezTo>
                          <a:pt x="10691" y="2028"/>
                          <a:pt x="10220" y="2032"/>
                          <a:pt x="9759" y="2112"/>
                        </a:cubicBezTo>
                        <a:cubicBezTo>
                          <a:pt x="9550" y="2148"/>
                          <a:pt x="9432" y="2095"/>
                          <a:pt x="9318" y="1917"/>
                        </a:cubicBezTo>
                        <a:cubicBezTo>
                          <a:pt x="8969" y="1370"/>
                          <a:pt x="8594" y="841"/>
                          <a:pt x="8243" y="295"/>
                        </a:cubicBezTo>
                        <a:cubicBezTo>
                          <a:pt x="8145" y="142"/>
                          <a:pt x="8068" y="122"/>
                          <a:pt x="7905" y="198"/>
                        </a:cubicBezTo>
                        <a:cubicBezTo>
                          <a:pt x="6845" y="688"/>
                          <a:pt x="5781" y="1174"/>
                          <a:pt x="4712" y="1644"/>
                        </a:cubicBezTo>
                        <a:cubicBezTo>
                          <a:pt x="4517" y="1730"/>
                          <a:pt x="4517" y="1820"/>
                          <a:pt x="4567" y="1996"/>
                        </a:cubicBezTo>
                        <a:cubicBezTo>
                          <a:pt x="4742" y="2608"/>
                          <a:pt x="4890" y="3227"/>
                          <a:pt x="5065" y="3839"/>
                        </a:cubicBezTo>
                        <a:cubicBezTo>
                          <a:pt x="5122" y="4038"/>
                          <a:pt x="5098" y="4170"/>
                          <a:pt x="4932" y="4306"/>
                        </a:cubicBezTo>
                        <a:cubicBezTo>
                          <a:pt x="4561" y="4610"/>
                          <a:pt x="4227" y="4959"/>
                          <a:pt x="3950" y="5348"/>
                        </a:cubicBezTo>
                        <a:cubicBezTo>
                          <a:pt x="3802" y="5555"/>
                          <a:pt x="3648" y="5573"/>
                          <a:pt x="3439" y="5530"/>
                        </a:cubicBezTo>
                        <a:cubicBezTo>
                          <a:pt x="2827" y="5405"/>
                          <a:pt x="2213" y="5295"/>
                          <a:pt x="1605" y="5156"/>
                        </a:cubicBezTo>
                        <a:cubicBezTo>
                          <a:pt x="1409" y="5111"/>
                          <a:pt x="1325" y="5153"/>
                          <a:pt x="1257" y="5338"/>
                        </a:cubicBezTo>
                        <a:cubicBezTo>
                          <a:pt x="856" y="6423"/>
                          <a:pt x="449" y="7506"/>
                          <a:pt x="35" y="8586"/>
                        </a:cubicBezTo>
                        <a:cubicBezTo>
                          <a:pt x="-34" y="8767"/>
                          <a:pt x="-6" y="8857"/>
                          <a:pt x="173" y="8954"/>
                        </a:cubicBezTo>
                        <a:cubicBezTo>
                          <a:pt x="722" y="9251"/>
                          <a:pt x="1256" y="9574"/>
                          <a:pt x="1798" y="9882"/>
                        </a:cubicBezTo>
                        <a:cubicBezTo>
                          <a:pt x="2001" y="9997"/>
                          <a:pt x="2093" y="10127"/>
                          <a:pt x="2064" y="10392"/>
                        </a:cubicBezTo>
                        <a:cubicBezTo>
                          <a:pt x="2014" y="10855"/>
                          <a:pt x="2039" y="11326"/>
                          <a:pt x="2116" y="11788"/>
                        </a:cubicBezTo>
                        <a:cubicBezTo>
                          <a:pt x="2151" y="11998"/>
                          <a:pt x="2089" y="12115"/>
                          <a:pt x="1913" y="12228"/>
                        </a:cubicBezTo>
                        <a:cubicBezTo>
                          <a:pt x="1367" y="12578"/>
                          <a:pt x="837" y="12953"/>
                          <a:pt x="291" y="13303"/>
                        </a:cubicBezTo>
                        <a:cubicBezTo>
                          <a:pt x="136" y="13403"/>
                          <a:pt x="124" y="13482"/>
                          <a:pt x="199" y="13643"/>
                        </a:cubicBezTo>
                        <a:cubicBezTo>
                          <a:pt x="688" y="14705"/>
                          <a:pt x="1172" y="15768"/>
                          <a:pt x="1642" y="16837"/>
                        </a:cubicBezTo>
                        <a:cubicBezTo>
                          <a:pt x="1728" y="17034"/>
                          <a:pt x="1818" y="17032"/>
                          <a:pt x="1994" y="16982"/>
                        </a:cubicBezTo>
                        <a:cubicBezTo>
                          <a:pt x="2605" y="16807"/>
                          <a:pt x="3223" y="16651"/>
                          <a:pt x="3839" y="16489"/>
                        </a:cubicBezTo>
                        <a:cubicBezTo>
                          <a:pt x="3930" y="16465"/>
                          <a:pt x="4023" y="16451"/>
                          <a:pt x="4118" y="16432"/>
                        </a:cubicBezTo>
                        <a:cubicBezTo>
                          <a:pt x="4164" y="16485"/>
                          <a:pt x="4202" y="16532"/>
                          <a:pt x="4241" y="16576"/>
                        </a:cubicBezTo>
                        <a:cubicBezTo>
                          <a:pt x="4568" y="16944"/>
                          <a:pt x="4922" y="17287"/>
                          <a:pt x="5319" y="17573"/>
                        </a:cubicBezTo>
                        <a:cubicBezTo>
                          <a:pt x="5534" y="17728"/>
                          <a:pt x="5572" y="17885"/>
                          <a:pt x="5524" y="18114"/>
                        </a:cubicBezTo>
                        <a:cubicBezTo>
                          <a:pt x="5398" y="18725"/>
                          <a:pt x="5287" y="19339"/>
                          <a:pt x="5149" y="19947"/>
                        </a:cubicBezTo>
                        <a:cubicBezTo>
                          <a:pt x="5105" y="20142"/>
                          <a:pt x="5145" y="20229"/>
                          <a:pt x="5331" y="20297"/>
                        </a:cubicBezTo>
                        <a:cubicBezTo>
                          <a:pt x="6415" y="20698"/>
                          <a:pt x="7497" y="21106"/>
                          <a:pt x="8576" y="21520"/>
                        </a:cubicBezTo>
                        <a:cubicBezTo>
                          <a:pt x="8757" y="21589"/>
                          <a:pt x="8847" y="21563"/>
                          <a:pt x="8944" y="21383"/>
                        </a:cubicBezTo>
                        <a:cubicBezTo>
                          <a:pt x="9241" y="20834"/>
                          <a:pt x="9562" y="20299"/>
                          <a:pt x="9871" y="19757"/>
                        </a:cubicBezTo>
                        <a:cubicBezTo>
                          <a:pt x="9985" y="19558"/>
                          <a:pt x="10110" y="19452"/>
                          <a:pt x="10378" y="19481"/>
                        </a:cubicBezTo>
                        <a:cubicBezTo>
                          <a:pt x="10828" y="19528"/>
                          <a:pt x="11291" y="19534"/>
                          <a:pt x="11737" y="19445"/>
                        </a:cubicBezTo>
                        <a:cubicBezTo>
                          <a:pt x="12009" y="19391"/>
                          <a:pt x="12126" y="19505"/>
                          <a:pt x="12252" y="19698"/>
                        </a:cubicBezTo>
                        <a:cubicBezTo>
                          <a:pt x="12593" y="20221"/>
                          <a:pt x="12952" y="20733"/>
                          <a:pt x="13290" y="21259"/>
                        </a:cubicBezTo>
                        <a:cubicBezTo>
                          <a:pt x="13387" y="21411"/>
                          <a:pt x="13463" y="21432"/>
                          <a:pt x="13628" y="21356"/>
                        </a:cubicBezTo>
                        <a:cubicBezTo>
                          <a:pt x="14687" y="20866"/>
                          <a:pt x="15750" y="20382"/>
                          <a:pt x="16819" y="19912"/>
                        </a:cubicBezTo>
                        <a:cubicBezTo>
                          <a:pt x="17012" y="19827"/>
                          <a:pt x="17018" y="19738"/>
                          <a:pt x="16967" y="19560"/>
                        </a:cubicBezTo>
                        <a:cubicBezTo>
                          <a:pt x="16791" y="18948"/>
                          <a:pt x="16644" y="18329"/>
                          <a:pt x="16469" y="17716"/>
                        </a:cubicBezTo>
                        <a:cubicBezTo>
                          <a:pt x="16412" y="17519"/>
                          <a:pt x="16433" y="17386"/>
                          <a:pt x="16600" y="17250"/>
                        </a:cubicBezTo>
                        <a:cubicBezTo>
                          <a:pt x="16971" y="16946"/>
                          <a:pt x="17305" y="16598"/>
                          <a:pt x="17584" y="16209"/>
                        </a:cubicBezTo>
                        <a:cubicBezTo>
                          <a:pt x="17730" y="16006"/>
                          <a:pt x="17880" y="15980"/>
                          <a:pt x="18092" y="16024"/>
                        </a:cubicBezTo>
                        <a:cubicBezTo>
                          <a:pt x="18703" y="16151"/>
                          <a:pt x="19318" y="16260"/>
                          <a:pt x="19926" y="16398"/>
                        </a:cubicBezTo>
                        <a:cubicBezTo>
                          <a:pt x="20121" y="16442"/>
                          <a:pt x="20207" y="16404"/>
                          <a:pt x="20276" y="16218"/>
                        </a:cubicBezTo>
                        <a:cubicBezTo>
                          <a:pt x="20676" y="15133"/>
                          <a:pt x="21084" y="14050"/>
                          <a:pt x="21497" y="12970"/>
                        </a:cubicBezTo>
                        <a:cubicBezTo>
                          <a:pt x="21566" y="12790"/>
                          <a:pt x="21541" y="12697"/>
                          <a:pt x="21361" y="12600"/>
                        </a:cubicBezTo>
                        <a:cubicBezTo>
                          <a:pt x="20812" y="12303"/>
                          <a:pt x="20278" y="11982"/>
                          <a:pt x="19736" y="11674"/>
                        </a:cubicBezTo>
                        <a:cubicBezTo>
                          <a:pt x="19535" y="11559"/>
                          <a:pt x="19439" y="11431"/>
                          <a:pt x="19468" y="11163"/>
                        </a:cubicBezTo>
                        <a:cubicBezTo>
                          <a:pt x="19519" y="10701"/>
                          <a:pt x="19493" y="10230"/>
                          <a:pt x="19416" y="9768"/>
                        </a:cubicBezTo>
                        <a:cubicBezTo>
                          <a:pt x="19381" y="9559"/>
                          <a:pt x="19443" y="9442"/>
                          <a:pt x="19620" y="9328"/>
                        </a:cubicBezTo>
                        <a:cubicBezTo>
                          <a:pt x="20166" y="8978"/>
                          <a:pt x="20694" y="8603"/>
                          <a:pt x="21240" y="8252"/>
                        </a:cubicBezTo>
                        <a:cubicBezTo>
                          <a:pt x="21393" y="8154"/>
                          <a:pt x="21411" y="8075"/>
                          <a:pt x="21336" y="7912"/>
                        </a:cubicBezTo>
                        <a:cubicBezTo>
                          <a:pt x="20846" y="6851"/>
                          <a:pt x="20362" y="5788"/>
                          <a:pt x="19892" y="4718"/>
                        </a:cubicBezTo>
                        <a:cubicBezTo>
                          <a:pt x="19806" y="4523"/>
                          <a:pt x="19717" y="4523"/>
                          <a:pt x="19541" y="4574"/>
                        </a:cubicBezTo>
                        <a:cubicBezTo>
                          <a:pt x="18917" y="4751"/>
                          <a:pt x="18286" y="4905"/>
                          <a:pt x="17662" y="5080"/>
                        </a:cubicBezTo>
                        <a:cubicBezTo>
                          <a:pt x="17490" y="5129"/>
                          <a:pt x="17378" y="5103"/>
                          <a:pt x="17261" y="4959"/>
                        </a:cubicBezTo>
                        <a:cubicBezTo>
                          <a:pt x="16959" y="4585"/>
                          <a:pt x="16599" y="4263"/>
                          <a:pt x="16213" y="3983"/>
                        </a:cubicBezTo>
                        <a:cubicBezTo>
                          <a:pt x="16001" y="3828"/>
                          <a:pt x="15960" y="3672"/>
                          <a:pt x="16008" y="3442"/>
                        </a:cubicBezTo>
                        <a:cubicBezTo>
                          <a:pt x="16135" y="2831"/>
                          <a:pt x="16245" y="2217"/>
                          <a:pt x="16383" y="1609"/>
                        </a:cubicBezTo>
                        <a:cubicBezTo>
                          <a:pt x="16428" y="1413"/>
                          <a:pt x="16387" y="1327"/>
                          <a:pt x="16201" y="1258"/>
                        </a:cubicBezTo>
                        <a:cubicBezTo>
                          <a:pt x="15118" y="858"/>
                          <a:pt x="14036" y="450"/>
                          <a:pt x="12956" y="36"/>
                        </a:cubicBezTo>
                        <a:cubicBezTo>
                          <a:pt x="12911" y="19"/>
                          <a:pt x="12873" y="7"/>
                          <a:pt x="12837" y="2"/>
                        </a:cubicBezTo>
                        <a:close/>
                        <a:moveTo>
                          <a:pt x="10766" y="5818"/>
                        </a:moveTo>
                        <a:cubicBezTo>
                          <a:pt x="13503" y="5818"/>
                          <a:pt x="15722" y="8039"/>
                          <a:pt x="15722" y="10778"/>
                        </a:cubicBezTo>
                        <a:cubicBezTo>
                          <a:pt x="15722" y="13517"/>
                          <a:pt x="13503" y="15738"/>
                          <a:pt x="10766" y="15738"/>
                        </a:cubicBezTo>
                        <a:cubicBezTo>
                          <a:pt x="8030" y="15738"/>
                          <a:pt x="5810" y="13517"/>
                          <a:pt x="5810" y="10778"/>
                        </a:cubicBezTo>
                        <a:cubicBezTo>
                          <a:pt x="5810" y="8039"/>
                          <a:pt x="8030" y="5818"/>
                          <a:pt x="10766" y="5818"/>
                        </a:cubicBezTo>
                        <a:close/>
                      </a:path>
                    </a:pathLst>
                  </a:custGeom>
                  <a:solidFill>
                    <a:srgbClr val="CFCDD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38100" tIns="38100" rIns="38100" bIns="38100" numCol="1" anchor="ctr">
                    <a:noAutofit/>
                  </a:bodyPr>
                  <a:lstStyle/>
                  <a:p>
                    <a:pPr algn="ctr">
                      <a:defRPr sz="3200">
                        <a:solidFill>
                          <a:srgbClr val="FFFFFF"/>
                        </a:solidFill>
                        <a:latin typeface="Helvetica Light"/>
                        <a:ea typeface="Helvetica Light"/>
                        <a:cs typeface="Helvetica Light"/>
                        <a:sym typeface="Helvetica Light"/>
                      </a:defRPr>
                    </a:pPr>
                    <a:endParaRPr/>
                  </a:p>
                </p:txBody>
              </p:sp>
              <p:sp>
                <p:nvSpPr>
                  <p:cNvPr id="18" name="Шестеренка">
                    <a:extLst>
                      <a:ext uri="{FF2B5EF4-FFF2-40B4-BE49-F238E27FC236}">
                        <a16:creationId xmlns:a16="http://schemas.microsoft.com/office/drawing/2014/main" id="{AA758CCD-2543-62BE-BBF2-0F800F4D3990}"/>
                      </a:ext>
                    </a:extLst>
                  </p:cNvPr>
                  <p:cNvSpPr/>
                  <p:nvPr/>
                </p:nvSpPr>
                <p:spPr>
                  <a:xfrm>
                    <a:off x="7688391" y="2211179"/>
                    <a:ext cx="603888" cy="60126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599" extrusionOk="0">
                        <a:moveTo>
                          <a:pt x="9384" y="0"/>
                        </a:moveTo>
                        <a:cubicBezTo>
                          <a:pt x="9373" y="0"/>
                          <a:pt x="9237" y="27"/>
                          <a:pt x="9075" y="54"/>
                        </a:cubicBezTo>
                        <a:lnTo>
                          <a:pt x="7468" y="445"/>
                        </a:lnTo>
                        <a:cubicBezTo>
                          <a:pt x="7312" y="494"/>
                          <a:pt x="7177" y="531"/>
                          <a:pt x="7166" y="537"/>
                        </a:cubicBezTo>
                        <a:cubicBezTo>
                          <a:pt x="7161" y="542"/>
                          <a:pt x="7154" y="677"/>
                          <a:pt x="7154" y="840"/>
                        </a:cubicBezTo>
                        <a:lnTo>
                          <a:pt x="7166" y="1761"/>
                        </a:lnTo>
                        <a:cubicBezTo>
                          <a:pt x="7166" y="1924"/>
                          <a:pt x="7047" y="2119"/>
                          <a:pt x="6902" y="2190"/>
                        </a:cubicBezTo>
                        <a:lnTo>
                          <a:pt x="6151" y="2574"/>
                        </a:lnTo>
                        <a:cubicBezTo>
                          <a:pt x="6006" y="2655"/>
                          <a:pt x="5778" y="2644"/>
                          <a:pt x="5649" y="2547"/>
                        </a:cubicBezTo>
                        <a:lnTo>
                          <a:pt x="4900" y="2010"/>
                        </a:lnTo>
                        <a:cubicBezTo>
                          <a:pt x="4765" y="1913"/>
                          <a:pt x="4651" y="1842"/>
                          <a:pt x="4645" y="1848"/>
                        </a:cubicBezTo>
                        <a:cubicBezTo>
                          <a:pt x="4640" y="1853"/>
                          <a:pt x="4527" y="1941"/>
                          <a:pt x="4398" y="2044"/>
                        </a:cubicBezTo>
                        <a:lnTo>
                          <a:pt x="3162" y="3116"/>
                        </a:lnTo>
                        <a:cubicBezTo>
                          <a:pt x="3043" y="3230"/>
                          <a:pt x="2941" y="3327"/>
                          <a:pt x="2936" y="3333"/>
                        </a:cubicBezTo>
                        <a:cubicBezTo>
                          <a:pt x="2930" y="3338"/>
                          <a:pt x="2990" y="3462"/>
                          <a:pt x="3065" y="3609"/>
                        </a:cubicBezTo>
                        <a:lnTo>
                          <a:pt x="3490" y="4401"/>
                        </a:lnTo>
                        <a:cubicBezTo>
                          <a:pt x="3566" y="4548"/>
                          <a:pt x="3551" y="4769"/>
                          <a:pt x="3448" y="4899"/>
                        </a:cubicBezTo>
                        <a:lnTo>
                          <a:pt x="2909" y="5648"/>
                        </a:lnTo>
                        <a:cubicBezTo>
                          <a:pt x="2817" y="5783"/>
                          <a:pt x="2612" y="5879"/>
                          <a:pt x="2450" y="5858"/>
                        </a:cubicBezTo>
                        <a:lnTo>
                          <a:pt x="1548" y="5739"/>
                        </a:lnTo>
                        <a:cubicBezTo>
                          <a:pt x="1386" y="5717"/>
                          <a:pt x="1251" y="5707"/>
                          <a:pt x="1246" y="5712"/>
                        </a:cubicBezTo>
                        <a:cubicBezTo>
                          <a:pt x="1241" y="5717"/>
                          <a:pt x="1181" y="5848"/>
                          <a:pt x="1111" y="6000"/>
                        </a:cubicBezTo>
                        <a:lnTo>
                          <a:pt x="518" y="7483"/>
                        </a:lnTo>
                        <a:cubicBezTo>
                          <a:pt x="464" y="7640"/>
                          <a:pt x="420" y="7776"/>
                          <a:pt x="415" y="7781"/>
                        </a:cubicBezTo>
                        <a:cubicBezTo>
                          <a:pt x="415" y="7792"/>
                          <a:pt x="523" y="7874"/>
                          <a:pt x="658" y="7966"/>
                        </a:cubicBezTo>
                        <a:lnTo>
                          <a:pt x="1381" y="8454"/>
                        </a:lnTo>
                        <a:cubicBezTo>
                          <a:pt x="1516" y="8546"/>
                          <a:pt x="1602" y="8752"/>
                          <a:pt x="1570" y="8914"/>
                        </a:cubicBezTo>
                        <a:lnTo>
                          <a:pt x="1420" y="9944"/>
                        </a:lnTo>
                        <a:cubicBezTo>
                          <a:pt x="1404" y="10106"/>
                          <a:pt x="1263" y="10291"/>
                          <a:pt x="1106" y="10345"/>
                        </a:cubicBezTo>
                        <a:lnTo>
                          <a:pt x="280" y="10648"/>
                        </a:lnTo>
                        <a:cubicBezTo>
                          <a:pt x="123" y="10702"/>
                          <a:pt x="0" y="10758"/>
                          <a:pt x="0" y="10769"/>
                        </a:cubicBezTo>
                        <a:cubicBezTo>
                          <a:pt x="0" y="10779"/>
                          <a:pt x="6" y="10919"/>
                          <a:pt x="17" y="11082"/>
                        </a:cubicBezTo>
                        <a:lnTo>
                          <a:pt x="167" y="12626"/>
                        </a:lnTo>
                        <a:cubicBezTo>
                          <a:pt x="194" y="12789"/>
                          <a:pt x="210" y="12930"/>
                          <a:pt x="216" y="12941"/>
                        </a:cubicBezTo>
                        <a:cubicBezTo>
                          <a:pt x="216" y="12952"/>
                          <a:pt x="350" y="12974"/>
                          <a:pt x="518" y="12990"/>
                        </a:cubicBezTo>
                        <a:lnTo>
                          <a:pt x="1354" y="13082"/>
                        </a:lnTo>
                        <a:cubicBezTo>
                          <a:pt x="1516" y="13098"/>
                          <a:pt x="1688" y="13245"/>
                          <a:pt x="1737" y="13402"/>
                        </a:cubicBezTo>
                        <a:lnTo>
                          <a:pt x="2121" y="14501"/>
                        </a:lnTo>
                        <a:cubicBezTo>
                          <a:pt x="2181" y="14653"/>
                          <a:pt x="2142" y="14881"/>
                          <a:pt x="2028" y="15000"/>
                        </a:cubicBezTo>
                        <a:lnTo>
                          <a:pt x="1457" y="15624"/>
                        </a:lnTo>
                        <a:cubicBezTo>
                          <a:pt x="1349" y="15743"/>
                          <a:pt x="1258" y="15850"/>
                          <a:pt x="1263" y="15856"/>
                        </a:cubicBezTo>
                        <a:cubicBezTo>
                          <a:pt x="1268" y="15861"/>
                          <a:pt x="1338" y="15986"/>
                          <a:pt x="1425" y="16127"/>
                        </a:cubicBezTo>
                        <a:lnTo>
                          <a:pt x="2256" y="17380"/>
                        </a:lnTo>
                        <a:cubicBezTo>
                          <a:pt x="2353" y="17510"/>
                          <a:pt x="2440" y="17623"/>
                          <a:pt x="2445" y="17634"/>
                        </a:cubicBezTo>
                        <a:cubicBezTo>
                          <a:pt x="2450" y="17639"/>
                          <a:pt x="2579" y="17595"/>
                          <a:pt x="2730" y="17535"/>
                        </a:cubicBezTo>
                        <a:lnTo>
                          <a:pt x="3490" y="17232"/>
                        </a:lnTo>
                        <a:cubicBezTo>
                          <a:pt x="3641" y="17173"/>
                          <a:pt x="3863" y="17216"/>
                          <a:pt x="3976" y="17336"/>
                        </a:cubicBezTo>
                        <a:lnTo>
                          <a:pt x="4905" y="18192"/>
                        </a:lnTo>
                        <a:cubicBezTo>
                          <a:pt x="5029" y="18295"/>
                          <a:pt x="5100" y="18511"/>
                          <a:pt x="5062" y="18673"/>
                        </a:cubicBezTo>
                        <a:lnTo>
                          <a:pt x="4851" y="19476"/>
                        </a:lnTo>
                        <a:cubicBezTo>
                          <a:pt x="4808" y="19633"/>
                          <a:pt x="4780" y="19769"/>
                          <a:pt x="4785" y="19774"/>
                        </a:cubicBezTo>
                        <a:cubicBezTo>
                          <a:pt x="4791" y="19780"/>
                          <a:pt x="4915" y="19850"/>
                          <a:pt x="5055" y="19937"/>
                        </a:cubicBezTo>
                        <a:lnTo>
                          <a:pt x="6345" y="20631"/>
                        </a:lnTo>
                        <a:cubicBezTo>
                          <a:pt x="6491" y="20701"/>
                          <a:pt x="6621" y="20761"/>
                          <a:pt x="6632" y="20766"/>
                        </a:cubicBezTo>
                        <a:cubicBezTo>
                          <a:pt x="6637" y="20772"/>
                          <a:pt x="6735" y="20668"/>
                          <a:pt x="6843" y="20543"/>
                        </a:cubicBezTo>
                        <a:lnTo>
                          <a:pt x="7370" y="19932"/>
                        </a:lnTo>
                        <a:cubicBezTo>
                          <a:pt x="7478" y="19807"/>
                          <a:pt x="7694" y="19742"/>
                          <a:pt x="7851" y="19791"/>
                        </a:cubicBezTo>
                        <a:lnTo>
                          <a:pt x="9136" y="20116"/>
                        </a:lnTo>
                        <a:cubicBezTo>
                          <a:pt x="9298" y="20149"/>
                          <a:pt x="9459" y="20306"/>
                          <a:pt x="9497" y="20468"/>
                        </a:cubicBezTo>
                        <a:lnTo>
                          <a:pt x="9680" y="21259"/>
                        </a:lnTo>
                        <a:cubicBezTo>
                          <a:pt x="9718" y="21422"/>
                          <a:pt x="9756" y="21552"/>
                          <a:pt x="9761" y="21552"/>
                        </a:cubicBezTo>
                        <a:cubicBezTo>
                          <a:pt x="9767" y="21552"/>
                          <a:pt x="9911" y="21562"/>
                          <a:pt x="10073" y="21573"/>
                        </a:cubicBezTo>
                        <a:lnTo>
                          <a:pt x="10500" y="21595"/>
                        </a:lnTo>
                        <a:cubicBezTo>
                          <a:pt x="10662" y="21600"/>
                          <a:pt x="10931" y="21600"/>
                          <a:pt x="11098" y="21595"/>
                        </a:cubicBezTo>
                        <a:lnTo>
                          <a:pt x="11525" y="21573"/>
                        </a:lnTo>
                        <a:cubicBezTo>
                          <a:pt x="11687" y="21562"/>
                          <a:pt x="11828" y="21552"/>
                          <a:pt x="11839" y="21552"/>
                        </a:cubicBezTo>
                        <a:cubicBezTo>
                          <a:pt x="11849" y="21552"/>
                          <a:pt x="11882" y="21416"/>
                          <a:pt x="11920" y="21259"/>
                        </a:cubicBezTo>
                        <a:lnTo>
                          <a:pt x="12103" y="20468"/>
                        </a:lnTo>
                        <a:cubicBezTo>
                          <a:pt x="12141" y="20306"/>
                          <a:pt x="12302" y="20149"/>
                          <a:pt x="12464" y="20116"/>
                        </a:cubicBezTo>
                        <a:lnTo>
                          <a:pt x="13749" y="19791"/>
                        </a:lnTo>
                        <a:cubicBezTo>
                          <a:pt x="13906" y="19742"/>
                          <a:pt x="14120" y="19807"/>
                          <a:pt x="14228" y="19932"/>
                        </a:cubicBezTo>
                        <a:lnTo>
                          <a:pt x="14757" y="20543"/>
                        </a:lnTo>
                        <a:cubicBezTo>
                          <a:pt x="14865" y="20668"/>
                          <a:pt x="14957" y="20767"/>
                          <a:pt x="14968" y="20766"/>
                        </a:cubicBezTo>
                        <a:cubicBezTo>
                          <a:pt x="14974" y="20761"/>
                          <a:pt x="15102" y="20701"/>
                          <a:pt x="15253" y="20631"/>
                        </a:cubicBezTo>
                        <a:lnTo>
                          <a:pt x="16543" y="19937"/>
                        </a:lnTo>
                        <a:cubicBezTo>
                          <a:pt x="16683" y="19850"/>
                          <a:pt x="16802" y="19780"/>
                          <a:pt x="16813" y="19774"/>
                        </a:cubicBezTo>
                        <a:cubicBezTo>
                          <a:pt x="16818" y="19769"/>
                          <a:pt x="16792" y="19633"/>
                          <a:pt x="16749" y="19476"/>
                        </a:cubicBezTo>
                        <a:lnTo>
                          <a:pt x="16538" y="18673"/>
                        </a:lnTo>
                        <a:cubicBezTo>
                          <a:pt x="16495" y="18516"/>
                          <a:pt x="16565" y="18301"/>
                          <a:pt x="16695" y="18192"/>
                        </a:cubicBezTo>
                        <a:lnTo>
                          <a:pt x="17622" y="17336"/>
                        </a:lnTo>
                        <a:cubicBezTo>
                          <a:pt x="17736" y="17216"/>
                          <a:pt x="17957" y="17173"/>
                          <a:pt x="18108" y="17232"/>
                        </a:cubicBezTo>
                        <a:lnTo>
                          <a:pt x="18868" y="17535"/>
                        </a:lnTo>
                        <a:cubicBezTo>
                          <a:pt x="19019" y="17595"/>
                          <a:pt x="19150" y="17639"/>
                          <a:pt x="19155" y="17634"/>
                        </a:cubicBezTo>
                        <a:cubicBezTo>
                          <a:pt x="19160" y="17628"/>
                          <a:pt x="19247" y="17515"/>
                          <a:pt x="19344" y="17380"/>
                        </a:cubicBezTo>
                        <a:lnTo>
                          <a:pt x="20175" y="16127"/>
                        </a:lnTo>
                        <a:cubicBezTo>
                          <a:pt x="20262" y="15986"/>
                          <a:pt x="20332" y="15861"/>
                          <a:pt x="20337" y="15856"/>
                        </a:cubicBezTo>
                        <a:cubicBezTo>
                          <a:pt x="20342" y="15850"/>
                          <a:pt x="20256" y="15743"/>
                          <a:pt x="20143" y="15624"/>
                        </a:cubicBezTo>
                        <a:lnTo>
                          <a:pt x="19570" y="14989"/>
                        </a:lnTo>
                        <a:cubicBezTo>
                          <a:pt x="19462" y="14869"/>
                          <a:pt x="19419" y="14642"/>
                          <a:pt x="19479" y="14491"/>
                        </a:cubicBezTo>
                        <a:lnTo>
                          <a:pt x="19862" y="13390"/>
                        </a:lnTo>
                        <a:cubicBezTo>
                          <a:pt x="19910" y="13233"/>
                          <a:pt x="20082" y="13088"/>
                          <a:pt x="20244" y="13072"/>
                        </a:cubicBezTo>
                        <a:lnTo>
                          <a:pt x="21081" y="12978"/>
                        </a:lnTo>
                        <a:cubicBezTo>
                          <a:pt x="21243" y="12962"/>
                          <a:pt x="21379" y="12940"/>
                          <a:pt x="21384" y="12929"/>
                        </a:cubicBezTo>
                        <a:cubicBezTo>
                          <a:pt x="21384" y="12918"/>
                          <a:pt x="21404" y="12784"/>
                          <a:pt x="21431" y="12616"/>
                        </a:cubicBezTo>
                        <a:lnTo>
                          <a:pt x="21583" y="11072"/>
                        </a:lnTo>
                        <a:cubicBezTo>
                          <a:pt x="21594" y="10909"/>
                          <a:pt x="21600" y="10767"/>
                          <a:pt x="21600" y="10757"/>
                        </a:cubicBezTo>
                        <a:cubicBezTo>
                          <a:pt x="21584" y="10757"/>
                          <a:pt x="21460" y="10702"/>
                          <a:pt x="21303" y="10648"/>
                        </a:cubicBezTo>
                        <a:lnTo>
                          <a:pt x="20477" y="10345"/>
                        </a:lnTo>
                        <a:cubicBezTo>
                          <a:pt x="20321" y="10291"/>
                          <a:pt x="20180" y="10106"/>
                          <a:pt x="20163" y="9944"/>
                        </a:cubicBezTo>
                        <a:lnTo>
                          <a:pt x="20013" y="8914"/>
                        </a:lnTo>
                        <a:cubicBezTo>
                          <a:pt x="19981" y="8752"/>
                          <a:pt x="20067" y="8546"/>
                          <a:pt x="20202" y="8454"/>
                        </a:cubicBezTo>
                        <a:lnTo>
                          <a:pt x="20926" y="7966"/>
                        </a:lnTo>
                        <a:cubicBezTo>
                          <a:pt x="21060" y="7874"/>
                          <a:pt x="21174" y="7792"/>
                          <a:pt x="21168" y="7781"/>
                        </a:cubicBezTo>
                        <a:cubicBezTo>
                          <a:pt x="21168" y="7770"/>
                          <a:pt x="21119" y="7640"/>
                          <a:pt x="21065" y="7483"/>
                        </a:cubicBezTo>
                        <a:lnTo>
                          <a:pt x="20472" y="6000"/>
                        </a:lnTo>
                        <a:cubicBezTo>
                          <a:pt x="20402" y="5848"/>
                          <a:pt x="20342" y="5723"/>
                          <a:pt x="20337" y="5712"/>
                        </a:cubicBezTo>
                        <a:cubicBezTo>
                          <a:pt x="20332" y="5701"/>
                          <a:pt x="20197" y="5717"/>
                          <a:pt x="20035" y="5739"/>
                        </a:cubicBezTo>
                        <a:lnTo>
                          <a:pt x="19133" y="5858"/>
                        </a:lnTo>
                        <a:cubicBezTo>
                          <a:pt x="18971" y="5879"/>
                          <a:pt x="18761" y="5788"/>
                          <a:pt x="18674" y="5648"/>
                        </a:cubicBezTo>
                        <a:lnTo>
                          <a:pt x="18135" y="4899"/>
                        </a:lnTo>
                        <a:cubicBezTo>
                          <a:pt x="18032" y="4769"/>
                          <a:pt x="18017" y="4548"/>
                          <a:pt x="18093" y="4401"/>
                        </a:cubicBezTo>
                        <a:lnTo>
                          <a:pt x="18518" y="3609"/>
                        </a:lnTo>
                        <a:cubicBezTo>
                          <a:pt x="18593" y="3462"/>
                          <a:pt x="18653" y="3338"/>
                          <a:pt x="18647" y="3333"/>
                        </a:cubicBezTo>
                        <a:cubicBezTo>
                          <a:pt x="18642" y="3327"/>
                          <a:pt x="18540" y="3230"/>
                          <a:pt x="18422" y="3116"/>
                        </a:cubicBezTo>
                        <a:lnTo>
                          <a:pt x="17186" y="2044"/>
                        </a:lnTo>
                        <a:cubicBezTo>
                          <a:pt x="17056" y="1941"/>
                          <a:pt x="16943" y="1853"/>
                          <a:pt x="16938" y="1848"/>
                        </a:cubicBezTo>
                        <a:cubicBezTo>
                          <a:pt x="16932" y="1842"/>
                          <a:pt x="16813" y="1918"/>
                          <a:pt x="16683" y="2010"/>
                        </a:cubicBezTo>
                        <a:lnTo>
                          <a:pt x="15934" y="2547"/>
                        </a:lnTo>
                        <a:cubicBezTo>
                          <a:pt x="15800" y="2644"/>
                          <a:pt x="15572" y="2655"/>
                          <a:pt x="15432" y="2574"/>
                        </a:cubicBezTo>
                        <a:lnTo>
                          <a:pt x="14682" y="2190"/>
                        </a:lnTo>
                        <a:cubicBezTo>
                          <a:pt x="14531" y="2119"/>
                          <a:pt x="14411" y="1929"/>
                          <a:pt x="14417" y="1761"/>
                        </a:cubicBezTo>
                        <a:lnTo>
                          <a:pt x="14429" y="840"/>
                        </a:lnTo>
                        <a:cubicBezTo>
                          <a:pt x="14429" y="677"/>
                          <a:pt x="14428" y="537"/>
                          <a:pt x="14417" y="537"/>
                        </a:cubicBezTo>
                        <a:cubicBezTo>
                          <a:pt x="14411" y="531"/>
                          <a:pt x="14272" y="494"/>
                          <a:pt x="14115" y="445"/>
                        </a:cubicBezTo>
                        <a:lnTo>
                          <a:pt x="12508" y="54"/>
                        </a:lnTo>
                        <a:cubicBezTo>
                          <a:pt x="12346" y="22"/>
                          <a:pt x="12205" y="0"/>
                          <a:pt x="12200" y="0"/>
                        </a:cubicBezTo>
                        <a:cubicBezTo>
                          <a:pt x="12189" y="0"/>
                          <a:pt x="12125" y="120"/>
                          <a:pt x="12049" y="266"/>
                        </a:cubicBezTo>
                        <a:lnTo>
                          <a:pt x="11628" y="1096"/>
                        </a:lnTo>
                        <a:cubicBezTo>
                          <a:pt x="11552" y="1242"/>
                          <a:pt x="11358" y="1355"/>
                          <a:pt x="11196" y="1350"/>
                        </a:cubicBezTo>
                        <a:lnTo>
                          <a:pt x="10387" y="1350"/>
                        </a:lnTo>
                        <a:cubicBezTo>
                          <a:pt x="10225" y="1355"/>
                          <a:pt x="10025" y="1242"/>
                          <a:pt x="9955" y="1096"/>
                        </a:cubicBezTo>
                        <a:lnTo>
                          <a:pt x="9534" y="266"/>
                        </a:lnTo>
                        <a:cubicBezTo>
                          <a:pt x="9458" y="120"/>
                          <a:pt x="9394" y="0"/>
                          <a:pt x="9384" y="0"/>
                        </a:cubicBezTo>
                        <a:close/>
                        <a:moveTo>
                          <a:pt x="10792" y="5820"/>
                        </a:moveTo>
                        <a:cubicBezTo>
                          <a:pt x="13533" y="5820"/>
                          <a:pt x="15761" y="8053"/>
                          <a:pt x="15761" y="10811"/>
                        </a:cubicBezTo>
                        <a:cubicBezTo>
                          <a:pt x="15761" y="13569"/>
                          <a:pt x="13533" y="15801"/>
                          <a:pt x="10792" y="15801"/>
                        </a:cubicBezTo>
                        <a:cubicBezTo>
                          <a:pt x="8051" y="15801"/>
                          <a:pt x="5822" y="13569"/>
                          <a:pt x="5822" y="10811"/>
                        </a:cubicBezTo>
                        <a:cubicBezTo>
                          <a:pt x="5822" y="8053"/>
                          <a:pt x="8045" y="5820"/>
                          <a:pt x="10792" y="5820"/>
                        </a:cubicBezTo>
                        <a:close/>
                        <a:moveTo>
                          <a:pt x="10792" y="7592"/>
                        </a:moveTo>
                        <a:cubicBezTo>
                          <a:pt x="9016" y="7592"/>
                          <a:pt x="7581" y="9033"/>
                          <a:pt x="7581" y="10816"/>
                        </a:cubicBezTo>
                        <a:cubicBezTo>
                          <a:pt x="7581" y="12593"/>
                          <a:pt x="9016" y="14040"/>
                          <a:pt x="10792" y="14040"/>
                        </a:cubicBezTo>
                        <a:cubicBezTo>
                          <a:pt x="12567" y="14040"/>
                          <a:pt x="14002" y="12599"/>
                          <a:pt x="14002" y="10816"/>
                        </a:cubicBezTo>
                        <a:cubicBezTo>
                          <a:pt x="14002" y="9033"/>
                          <a:pt x="12567" y="7592"/>
                          <a:pt x="10792" y="7592"/>
                        </a:cubicBezTo>
                        <a:close/>
                      </a:path>
                    </a:pathLst>
                  </a:custGeom>
                  <a:solidFill>
                    <a:srgbClr val="A7A7A7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38100" tIns="38100" rIns="38100" bIns="38100" numCol="1" anchor="ctr">
                    <a:noAutofit/>
                  </a:bodyPr>
                  <a:lstStyle/>
                  <a:p>
                    <a:pPr algn="ctr">
                      <a:defRPr sz="3200">
                        <a:solidFill>
                          <a:srgbClr val="FFFFFF"/>
                        </a:solidFill>
                        <a:latin typeface="Helvetica Light"/>
                        <a:ea typeface="Helvetica Light"/>
                        <a:cs typeface="Helvetica Light"/>
                        <a:sym typeface="Helvetica Light"/>
                      </a:defRPr>
                    </a:pPr>
                    <a:endParaRPr/>
                  </a:p>
                </p:txBody>
              </p:sp>
              <p:sp>
                <p:nvSpPr>
                  <p:cNvPr id="19" name="Шестеренка">
                    <a:extLst>
                      <a:ext uri="{FF2B5EF4-FFF2-40B4-BE49-F238E27FC236}">
                        <a16:creationId xmlns:a16="http://schemas.microsoft.com/office/drawing/2014/main" id="{44B2B088-BA6C-3B0D-552C-13F8C678C018}"/>
                      </a:ext>
                    </a:extLst>
                  </p:cNvPr>
                  <p:cNvSpPr/>
                  <p:nvPr/>
                </p:nvSpPr>
                <p:spPr>
                  <a:xfrm>
                    <a:off x="2792415" y="2401865"/>
                    <a:ext cx="1610478" cy="161079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32" h="21555" extrusionOk="0">
                        <a:moveTo>
                          <a:pt x="12837" y="2"/>
                        </a:moveTo>
                        <a:cubicBezTo>
                          <a:pt x="12731" y="-11"/>
                          <a:pt x="12661" y="38"/>
                          <a:pt x="12588" y="172"/>
                        </a:cubicBezTo>
                        <a:cubicBezTo>
                          <a:pt x="12292" y="721"/>
                          <a:pt x="11969" y="1258"/>
                          <a:pt x="11661" y="1801"/>
                        </a:cubicBezTo>
                        <a:cubicBezTo>
                          <a:pt x="11547" y="2001"/>
                          <a:pt x="11418" y="2099"/>
                          <a:pt x="11153" y="2073"/>
                        </a:cubicBezTo>
                        <a:cubicBezTo>
                          <a:pt x="10691" y="2028"/>
                          <a:pt x="10220" y="2032"/>
                          <a:pt x="9759" y="2112"/>
                        </a:cubicBezTo>
                        <a:cubicBezTo>
                          <a:pt x="9550" y="2148"/>
                          <a:pt x="9432" y="2095"/>
                          <a:pt x="9318" y="1917"/>
                        </a:cubicBezTo>
                        <a:cubicBezTo>
                          <a:pt x="8969" y="1370"/>
                          <a:pt x="8594" y="841"/>
                          <a:pt x="8243" y="295"/>
                        </a:cubicBezTo>
                        <a:cubicBezTo>
                          <a:pt x="8145" y="142"/>
                          <a:pt x="8068" y="122"/>
                          <a:pt x="7905" y="198"/>
                        </a:cubicBezTo>
                        <a:cubicBezTo>
                          <a:pt x="6845" y="688"/>
                          <a:pt x="5781" y="1174"/>
                          <a:pt x="4712" y="1644"/>
                        </a:cubicBezTo>
                        <a:cubicBezTo>
                          <a:pt x="4517" y="1730"/>
                          <a:pt x="4517" y="1820"/>
                          <a:pt x="4567" y="1996"/>
                        </a:cubicBezTo>
                        <a:cubicBezTo>
                          <a:pt x="4742" y="2608"/>
                          <a:pt x="4890" y="3227"/>
                          <a:pt x="5065" y="3839"/>
                        </a:cubicBezTo>
                        <a:cubicBezTo>
                          <a:pt x="5122" y="4038"/>
                          <a:pt x="5098" y="4170"/>
                          <a:pt x="4932" y="4306"/>
                        </a:cubicBezTo>
                        <a:cubicBezTo>
                          <a:pt x="4561" y="4610"/>
                          <a:pt x="4227" y="4959"/>
                          <a:pt x="3950" y="5348"/>
                        </a:cubicBezTo>
                        <a:cubicBezTo>
                          <a:pt x="3802" y="5555"/>
                          <a:pt x="3648" y="5573"/>
                          <a:pt x="3439" y="5530"/>
                        </a:cubicBezTo>
                        <a:cubicBezTo>
                          <a:pt x="2827" y="5405"/>
                          <a:pt x="2213" y="5295"/>
                          <a:pt x="1605" y="5156"/>
                        </a:cubicBezTo>
                        <a:cubicBezTo>
                          <a:pt x="1409" y="5111"/>
                          <a:pt x="1325" y="5153"/>
                          <a:pt x="1257" y="5338"/>
                        </a:cubicBezTo>
                        <a:cubicBezTo>
                          <a:pt x="856" y="6423"/>
                          <a:pt x="449" y="7506"/>
                          <a:pt x="35" y="8586"/>
                        </a:cubicBezTo>
                        <a:cubicBezTo>
                          <a:pt x="-34" y="8767"/>
                          <a:pt x="-6" y="8857"/>
                          <a:pt x="173" y="8954"/>
                        </a:cubicBezTo>
                        <a:cubicBezTo>
                          <a:pt x="722" y="9251"/>
                          <a:pt x="1256" y="9574"/>
                          <a:pt x="1798" y="9882"/>
                        </a:cubicBezTo>
                        <a:cubicBezTo>
                          <a:pt x="2001" y="9997"/>
                          <a:pt x="2093" y="10127"/>
                          <a:pt x="2064" y="10392"/>
                        </a:cubicBezTo>
                        <a:cubicBezTo>
                          <a:pt x="2014" y="10855"/>
                          <a:pt x="2039" y="11326"/>
                          <a:pt x="2116" y="11788"/>
                        </a:cubicBezTo>
                        <a:cubicBezTo>
                          <a:pt x="2151" y="11998"/>
                          <a:pt x="2089" y="12115"/>
                          <a:pt x="1913" y="12228"/>
                        </a:cubicBezTo>
                        <a:cubicBezTo>
                          <a:pt x="1367" y="12578"/>
                          <a:pt x="837" y="12953"/>
                          <a:pt x="291" y="13303"/>
                        </a:cubicBezTo>
                        <a:cubicBezTo>
                          <a:pt x="136" y="13403"/>
                          <a:pt x="124" y="13482"/>
                          <a:pt x="199" y="13643"/>
                        </a:cubicBezTo>
                        <a:cubicBezTo>
                          <a:pt x="688" y="14705"/>
                          <a:pt x="1172" y="15768"/>
                          <a:pt x="1642" y="16837"/>
                        </a:cubicBezTo>
                        <a:cubicBezTo>
                          <a:pt x="1728" y="17034"/>
                          <a:pt x="1818" y="17032"/>
                          <a:pt x="1994" y="16982"/>
                        </a:cubicBezTo>
                        <a:cubicBezTo>
                          <a:pt x="2605" y="16807"/>
                          <a:pt x="3223" y="16651"/>
                          <a:pt x="3839" y="16489"/>
                        </a:cubicBezTo>
                        <a:cubicBezTo>
                          <a:pt x="3930" y="16465"/>
                          <a:pt x="4023" y="16451"/>
                          <a:pt x="4118" y="16432"/>
                        </a:cubicBezTo>
                        <a:cubicBezTo>
                          <a:pt x="4164" y="16485"/>
                          <a:pt x="4202" y="16532"/>
                          <a:pt x="4241" y="16576"/>
                        </a:cubicBezTo>
                        <a:cubicBezTo>
                          <a:pt x="4568" y="16944"/>
                          <a:pt x="4922" y="17287"/>
                          <a:pt x="5319" y="17573"/>
                        </a:cubicBezTo>
                        <a:cubicBezTo>
                          <a:pt x="5534" y="17728"/>
                          <a:pt x="5572" y="17885"/>
                          <a:pt x="5524" y="18114"/>
                        </a:cubicBezTo>
                        <a:cubicBezTo>
                          <a:pt x="5398" y="18725"/>
                          <a:pt x="5287" y="19339"/>
                          <a:pt x="5149" y="19947"/>
                        </a:cubicBezTo>
                        <a:cubicBezTo>
                          <a:pt x="5105" y="20142"/>
                          <a:pt x="5145" y="20229"/>
                          <a:pt x="5331" y="20297"/>
                        </a:cubicBezTo>
                        <a:cubicBezTo>
                          <a:pt x="6415" y="20698"/>
                          <a:pt x="7497" y="21106"/>
                          <a:pt x="8576" y="21520"/>
                        </a:cubicBezTo>
                        <a:cubicBezTo>
                          <a:pt x="8757" y="21589"/>
                          <a:pt x="8847" y="21563"/>
                          <a:pt x="8944" y="21383"/>
                        </a:cubicBezTo>
                        <a:cubicBezTo>
                          <a:pt x="9241" y="20834"/>
                          <a:pt x="9562" y="20299"/>
                          <a:pt x="9871" y="19757"/>
                        </a:cubicBezTo>
                        <a:cubicBezTo>
                          <a:pt x="9985" y="19558"/>
                          <a:pt x="10110" y="19452"/>
                          <a:pt x="10378" y="19481"/>
                        </a:cubicBezTo>
                        <a:cubicBezTo>
                          <a:pt x="10828" y="19528"/>
                          <a:pt x="11291" y="19534"/>
                          <a:pt x="11737" y="19445"/>
                        </a:cubicBezTo>
                        <a:cubicBezTo>
                          <a:pt x="12009" y="19391"/>
                          <a:pt x="12126" y="19505"/>
                          <a:pt x="12252" y="19698"/>
                        </a:cubicBezTo>
                        <a:cubicBezTo>
                          <a:pt x="12593" y="20221"/>
                          <a:pt x="12952" y="20733"/>
                          <a:pt x="13290" y="21259"/>
                        </a:cubicBezTo>
                        <a:cubicBezTo>
                          <a:pt x="13387" y="21411"/>
                          <a:pt x="13463" y="21432"/>
                          <a:pt x="13628" y="21356"/>
                        </a:cubicBezTo>
                        <a:cubicBezTo>
                          <a:pt x="14687" y="20866"/>
                          <a:pt x="15750" y="20382"/>
                          <a:pt x="16819" y="19912"/>
                        </a:cubicBezTo>
                        <a:cubicBezTo>
                          <a:pt x="17012" y="19827"/>
                          <a:pt x="17018" y="19738"/>
                          <a:pt x="16967" y="19560"/>
                        </a:cubicBezTo>
                        <a:cubicBezTo>
                          <a:pt x="16791" y="18948"/>
                          <a:pt x="16644" y="18329"/>
                          <a:pt x="16469" y="17716"/>
                        </a:cubicBezTo>
                        <a:cubicBezTo>
                          <a:pt x="16412" y="17519"/>
                          <a:pt x="16433" y="17386"/>
                          <a:pt x="16600" y="17250"/>
                        </a:cubicBezTo>
                        <a:cubicBezTo>
                          <a:pt x="16971" y="16946"/>
                          <a:pt x="17305" y="16598"/>
                          <a:pt x="17584" y="16209"/>
                        </a:cubicBezTo>
                        <a:cubicBezTo>
                          <a:pt x="17730" y="16006"/>
                          <a:pt x="17880" y="15980"/>
                          <a:pt x="18092" y="16024"/>
                        </a:cubicBezTo>
                        <a:cubicBezTo>
                          <a:pt x="18703" y="16151"/>
                          <a:pt x="19318" y="16260"/>
                          <a:pt x="19926" y="16398"/>
                        </a:cubicBezTo>
                        <a:cubicBezTo>
                          <a:pt x="20121" y="16442"/>
                          <a:pt x="20207" y="16404"/>
                          <a:pt x="20276" y="16218"/>
                        </a:cubicBezTo>
                        <a:cubicBezTo>
                          <a:pt x="20676" y="15133"/>
                          <a:pt x="21084" y="14050"/>
                          <a:pt x="21497" y="12970"/>
                        </a:cubicBezTo>
                        <a:cubicBezTo>
                          <a:pt x="21566" y="12790"/>
                          <a:pt x="21541" y="12697"/>
                          <a:pt x="21361" y="12600"/>
                        </a:cubicBezTo>
                        <a:cubicBezTo>
                          <a:pt x="20812" y="12303"/>
                          <a:pt x="20278" y="11982"/>
                          <a:pt x="19736" y="11674"/>
                        </a:cubicBezTo>
                        <a:cubicBezTo>
                          <a:pt x="19535" y="11559"/>
                          <a:pt x="19439" y="11431"/>
                          <a:pt x="19468" y="11163"/>
                        </a:cubicBezTo>
                        <a:cubicBezTo>
                          <a:pt x="19519" y="10701"/>
                          <a:pt x="19493" y="10230"/>
                          <a:pt x="19416" y="9768"/>
                        </a:cubicBezTo>
                        <a:cubicBezTo>
                          <a:pt x="19381" y="9559"/>
                          <a:pt x="19443" y="9442"/>
                          <a:pt x="19620" y="9328"/>
                        </a:cubicBezTo>
                        <a:cubicBezTo>
                          <a:pt x="20166" y="8978"/>
                          <a:pt x="20694" y="8603"/>
                          <a:pt x="21240" y="8252"/>
                        </a:cubicBezTo>
                        <a:cubicBezTo>
                          <a:pt x="21393" y="8154"/>
                          <a:pt x="21411" y="8075"/>
                          <a:pt x="21336" y="7912"/>
                        </a:cubicBezTo>
                        <a:cubicBezTo>
                          <a:pt x="20846" y="6851"/>
                          <a:pt x="20362" y="5788"/>
                          <a:pt x="19892" y="4718"/>
                        </a:cubicBezTo>
                        <a:cubicBezTo>
                          <a:pt x="19806" y="4523"/>
                          <a:pt x="19717" y="4523"/>
                          <a:pt x="19541" y="4574"/>
                        </a:cubicBezTo>
                        <a:cubicBezTo>
                          <a:pt x="18917" y="4751"/>
                          <a:pt x="18286" y="4905"/>
                          <a:pt x="17662" y="5080"/>
                        </a:cubicBezTo>
                        <a:cubicBezTo>
                          <a:pt x="17490" y="5129"/>
                          <a:pt x="17378" y="5103"/>
                          <a:pt x="17261" y="4959"/>
                        </a:cubicBezTo>
                        <a:cubicBezTo>
                          <a:pt x="16959" y="4585"/>
                          <a:pt x="16599" y="4263"/>
                          <a:pt x="16213" y="3983"/>
                        </a:cubicBezTo>
                        <a:cubicBezTo>
                          <a:pt x="16001" y="3828"/>
                          <a:pt x="15960" y="3672"/>
                          <a:pt x="16008" y="3442"/>
                        </a:cubicBezTo>
                        <a:cubicBezTo>
                          <a:pt x="16135" y="2831"/>
                          <a:pt x="16245" y="2217"/>
                          <a:pt x="16383" y="1609"/>
                        </a:cubicBezTo>
                        <a:cubicBezTo>
                          <a:pt x="16428" y="1413"/>
                          <a:pt x="16387" y="1327"/>
                          <a:pt x="16201" y="1258"/>
                        </a:cubicBezTo>
                        <a:cubicBezTo>
                          <a:pt x="15118" y="858"/>
                          <a:pt x="14036" y="450"/>
                          <a:pt x="12956" y="36"/>
                        </a:cubicBezTo>
                        <a:cubicBezTo>
                          <a:pt x="12911" y="19"/>
                          <a:pt x="12873" y="7"/>
                          <a:pt x="12837" y="2"/>
                        </a:cubicBezTo>
                        <a:close/>
                        <a:moveTo>
                          <a:pt x="10766" y="5818"/>
                        </a:moveTo>
                        <a:cubicBezTo>
                          <a:pt x="13503" y="5818"/>
                          <a:pt x="15722" y="8039"/>
                          <a:pt x="15722" y="10778"/>
                        </a:cubicBezTo>
                        <a:cubicBezTo>
                          <a:pt x="15722" y="13517"/>
                          <a:pt x="13503" y="15738"/>
                          <a:pt x="10766" y="15738"/>
                        </a:cubicBezTo>
                        <a:cubicBezTo>
                          <a:pt x="8030" y="15738"/>
                          <a:pt x="5810" y="13517"/>
                          <a:pt x="5810" y="10778"/>
                        </a:cubicBezTo>
                        <a:cubicBezTo>
                          <a:pt x="5810" y="8039"/>
                          <a:pt x="8030" y="5818"/>
                          <a:pt x="10766" y="5818"/>
                        </a:cubicBezTo>
                        <a:close/>
                      </a:path>
                    </a:pathLst>
                  </a:custGeom>
                  <a:solidFill>
                    <a:srgbClr val="CFCDD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38100" tIns="38100" rIns="38100" bIns="38100" numCol="1" anchor="ctr">
                    <a:noAutofit/>
                  </a:bodyPr>
                  <a:lstStyle/>
                  <a:p>
                    <a:pPr algn="ctr">
                      <a:defRPr sz="3200">
                        <a:solidFill>
                          <a:srgbClr val="FFFFFF"/>
                        </a:solidFill>
                        <a:latin typeface="Helvetica Light"/>
                        <a:ea typeface="Helvetica Light"/>
                        <a:cs typeface="Helvetica Light"/>
                        <a:sym typeface="Helvetica Light"/>
                      </a:defRPr>
                    </a:pPr>
                    <a:endParaRPr/>
                  </a:p>
                </p:txBody>
              </p:sp>
            </p:grpSp>
            <p:sp>
              <p:nvSpPr>
                <p:cNvPr id="11" name="Шестеренка">
                  <a:extLst>
                    <a:ext uri="{FF2B5EF4-FFF2-40B4-BE49-F238E27FC236}">
                      <a16:creationId xmlns:a16="http://schemas.microsoft.com/office/drawing/2014/main" id="{48DC228B-338A-9EAE-3C7F-018ECC945C6F}"/>
                    </a:ext>
                  </a:extLst>
                </p:cNvPr>
                <p:cNvSpPr/>
                <p:nvPr/>
              </p:nvSpPr>
              <p:spPr>
                <a:xfrm>
                  <a:off x="7433321" y="7531265"/>
                  <a:ext cx="730283" cy="7271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9" extrusionOk="0">
                      <a:moveTo>
                        <a:pt x="9384" y="0"/>
                      </a:moveTo>
                      <a:cubicBezTo>
                        <a:pt x="9373" y="0"/>
                        <a:pt x="9237" y="27"/>
                        <a:pt x="9075" y="54"/>
                      </a:cubicBezTo>
                      <a:lnTo>
                        <a:pt x="7468" y="445"/>
                      </a:lnTo>
                      <a:cubicBezTo>
                        <a:pt x="7312" y="494"/>
                        <a:pt x="7177" y="531"/>
                        <a:pt x="7166" y="537"/>
                      </a:cubicBezTo>
                      <a:cubicBezTo>
                        <a:pt x="7161" y="542"/>
                        <a:pt x="7154" y="677"/>
                        <a:pt x="7154" y="840"/>
                      </a:cubicBezTo>
                      <a:lnTo>
                        <a:pt x="7166" y="1761"/>
                      </a:lnTo>
                      <a:cubicBezTo>
                        <a:pt x="7166" y="1924"/>
                        <a:pt x="7047" y="2119"/>
                        <a:pt x="6902" y="2190"/>
                      </a:cubicBezTo>
                      <a:lnTo>
                        <a:pt x="6151" y="2574"/>
                      </a:lnTo>
                      <a:cubicBezTo>
                        <a:pt x="6006" y="2655"/>
                        <a:pt x="5778" y="2644"/>
                        <a:pt x="5649" y="2547"/>
                      </a:cubicBezTo>
                      <a:lnTo>
                        <a:pt x="4900" y="2010"/>
                      </a:lnTo>
                      <a:cubicBezTo>
                        <a:pt x="4765" y="1913"/>
                        <a:pt x="4651" y="1842"/>
                        <a:pt x="4645" y="1848"/>
                      </a:cubicBezTo>
                      <a:cubicBezTo>
                        <a:pt x="4640" y="1853"/>
                        <a:pt x="4527" y="1941"/>
                        <a:pt x="4398" y="2044"/>
                      </a:cubicBezTo>
                      <a:lnTo>
                        <a:pt x="3162" y="3116"/>
                      </a:lnTo>
                      <a:cubicBezTo>
                        <a:pt x="3043" y="3230"/>
                        <a:pt x="2941" y="3327"/>
                        <a:pt x="2936" y="3333"/>
                      </a:cubicBezTo>
                      <a:cubicBezTo>
                        <a:pt x="2930" y="3338"/>
                        <a:pt x="2990" y="3462"/>
                        <a:pt x="3065" y="3609"/>
                      </a:cubicBezTo>
                      <a:lnTo>
                        <a:pt x="3490" y="4401"/>
                      </a:lnTo>
                      <a:cubicBezTo>
                        <a:pt x="3566" y="4548"/>
                        <a:pt x="3551" y="4769"/>
                        <a:pt x="3448" y="4899"/>
                      </a:cubicBezTo>
                      <a:lnTo>
                        <a:pt x="2909" y="5648"/>
                      </a:lnTo>
                      <a:cubicBezTo>
                        <a:pt x="2817" y="5783"/>
                        <a:pt x="2612" y="5879"/>
                        <a:pt x="2450" y="5858"/>
                      </a:cubicBezTo>
                      <a:lnTo>
                        <a:pt x="1548" y="5739"/>
                      </a:lnTo>
                      <a:cubicBezTo>
                        <a:pt x="1386" y="5717"/>
                        <a:pt x="1251" y="5707"/>
                        <a:pt x="1246" y="5712"/>
                      </a:cubicBezTo>
                      <a:cubicBezTo>
                        <a:pt x="1241" y="5717"/>
                        <a:pt x="1181" y="5848"/>
                        <a:pt x="1111" y="6000"/>
                      </a:cubicBezTo>
                      <a:lnTo>
                        <a:pt x="518" y="7483"/>
                      </a:lnTo>
                      <a:cubicBezTo>
                        <a:pt x="464" y="7640"/>
                        <a:pt x="420" y="7776"/>
                        <a:pt x="415" y="7781"/>
                      </a:cubicBezTo>
                      <a:cubicBezTo>
                        <a:pt x="415" y="7792"/>
                        <a:pt x="523" y="7874"/>
                        <a:pt x="658" y="7966"/>
                      </a:cubicBezTo>
                      <a:lnTo>
                        <a:pt x="1381" y="8454"/>
                      </a:lnTo>
                      <a:cubicBezTo>
                        <a:pt x="1516" y="8546"/>
                        <a:pt x="1602" y="8752"/>
                        <a:pt x="1570" y="8914"/>
                      </a:cubicBezTo>
                      <a:lnTo>
                        <a:pt x="1420" y="9944"/>
                      </a:lnTo>
                      <a:cubicBezTo>
                        <a:pt x="1404" y="10106"/>
                        <a:pt x="1263" y="10291"/>
                        <a:pt x="1106" y="10345"/>
                      </a:cubicBezTo>
                      <a:lnTo>
                        <a:pt x="280" y="10648"/>
                      </a:lnTo>
                      <a:cubicBezTo>
                        <a:pt x="123" y="10702"/>
                        <a:pt x="0" y="10758"/>
                        <a:pt x="0" y="10769"/>
                      </a:cubicBezTo>
                      <a:cubicBezTo>
                        <a:pt x="0" y="10779"/>
                        <a:pt x="6" y="10919"/>
                        <a:pt x="17" y="11082"/>
                      </a:cubicBezTo>
                      <a:lnTo>
                        <a:pt x="167" y="12626"/>
                      </a:lnTo>
                      <a:cubicBezTo>
                        <a:pt x="194" y="12789"/>
                        <a:pt x="210" y="12930"/>
                        <a:pt x="216" y="12941"/>
                      </a:cubicBezTo>
                      <a:cubicBezTo>
                        <a:pt x="216" y="12952"/>
                        <a:pt x="350" y="12974"/>
                        <a:pt x="518" y="12990"/>
                      </a:cubicBezTo>
                      <a:lnTo>
                        <a:pt x="1354" y="13082"/>
                      </a:lnTo>
                      <a:cubicBezTo>
                        <a:pt x="1516" y="13098"/>
                        <a:pt x="1688" y="13245"/>
                        <a:pt x="1737" y="13402"/>
                      </a:cubicBezTo>
                      <a:lnTo>
                        <a:pt x="2121" y="14501"/>
                      </a:lnTo>
                      <a:cubicBezTo>
                        <a:pt x="2181" y="14653"/>
                        <a:pt x="2142" y="14881"/>
                        <a:pt x="2028" y="15000"/>
                      </a:cubicBezTo>
                      <a:lnTo>
                        <a:pt x="1457" y="15624"/>
                      </a:lnTo>
                      <a:cubicBezTo>
                        <a:pt x="1349" y="15743"/>
                        <a:pt x="1258" y="15850"/>
                        <a:pt x="1263" y="15856"/>
                      </a:cubicBezTo>
                      <a:cubicBezTo>
                        <a:pt x="1268" y="15861"/>
                        <a:pt x="1338" y="15986"/>
                        <a:pt x="1425" y="16127"/>
                      </a:cubicBezTo>
                      <a:lnTo>
                        <a:pt x="2256" y="17380"/>
                      </a:lnTo>
                      <a:cubicBezTo>
                        <a:pt x="2353" y="17510"/>
                        <a:pt x="2440" y="17623"/>
                        <a:pt x="2445" y="17634"/>
                      </a:cubicBezTo>
                      <a:cubicBezTo>
                        <a:pt x="2450" y="17639"/>
                        <a:pt x="2579" y="17595"/>
                        <a:pt x="2730" y="17535"/>
                      </a:cubicBezTo>
                      <a:lnTo>
                        <a:pt x="3490" y="17232"/>
                      </a:lnTo>
                      <a:cubicBezTo>
                        <a:pt x="3641" y="17173"/>
                        <a:pt x="3863" y="17216"/>
                        <a:pt x="3976" y="17336"/>
                      </a:cubicBezTo>
                      <a:lnTo>
                        <a:pt x="4905" y="18192"/>
                      </a:lnTo>
                      <a:cubicBezTo>
                        <a:pt x="5029" y="18295"/>
                        <a:pt x="5100" y="18511"/>
                        <a:pt x="5062" y="18673"/>
                      </a:cubicBezTo>
                      <a:lnTo>
                        <a:pt x="4851" y="19476"/>
                      </a:lnTo>
                      <a:cubicBezTo>
                        <a:pt x="4808" y="19633"/>
                        <a:pt x="4780" y="19769"/>
                        <a:pt x="4785" y="19774"/>
                      </a:cubicBezTo>
                      <a:cubicBezTo>
                        <a:pt x="4791" y="19780"/>
                        <a:pt x="4915" y="19850"/>
                        <a:pt x="5055" y="19937"/>
                      </a:cubicBezTo>
                      <a:lnTo>
                        <a:pt x="6345" y="20631"/>
                      </a:lnTo>
                      <a:cubicBezTo>
                        <a:pt x="6491" y="20701"/>
                        <a:pt x="6621" y="20761"/>
                        <a:pt x="6632" y="20766"/>
                      </a:cubicBezTo>
                      <a:cubicBezTo>
                        <a:pt x="6637" y="20772"/>
                        <a:pt x="6735" y="20668"/>
                        <a:pt x="6843" y="20543"/>
                      </a:cubicBezTo>
                      <a:lnTo>
                        <a:pt x="7370" y="19932"/>
                      </a:lnTo>
                      <a:cubicBezTo>
                        <a:pt x="7478" y="19807"/>
                        <a:pt x="7694" y="19742"/>
                        <a:pt x="7851" y="19791"/>
                      </a:cubicBezTo>
                      <a:lnTo>
                        <a:pt x="9136" y="20116"/>
                      </a:lnTo>
                      <a:cubicBezTo>
                        <a:pt x="9298" y="20149"/>
                        <a:pt x="9459" y="20306"/>
                        <a:pt x="9497" y="20468"/>
                      </a:cubicBezTo>
                      <a:lnTo>
                        <a:pt x="9680" y="21259"/>
                      </a:lnTo>
                      <a:cubicBezTo>
                        <a:pt x="9718" y="21422"/>
                        <a:pt x="9756" y="21552"/>
                        <a:pt x="9761" y="21552"/>
                      </a:cubicBezTo>
                      <a:cubicBezTo>
                        <a:pt x="9767" y="21552"/>
                        <a:pt x="9911" y="21562"/>
                        <a:pt x="10073" y="21573"/>
                      </a:cubicBezTo>
                      <a:lnTo>
                        <a:pt x="10500" y="21595"/>
                      </a:lnTo>
                      <a:cubicBezTo>
                        <a:pt x="10662" y="21600"/>
                        <a:pt x="10931" y="21600"/>
                        <a:pt x="11098" y="21595"/>
                      </a:cubicBezTo>
                      <a:lnTo>
                        <a:pt x="11525" y="21573"/>
                      </a:lnTo>
                      <a:cubicBezTo>
                        <a:pt x="11687" y="21562"/>
                        <a:pt x="11828" y="21552"/>
                        <a:pt x="11839" y="21552"/>
                      </a:cubicBezTo>
                      <a:cubicBezTo>
                        <a:pt x="11849" y="21552"/>
                        <a:pt x="11882" y="21416"/>
                        <a:pt x="11920" y="21259"/>
                      </a:cubicBezTo>
                      <a:lnTo>
                        <a:pt x="12103" y="20468"/>
                      </a:lnTo>
                      <a:cubicBezTo>
                        <a:pt x="12141" y="20306"/>
                        <a:pt x="12302" y="20149"/>
                        <a:pt x="12464" y="20116"/>
                      </a:cubicBezTo>
                      <a:lnTo>
                        <a:pt x="13749" y="19791"/>
                      </a:lnTo>
                      <a:cubicBezTo>
                        <a:pt x="13906" y="19742"/>
                        <a:pt x="14120" y="19807"/>
                        <a:pt x="14228" y="19932"/>
                      </a:cubicBezTo>
                      <a:lnTo>
                        <a:pt x="14757" y="20543"/>
                      </a:lnTo>
                      <a:cubicBezTo>
                        <a:pt x="14865" y="20668"/>
                        <a:pt x="14957" y="20767"/>
                        <a:pt x="14968" y="20766"/>
                      </a:cubicBezTo>
                      <a:cubicBezTo>
                        <a:pt x="14974" y="20761"/>
                        <a:pt x="15102" y="20701"/>
                        <a:pt x="15253" y="20631"/>
                      </a:cubicBezTo>
                      <a:lnTo>
                        <a:pt x="16543" y="19937"/>
                      </a:lnTo>
                      <a:cubicBezTo>
                        <a:pt x="16683" y="19850"/>
                        <a:pt x="16802" y="19780"/>
                        <a:pt x="16813" y="19774"/>
                      </a:cubicBezTo>
                      <a:cubicBezTo>
                        <a:pt x="16818" y="19769"/>
                        <a:pt x="16792" y="19633"/>
                        <a:pt x="16749" y="19476"/>
                      </a:cubicBezTo>
                      <a:lnTo>
                        <a:pt x="16538" y="18673"/>
                      </a:lnTo>
                      <a:cubicBezTo>
                        <a:pt x="16495" y="18516"/>
                        <a:pt x="16565" y="18301"/>
                        <a:pt x="16695" y="18192"/>
                      </a:cubicBezTo>
                      <a:lnTo>
                        <a:pt x="17622" y="17336"/>
                      </a:lnTo>
                      <a:cubicBezTo>
                        <a:pt x="17736" y="17216"/>
                        <a:pt x="17957" y="17173"/>
                        <a:pt x="18108" y="17232"/>
                      </a:cubicBezTo>
                      <a:lnTo>
                        <a:pt x="18868" y="17535"/>
                      </a:lnTo>
                      <a:cubicBezTo>
                        <a:pt x="19019" y="17595"/>
                        <a:pt x="19150" y="17639"/>
                        <a:pt x="19155" y="17634"/>
                      </a:cubicBezTo>
                      <a:cubicBezTo>
                        <a:pt x="19160" y="17628"/>
                        <a:pt x="19247" y="17515"/>
                        <a:pt x="19344" y="17380"/>
                      </a:cubicBezTo>
                      <a:lnTo>
                        <a:pt x="20175" y="16127"/>
                      </a:lnTo>
                      <a:cubicBezTo>
                        <a:pt x="20262" y="15986"/>
                        <a:pt x="20332" y="15861"/>
                        <a:pt x="20337" y="15856"/>
                      </a:cubicBezTo>
                      <a:cubicBezTo>
                        <a:pt x="20342" y="15850"/>
                        <a:pt x="20256" y="15743"/>
                        <a:pt x="20143" y="15624"/>
                      </a:cubicBezTo>
                      <a:lnTo>
                        <a:pt x="19570" y="14989"/>
                      </a:lnTo>
                      <a:cubicBezTo>
                        <a:pt x="19462" y="14869"/>
                        <a:pt x="19419" y="14642"/>
                        <a:pt x="19479" y="14491"/>
                      </a:cubicBezTo>
                      <a:lnTo>
                        <a:pt x="19862" y="13390"/>
                      </a:lnTo>
                      <a:cubicBezTo>
                        <a:pt x="19910" y="13233"/>
                        <a:pt x="20082" y="13088"/>
                        <a:pt x="20244" y="13072"/>
                      </a:cubicBezTo>
                      <a:lnTo>
                        <a:pt x="21081" y="12978"/>
                      </a:lnTo>
                      <a:cubicBezTo>
                        <a:pt x="21243" y="12962"/>
                        <a:pt x="21379" y="12940"/>
                        <a:pt x="21384" y="12929"/>
                      </a:cubicBezTo>
                      <a:cubicBezTo>
                        <a:pt x="21384" y="12918"/>
                        <a:pt x="21404" y="12784"/>
                        <a:pt x="21431" y="12616"/>
                      </a:cubicBezTo>
                      <a:lnTo>
                        <a:pt x="21583" y="11072"/>
                      </a:lnTo>
                      <a:cubicBezTo>
                        <a:pt x="21594" y="10909"/>
                        <a:pt x="21600" y="10767"/>
                        <a:pt x="21600" y="10757"/>
                      </a:cubicBezTo>
                      <a:cubicBezTo>
                        <a:pt x="21584" y="10757"/>
                        <a:pt x="21460" y="10702"/>
                        <a:pt x="21303" y="10648"/>
                      </a:cubicBezTo>
                      <a:lnTo>
                        <a:pt x="20477" y="10345"/>
                      </a:lnTo>
                      <a:cubicBezTo>
                        <a:pt x="20321" y="10291"/>
                        <a:pt x="20180" y="10106"/>
                        <a:pt x="20163" y="9944"/>
                      </a:cubicBezTo>
                      <a:lnTo>
                        <a:pt x="20013" y="8914"/>
                      </a:lnTo>
                      <a:cubicBezTo>
                        <a:pt x="19981" y="8752"/>
                        <a:pt x="20067" y="8546"/>
                        <a:pt x="20202" y="8454"/>
                      </a:cubicBezTo>
                      <a:lnTo>
                        <a:pt x="20926" y="7966"/>
                      </a:lnTo>
                      <a:cubicBezTo>
                        <a:pt x="21060" y="7874"/>
                        <a:pt x="21174" y="7792"/>
                        <a:pt x="21168" y="7781"/>
                      </a:cubicBezTo>
                      <a:cubicBezTo>
                        <a:pt x="21168" y="7770"/>
                        <a:pt x="21119" y="7640"/>
                        <a:pt x="21065" y="7483"/>
                      </a:cubicBezTo>
                      <a:lnTo>
                        <a:pt x="20472" y="6000"/>
                      </a:lnTo>
                      <a:cubicBezTo>
                        <a:pt x="20402" y="5848"/>
                        <a:pt x="20342" y="5723"/>
                        <a:pt x="20337" y="5712"/>
                      </a:cubicBezTo>
                      <a:cubicBezTo>
                        <a:pt x="20332" y="5701"/>
                        <a:pt x="20197" y="5717"/>
                        <a:pt x="20035" y="5739"/>
                      </a:cubicBezTo>
                      <a:lnTo>
                        <a:pt x="19133" y="5858"/>
                      </a:lnTo>
                      <a:cubicBezTo>
                        <a:pt x="18971" y="5879"/>
                        <a:pt x="18761" y="5788"/>
                        <a:pt x="18674" y="5648"/>
                      </a:cubicBezTo>
                      <a:lnTo>
                        <a:pt x="18135" y="4899"/>
                      </a:lnTo>
                      <a:cubicBezTo>
                        <a:pt x="18032" y="4769"/>
                        <a:pt x="18017" y="4548"/>
                        <a:pt x="18093" y="4401"/>
                      </a:cubicBezTo>
                      <a:lnTo>
                        <a:pt x="18518" y="3609"/>
                      </a:lnTo>
                      <a:cubicBezTo>
                        <a:pt x="18593" y="3462"/>
                        <a:pt x="18653" y="3338"/>
                        <a:pt x="18647" y="3333"/>
                      </a:cubicBezTo>
                      <a:cubicBezTo>
                        <a:pt x="18642" y="3327"/>
                        <a:pt x="18540" y="3230"/>
                        <a:pt x="18422" y="3116"/>
                      </a:cubicBezTo>
                      <a:lnTo>
                        <a:pt x="17186" y="2044"/>
                      </a:lnTo>
                      <a:cubicBezTo>
                        <a:pt x="17056" y="1941"/>
                        <a:pt x="16943" y="1853"/>
                        <a:pt x="16938" y="1848"/>
                      </a:cubicBezTo>
                      <a:cubicBezTo>
                        <a:pt x="16932" y="1842"/>
                        <a:pt x="16813" y="1918"/>
                        <a:pt x="16683" y="2010"/>
                      </a:cubicBezTo>
                      <a:lnTo>
                        <a:pt x="15934" y="2547"/>
                      </a:lnTo>
                      <a:cubicBezTo>
                        <a:pt x="15800" y="2644"/>
                        <a:pt x="15572" y="2655"/>
                        <a:pt x="15432" y="2574"/>
                      </a:cubicBezTo>
                      <a:lnTo>
                        <a:pt x="14682" y="2190"/>
                      </a:lnTo>
                      <a:cubicBezTo>
                        <a:pt x="14531" y="2119"/>
                        <a:pt x="14411" y="1929"/>
                        <a:pt x="14417" y="1761"/>
                      </a:cubicBezTo>
                      <a:lnTo>
                        <a:pt x="14429" y="840"/>
                      </a:lnTo>
                      <a:cubicBezTo>
                        <a:pt x="14429" y="677"/>
                        <a:pt x="14428" y="537"/>
                        <a:pt x="14417" y="537"/>
                      </a:cubicBezTo>
                      <a:cubicBezTo>
                        <a:pt x="14411" y="531"/>
                        <a:pt x="14272" y="494"/>
                        <a:pt x="14115" y="445"/>
                      </a:cubicBezTo>
                      <a:lnTo>
                        <a:pt x="12508" y="54"/>
                      </a:lnTo>
                      <a:cubicBezTo>
                        <a:pt x="12346" y="22"/>
                        <a:pt x="12205" y="0"/>
                        <a:pt x="12200" y="0"/>
                      </a:cubicBezTo>
                      <a:cubicBezTo>
                        <a:pt x="12189" y="0"/>
                        <a:pt x="12125" y="120"/>
                        <a:pt x="12049" y="266"/>
                      </a:cubicBezTo>
                      <a:lnTo>
                        <a:pt x="11628" y="1096"/>
                      </a:lnTo>
                      <a:cubicBezTo>
                        <a:pt x="11552" y="1242"/>
                        <a:pt x="11358" y="1355"/>
                        <a:pt x="11196" y="1350"/>
                      </a:cubicBezTo>
                      <a:lnTo>
                        <a:pt x="10387" y="1350"/>
                      </a:lnTo>
                      <a:cubicBezTo>
                        <a:pt x="10225" y="1355"/>
                        <a:pt x="10025" y="1242"/>
                        <a:pt x="9955" y="1096"/>
                      </a:cubicBezTo>
                      <a:lnTo>
                        <a:pt x="9534" y="266"/>
                      </a:lnTo>
                      <a:cubicBezTo>
                        <a:pt x="9458" y="120"/>
                        <a:pt x="9394" y="0"/>
                        <a:pt x="9384" y="0"/>
                      </a:cubicBezTo>
                      <a:close/>
                      <a:moveTo>
                        <a:pt x="10792" y="5820"/>
                      </a:moveTo>
                      <a:cubicBezTo>
                        <a:pt x="13533" y="5820"/>
                        <a:pt x="15761" y="8053"/>
                        <a:pt x="15761" y="10811"/>
                      </a:cubicBezTo>
                      <a:cubicBezTo>
                        <a:pt x="15761" y="13569"/>
                        <a:pt x="13533" y="15801"/>
                        <a:pt x="10792" y="15801"/>
                      </a:cubicBezTo>
                      <a:cubicBezTo>
                        <a:pt x="8051" y="15801"/>
                        <a:pt x="5822" y="13569"/>
                        <a:pt x="5822" y="10811"/>
                      </a:cubicBezTo>
                      <a:cubicBezTo>
                        <a:pt x="5822" y="8053"/>
                        <a:pt x="8045" y="5820"/>
                        <a:pt x="10792" y="5820"/>
                      </a:cubicBezTo>
                      <a:close/>
                      <a:moveTo>
                        <a:pt x="10792" y="7592"/>
                      </a:moveTo>
                      <a:cubicBezTo>
                        <a:pt x="9016" y="7592"/>
                        <a:pt x="7581" y="9033"/>
                        <a:pt x="7581" y="10816"/>
                      </a:cubicBezTo>
                      <a:cubicBezTo>
                        <a:pt x="7581" y="12593"/>
                        <a:pt x="9016" y="14040"/>
                        <a:pt x="10792" y="14040"/>
                      </a:cubicBezTo>
                      <a:cubicBezTo>
                        <a:pt x="12567" y="14040"/>
                        <a:pt x="14002" y="12599"/>
                        <a:pt x="14002" y="10816"/>
                      </a:cubicBezTo>
                      <a:cubicBezTo>
                        <a:pt x="14002" y="9033"/>
                        <a:pt x="12567" y="7592"/>
                        <a:pt x="10792" y="7592"/>
                      </a:cubicBezTo>
                      <a:close/>
                    </a:path>
                  </a:pathLst>
                </a:custGeom>
                <a:solidFill>
                  <a:srgbClr val="A7A7A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algn="ctr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/>
                </a:p>
              </p:txBody>
            </p:sp>
            <p:sp>
              <p:nvSpPr>
                <p:cNvPr id="12" name="Шестеренка">
                  <a:extLst>
                    <a:ext uri="{FF2B5EF4-FFF2-40B4-BE49-F238E27FC236}">
                      <a16:creationId xmlns:a16="http://schemas.microsoft.com/office/drawing/2014/main" id="{AB5F4675-2DB9-5E60-9B16-11B9849AC7FE}"/>
                    </a:ext>
                  </a:extLst>
                </p:cNvPr>
                <p:cNvSpPr/>
                <p:nvPr/>
              </p:nvSpPr>
              <p:spPr>
                <a:xfrm>
                  <a:off x="3404965" y="7513458"/>
                  <a:ext cx="904744" cy="9049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2" h="21555" extrusionOk="0">
                      <a:moveTo>
                        <a:pt x="12837" y="2"/>
                      </a:moveTo>
                      <a:cubicBezTo>
                        <a:pt x="12731" y="-11"/>
                        <a:pt x="12661" y="38"/>
                        <a:pt x="12588" y="172"/>
                      </a:cubicBezTo>
                      <a:cubicBezTo>
                        <a:pt x="12292" y="721"/>
                        <a:pt x="11969" y="1258"/>
                        <a:pt x="11661" y="1801"/>
                      </a:cubicBezTo>
                      <a:cubicBezTo>
                        <a:pt x="11547" y="2001"/>
                        <a:pt x="11418" y="2099"/>
                        <a:pt x="11153" y="2073"/>
                      </a:cubicBezTo>
                      <a:cubicBezTo>
                        <a:pt x="10691" y="2028"/>
                        <a:pt x="10220" y="2032"/>
                        <a:pt x="9759" y="2112"/>
                      </a:cubicBezTo>
                      <a:cubicBezTo>
                        <a:pt x="9550" y="2148"/>
                        <a:pt x="9432" y="2095"/>
                        <a:pt x="9318" y="1917"/>
                      </a:cubicBezTo>
                      <a:cubicBezTo>
                        <a:pt x="8969" y="1370"/>
                        <a:pt x="8594" y="841"/>
                        <a:pt x="8243" y="295"/>
                      </a:cubicBezTo>
                      <a:cubicBezTo>
                        <a:pt x="8145" y="142"/>
                        <a:pt x="8068" y="122"/>
                        <a:pt x="7905" y="198"/>
                      </a:cubicBezTo>
                      <a:cubicBezTo>
                        <a:pt x="6845" y="688"/>
                        <a:pt x="5781" y="1174"/>
                        <a:pt x="4712" y="1644"/>
                      </a:cubicBezTo>
                      <a:cubicBezTo>
                        <a:pt x="4517" y="1730"/>
                        <a:pt x="4517" y="1820"/>
                        <a:pt x="4567" y="1996"/>
                      </a:cubicBezTo>
                      <a:cubicBezTo>
                        <a:pt x="4742" y="2608"/>
                        <a:pt x="4890" y="3227"/>
                        <a:pt x="5065" y="3839"/>
                      </a:cubicBezTo>
                      <a:cubicBezTo>
                        <a:pt x="5122" y="4038"/>
                        <a:pt x="5098" y="4170"/>
                        <a:pt x="4932" y="4306"/>
                      </a:cubicBezTo>
                      <a:cubicBezTo>
                        <a:pt x="4561" y="4610"/>
                        <a:pt x="4227" y="4959"/>
                        <a:pt x="3950" y="5348"/>
                      </a:cubicBezTo>
                      <a:cubicBezTo>
                        <a:pt x="3802" y="5555"/>
                        <a:pt x="3648" y="5573"/>
                        <a:pt x="3439" y="5530"/>
                      </a:cubicBezTo>
                      <a:cubicBezTo>
                        <a:pt x="2827" y="5405"/>
                        <a:pt x="2213" y="5295"/>
                        <a:pt x="1605" y="5156"/>
                      </a:cubicBezTo>
                      <a:cubicBezTo>
                        <a:pt x="1409" y="5111"/>
                        <a:pt x="1325" y="5153"/>
                        <a:pt x="1257" y="5338"/>
                      </a:cubicBezTo>
                      <a:cubicBezTo>
                        <a:pt x="856" y="6423"/>
                        <a:pt x="449" y="7506"/>
                        <a:pt x="35" y="8586"/>
                      </a:cubicBezTo>
                      <a:cubicBezTo>
                        <a:pt x="-34" y="8767"/>
                        <a:pt x="-6" y="8857"/>
                        <a:pt x="173" y="8954"/>
                      </a:cubicBezTo>
                      <a:cubicBezTo>
                        <a:pt x="722" y="9251"/>
                        <a:pt x="1256" y="9574"/>
                        <a:pt x="1798" y="9882"/>
                      </a:cubicBezTo>
                      <a:cubicBezTo>
                        <a:pt x="2001" y="9997"/>
                        <a:pt x="2093" y="10127"/>
                        <a:pt x="2064" y="10392"/>
                      </a:cubicBezTo>
                      <a:cubicBezTo>
                        <a:pt x="2014" y="10855"/>
                        <a:pt x="2039" y="11326"/>
                        <a:pt x="2116" y="11788"/>
                      </a:cubicBezTo>
                      <a:cubicBezTo>
                        <a:pt x="2151" y="11998"/>
                        <a:pt x="2089" y="12115"/>
                        <a:pt x="1913" y="12228"/>
                      </a:cubicBezTo>
                      <a:cubicBezTo>
                        <a:pt x="1367" y="12578"/>
                        <a:pt x="837" y="12953"/>
                        <a:pt x="291" y="13303"/>
                      </a:cubicBezTo>
                      <a:cubicBezTo>
                        <a:pt x="136" y="13403"/>
                        <a:pt x="124" y="13482"/>
                        <a:pt x="199" y="13643"/>
                      </a:cubicBezTo>
                      <a:cubicBezTo>
                        <a:pt x="688" y="14705"/>
                        <a:pt x="1172" y="15768"/>
                        <a:pt x="1642" y="16837"/>
                      </a:cubicBezTo>
                      <a:cubicBezTo>
                        <a:pt x="1728" y="17034"/>
                        <a:pt x="1818" y="17032"/>
                        <a:pt x="1994" y="16982"/>
                      </a:cubicBezTo>
                      <a:cubicBezTo>
                        <a:pt x="2605" y="16807"/>
                        <a:pt x="3223" y="16651"/>
                        <a:pt x="3839" y="16489"/>
                      </a:cubicBezTo>
                      <a:cubicBezTo>
                        <a:pt x="3930" y="16465"/>
                        <a:pt x="4023" y="16451"/>
                        <a:pt x="4118" y="16432"/>
                      </a:cubicBezTo>
                      <a:cubicBezTo>
                        <a:pt x="4164" y="16485"/>
                        <a:pt x="4202" y="16532"/>
                        <a:pt x="4241" y="16576"/>
                      </a:cubicBezTo>
                      <a:cubicBezTo>
                        <a:pt x="4568" y="16944"/>
                        <a:pt x="4922" y="17287"/>
                        <a:pt x="5319" y="17573"/>
                      </a:cubicBezTo>
                      <a:cubicBezTo>
                        <a:pt x="5534" y="17728"/>
                        <a:pt x="5572" y="17885"/>
                        <a:pt x="5524" y="18114"/>
                      </a:cubicBezTo>
                      <a:cubicBezTo>
                        <a:pt x="5398" y="18725"/>
                        <a:pt x="5287" y="19339"/>
                        <a:pt x="5149" y="19947"/>
                      </a:cubicBezTo>
                      <a:cubicBezTo>
                        <a:pt x="5105" y="20142"/>
                        <a:pt x="5145" y="20229"/>
                        <a:pt x="5331" y="20297"/>
                      </a:cubicBezTo>
                      <a:cubicBezTo>
                        <a:pt x="6415" y="20698"/>
                        <a:pt x="7497" y="21106"/>
                        <a:pt x="8576" y="21520"/>
                      </a:cubicBezTo>
                      <a:cubicBezTo>
                        <a:pt x="8757" y="21589"/>
                        <a:pt x="8847" y="21563"/>
                        <a:pt x="8944" y="21383"/>
                      </a:cubicBezTo>
                      <a:cubicBezTo>
                        <a:pt x="9241" y="20834"/>
                        <a:pt x="9562" y="20299"/>
                        <a:pt x="9871" y="19757"/>
                      </a:cubicBezTo>
                      <a:cubicBezTo>
                        <a:pt x="9985" y="19558"/>
                        <a:pt x="10110" y="19452"/>
                        <a:pt x="10378" y="19481"/>
                      </a:cubicBezTo>
                      <a:cubicBezTo>
                        <a:pt x="10828" y="19528"/>
                        <a:pt x="11291" y="19534"/>
                        <a:pt x="11737" y="19445"/>
                      </a:cubicBezTo>
                      <a:cubicBezTo>
                        <a:pt x="12009" y="19391"/>
                        <a:pt x="12126" y="19505"/>
                        <a:pt x="12252" y="19698"/>
                      </a:cubicBezTo>
                      <a:cubicBezTo>
                        <a:pt x="12593" y="20221"/>
                        <a:pt x="12952" y="20733"/>
                        <a:pt x="13290" y="21259"/>
                      </a:cubicBezTo>
                      <a:cubicBezTo>
                        <a:pt x="13387" y="21411"/>
                        <a:pt x="13463" y="21432"/>
                        <a:pt x="13628" y="21356"/>
                      </a:cubicBezTo>
                      <a:cubicBezTo>
                        <a:pt x="14687" y="20866"/>
                        <a:pt x="15750" y="20382"/>
                        <a:pt x="16819" y="19912"/>
                      </a:cubicBezTo>
                      <a:cubicBezTo>
                        <a:pt x="17012" y="19827"/>
                        <a:pt x="17018" y="19738"/>
                        <a:pt x="16967" y="19560"/>
                      </a:cubicBezTo>
                      <a:cubicBezTo>
                        <a:pt x="16791" y="18948"/>
                        <a:pt x="16644" y="18329"/>
                        <a:pt x="16469" y="17716"/>
                      </a:cubicBezTo>
                      <a:cubicBezTo>
                        <a:pt x="16412" y="17519"/>
                        <a:pt x="16433" y="17386"/>
                        <a:pt x="16600" y="17250"/>
                      </a:cubicBezTo>
                      <a:cubicBezTo>
                        <a:pt x="16971" y="16946"/>
                        <a:pt x="17305" y="16598"/>
                        <a:pt x="17584" y="16209"/>
                      </a:cubicBezTo>
                      <a:cubicBezTo>
                        <a:pt x="17730" y="16006"/>
                        <a:pt x="17880" y="15980"/>
                        <a:pt x="18092" y="16024"/>
                      </a:cubicBezTo>
                      <a:cubicBezTo>
                        <a:pt x="18703" y="16151"/>
                        <a:pt x="19318" y="16260"/>
                        <a:pt x="19926" y="16398"/>
                      </a:cubicBezTo>
                      <a:cubicBezTo>
                        <a:pt x="20121" y="16442"/>
                        <a:pt x="20207" y="16404"/>
                        <a:pt x="20276" y="16218"/>
                      </a:cubicBezTo>
                      <a:cubicBezTo>
                        <a:pt x="20676" y="15133"/>
                        <a:pt x="21084" y="14050"/>
                        <a:pt x="21497" y="12970"/>
                      </a:cubicBezTo>
                      <a:cubicBezTo>
                        <a:pt x="21566" y="12790"/>
                        <a:pt x="21541" y="12697"/>
                        <a:pt x="21361" y="12600"/>
                      </a:cubicBezTo>
                      <a:cubicBezTo>
                        <a:pt x="20812" y="12303"/>
                        <a:pt x="20278" y="11982"/>
                        <a:pt x="19736" y="11674"/>
                      </a:cubicBezTo>
                      <a:cubicBezTo>
                        <a:pt x="19535" y="11559"/>
                        <a:pt x="19439" y="11431"/>
                        <a:pt x="19468" y="11163"/>
                      </a:cubicBezTo>
                      <a:cubicBezTo>
                        <a:pt x="19519" y="10701"/>
                        <a:pt x="19493" y="10230"/>
                        <a:pt x="19416" y="9768"/>
                      </a:cubicBezTo>
                      <a:cubicBezTo>
                        <a:pt x="19381" y="9559"/>
                        <a:pt x="19443" y="9442"/>
                        <a:pt x="19620" y="9328"/>
                      </a:cubicBezTo>
                      <a:cubicBezTo>
                        <a:pt x="20166" y="8978"/>
                        <a:pt x="20694" y="8603"/>
                        <a:pt x="21240" y="8252"/>
                      </a:cubicBezTo>
                      <a:cubicBezTo>
                        <a:pt x="21393" y="8154"/>
                        <a:pt x="21411" y="8075"/>
                        <a:pt x="21336" y="7912"/>
                      </a:cubicBezTo>
                      <a:cubicBezTo>
                        <a:pt x="20846" y="6851"/>
                        <a:pt x="20362" y="5788"/>
                        <a:pt x="19892" y="4718"/>
                      </a:cubicBezTo>
                      <a:cubicBezTo>
                        <a:pt x="19806" y="4523"/>
                        <a:pt x="19717" y="4523"/>
                        <a:pt x="19541" y="4574"/>
                      </a:cubicBezTo>
                      <a:cubicBezTo>
                        <a:pt x="18917" y="4751"/>
                        <a:pt x="18286" y="4905"/>
                        <a:pt x="17662" y="5080"/>
                      </a:cubicBezTo>
                      <a:cubicBezTo>
                        <a:pt x="17490" y="5129"/>
                        <a:pt x="17378" y="5103"/>
                        <a:pt x="17261" y="4959"/>
                      </a:cubicBezTo>
                      <a:cubicBezTo>
                        <a:pt x="16959" y="4585"/>
                        <a:pt x="16599" y="4263"/>
                        <a:pt x="16213" y="3983"/>
                      </a:cubicBezTo>
                      <a:cubicBezTo>
                        <a:pt x="16001" y="3828"/>
                        <a:pt x="15960" y="3672"/>
                        <a:pt x="16008" y="3442"/>
                      </a:cubicBezTo>
                      <a:cubicBezTo>
                        <a:pt x="16135" y="2831"/>
                        <a:pt x="16245" y="2217"/>
                        <a:pt x="16383" y="1609"/>
                      </a:cubicBezTo>
                      <a:cubicBezTo>
                        <a:pt x="16428" y="1413"/>
                        <a:pt x="16387" y="1327"/>
                        <a:pt x="16201" y="1258"/>
                      </a:cubicBezTo>
                      <a:cubicBezTo>
                        <a:pt x="15118" y="858"/>
                        <a:pt x="14036" y="450"/>
                        <a:pt x="12956" y="36"/>
                      </a:cubicBezTo>
                      <a:cubicBezTo>
                        <a:pt x="12911" y="19"/>
                        <a:pt x="12873" y="7"/>
                        <a:pt x="12837" y="2"/>
                      </a:cubicBezTo>
                      <a:close/>
                      <a:moveTo>
                        <a:pt x="10766" y="5818"/>
                      </a:moveTo>
                      <a:cubicBezTo>
                        <a:pt x="13503" y="5818"/>
                        <a:pt x="15722" y="8039"/>
                        <a:pt x="15722" y="10778"/>
                      </a:cubicBezTo>
                      <a:cubicBezTo>
                        <a:pt x="15722" y="13517"/>
                        <a:pt x="13503" y="15738"/>
                        <a:pt x="10766" y="15738"/>
                      </a:cubicBezTo>
                      <a:cubicBezTo>
                        <a:pt x="8030" y="15738"/>
                        <a:pt x="5810" y="13517"/>
                        <a:pt x="5810" y="10778"/>
                      </a:cubicBezTo>
                      <a:cubicBezTo>
                        <a:pt x="5810" y="8039"/>
                        <a:pt x="8030" y="5818"/>
                        <a:pt x="10766" y="5818"/>
                      </a:cubicBezTo>
                      <a:close/>
                    </a:path>
                  </a:pathLst>
                </a:custGeom>
                <a:solidFill>
                  <a:srgbClr val="CFCDD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algn="ctr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/>
                </a:p>
              </p:txBody>
            </p:sp>
          </p:grpSp>
          <p:grpSp>
            <p:nvGrpSpPr>
              <p:cNvPr id="5" name="Группа">
                <a:extLst>
                  <a:ext uri="{FF2B5EF4-FFF2-40B4-BE49-F238E27FC236}">
                    <a16:creationId xmlns:a16="http://schemas.microsoft.com/office/drawing/2014/main" id="{4196D89D-CE62-A95D-9EAE-88A8097830E4}"/>
                  </a:ext>
                </a:extLst>
              </p:cNvPr>
              <p:cNvGrpSpPr/>
              <p:nvPr/>
            </p:nvGrpSpPr>
            <p:grpSpPr>
              <a:xfrm>
                <a:off x="23344" y="41419"/>
                <a:ext cx="17135922" cy="4514079"/>
                <a:chOff x="23344" y="23624"/>
                <a:chExt cx="17135921" cy="4514078"/>
              </a:xfrm>
            </p:grpSpPr>
            <p:sp>
              <p:nvSpPr>
                <p:cNvPr id="6" name="Кружок">
                  <a:extLst>
                    <a:ext uri="{FF2B5EF4-FFF2-40B4-BE49-F238E27FC236}">
                      <a16:creationId xmlns:a16="http://schemas.microsoft.com/office/drawing/2014/main" id="{135CE196-DF25-78F6-FEC2-5E2C6AF43A05}"/>
                    </a:ext>
                  </a:extLst>
                </p:cNvPr>
                <p:cNvSpPr/>
                <p:nvPr/>
              </p:nvSpPr>
              <p:spPr>
                <a:xfrm>
                  <a:off x="15110944" y="23624"/>
                  <a:ext cx="448121" cy="448121"/>
                </a:xfrm>
                <a:prstGeom prst="ellipse">
                  <a:avLst/>
                </a:prstGeom>
                <a:solidFill>
                  <a:srgbClr val="FBBF0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" name="Кружок">
                  <a:extLst>
                    <a:ext uri="{FF2B5EF4-FFF2-40B4-BE49-F238E27FC236}">
                      <a16:creationId xmlns:a16="http://schemas.microsoft.com/office/drawing/2014/main" id="{8D54BB3E-DEA9-BAA6-6B2E-8DA940D55346}"/>
                    </a:ext>
                  </a:extLst>
                </p:cNvPr>
                <p:cNvSpPr/>
                <p:nvPr/>
              </p:nvSpPr>
              <p:spPr>
                <a:xfrm>
                  <a:off x="16711144" y="4089581"/>
                  <a:ext cx="448121" cy="448121"/>
                </a:xfrm>
                <a:prstGeom prst="ellipse">
                  <a:avLst/>
                </a:prstGeom>
                <a:solidFill>
                  <a:srgbClr val="01144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" name="Кружок">
                  <a:extLst>
                    <a:ext uri="{FF2B5EF4-FFF2-40B4-BE49-F238E27FC236}">
                      <a16:creationId xmlns:a16="http://schemas.microsoft.com/office/drawing/2014/main" id="{B57CF13E-2CF9-C7A5-8491-524A3EAE1D2C}"/>
                    </a:ext>
                  </a:extLst>
                </p:cNvPr>
                <p:cNvSpPr/>
                <p:nvPr/>
              </p:nvSpPr>
              <p:spPr>
                <a:xfrm>
                  <a:off x="1293344" y="23624"/>
                  <a:ext cx="448121" cy="448121"/>
                </a:xfrm>
                <a:prstGeom prst="ellipse">
                  <a:avLst/>
                </a:prstGeom>
                <a:solidFill>
                  <a:srgbClr val="01144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" name="Кружок">
                  <a:extLst>
                    <a:ext uri="{FF2B5EF4-FFF2-40B4-BE49-F238E27FC236}">
                      <a16:creationId xmlns:a16="http://schemas.microsoft.com/office/drawing/2014/main" id="{1B95DF3F-BF45-5F65-E16D-9B77DE2EA69A}"/>
                    </a:ext>
                  </a:extLst>
                </p:cNvPr>
                <p:cNvSpPr/>
                <p:nvPr/>
              </p:nvSpPr>
              <p:spPr>
                <a:xfrm>
                  <a:off x="23344" y="4089581"/>
                  <a:ext cx="448121" cy="448121"/>
                </a:xfrm>
                <a:prstGeom prst="ellipse">
                  <a:avLst/>
                </a:prstGeom>
                <a:solidFill>
                  <a:srgbClr val="FBBF0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5FE8B15F-8DC3-B162-2D18-91B127D08F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7880" y="4941250"/>
              <a:ext cx="311548" cy="389435"/>
            </a:xfrm>
            <a:custGeom>
              <a:avLst/>
              <a:gdLst>
                <a:gd name="T0" fmla="*/ 56 w 128"/>
                <a:gd name="T1" fmla="*/ 40 h 160"/>
                <a:gd name="T2" fmla="*/ 37 w 128"/>
                <a:gd name="T3" fmla="*/ 42 h 160"/>
                <a:gd name="T4" fmla="*/ 40 w 128"/>
                <a:gd name="T5" fmla="*/ 57 h 160"/>
                <a:gd name="T6" fmla="*/ 33 w 128"/>
                <a:gd name="T7" fmla="*/ 72 h 160"/>
                <a:gd name="T8" fmla="*/ 37 w 128"/>
                <a:gd name="T9" fmla="*/ 85 h 160"/>
                <a:gd name="T10" fmla="*/ 56 w 128"/>
                <a:gd name="T11" fmla="*/ 87 h 160"/>
                <a:gd name="T12" fmla="*/ 71 w 128"/>
                <a:gd name="T13" fmla="*/ 94 h 160"/>
                <a:gd name="T14" fmla="*/ 85 w 128"/>
                <a:gd name="T15" fmla="*/ 91 h 160"/>
                <a:gd name="T16" fmla="*/ 86 w 128"/>
                <a:gd name="T17" fmla="*/ 75 h 160"/>
                <a:gd name="T18" fmla="*/ 98 w 128"/>
                <a:gd name="T19" fmla="*/ 60 h 160"/>
                <a:gd name="T20" fmla="*/ 91 w 128"/>
                <a:gd name="T21" fmla="*/ 47 h 160"/>
                <a:gd name="T22" fmla="*/ 81 w 128"/>
                <a:gd name="T23" fmla="*/ 37 h 160"/>
                <a:gd name="T24" fmla="*/ 68 w 128"/>
                <a:gd name="T25" fmla="*/ 30 h 160"/>
                <a:gd name="T26" fmla="*/ 87 w 128"/>
                <a:gd name="T27" fmla="*/ 45 h 160"/>
                <a:gd name="T28" fmla="*/ 86 w 128"/>
                <a:gd name="T29" fmla="*/ 61 h 160"/>
                <a:gd name="T30" fmla="*/ 84 w 128"/>
                <a:gd name="T31" fmla="*/ 68 h 160"/>
                <a:gd name="T32" fmla="*/ 83 w 128"/>
                <a:gd name="T33" fmla="*/ 87 h 160"/>
                <a:gd name="T34" fmla="*/ 67 w 128"/>
                <a:gd name="T35" fmla="*/ 86 h 160"/>
                <a:gd name="T36" fmla="*/ 60 w 128"/>
                <a:gd name="T37" fmla="*/ 83 h 160"/>
                <a:gd name="T38" fmla="*/ 41 w 128"/>
                <a:gd name="T39" fmla="*/ 82 h 160"/>
                <a:gd name="T40" fmla="*/ 42 w 128"/>
                <a:gd name="T41" fmla="*/ 67 h 160"/>
                <a:gd name="T42" fmla="*/ 45 w 128"/>
                <a:gd name="T43" fmla="*/ 59 h 160"/>
                <a:gd name="T44" fmla="*/ 45 w 128"/>
                <a:gd name="T45" fmla="*/ 41 h 160"/>
                <a:gd name="T46" fmla="*/ 61 w 128"/>
                <a:gd name="T47" fmla="*/ 42 h 160"/>
                <a:gd name="T48" fmla="*/ 69 w 128"/>
                <a:gd name="T49" fmla="*/ 44 h 160"/>
                <a:gd name="T50" fmla="*/ 77 w 128"/>
                <a:gd name="T51" fmla="*/ 64 h 160"/>
                <a:gd name="T52" fmla="*/ 64 w 128"/>
                <a:gd name="T53" fmla="*/ 72 h 160"/>
                <a:gd name="T54" fmla="*/ 10 w 128"/>
                <a:gd name="T55" fmla="*/ 62 h 160"/>
                <a:gd name="T56" fmla="*/ 10 w 128"/>
                <a:gd name="T57" fmla="*/ 66 h 160"/>
                <a:gd name="T58" fmla="*/ 118 w 128"/>
                <a:gd name="T59" fmla="*/ 62 h 160"/>
                <a:gd name="T60" fmla="*/ 128 w 128"/>
                <a:gd name="T61" fmla="*/ 64 h 160"/>
                <a:gd name="T62" fmla="*/ 18 w 128"/>
                <a:gd name="T63" fmla="*/ 109 h 160"/>
                <a:gd name="T64" fmla="*/ 25 w 128"/>
                <a:gd name="T65" fmla="*/ 100 h 160"/>
                <a:gd name="T66" fmla="*/ 109 w 128"/>
                <a:gd name="T67" fmla="*/ 19 h 160"/>
                <a:gd name="T68" fmla="*/ 64 w 128"/>
                <a:gd name="T69" fmla="*/ 12 h 160"/>
                <a:gd name="T70" fmla="*/ 61 w 128"/>
                <a:gd name="T71" fmla="*/ 2 h 160"/>
                <a:gd name="T72" fmla="*/ 101 w 128"/>
                <a:gd name="T73" fmla="*/ 100 h 160"/>
                <a:gd name="T74" fmla="*/ 109 w 128"/>
                <a:gd name="T75" fmla="*/ 106 h 160"/>
                <a:gd name="T76" fmla="*/ 28 w 128"/>
                <a:gd name="T77" fmla="*/ 24 h 160"/>
                <a:gd name="T78" fmla="*/ 25 w 128"/>
                <a:gd name="T79" fmla="*/ 27 h 160"/>
                <a:gd name="T80" fmla="*/ 106 w 128"/>
                <a:gd name="T81" fmla="*/ 58 h 160"/>
                <a:gd name="T82" fmla="*/ 109 w 128"/>
                <a:gd name="T83" fmla="*/ 67 h 160"/>
                <a:gd name="T84" fmla="*/ 79 w 128"/>
                <a:gd name="T85" fmla="*/ 123 h 160"/>
                <a:gd name="T86" fmla="*/ 22 w 128"/>
                <a:gd name="T87" fmla="*/ 63 h 160"/>
                <a:gd name="T88" fmla="*/ 17 w 128"/>
                <a:gd name="T89" fmla="*/ 63 h 160"/>
                <a:gd name="T90" fmla="*/ 45 w 128"/>
                <a:gd name="T91" fmla="*/ 123 h 160"/>
                <a:gd name="T92" fmla="*/ 40 w 128"/>
                <a:gd name="T93" fmla="*/ 140 h 160"/>
                <a:gd name="T94" fmla="*/ 54 w 128"/>
                <a:gd name="T95" fmla="*/ 154 h 160"/>
                <a:gd name="T96" fmla="*/ 75 w 128"/>
                <a:gd name="T97" fmla="*/ 149 h 160"/>
                <a:gd name="T98" fmla="*/ 87 w 128"/>
                <a:gd name="T99" fmla="*/ 135 h 160"/>
                <a:gd name="T100" fmla="*/ 84 w 128"/>
                <a:gd name="T101" fmla="*/ 113 h 160"/>
                <a:gd name="T102" fmla="*/ 70 w 128"/>
                <a:gd name="T103" fmla="*/ 154 h 160"/>
                <a:gd name="T104" fmla="*/ 58 w 128"/>
                <a:gd name="T105" fmla="*/ 149 h 160"/>
                <a:gd name="T106" fmla="*/ 82 w 128"/>
                <a:gd name="T107" fmla="*/ 144 h 160"/>
                <a:gd name="T108" fmla="*/ 46 w 128"/>
                <a:gd name="T109" fmla="*/ 138 h 160"/>
                <a:gd name="T110" fmla="*/ 83 w 128"/>
                <a:gd name="T111" fmla="*/ 132 h 160"/>
                <a:gd name="T112" fmla="*/ 45 w 128"/>
                <a:gd name="T113" fmla="*/ 129 h 160"/>
                <a:gd name="T114" fmla="*/ 83 w 128"/>
                <a:gd name="T11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8" h="160">
                  <a:moveTo>
                    <a:pt x="68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58" y="30"/>
                    <a:pt x="56" y="32"/>
                    <a:pt x="56" y="33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5" y="41"/>
                    <a:pt x="54" y="42"/>
                    <a:pt x="53" y="42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6" y="36"/>
                    <a:pt x="44" y="36"/>
                    <a:pt x="43" y="3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3"/>
                    <a:pt x="36" y="44"/>
                    <a:pt x="36" y="45"/>
                  </a:cubicBezTo>
                  <a:cubicBezTo>
                    <a:pt x="36" y="46"/>
                    <a:pt x="36" y="47"/>
                    <a:pt x="37" y="47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3"/>
                    <a:pt x="40" y="55"/>
                    <a:pt x="40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1" y="57"/>
                    <a:pt x="30" y="57"/>
                    <a:pt x="30" y="60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70"/>
                    <a:pt x="31" y="72"/>
                    <a:pt x="33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2"/>
                    <a:pt x="41" y="74"/>
                    <a:pt x="42" y="75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5" y="82"/>
                    <a:pt x="35" y="83"/>
                    <a:pt x="37" y="85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2"/>
                    <a:pt x="46" y="92"/>
                    <a:pt x="48" y="91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4" y="87"/>
                    <a:pt x="55" y="87"/>
                    <a:pt x="56" y="87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7"/>
                    <a:pt x="58" y="97"/>
                    <a:pt x="60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70" y="97"/>
                    <a:pt x="71" y="97"/>
                    <a:pt x="71" y="94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3" y="87"/>
                    <a:pt x="74" y="87"/>
                    <a:pt x="76" y="86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2" y="92"/>
                    <a:pt x="84" y="92"/>
                    <a:pt x="85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2" y="84"/>
                    <a:pt x="92" y="83"/>
                    <a:pt x="92" y="82"/>
                  </a:cubicBezTo>
                  <a:cubicBezTo>
                    <a:pt x="92" y="82"/>
                    <a:pt x="92" y="81"/>
                    <a:pt x="91" y="80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7" y="74"/>
                    <a:pt x="87" y="72"/>
                    <a:pt x="87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7" y="72"/>
                    <a:pt x="98" y="70"/>
                    <a:pt x="98" y="6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8" y="57"/>
                    <a:pt x="97" y="57"/>
                    <a:pt x="95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5"/>
                    <a:pt x="87" y="53"/>
                    <a:pt x="86" y="5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2" y="46"/>
                    <a:pt x="92" y="45"/>
                  </a:cubicBezTo>
                  <a:cubicBezTo>
                    <a:pt x="92" y="44"/>
                    <a:pt x="92" y="43"/>
                    <a:pt x="91" y="42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2" y="36"/>
                    <a:pt x="81" y="37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4" y="42"/>
                    <a:pt x="73" y="41"/>
                    <a:pt x="71" y="40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2"/>
                    <a:pt x="70" y="30"/>
                    <a:pt x="68" y="30"/>
                  </a:cubicBezTo>
                  <a:close/>
                  <a:moveTo>
                    <a:pt x="75" y="47"/>
                  </a:moveTo>
                  <a:cubicBezTo>
                    <a:pt x="76" y="47"/>
                    <a:pt x="77" y="47"/>
                    <a:pt x="77" y="47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1" y="51"/>
                    <a:pt x="81" y="52"/>
                    <a:pt x="82" y="53"/>
                  </a:cubicBezTo>
                  <a:cubicBezTo>
                    <a:pt x="82" y="55"/>
                    <a:pt x="83" y="57"/>
                    <a:pt x="84" y="59"/>
                  </a:cubicBezTo>
                  <a:cubicBezTo>
                    <a:pt x="84" y="60"/>
                    <a:pt x="85" y="61"/>
                    <a:pt x="86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5" y="67"/>
                    <a:pt x="84" y="67"/>
                    <a:pt x="84" y="68"/>
                  </a:cubicBezTo>
                  <a:cubicBezTo>
                    <a:pt x="83" y="71"/>
                    <a:pt x="82" y="72"/>
                    <a:pt x="82" y="74"/>
                  </a:cubicBezTo>
                  <a:cubicBezTo>
                    <a:pt x="81" y="75"/>
                    <a:pt x="81" y="77"/>
                    <a:pt x="82" y="77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81"/>
                    <a:pt x="76" y="80"/>
                    <a:pt x="75" y="81"/>
                  </a:cubicBezTo>
                  <a:cubicBezTo>
                    <a:pt x="73" y="82"/>
                    <a:pt x="71" y="82"/>
                    <a:pt x="69" y="83"/>
                  </a:cubicBezTo>
                  <a:cubicBezTo>
                    <a:pt x="67" y="83"/>
                    <a:pt x="67" y="84"/>
                    <a:pt x="67" y="86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4"/>
                    <a:pt x="61" y="83"/>
                    <a:pt x="60" y="83"/>
                  </a:cubicBezTo>
                  <a:cubicBezTo>
                    <a:pt x="57" y="82"/>
                    <a:pt x="55" y="82"/>
                    <a:pt x="54" y="81"/>
                  </a:cubicBezTo>
                  <a:cubicBezTo>
                    <a:pt x="52" y="80"/>
                    <a:pt x="51" y="81"/>
                    <a:pt x="50" y="81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7" y="75"/>
                    <a:pt x="47" y="74"/>
                  </a:cubicBezTo>
                  <a:cubicBezTo>
                    <a:pt x="45" y="72"/>
                    <a:pt x="45" y="71"/>
                    <a:pt x="45" y="68"/>
                  </a:cubicBezTo>
                  <a:cubicBezTo>
                    <a:pt x="44" y="67"/>
                    <a:pt x="43" y="67"/>
                    <a:pt x="42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1"/>
                    <a:pt x="44" y="60"/>
                    <a:pt x="45" y="59"/>
                  </a:cubicBezTo>
                  <a:cubicBezTo>
                    <a:pt x="45" y="57"/>
                    <a:pt x="45" y="55"/>
                    <a:pt x="47" y="53"/>
                  </a:cubicBezTo>
                  <a:cubicBezTo>
                    <a:pt x="47" y="52"/>
                    <a:pt x="47" y="51"/>
                    <a:pt x="46" y="5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7"/>
                    <a:pt x="52" y="47"/>
                    <a:pt x="54" y="47"/>
                  </a:cubicBezTo>
                  <a:cubicBezTo>
                    <a:pt x="55" y="46"/>
                    <a:pt x="57" y="45"/>
                    <a:pt x="60" y="44"/>
                  </a:cubicBezTo>
                  <a:cubicBezTo>
                    <a:pt x="61" y="44"/>
                    <a:pt x="61" y="43"/>
                    <a:pt x="61" y="42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7" y="43"/>
                    <a:pt x="67" y="44"/>
                    <a:pt x="69" y="44"/>
                  </a:cubicBezTo>
                  <a:cubicBezTo>
                    <a:pt x="71" y="45"/>
                    <a:pt x="73" y="46"/>
                    <a:pt x="75" y="47"/>
                  </a:cubicBezTo>
                  <a:close/>
                  <a:moveTo>
                    <a:pt x="51" y="64"/>
                  </a:moveTo>
                  <a:cubicBezTo>
                    <a:pt x="51" y="71"/>
                    <a:pt x="57" y="77"/>
                    <a:pt x="64" y="77"/>
                  </a:cubicBezTo>
                  <a:cubicBezTo>
                    <a:pt x="71" y="77"/>
                    <a:pt x="77" y="71"/>
                    <a:pt x="77" y="64"/>
                  </a:cubicBezTo>
                  <a:cubicBezTo>
                    <a:pt x="77" y="57"/>
                    <a:pt x="71" y="52"/>
                    <a:pt x="64" y="52"/>
                  </a:cubicBezTo>
                  <a:cubicBezTo>
                    <a:pt x="57" y="52"/>
                    <a:pt x="51" y="57"/>
                    <a:pt x="51" y="64"/>
                  </a:cubicBezTo>
                  <a:close/>
                  <a:moveTo>
                    <a:pt x="72" y="64"/>
                  </a:moveTo>
                  <a:cubicBezTo>
                    <a:pt x="72" y="68"/>
                    <a:pt x="68" y="72"/>
                    <a:pt x="64" y="72"/>
                  </a:cubicBezTo>
                  <a:cubicBezTo>
                    <a:pt x="60" y="72"/>
                    <a:pt x="56" y="68"/>
                    <a:pt x="56" y="64"/>
                  </a:cubicBezTo>
                  <a:cubicBezTo>
                    <a:pt x="56" y="59"/>
                    <a:pt x="60" y="56"/>
                    <a:pt x="64" y="56"/>
                  </a:cubicBezTo>
                  <a:cubicBezTo>
                    <a:pt x="68" y="56"/>
                    <a:pt x="72" y="59"/>
                    <a:pt x="72" y="64"/>
                  </a:cubicBezTo>
                  <a:close/>
                  <a:moveTo>
                    <a:pt x="10" y="62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3"/>
                    <a:pt x="0" y="64"/>
                  </a:cubicBezTo>
                  <a:cubicBezTo>
                    <a:pt x="0" y="65"/>
                    <a:pt x="1" y="66"/>
                    <a:pt x="3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2" y="66"/>
                    <a:pt x="13" y="65"/>
                    <a:pt x="13" y="64"/>
                  </a:cubicBezTo>
                  <a:cubicBezTo>
                    <a:pt x="13" y="63"/>
                    <a:pt x="12" y="62"/>
                    <a:pt x="10" y="62"/>
                  </a:cubicBezTo>
                  <a:close/>
                  <a:moveTo>
                    <a:pt x="126" y="62"/>
                  </a:moveTo>
                  <a:cubicBezTo>
                    <a:pt x="118" y="62"/>
                    <a:pt x="118" y="62"/>
                    <a:pt x="118" y="62"/>
                  </a:cubicBezTo>
                  <a:cubicBezTo>
                    <a:pt x="117" y="62"/>
                    <a:pt x="115" y="63"/>
                    <a:pt x="115" y="64"/>
                  </a:cubicBezTo>
                  <a:cubicBezTo>
                    <a:pt x="115" y="65"/>
                    <a:pt x="117" y="66"/>
                    <a:pt x="118" y="66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7" y="66"/>
                    <a:pt x="128" y="65"/>
                    <a:pt x="128" y="64"/>
                  </a:cubicBezTo>
                  <a:cubicBezTo>
                    <a:pt x="128" y="63"/>
                    <a:pt x="127" y="62"/>
                    <a:pt x="126" y="62"/>
                  </a:cubicBezTo>
                  <a:close/>
                  <a:moveTo>
                    <a:pt x="25" y="100"/>
                  </a:move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7" y="108"/>
                    <a:pt x="18" y="109"/>
                  </a:cubicBezTo>
                  <a:cubicBezTo>
                    <a:pt x="19" y="110"/>
                    <a:pt x="21" y="110"/>
                    <a:pt x="22" y="109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9" y="103"/>
                    <a:pt x="29" y="101"/>
                    <a:pt x="28" y="100"/>
                  </a:cubicBezTo>
                  <a:cubicBezTo>
                    <a:pt x="27" y="99"/>
                    <a:pt x="25" y="99"/>
                    <a:pt x="25" y="100"/>
                  </a:cubicBezTo>
                  <a:close/>
                  <a:moveTo>
                    <a:pt x="101" y="27"/>
                  </a:moveTo>
                  <a:cubicBezTo>
                    <a:pt x="102" y="28"/>
                    <a:pt x="103" y="28"/>
                    <a:pt x="104" y="27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10" y="22"/>
                    <a:pt x="110" y="20"/>
                    <a:pt x="109" y="19"/>
                  </a:cubicBezTo>
                  <a:cubicBezTo>
                    <a:pt x="108" y="18"/>
                    <a:pt x="107" y="18"/>
                    <a:pt x="106" y="19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5"/>
                    <a:pt x="100" y="26"/>
                    <a:pt x="101" y="27"/>
                  </a:cubicBezTo>
                  <a:close/>
                  <a:moveTo>
                    <a:pt x="64" y="12"/>
                  </a:moveTo>
                  <a:cubicBezTo>
                    <a:pt x="65" y="12"/>
                    <a:pt x="66" y="11"/>
                    <a:pt x="66" y="1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1"/>
                    <a:pt x="65" y="0"/>
                    <a:pt x="64" y="0"/>
                  </a:cubicBezTo>
                  <a:cubicBezTo>
                    <a:pt x="63" y="0"/>
                    <a:pt x="61" y="1"/>
                    <a:pt x="61" y="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1"/>
                    <a:pt x="63" y="12"/>
                    <a:pt x="64" y="12"/>
                  </a:cubicBezTo>
                  <a:close/>
                  <a:moveTo>
                    <a:pt x="104" y="100"/>
                  </a:moveTo>
                  <a:cubicBezTo>
                    <a:pt x="103" y="99"/>
                    <a:pt x="102" y="99"/>
                    <a:pt x="101" y="100"/>
                  </a:cubicBezTo>
                  <a:cubicBezTo>
                    <a:pt x="100" y="101"/>
                    <a:pt x="100" y="103"/>
                    <a:pt x="101" y="104"/>
                  </a:cubicBezTo>
                  <a:cubicBezTo>
                    <a:pt x="106" y="109"/>
                    <a:pt x="106" y="109"/>
                    <a:pt x="106" y="109"/>
                  </a:cubicBezTo>
                  <a:cubicBezTo>
                    <a:pt x="107" y="110"/>
                    <a:pt x="108" y="110"/>
                    <a:pt x="109" y="109"/>
                  </a:cubicBezTo>
                  <a:cubicBezTo>
                    <a:pt x="110" y="108"/>
                    <a:pt x="110" y="107"/>
                    <a:pt x="109" y="106"/>
                  </a:cubicBezTo>
                  <a:cubicBezTo>
                    <a:pt x="104" y="100"/>
                    <a:pt x="104" y="100"/>
                    <a:pt x="104" y="100"/>
                  </a:cubicBezTo>
                  <a:close/>
                  <a:moveTo>
                    <a:pt x="25" y="27"/>
                  </a:moveTo>
                  <a:cubicBezTo>
                    <a:pt x="25" y="28"/>
                    <a:pt x="27" y="28"/>
                    <a:pt x="28" y="27"/>
                  </a:cubicBezTo>
                  <a:cubicBezTo>
                    <a:pt x="29" y="26"/>
                    <a:pt x="29" y="25"/>
                    <a:pt x="28" y="2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8"/>
                    <a:pt x="19" y="18"/>
                    <a:pt x="18" y="19"/>
                  </a:cubicBezTo>
                  <a:cubicBezTo>
                    <a:pt x="17" y="20"/>
                    <a:pt x="17" y="22"/>
                    <a:pt x="18" y="22"/>
                  </a:cubicBezTo>
                  <a:cubicBezTo>
                    <a:pt x="25" y="27"/>
                    <a:pt x="25" y="27"/>
                    <a:pt x="25" y="27"/>
                  </a:cubicBezTo>
                  <a:close/>
                  <a:moveTo>
                    <a:pt x="70" y="17"/>
                  </a:moveTo>
                  <a:cubicBezTo>
                    <a:pt x="68" y="17"/>
                    <a:pt x="68" y="18"/>
                    <a:pt x="68" y="19"/>
                  </a:cubicBezTo>
                  <a:cubicBezTo>
                    <a:pt x="68" y="20"/>
                    <a:pt x="68" y="21"/>
                    <a:pt x="69" y="21"/>
                  </a:cubicBezTo>
                  <a:cubicBezTo>
                    <a:pt x="89" y="24"/>
                    <a:pt x="105" y="39"/>
                    <a:pt x="106" y="58"/>
                  </a:cubicBezTo>
                  <a:cubicBezTo>
                    <a:pt x="106" y="60"/>
                    <a:pt x="108" y="61"/>
                    <a:pt x="109" y="61"/>
                  </a:cubicBezTo>
                  <a:cubicBezTo>
                    <a:pt x="110" y="61"/>
                    <a:pt x="111" y="59"/>
                    <a:pt x="111" y="58"/>
                  </a:cubicBezTo>
                  <a:cubicBezTo>
                    <a:pt x="109" y="36"/>
                    <a:pt x="92" y="20"/>
                    <a:pt x="70" y="17"/>
                  </a:cubicBezTo>
                  <a:close/>
                  <a:moveTo>
                    <a:pt x="109" y="67"/>
                  </a:moveTo>
                  <a:cubicBezTo>
                    <a:pt x="108" y="67"/>
                    <a:pt x="106" y="67"/>
                    <a:pt x="106" y="69"/>
                  </a:cubicBezTo>
                  <a:cubicBezTo>
                    <a:pt x="104" y="82"/>
                    <a:pt x="98" y="93"/>
                    <a:pt x="87" y="99"/>
                  </a:cubicBezTo>
                  <a:cubicBezTo>
                    <a:pt x="82" y="103"/>
                    <a:pt x="79" y="108"/>
                    <a:pt x="79" y="11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49" y="108"/>
                    <a:pt x="46" y="103"/>
                    <a:pt x="42" y="99"/>
                  </a:cubicBezTo>
                  <a:cubicBezTo>
                    <a:pt x="29" y="92"/>
                    <a:pt x="22" y="78"/>
                    <a:pt x="22" y="63"/>
                  </a:cubicBezTo>
                  <a:cubicBezTo>
                    <a:pt x="22" y="42"/>
                    <a:pt x="38" y="24"/>
                    <a:pt x="59" y="21"/>
                  </a:cubicBezTo>
                  <a:cubicBezTo>
                    <a:pt x="61" y="21"/>
                    <a:pt x="61" y="20"/>
                    <a:pt x="61" y="19"/>
                  </a:cubicBezTo>
                  <a:cubicBezTo>
                    <a:pt x="61" y="18"/>
                    <a:pt x="60" y="17"/>
                    <a:pt x="58" y="17"/>
                  </a:cubicBezTo>
                  <a:cubicBezTo>
                    <a:pt x="34" y="20"/>
                    <a:pt x="17" y="40"/>
                    <a:pt x="17" y="63"/>
                  </a:cubicBezTo>
                  <a:cubicBezTo>
                    <a:pt x="17" y="72"/>
                    <a:pt x="19" y="80"/>
                    <a:pt x="23" y="87"/>
                  </a:cubicBezTo>
                  <a:cubicBezTo>
                    <a:pt x="27" y="93"/>
                    <a:pt x="33" y="99"/>
                    <a:pt x="40" y="103"/>
                  </a:cubicBezTo>
                  <a:cubicBezTo>
                    <a:pt x="42" y="105"/>
                    <a:pt x="45" y="109"/>
                    <a:pt x="45" y="113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42" y="124"/>
                    <a:pt x="40" y="126"/>
                    <a:pt x="40" y="129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0" y="133"/>
                    <a:pt x="40" y="135"/>
                    <a:pt x="41" y="135"/>
                  </a:cubicBezTo>
                  <a:cubicBezTo>
                    <a:pt x="40" y="137"/>
                    <a:pt x="40" y="138"/>
                    <a:pt x="40" y="140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6"/>
                    <a:pt x="43" y="149"/>
                    <a:pt x="46" y="149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7"/>
                    <a:pt x="56" y="160"/>
                    <a:pt x="5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72" y="160"/>
                    <a:pt x="75" y="157"/>
                    <a:pt x="75" y="154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9"/>
                    <a:pt x="88" y="146"/>
                    <a:pt x="88" y="143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8"/>
                    <a:pt x="88" y="137"/>
                    <a:pt x="87" y="135"/>
                  </a:cubicBezTo>
                  <a:cubicBezTo>
                    <a:pt x="88" y="135"/>
                    <a:pt x="88" y="133"/>
                    <a:pt x="88" y="132"/>
                  </a:cubicBezTo>
                  <a:cubicBezTo>
                    <a:pt x="88" y="129"/>
                    <a:pt x="88" y="129"/>
                    <a:pt x="88" y="129"/>
                  </a:cubicBezTo>
                  <a:cubicBezTo>
                    <a:pt x="88" y="126"/>
                    <a:pt x="87" y="124"/>
                    <a:pt x="84" y="12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09"/>
                    <a:pt x="86" y="105"/>
                    <a:pt x="89" y="103"/>
                  </a:cubicBezTo>
                  <a:cubicBezTo>
                    <a:pt x="101" y="96"/>
                    <a:pt x="110" y="83"/>
                    <a:pt x="111" y="69"/>
                  </a:cubicBezTo>
                  <a:cubicBezTo>
                    <a:pt x="111" y="68"/>
                    <a:pt x="110" y="67"/>
                    <a:pt x="109" y="67"/>
                  </a:cubicBezTo>
                  <a:close/>
                  <a:moveTo>
                    <a:pt x="70" y="154"/>
                  </a:moveTo>
                  <a:cubicBezTo>
                    <a:pt x="70" y="155"/>
                    <a:pt x="69" y="155"/>
                    <a:pt x="6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9" y="155"/>
                    <a:pt x="58" y="155"/>
                    <a:pt x="58" y="154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70" y="149"/>
                    <a:pt x="70" y="149"/>
                    <a:pt x="70" y="149"/>
                  </a:cubicBezTo>
                  <a:lnTo>
                    <a:pt x="70" y="154"/>
                  </a:lnTo>
                  <a:close/>
                  <a:moveTo>
                    <a:pt x="83" y="143"/>
                  </a:moveTo>
                  <a:cubicBezTo>
                    <a:pt x="83" y="144"/>
                    <a:pt x="83" y="144"/>
                    <a:pt x="82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39"/>
                    <a:pt x="45" y="138"/>
                    <a:pt x="46" y="138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83" y="138"/>
                    <a:pt x="83" y="139"/>
                    <a:pt x="83" y="140"/>
                  </a:cubicBezTo>
                  <a:lnTo>
                    <a:pt x="83" y="143"/>
                  </a:lnTo>
                  <a:close/>
                  <a:moveTo>
                    <a:pt x="83" y="132"/>
                  </a:moveTo>
                  <a:cubicBezTo>
                    <a:pt x="83" y="133"/>
                    <a:pt x="83" y="133"/>
                    <a:pt x="82" y="133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3"/>
                    <a:pt x="45" y="133"/>
                    <a:pt x="45" y="132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7"/>
                    <a:pt x="46" y="127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83" y="127"/>
                    <a:pt x="83" y="128"/>
                    <a:pt x="83" y="129"/>
                  </a:cubicBezTo>
                  <a:lnTo>
                    <a:pt x="83" y="132"/>
                  </a:ln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5F1727D7-F1BA-1A48-46F6-0D2697B0D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9155" y="3099357"/>
              <a:ext cx="389435" cy="382134"/>
            </a:xfrm>
            <a:custGeom>
              <a:avLst/>
              <a:gdLst>
                <a:gd name="T0" fmla="*/ 116 w 160"/>
                <a:gd name="T1" fmla="*/ 58 h 157"/>
                <a:gd name="T2" fmla="*/ 108 w 160"/>
                <a:gd name="T3" fmla="*/ 40 h 157"/>
                <a:gd name="T4" fmla="*/ 103 w 160"/>
                <a:gd name="T5" fmla="*/ 45 h 157"/>
                <a:gd name="T6" fmla="*/ 88 w 160"/>
                <a:gd name="T7" fmla="*/ 26 h 157"/>
                <a:gd name="T8" fmla="*/ 79 w 160"/>
                <a:gd name="T9" fmla="*/ 0 h 157"/>
                <a:gd name="T10" fmla="*/ 50 w 160"/>
                <a:gd name="T11" fmla="*/ 138 h 157"/>
                <a:gd name="T12" fmla="*/ 109 w 160"/>
                <a:gd name="T13" fmla="*/ 149 h 157"/>
                <a:gd name="T14" fmla="*/ 82 w 160"/>
                <a:gd name="T15" fmla="*/ 81 h 157"/>
                <a:gd name="T16" fmla="*/ 98 w 160"/>
                <a:gd name="T17" fmla="*/ 95 h 157"/>
                <a:gd name="T18" fmla="*/ 103 w 160"/>
                <a:gd name="T19" fmla="*/ 89 h 157"/>
                <a:gd name="T20" fmla="*/ 105 w 160"/>
                <a:gd name="T21" fmla="*/ 79 h 157"/>
                <a:gd name="T22" fmla="*/ 129 w 160"/>
                <a:gd name="T23" fmla="*/ 63 h 157"/>
                <a:gd name="T24" fmla="*/ 116 w 160"/>
                <a:gd name="T25" fmla="*/ 35 h 157"/>
                <a:gd name="T26" fmla="*/ 77 w 160"/>
                <a:gd name="T27" fmla="*/ 24 h 157"/>
                <a:gd name="T28" fmla="*/ 67 w 160"/>
                <a:gd name="T29" fmla="*/ 28 h 157"/>
                <a:gd name="T30" fmla="*/ 55 w 160"/>
                <a:gd name="T31" fmla="*/ 40 h 157"/>
                <a:gd name="T32" fmla="*/ 46 w 160"/>
                <a:gd name="T33" fmla="*/ 53 h 157"/>
                <a:gd name="T34" fmla="*/ 42 w 160"/>
                <a:gd name="T35" fmla="*/ 70 h 157"/>
                <a:gd name="T36" fmla="*/ 48 w 160"/>
                <a:gd name="T37" fmla="*/ 86 h 157"/>
                <a:gd name="T38" fmla="*/ 56 w 160"/>
                <a:gd name="T39" fmla="*/ 94 h 157"/>
                <a:gd name="T40" fmla="*/ 72 w 160"/>
                <a:gd name="T41" fmla="*/ 100 h 157"/>
                <a:gd name="T42" fmla="*/ 46 w 160"/>
                <a:gd name="T43" fmla="*/ 108 h 157"/>
                <a:gd name="T44" fmla="*/ 74 w 160"/>
                <a:gd name="T45" fmla="*/ 91 h 157"/>
                <a:gd name="T46" fmla="*/ 61 w 160"/>
                <a:gd name="T47" fmla="*/ 91 h 157"/>
                <a:gd name="T48" fmla="*/ 51 w 160"/>
                <a:gd name="T49" fmla="*/ 82 h 157"/>
                <a:gd name="T50" fmla="*/ 49 w 160"/>
                <a:gd name="T51" fmla="*/ 66 h 157"/>
                <a:gd name="T52" fmla="*/ 52 w 160"/>
                <a:gd name="T53" fmla="*/ 53 h 157"/>
                <a:gd name="T54" fmla="*/ 57 w 160"/>
                <a:gd name="T55" fmla="*/ 45 h 157"/>
                <a:gd name="T56" fmla="*/ 67 w 160"/>
                <a:gd name="T57" fmla="*/ 35 h 157"/>
                <a:gd name="T58" fmla="*/ 77 w 160"/>
                <a:gd name="T59" fmla="*/ 40 h 157"/>
                <a:gd name="T60" fmla="*/ 77 w 160"/>
                <a:gd name="T61" fmla="*/ 45 h 157"/>
                <a:gd name="T62" fmla="*/ 102 w 160"/>
                <a:gd name="T63" fmla="*/ 146 h 157"/>
                <a:gd name="T64" fmla="*/ 101 w 160"/>
                <a:gd name="T65" fmla="*/ 141 h 157"/>
                <a:gd name="T66" fmla="*/ 100 w 160"/>
                <a:gd name="T67" fmla="*/ 100 h 157"/>
                <a:gd name="T68" fmla="*/ 95 w 160"/>
                <a:gd name="T69" fmla="*/ 21 h 157"/>
                <a:gd name="T70" fmla="*/ 100 w 160"/>
                <a:gd name="T71" fmla="*/ 76 h 157"/>
                <a:gd name="T72" fmla="*/ 129 w 160"/>
                <a:gd name="T73" fmla="*/ 74 h 157"/>
                <a:gd name="T74" fmla="*/ 101 w 160"/>
                <a:gd name="T75" fmla="*/ 125 h 157"/>
                <a:gd name="T76" fmla="*/ 108 w 160"/>
                <a:gd name="T77" fmla="*/ 115 h 157"/>
                <a:gd name="T78" fmla="*/ 113 w 160"/>
                <a:gd name="T79" fmla="*/ 107 h 157"/>
                <a:gd name="T80" fmla="*/ 118 w 160"/>
                <a:gd name="T81" fmla="*/ 97 h 157"/>
                <a:gd name="T82" fmla="*/ 124 w 160"/>
                <a:gd name="T83" fmla="*/ 88 h 157"/>
                <a:gd name="T84" fmla="*/ 132 w 160"/>
                <a:gd name="T85" fmla="*/ 54 h 157"/>
                <a:gd name="T86" fmla="*/ 132 w 160"/>
                <a:gd name="T87" fmla="*/ 53 h 157"/>
                <a:gd name="T88" fmla="*/ 130 w 160"/>
                <a:gd name="T89" fmla="*/ 43 h 157"/>
                <a:gd name="T90" fmla="*/ 127 w 160"/>
                <a:gd name="T91" fmla="*/ 34 h 157"/>
                <a:gd name="T92" fmla="*/ 122 w 160"/>
                <a:gd name="T93" fmla="*/ 25 h 157"/>
                <a:gd name="T94" fmla="*/ 118 w 160"/>
                <a:gd name="T95" fmla="*/ 21 h 157"/>
                <a:gd name="T96" fmla="*/ 106 w 160"/>
                <a:gd name="T97" fmla="*/ 12 h 157"/>
                <a:gd name="T98" fmla="*/ 102 w 160"/>
                <a:gd name="T99" fmla="*/ 11 h 157"/>
                <a:gd name="T100" fmla="*/ 92 w 160"/>
                <a:gd name="T101" fmla="*/ 7 h 157"/>
                <a:gd name="T102" fmla="*/ 11 w 160"/>
                <a:gd name="T103" fmla="*/ 147 h 157"/>
                <a:gd name="T104" fmla="*/ 7 w 160"/>
                <a:gd name="T105" fmla="*/ 152 h 157"/>
                <a:gd name="T106" fmla="*/ 11 w 160"/>
                <a:gd name="T107" fmla="*/ 147 h 157"/>
                <a:gd name="T108" fmla="*/ 7 w 160"/>
                <a:gd name="T109" fmla="*/ 147 h 157"/>
                <a:gd name="T110" fmla="*/ 155 w 160"/>
                <a:gd name="T111" fmla="*/ 5 h 157"/>
                <a:gd name="T112" fmla="*/ 149 w 160"/>
                <a:gd name="T113" fmla="*/ 11 h 157"/>
                <a:gd name="T114" fmla="*/ 160 w 160"/>
                <a:gd name="T115" fmla="*/ 5 h 157"/>
                <a:gd name="T116" fmla="*/ 149 w 160"/>
                <a:gd name="T117" fmla="*/ 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" h="157">
                  <a:moveTo>
                    <a:pt x="129" y="63"/>
                  </a:moveTo>
                  <a:cubicBezTo>
                    <a:pt x="125" y="63"/>
                    <a:pt x="123" y="65"/>
                    <a:pt x="122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8" y="58"/>
                    <a:pt x="119" y="56"/>
                    <a:pt x="119" y="5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3" y="43"/>
                    <a:pt x="124" y="39"/>
                    <a:pt x="124" y="35"/>
                  </a:cubicBezTo>
                  <a:cubicBezTo>
                    <a:pt x="122" y="30"/>
                    <a:pt x="118" y="28"/>
                    <a:pt x="113" y="30"/>
                  </a:cubicBezTo>
                  <a:cubicBezTo>
                    <a:pt x="109" y="31"/>
                    <a:pt x="107" y="35"/>
                    <a:pt x="108" y="40"/>
                  </a:cubicBezTo>
                  <a:cubicBezTo>
                    <a:pt x="109" y="42"/>
                    <a:pt x="111" y="44"/>
                    <a:pt x="113" y="45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46"/>
                    <a:pt x="104" y="45"/>
                    <a:pt x="103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102" y="30"/>
                    <a:pt x="103" y="25"/>
                    <a:pt x="103" y="21"/>
                  </a:cubicBezTo>
                  <a:cubicBezTo>
                    <a:pt x="101" y="17"/>
                    <a:pt x="97" y="15"/>
                    <a:pt x="93" y="16"/>
                  </a:cubicBezTo>
                  <a:cubicBezTo>
                    <a:pt x="88" y="18"/>
                    <a:pt x="86" y="22"/>
                    <a:pt x="88" y="26"/>
                  </a:cubicBezTo>
                  <a:cubicBezTo>
                    <a:pt x="88" y="29"/>
                    <a:pt x="90" y="30"/>
                    <a:pt x="93" y="3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2"/>
                    <a:pt x="81" y="0"/>
                    <a:pt x="79" y="0"/>
                  </a:cubicBezTo>
                  <a:cubicBezTo>
                    <a:pt x="47" y="0"/>
                    <a:pt x="21" y="24"/>
                    <a:pt x="21" y="54"/>
                  </a:cubicBezTo>
                  <a:cubicBezTo>
                    <a:pt x="21" y="68"/>
                    <a:pt x="27" y="86"/>
                    <a:pt x="36" y="102"/>
                  </a:cubicBezTo>
                  <a:cubicBezTo>
                    <a:pt x="38" y="105"/>
                    <a:pt x="40" y="108"/>
                    <a:pt x="42" y="111"/>
                  </a:cubicBezTo>
                  <a:cubicBezTo>
                    <a:pt x="47" y="118"/>
                    <a:pt x="52" y="125"/>
                    <a:pt x="53" y="132"/>
                  </a:cubicBezTo>
                  <a:cubicBezTo>
                    <a:pt x="51" y="134"/>
                    <a:pt x="50" y="135"/>
                    <a:pt x="50" y="138"/>
                  </a:cubicBezTo>
                  <a:cubicBezTo>
                    <a:pt x="50" y="140"/>
                    <a:pt x="51" y="142"/>
                    <a:pt x="51" y="143"/>
                  </a:cubicBezTo>
                  <a:cubicBezTo>
                    <a:pt x="50" y="145"/>
                    <a:pt x="49" y="147"/>
                    <a:pt x="49" y="149"/>
                  </a:cubicBezTo>
                  <a:cubicBezTo>
                    <a:pt x="49" y="153"/>
                    <a:pt x="52" y="156"/>
                    <a:pt x="57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6" y="156"/>
                    <a:pt x="109" y="153"/>
                    <a:pt x="109" y="149"/>
                  </a:cubicBezTo>
                  <a:cubicBezTo>
                    <a:pt x="109" y="146"/>
                    <a:pt x="108" y="145"/>
                    <a:pt x="107" y="143"/>
                  </a:cubicBezTo>
                  <a:cubicBezTo>
                    <a:pt x="108" y="141"/>
                    <a:pt x="108" y="140"/>
                    <a:pt x="108" y="138"/>
                  </a:cubicBezTo>
                  <a:cubicBezTo>
                    <a:pt x="108" y="134"/>
                    <a:pt x="105" y="130"/>
                    <a:pt x="101" y="130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7" y="90"/>
                    <a:pt x="88" y="91"/>
                    <a:pt x="90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3" y="96"/>
                    <a:pt x="92" y="100"/>
                    <a:pt x="93" y="105"/>
                  </a:cubicBezTo>
                  <a:cubicBezTo>
                    <a:pt x="94" y="109"/>
                    <a:pt x="98" y="110"/>
                    <a:pt x="103" y="110"/>
                  </a:cubicBezTo>
                  <a:cubicBezTo>
                    <a:pt x="107" y="108"/>
                    <a:pt x="109" y="104"/>
                    <a:pt x="108" y="100"/>
                  </a:cubicBezTo>
                  <a:cubicBezTo>
                    <a:pt x="107" y="97"/>
                    <a:pt x="105" y="95"/>
                    <a:pt x="103" y="95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3" y="88"/>
                    <a:pt x="102" y="86"/>
                    <a:pt x="100" y="86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4" y="81"/>
                    <a:pt x="105" y="80"/>
                    <a:pt x="105" y="79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3" y="77"/>
                    <a:pt x="128" y="80"/>
                    <a:pt x="132" y="78"/>
                  </a:cubicBezTo>
                  <a:cubicBezTo>
                    <a:pt x="135" y="76"/>
                    <a:pt x="138" y="72"/>
                    <a:pt x="136" y="68"/>
                  </a:cubicBezTo>
                  <a:cubicBezTo>
                    <a:pt x="135" y="65"/>
                    <a:pt x="132" y="63"/>
                    <a:pt x="129" y="63"/>
                  </a:cubicBezTo>
                  <a:close/>
                  <a:moveTo>
                    <a:pt x="116" y="35"/>
                  </a:moveTo>
                  <a:cubicBezTo>
                    <a:pt x="118" y="35"/>
                    <a:pt x="119" y="35"/>
                    <a:pt x="119" y="37"/>
                  </a:cubicBezTo>
                  <a:cubicBezTo>
                    <a:pt x="119" y="39"/>
                    <a:pt x="118" y="40"/>
                    <a:pt x="116" y="40"/>
                  </a:cubicBezTo>
                  <a:cubicBezTo>
                    <a:pt x="114" y="40"/>
                    <a:pt x="113" y="39"/>
                    <a:pt x="113" y="37"/>
                  </a:cubicBezTo>
                  <a:cubicBezTo>
                    <a:pt x="113" y="35"/>
                    <a:pt x="114" y="35"/>
                    <a:pt x="116" y="35"/>
                  </a:cubicBezTo>
                  <a:close/>
                  <a:moveTo>
                    <a:pt x="46" y="108"/>
                  </a:moveTo>
                  <a:cubicBezTo>
                    <a:pt x="45" y="105"/>
                    <a:pt x="42" y="102"/>
                    <a:pt x="41" y="100"/>
                  </a:cubicBezTo>
                  <a:cubicBezTo>
                    <a:pt x="32" y="85"/>
                    <a:pt x="27" y="66"/>
                    <a:pt x="27" y="54"/>
                  </a:cubicBezTo>
                  <a:cubicBezTo>
                    <a:pt x="27" y="28"/>
                    <a:pt x="48" y="7"/>
                    <a:pt x="77" y="6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6" y="24"/>
                    <a:pt x="75" y="24"/>
                    <a:pt x="74" y="24"/>
                  </a:cubicBezTo>
                  <a:cubicBezTo>
                    <a:pt x="73" y="24"/>
                    <a:pt x="72" y="25"/>
                    <a:pt x="72" y="26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7"/>
                    <a:pt x="65" y="26"/>
                    <a:pt x="64" y="27"/>
                  </a:cubicBezTo>
                  <a:cubicBezTo>
                    <a:pt x="61" y="28"/>
                    <a:pt x="58" y="30"/>
                    <a:pt x="56" y="32"/>
                  </a:cubicBezTo>
                  <a:cubicBezTo>
                    <a:pt x="55" y="32"/>
                    <a:pt x="54" y="34"/>
                    <a:pt x="55" y="35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0" y="38"/>
                    <a:pt x="49" y="39"/>
                    <a:pt x="48" y="40"/>
                  </a:cubicBezTo>
                  <a:cubicBezTo>
                    <a:pt x="46" y="42"/>
                    <a:pt x="45" y="45"/>
                    <a:pt x="43" y="48"/>
                  </a:cubicBezTo>
                  <a:cubicBezTo>
                    <a:pt x="42" y="49"/>
                    <a:pt x="43" y="50"/>
                    <a:pt x="44" y="50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1" y="56"/>
                    <a:pt x="40" y="57"/>
                    <a:pt x="40" y="59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9"/>
                    <a:pt x="41" y="70"/>
                    <a:pt x="42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3" y="76"/>
                    <a:pt x="42" y="77"/>
                    <a:pt x="43" y="78"/>
                  </a:cubicBezTo>
                  <a:cubicBezTo>
                    <a:pt x="45" y="81"/>
                    <a:pt x="46" y="84"/>
                    <a:pt x="48" y="86"/>
                  </a:cubicBezTo>
                  <a:cubicBezTo>
                    <a:pt x="49" y="87"/>
                    <a:pt x="50" y="88"/>
                    <a:pt x="51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6"/>
                    <a:pt x="56" y="87"/>
                    <a:pt x="56" y="88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4" y="92"/>
                    <a:pt x="55" y="94"/>
                    <a:pt x="56" y="94"/>
                  </a:cubicBezTo>
                  <a:cubicBezTo>
                    <a:pt x="58" y="96"/>
                    <a:pt x="61" y="98"/>
                    <a:pt x="64" y="99"/>
                  </a:cubicBezTo>
                  <a:cubicBezTo>
                    <a:pt x="65" y="100"/>
                    <a:pt x="66" y="99"/>
                    <a:pt x="67" y="98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73" y="101"/>
                    <a:pt x="74" y="101"/>
                  </a:cubicBezTo>
                  <a:cubicBezTo>
                    <a:pt x="75" y="102"/>
                    <a:pt x="76" y="102"/>
                    <a:pt x="77" y="102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7" y="123"/>
                    <a:pt x="51" y="115"/>
                    <a:pt x="46" y="108"/>
                  </a:cubicBezTo>
                  <a:close/>
                  <a:moveTo>
                    <a:pt x="56" y="63"/>
                  </a:moveTo>
                  <a:cubicBezTo>
                    <a:pt x="56" y="75"/>
                    <a:pt x="65" y="85"/>
                    <a:pt x="77" y="86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2"/>
                    <a:pt x="75" y="91"/>
                    <a:pt x="74" y="91"/>
                  </a:cubicBezTo>
                  <a:cubicBezTo>
                    <a:pt x="72" y="90"/>
                    <a:pt x="71" y="90"/>
                    <a:pt x="70" y="90"/>
                  </a:cubicBezTo>
                  <a:cubicBezTo>
                    <a:pt x="69" y="90"/>
                    <a:pt x="69" y="90"/>
                    <a:pt x="68" y="90"/>
                  </a:cubicBezTo>
                  <a:cubicBezTo>
                    <a:pt x="68" y="90"/>
                    <a:pt x="67" y="90"/>
                    <a:pt x="67" y="90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3" y="93"/>
                    <a:pt x="62" y="92"/>
                    <a:pt x="61" y="91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6"/>
                    <a:pt x="62" y="85"/>
                    <a:pt x="61" y="85"/>
                  </a:cubicBezTo>
                  <a:cubicBezTo>
                    <a:pt x="59" y="84"/>
                    <a:pt x="58" y="83"/>
                    <a:pt x="57" y="81"/>
                  </a:cubicBezTo>
                  <a:cubicBezTo>
                    <a:pt x="56" y="80"/>
                    <a:pt x="56" y="80"/>
                    <a:pt x="55" y="8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0" y="80"/>
                    <a:pt x="49" y="80"/>
                    <a:pt x="49" y="78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2" y="74"/>
                    <a:pt x="52" y="73"/>
                  </a:cubicBezTo>
                  <a:cubicBezTo>
                    <a:pt x="51" y="71"/>
                    <a:pt x="51" y="70"/>
                    <a:pt x="51" y="68"/>
                  </a:cubicBezTo>
                  <a:cubicBezTo>
                    <a:pt x="51" y="67"/>
                    <a:pt x="50" y="66"/>
                    <a:pt x="49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1" y="59"/>
                    <a:pt x="51" y="58"/>
                  </a:cubicBezTo>
                  <a:cubicBezTo>
                    <a:pt x="51" y="56"/>
                    <a:pt x="51" y="55"/>
                    <a:pt x="52" y="53"/>
                  </a:cubicBezTo>
                  <a:cubicBezTo>
                    <a:pt x="52" y="52"/>
                    <a:pt x="52" y="51"/>
                    <a:pt x="51" y="50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7"/>
                    <a:pt x="50" y="45"/>
                    <a:pt x="51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7" y="45"/>
                  </a:cubicBezTo>
                  <a:cubicBezTo>
                    <a:pt x="58" y="43"/>
                    <a:pt x="59" y="42"/>
                    <a:pt x="61" y="41"/>
                  </a:cubicBezTo>
                  <a:cubicBezTo>
                    <a:pt x="62" y="40"/>
                    <a:pt x="62" y="40"/>
                    <a:pt x="62" y="39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3" y="33"/>
                    <a:pt x="64" y="3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6"/>
                    <a:pt x="68" y="36"/>
                    <a:pt x="70" y="36"/>
                  </a:cubicBezTo>
                  <a:cubicBezTo>
                    <a:pt x="71" y="35"/>
                    <a:pt x="72" y="35"/>
                    <a:pt x="74" y="35"/>
                  </a:cubicBezTo>
                  <a:cubicBezTo>
                    <a:pt x="75" y="35"/>
                    <a:pt x="76" y="34"/>
                    <a:pt x="76" y="33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65" y="41"/>
                    <a:pt x="56" y="51"/>
                    <a:pt x="56" y="63"/>
                  </a:cubicBezTo>
                  <a:close/>
                  <a:moveTo>
                    <a:pt x="77" y="45"/>
                  </a:moveTo>
                  <a:cubicBezTo>
                    <a:pt x="77" y="81"/>
                    <a:pt x="77" y="81"/>
                    <a:pt x="77" y="81"/>
                  </a:cubicBezTo>
                  <a:cubicBezTo>
                    <a:pt x="67" y="80"/>
                    <a:pt x="60" y="70"/>
                    <a:pt x="61" y="60"/>
                  </a:cubicBezTo>
                  <a:cubicBezTo>
                    <a:pt x="62" y="52"/>
                    <a:pt x="68" y="46"/>
                    <a:pt x="77" y="45"/>
                  </a:cubicBezTo>
                  <a:close/>
                  <a:moveTo>
                    <a:pt x="102" y="151"/>
                  </a:moveTo>
                  <a:cubicBezTo>
                    <a:pt x="57" y="151"/>
                    <a:pt x="57" y="151"/>
                    <a:pt x="57" y="151"/>
                  </a:cubicBezTo>
                  <a:cubicBezTo>
                    <a:pt x="56" y="151"/>
                    <a:pt x="54" y="150"/>
                    <a:pt x="54" y="149"/>
                  </a:cubicBezTo>
                  <a:cubicBezTo>
                    <a:pt x="54" y="147"/>
                    <a:pt x="56" y="146"/>
                    <a:pt x="57" y="146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103" y="146"/>
                    <a:pt x="104" y="147"/>
                    <a:pt x="104" y="149"/>
                  </a:cubicBezTo>
                  <a:cubicBezTo>
                    <a:pt x="104" y="150"/>
                    <a:pt x="103" y="151"/>
                    <a:pt x="102" y="151"/>
                  </a:cubicBezTo>
                  <a:close/>
                  <a:moveTo>
                    <a:pt x="101" y="136"/>
                  </a:moveTo>
                  <a:cubicBezTo>
                    <a:pt x="102" y="135"/>
                    <a:pt x="103" y="137"/>
                    <a:pt x="103" y="138"/>
                  </a:cubicBezTo>
                  <a:cubicBezTo>
                    <a:pt x="103" y="140"/>
                    <a:pt x="103" y="141"/>
                    <a:pt x="101" y="141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6" y="141"/>
                    <a:pt x="55" y="140"/>
                    <a:pt x="55" y="138"/>
                  </a:cubicBezTo>
                  <a:cubicBezTo>
                    <a:pt x="55" y="137"/>
                    <a:pt x="56" y="135"/>
                    <a:pt x="57" y="136"/>
                  </a:cubicBezTo>
                  <a:lnTo>
                    <a:pt x="101" y="136"/>
                  </a:lnTo>
                  <a:close/>
                  <a:moveTo>
                    <a:pt x="100" y="100"/>
                  </a:moveTo>
                  <a:cubicBezTo>
                    <a:pt x="102" y="100"/>
                    <a:pt x="103" y="100"/>
                    <a:pt x="103" y="102"/>
                  </a:cubicBezTo>
                  <a:cubicBezTo>
                    <a:pt x="103" y="104"/>
                    <a:pt x="102" y="105"/>
                    <a:pt x="100" y="105"/>
                  </a:cubicBezTo>
                  <a:cubicBezTo>
                    <a:pt x="98" y="105"/>
                    <a:pt x="98" y="104"/>
                    <a:pt x="98" y="102"/>
                  </a:cubicBezTo>
                  <a:cubicBezTo>
                    <a:pt x="98" y="100"/>
                    <a:pt x="98" y="100"/>
                    <a:pt x="100" y="100"/>
                  </a:cubicBezTo>
                  <a:close/>
                  <a:moveTo>
                    <a:pt x="95" y="21"/>
                  </a:moveTo>
                  <a:cubicBezTo>
                    <a:pt x="97" y="21"/>
                    <a:pt x="98" y="22"/>
                    <a:pt x="98" y="24"/>
                  </a:cubicBezTo>
                  <a:cubicBezTo>
                    <a:pt x="98" y="25"/>
                    <a:pt x="97" y="26"/>
                    <a:pt x="95" y="26"/>
                  </a:cubicBezTo>
                  <a:cubicBezTo>
                    <a:pt x="93" y="26"/>
                    <a:pt x="93" y="25"/>
                    <a:pt x="93" y="24"/>
                  </a:cubicBezTo>
                  <a:cubicBezTo>
                    <a:pt x="93" y="22"/>
                    <a:pt x="93" y="21"/>
                    <a:pt x="95" y="21"/>
                  </a:cubicBezTo>
                  <a:close/>
                  <a:moveTo>
                    <a:pt x="100" y="76"/>
                  </a:moveTo>
                  <a:cubicBezTo>
                    <a:pt x="82" y="76"/>
                    <a:pt x="82" y="76"/>
                    <a:pt x="82" y="7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100" y="50"/>
                    <a:pt x="100" y="50"/>
                    <a:pt x="100" y="50"/>
                  </a:cubicBezTo>
                  <a:lnTo>
                    <a:pt x="100" y="76"/>
                  </a:lnTo>
                  <a:close/>
                  <a:moveTo>
                    <a:pt x="129" y="74"/>
                  </a:moveTo>
                  <a:cubicBezTo>
                    <a:pt x="128" y="74"/>
                    <a:pt x="126" y="72"/>
                    <a:pt x="126" y="70"/>
                  </a:cubicBezTo>
                  <a:cubicBezTo>
                    <a:pt x="126" y="70"/>
                    <a:pt x="128" y="68"/>
                    <a:pt x="129" y="68"/>
                  </a:cubicBezTo>
                  <a:cubicBezTo>
                    <a:pt x="130" y="68"/>
                    <a:pt x="132" y="70"/>
                    <a:pt x="132" y="70"/>
                  </a:cubicBezTo>
                  <a:cubicBezTo>
                    <a:pt x="132" y="72"/>
                    <a:pt x="130" y="74"/>
                    <a:pt x="129" y="74"/>
                  </a:cubicBezTo>
                  <a:close/>
                  <a:moveTo>
                    <a:pt x="101" y="125"/>
                  </a:moveTo>
                  <a:cubicBezTo>
                    <a:pt x="106" y="126"/>
                    <a:pt x="106" y="126"/>
                    <a:pt x="106" y="126"/>
                  </a:cubicBezTo>
                  <a:cubicBezTo>
                    <a:pt x="107" y="125"/>
                    <a:pt x="108" y="124"/>
                    <a:pt x="109" y="122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2" y="123"/>
                    <a:pt x="101" y="125"/>
                  </a:cubicBezTo>
                  <a:close/>
                  <a:moveTo>
                    <a:pt x="108" y="115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3" y="116"/>
                    <a:pt x="113" y="115"/>
                    <a:pt x="114" y="113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09" y="112"/>
                    <a:pt x="109" y="113"/>
                    <a:pt x="108" y="115"/>
                  </a:cubicBezTo>
                  <a:close/>
                  <a:moveTo>
                    <a:pt x="113" y="107"/>
                  </a:moveTo>
                  <a:cubicBezTo>
                    <a:pt x="117" y="109"/>
                    <a:pt x="117" y="109"/>
                    <a:pt x="117" y="109"/>
                  </a:cubicBezTo>
                  <a:cubicBezTo>
                    <a:pt x="118" y="108"/>
                    <a:pt x="119" y="107"/>
                    <a:pt x="121" y="105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5" y="104"/>
                    <a:pt x="114" y="105"/>
                    <a:pt x="113" y="107"/>
                  </a:cubicBezTo>
                  <a:close/>
                  <a:moveTo>
                    <a:pt x="118" y="97"/>
                  </a:moveTo>
                  <a:cubicBezTo>
                    <a:pt x="123" y="100"/>
                    <a:pt x="123" y="100"/>
                    <a:pt x="123" y="100"/>
                  </a:cubicBezTo>
                  <a:cubicBezTo>
                    <a:pt x="124" y="98"/>
                    <a:pt x="125" y="96"/>
                    <a:pt x="126" y="95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0" y="95"/>
                    <a:pt x="119" y="96"/>
                    <a:pt x="118" y="97"/>
                  </a:cubicBezTo>
                  <a:close/>
                  <a:moveTo>
                    <a:pt x="124" y="88"/>
                  </a:moveTo>
                  <a:cubicBezTo>
                    <a:pt x="128" y="90"/>
                    <a:pt x="128" y="90"/>
                    <a:pt x="128" y="90"/>
                  </a:cubicBezTo>
                  <a:cubicBezTo>
                    <a:pt x="129" y="88"/>
                    <a:pt x="129" y="86"/>
                    <a:pt x="130" y="85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5" y="85"/>
                    <a:pt x="125" y="86"/>
                    <a:pt x="124" y="88"/>
                  </a:cubicBezTo>
                  <a:close/>
                  <a:moveTo>
                    <a:pt x="132" y="54"/>
                  </a:moveTo>
                  <a:cubicBezTo>
                    <a:pt x="132" y="55"/>
                    <a:pt x="131" y="56"/>
                    <a:pt x="131" y="58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7" y="57"/>
                    <a:pt x="137" y="56"/>
                    <a:pt x="137" y="54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4"/>
                    <a:pt x="132" y="54"/>
                    <a:pt x="132" y="54"/>
                  </a:cubicBezTo>
                  <a:close/>
                  <a:moveTo>
                    <a:pt x="131" y="48"/>
                  </a:moveTo>
                  <a:cubicBezTo>
                    <a:pt x="136" y="47"/>
                    <a:pt x="136" y="47"/>
                    <a:pt x="136" y="47"/>
                  </a:cubicBezTo>
                  <a:cubicBezTo>
                    <a:pt x="136" y="46"/>
                    <a:pt x="136" y="44"/>
                    <a:pt x="135" y="4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1" y="45"/>
                    <a:pt x="131" y="47"/>
                    <a:pt x="131" y="48"/>
                  </a:cubicBezTo>
                  <a:close/>
                  <a:moveTo>
                    <a:pt x="129" y="38"/>
                  </a:moveTo>
                  <a:cubicBezTo>
                    <a:pt x="133" y="36"/>
                    <a:pt x="133" y="36"/>
                    <a:pt x="133" y="36"/>
                  </a:cubicBezTo>
                  <a:cubicBezTo>
                    <a:pt x="133" y="35"/>
                    <a:pt x="133" y="33"/>
                    <a:pt x="132" y="32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8" y="36"/>
                    <a:pt x="129" y="37"/>
                    <a:pt x="129" y="38"/>
                  </a:cubicBezTo>
                  <a:close/>
                  <a:moveTo>
                    <a:pt x="124" y="30"/>
                  </a:moveTo>
                  <a:cubicBezTo>
                    <a:pt x="128" y="26"/>
                    <a:pt x="128" y="26"/>
                    <a:pt x="128" y="26"/>
                  </a:cubicBezTo>
                  <a:cubicBezTo>
                    <a:pt x="127" y="25"/>
                    <a:pt x="127" y="24"/>
                    <a:pt x="126" y="2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6"/>
                    <a:pt x="123" y="28"/>
                    <a:pt x="124" y="30"/>
                  </a:cubicBezTo>
                  <a:close/>
                  <a:moveTo>
                    <a:pt x="122" y="18"/>
                  </a:moveTo>
                  <a:cubicBezTo>
                    <a:pt x="121" y="16"/>
                    <a:pt x="119" y="15"/>
                    <a:pt x="118" y="14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6" y="19"/>
                    <a:pt x="117" y="21"/>
                    <a:pt x="118" y="21"/>
                  </a:cubicBezTo>
                  <a:cubicBezTo>
                    <a:pt x="122" y="18"/>
                    <a:pt x="122" y="18"/>
                    <a:pt x="122" y="18"/>
                  </a:cubicBezTo>
                  <a:close/>
                  <a:moveTo>
                    <a:pt x="110" y="16"/>
                  </a:moveTo>
                  <a:cubicBezTo>
                    <a:pt x="113" y="11"/>
                    <a:pt x="113" y="11"/>
                    <a:pt x="113" y="11"/>
                  </a:cubicBezTo>
                  <a:cubicBezTo>
                    <a:pt x="112" y="10"/>
                    <a:pt x="110" y="9"/>
                    <a:pt x="108" y="8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3"/>
                    <a:pt x="109" y="14"/>
                    <a:pt x="110" y="16"/>
                  </a:cubicBezTo>
                  <a:close/>
                  <a:moveTo>
                    <a:pt x="103" y="5"/>
                  </a:moveTo>
                  <a:cubicBezTo>
                    <a:pt x="102" y="4"/>
                    <a:pt x="100" y="4"/>
                    <a:pt x="98" y="4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100" y="10"/>
                    <a:pt x="102" y="11"/>
                  </a:cubicBezTo>
                  <a:cubicBezTo>
                    <a:pt x="103" y="5"/>
                    <a:pt x="103" y="5"/>
                    <a:pt x="103" y="5"/>
                  </a:cubicBezTo>
                  <a:close/>
                  <a:moveTo>
                    <a:pt x="92" y="2"/>
                  </a:moveTo>
                  <a:cubicBezTo>
                    <a:pt x="91" y="2"/>
                    <a:pt x="89" y="2"/>
                    <a:pt x="87" y="2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6"/>
                    <a:pt x="90" y="7"/>
                    <a:pt x="92" y="7"/>
                  </a:cubicBezTo>
                  <a:cubicBezTo>
                    <a:pt x="92" y="2"/>
                    <a:pt x="92" y="2"/>
                    <a:pt x="92" y="2"/>
                  </a:cubicBezTo>
                  <a:close/>
                  <a:moveTo>
                    <a:pt x="11" y="142"/>
                  </a:moveTo>
                  <a:cubicBezTo>
                    <a:pt x="7" y="142"/>
                    <a:pt x="7" y="142"/>
                    <a:pt x="7" y="142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11" y="147"/>
                    <a:pt x="11" y="147"/>
                    <a:pt x="11" y="147"/>
                  </a:cubicBezTo>
                  <a:lnTo>
                    <a:pt x="11" y="142"/>
                  </a:lnTo>
                  <a:close/>
                  <a:moveTo>
                    <a:pt x="7" y="156"/>
                  </a:moveTo>
                  <a:cubicBezTo>
                    <a:pt x="11" y="156"/>
                    <a:pt x="11" y="156"/>
                    <a:pt x="11" y="156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7" y="152"/>
                    <a:pt x="7" y="152"/>
                    <a:pt x="7" y="152"/>
                  </a:cubicBezTo>
                  <a:lnTo>
                    <a:pt x="7" y="156"/>
                  </a:lnTo>
                  <a:close/>
                  <a:moveTo>
                    <a:pt x="11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11" y="147"/>
                    <a:pt x="11" y="147"/>
                  </a:cubicBezTo>
                  <a:lnTo>
                    <a:pt x="11" y="152"/>
                  </a:lnTo>
                  <a:close/>
                  <a:moveTo>
                    <a:pt x="0" y="147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47"/>
                    <a:pt x="7" y="147"/>
                    <a:pt x="7" y="147"/>
                  </a:cubicBezTo>
                  <a:lnTo>
                    <a:pt x="0" y="147"/>
                  </a:lnTo>
                  <a:close/>
                  <a:moveTo>
                    <a:pt x="155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5" y="5"/>
                    <a:pt x="155" y="5"/>
                    <a:pt x="155" y="5"/>
                  </a:cubicBezTo>
                  <a:lnTo>
                    <a:pt x="155" y="0"/>
                  </a:lnTo>
                  <a:close/>
                  <a:moveTo>
                    <a:pt x="149" y="16"/>
                  </a:moveTo>
                  <a:cubicBezTo>
                    <a:pt x="155" y="16"/>
                    <a:pt x="155" y="16"/>
                    <a:pt x="155" y="16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49" y="11"/>
                    <a:pt x="149" y="11"/>
                    <a:pt x="149" y="11"/>
                  </a:cubicBezTo>
                  <a:lnTo>
                    <a:pt x="149" y="16"/>
                  </a:lnTo>
                  <a:close/>
                  <a:moveTo>
                    <a:pt x="155" y="5"/>
                  </a:moveTo>
                  <a:cubicBezTo>
                    <a:pt x="155" y="11"/>
                    <a:pt x="155" y="11"/>
                    <a:pt x="155" y="11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60" y="5"/>
                    <a:pt x="160" y="5"/>
                    <a:pt x="160" y="5"/>
                  </a:cubicBezTo>
                  <a:lnTo>
                    <a:pt x="155" y="5"/>
                  </a:lnTo>
                  <a:close/>
                  <a:moveTo>
                    <a:pt x="144" y="5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9" y="5"/>
                    <a:pt x="149" y="5"/>
                    <a:pt x="149" y="5"/>
                  </a:cubicBezTo>
                  <a:lnTo>
                    <a:pt x="144" y="5"/>
                  </a:ln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20">
              <a:extLst>
                <a:ext uri="{FF2B5EF4-FFF2-40B4-BE49-F238E27FC236}">
                  <a16:creationId xmlns:a16="http://schemas.microsoft.com/office/drawing/2014/main" id="{CADC3782-FCCC-0AAC-76B0-B17093BAB1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0909" y="4639031"/>
              <a:ext cx="533988" cy="533988"/>
            </a:xfrm>
            <a:custGeom>
              <a:avLst/>
              <a:gdLst>
                <a:gd name="T0" fmla="*/ 140 w 160"/>
                <a:gd name="T1" fmla="*/ 160 h 160"/>
                <a:gd name="T2" fmla="*/ 131 w 160"/>
                <a:gd name="T3" fmla="*/ 151 h 160"/>
                <a:gd name="T4" fmla="*/ 149 w 160"/>
                <a:gd name="T5" fmla="*/ 151 h 160"/>
                <a:gd name="T6" fmla="*/ 66 w 160"/>
                <a:gd name="T7" fmla="*/ 151 h 160"/>
                <a:gd name="T8" fmla="*/ 75 w 160"/>
                <a:gd name="T9" fmla="*/ 160 h 160"/>
                <a:gd name="T10" fmla="*/ 75 w 160"/>
                <a:gd name="T11" fmla="*/ 141 h 160"/>
                <a:gd name="T12" fmla="*/ 98 w 160"/>
                <a:gd name="T13" fmla="*/ 151 h 160"/>
                <a:gd name="T14" fmla="*/ 108 w 160"/>
                <a:gd name="T15" fmla="*/ 160 h 160"/>
                <a:gd name="T16" fmla="*/ 107 w 160"/>
                <a:gd name="T17" fmla="*/ 141 h 160"/>
                <a:gd name="T18" fmla="*/ 43 w 160"/>
                <a:gd name="T19" fmla="*/ 141 h 160"/>
                <a:gd name="T20" fmla="*/ 43 w 160"/>
                <a:gd name="T21" fmla="*/ 160 h 160"/>
                <a:gd name="T22" fmla="*/ 52 w 160"/>
                <a:gd name="T23" fmla="*/ 151 h 160"/>
                <a:gd name="T24" fmla="*/ 9 w 160"/>
                <a:gd name="T25" fmla="*/ 56 h 160"/>
                <a:gd name="T26" fmla="*/ 18 w 160"/>
                <a:gd name="T27" fmla="*/ 44 h 160"/>
                <a:gd name="T28" fmla="*/ 0 w 160"/>
                <a:gd name="T29" fmla="*/ 44 h 160"/>
                <a:gd name="T30" fmla="*/ 9 w 160"/>
                <a:gd name="T31" fmla="*/ 56 h 160"/>
                <a:gd name="T32" fmla="*/ 18 w 160"/>
                <a:gd name="T33" fmla="*/ 80 h 160"/>
                <a:gd name="T34" fmla="*/ 0 w 160"/>
                <a:gd name="T35" fmla="*/ 80 h 160"/>
                <a:gd name="T36" fmla="*/ 9 w 160"/>
                <a:gd name="T37" fmla="*/ 90 h 160"/>
                <a:gd name="T38" fmla="*/ 18 w 160"/>
                <a:gd name="T39" fmla="*/ 115 h 160"/>
                <a:gd name="T40" fmla="*/ 0 w 160"/>
                <a:gd name="T41" fmla="*/ 115 h 160"/>
                <a:gd name="T42" fmla="*/ 9 w 160"/>
                <a:gd name="T43" fmla="*/ 126 h 160"/>
                <a:gd name="T44" fmla="*/ 18 w 160"/>
                <a:gd name="T45" fmla="*/ 10 h 160"/>
                <a:gd name="T46" fmla="*/ 0 w 160"/>
                <a:gd name="T47" fmla="*/ 10 h 160"/>
                <a:gd name="T48" fmla="*/ 9 w 160"/>
                <a:gd name="T49" fmla="*/ 20 h 160"/>
                <a:gd name="T50" fmla="*/ 137 w 160"/>
                <a:gd name="T51" fmla="*/ 18 h 160"/>
                <a:gd name="T52" fmla="*/ 102 w 160"/>
                <a:gd name="T53" fmla="*/ 30 h 160"/>
                <a:gd name="T54" fmla="*/ 94 w 160"/>
                <a:gd name="T55" fmla="*/ 53 h 160"/>
                <a:gd name="T56" fmla="*/ 84 w 160"/>
                <a:gd name="T57" fmla="*/ 82 h 160"/>
                <a:gd name="T58" fmla="*/ 52 w 160"/>
                <a:gd name="T59" fmla="*/ 77 h 160"/>
                <a:gd name="T60" fmla="*/ 41 w 160"/>
                <a:gd name="T61" fmla="*/ 93 h 160"/>
                <a:gd name="T62" fmla="*/ 9 w 160"/>
                <a:gd name="T63" fmla="*/ 141 h 160"/>
                <a:gd name="T64" fmla="*/ 9 w 160"/>
                <a:gd name="T65" fmla="*/ 160 h 160"/>
                <a:gd name="T66" fmla="*/ 18 w 160"/>
                <a:gd name="T67" fmla="*/ 151 h 160"/>
                <a:gd name="T68" fmla="*/ 47 w 160"/>
                <a:gd name="T69" fmla="*/ 102 h 160"/>
                <a:gd name="T70" fmla="*/ 62 w 160"/>
                <a:gd name="T71" fmla="*/ 93 h 160"/>
                <a:gd name="T72" fmla="*/ 94 w 160"/>
                <a:gd name="T73" fmla="*/ 98 h 160"/>
                <a:gd name="T74" fmla="*/ 101 w 160"/>
                <a:gd name="T75" fmla="*/ 75 h 160"/>
                <a:gd name="T76" fmla="*/ 113 w 160"/>
                <a:gd name="T77" fmla="*/ 43 h 160"/>
                <a:gd name="T78" fmla="*/ 149 w 160"/>
                <a:gd name="T79" fmla="*/ 31 h 160"/>
                <a:gd name="T80" fmla="*/ 149 w 160"/>
                <a:gd name="T81" fmla="*/ 7 h 160"/>
                <a:gd name="T82" fmla="*/ 149 w 160"/>
                <a:gd name="T83" fmla="*/ 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160">
                  <a:moveTo>
                    <a:pt x="149" y="151"/>
                  </a:moveTo>
                  <a:cubicBezTo>
                    <a:pt x="149" y="155"/>
                    <a:pt x="145" y="160"/>
                    <a:pt x="140" y="160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36" y="160"/>
                    <a:pt x="131" y="155"/>
                    <a:pt x="131" y="151"/>
                  </a:cubicBezTo>
                  <a:cubicBezTo>
                    <a:pt x="131" y="146"/>
                    <a:pt x="136" y="141"/>
                    <a:pt x="140" y="141"/>
                  </a:cubicBezTo>
                  <a:cubicBezTo>
                    <a:pt x="145" y="141"/>
                    <a:pt x="149" y="146"/>
                    <a:pt x="149" y="151"/>
                  </a:cubicBezTo>
                  <a:close/>
                  <a:moveTo>
                    <a:pt x="75" y="141"/>
                  </a:moveTo>
                  <a:cubicBezTo>
                    <a:pt x="70" y="141"/>
                    <a:pt x="66" y="146"/>
                    <a:pt x="66" y="151"/>
                  </a:cubicBezTo>
                  <a:cubicBezTo>
                    <a:pt x="66" y="155"/>
                    <a:pt x="70" y="160"/>
                    <a:pt x="75" y="16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81" y="160"/>
                    <a:pt x="84" y="155"/>
                    <a:pt x="84" y="151"/>
                  </a:cubicBezTo>
                  <a:cubicBezTo>
                    <a:pt x="84" y="146"/>
                    <a:pt x="79" y="141"/>
                    <a:pt x="75" y="141"/>
                  </a:cubicBezTo>
                  <a:close/>
                  <a:moveTo>
                    <a:pt x="107" y="141"/>
                  </a:moveTo>
                  <a:cubicBezTo>
                    <a:pt x="102" y="141"/>
                    <a:pt x="98" y="146"/>
                    <a:pt x="98" y="151"/>
                  </a:cubicBezTo>
                  <a:cubicBezTo>
                    <a:pt x="98" y="155"/>
                    <a:pt x="102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13" y="160"/>
                    <a:pt x="117" y="155"/>
                    <a:pt x="117" y="151"/>
                  </a:cubicBezTo>
                  <a:cubicBezTo>
                    <a:pt x="117" y="146"/>
                    <a:pt x="113" y="141"/>
                    <a:pt x="107" y="141"/>
                  </a:cubicBezTo>
                  <a:close/>
                  <a:moveTo>
                    <a:pt x="43" y="141"/>
                  </a:moveTo>
                  <a:cubicBezTo>
                    <a:pt x="43" y="141"/>
                    <a:pt x="43" y="141"/>
                    <a:pt x="43" y="141"/>
                  </a:cubicBezTo>
                  <a:cubicBezTo>
                    <a:pt x="37" y="141"/>
                    <a:pt x="34" y="146"/>
                    <a:pt x="34" y="151"/>
                  </a:cubicBezTo>
                  <a:cubicBezTo>
                    <a:pt x="34" y="155"/>
                    <a:pt x="37" y="160"/>
                    <a:pt x="43" y="16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47" y="160"/>
                    <a:pt x="52" y="155"/>
                    <a:pt x="52" y="151"/>
                  </a:cubicBezTo>
                  <a:cubicBezTo>
                    <a:pt x="52" y="146"/>
                    <a:pt x="47" y="141"/>
                    <a:pt x="43" y="141"/>
                  </a:cubicBezTo>
                  <a:close/>
                  <a:moveTo>
                    <a:pt x="9" y="56"/>
                  </a:moveTo>
                  <a:cubicBezTo>
                    <a:pt x="15" y="56"/>
                    <a:pt x="18" y="51"/>
                    <a:pt x="18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5" y="35"/>
                    <a:pt x="9" y="35"/>
                  </a:cubicBezTo>
                  <a:cubicBezTo>
                    <a:pt x="5" y="35"/>
                    <a:pt x="0" y="40"/>
                    <a:pt x="0" y="4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5" y="56"/>
                    <a:pt x="9" y="56"/>
                  </a:cubicBezTo>
                  <a:close/>
                  <a:moveTo>
                    <a:pt x="9" y="90"/>
                  </a:moveTo>
                  <a:cubicBezTo>
                    <a:pt x="15" y="90"/>
                    <a:pt x="18" y="85"/>
                    <a:pt x="18" y="80"/>
                  </a:cubicBezTo>
                  <a:cubicBezTo>
                    <a:pt x="18" y="75"/>
                    <a:pt x="15" y="71"/>
                    <a:pt x="9" y="71"/>
                  </a:cubicBezTo>
                  <a:cubicBezTo>
                    <a:pt x="5" y="71"/>
                    <a:pt x="0" y="75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7"/>
                    <a:pt x="5" y="90"/>
                    <a:pt x="9" y="90"/>
                  </a:cubicBezTo>
                  <a:close/>
                  <a:moveTo>
                    <a:pt x="9" y="126"/>
                  </a:moveTo>
                  <a:cubicBezTo>
                    <a:pt x="15" y="126"/>
                    <a:pt x="18" y="121"/>
                    <a:pt x="18" y="115"/>
                  </a:cubicBezTo>
                  <a:cubicBezTo>
                    <a:pt x="18" y="110"/>
                    <a:pt x="15" y="105"/>
                    <a:pt x="9" y="105"/>
                  </a:cubicBezTo>
                  <a:cubicBezTo>
                    <a:pt x="5" y="105"/>
                    <a:pt x="0" y="110"/>
                    <a:pt x="0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1"/>
                    <a:pt x="5" y="126"/>
                    <a:pt x="9" y="126"/>
                  </a:cubicBezTo>
                  <a:close/>
                  <a:moveTo>
                    <a:pt x="9" y="20"/>
                  </a:moveTo>
                  <a:cubicBezTo>
                    <a:pt x="15" y="20"/>
                    <a:pt x="18" y="17"/>
                    <a:pt x="18" y="10"/>
                  </a:cubicBezTo>
                  <a:cubicBezTo>
                    <a:pt x="18" y="5"/>
                    <a:pt x="15" y="0"/>
                    <a:pt x="9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7"/>
                    <a:pt x="5" y="20"/>
                    <a:pt x="9" y="20"/>
                  </a:cubicBezTo>
                  <a:close/>
                  <a:moveTo>
                    <a:pt x="149" y="7"/>
                  </a:moveTo>
                  <a:cubicBezTo>
                    <a:pt x="143" y="7"/>
                    <a:pt x="137" y="12"/>
                    <a:pt x="137" y="1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8" y="31"/>
                    <a:pt x="105" y="30"/>
                    <a:pt x="102" y="30"/>
                  </a:cubicBezTo>
                  <a:cubicBezTo>
                    <a:pt x="96" y="30"/>
                    <a:pt x="90" y="36"/>
                    <a:pt x="90" y="43"/>
                  </a:cubicBezTo>
                  <a:cubicBezTo>
                    <a:pt x="90" y="46"/>
                    <a:pt x="91" y="49"/>
                    <a:pt x="94" y="53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87" y="75"/>
                    <a:pt x="85" y="79"/>
                    <a:pt x="84" y="82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59" y="80"/>
                    <a:pt x="56" y="77"/>
                    <a:pt x="52" y="77"/>
                  </a:cubicBezTo>
                  <a:cubicBezTo>
                    <a:pt x="46" y="77"/>
                    <a:pt x="40" y="82"/>
                    <a:pt x="40" y="90"/>
                  </a:cubicBezTo>
                  <a:cubicBezTo>
                    <a:pt x="40" y="92"/>
                    <a:pt x="41" y="93"/>
                    <a:pt x="41" y="93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1" y="141"/>
                    <a:pt x="11" y="141"/>
                    <a:pt x="9" y="141"/>
                  </a:cubicBezTo>
                  <a:cubicBezTo>
                    <a:pt x="5" y="141"/>
                    <a:pt x="0" y="146"/>
                    <a:pt x="0" y="151"/>
                  </a:cubicBezTo>
                  <a:cubicBezTo>
                    <a:pt x="0" y="155"/>
                    <a:pt x="5" y="160"/>
                    <a:pt x="9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15" y="160"/>
                    <a:pt x="18" y="155"/>
                    <a:pt x="18" y="151"/>
                  </a:cubicBezTo>
                  <a:cubicBezTo>
                    <a:pt x="18" y="149"/>
                    <a:pt x="18" y="149"/>
                    <a:pt x="18" y="147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9" y="102"/>
                    <a:pt x="50" y="102"/>
                    <a:pt x="52" y="102"/>
                  </a:cubicBezTo>
                  <a:cubicBezTo>
                    <a:pt x="56" y="102"/>
                    <a:pt x="61" y="98"/>
                    <a:pt x="62" y="93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5" y="97"/>
                    <a:pt x="90" y="98"/>
                    <a:pt x="94" y="98"/>
                  </a:cubicBezTo>
                  <a:cubicBezTo>
                    <a:pt x="101" y="98"/>
                    <a:pt x="105" y="93"/>
                    <a:pt x="105" y="87"/>
                  </a:cubicBezTo>
                  <a:cubicBezTo>
                    <a:pt x="105" y="82"/>
                    <a:pt x="104" y="79"/>
                    <a:pt x="101" y="75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3" y="49"/>
                    <a:pt x="113" y="43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3" y="30"/>
                    <a:pt x="146" y="31"/>
                    <a:pt x="149" y="31"/>
                  </a:cubicBezTo>
                  <a:cubicBezTo>
                    <a:pt x="155" y="31"/>
                    <a:pt x="160" y="26"/>
                    <a:pt x="160" y="20"/>
                  </a:cubicBezTo>
                  <a:cubicBezTo>
                    <a:pt x="160" y="13"/>
                    <a:pt x="155" y="7"/>
                    <a:pt x="149" y="7"/>
                  </a:cubicBezTo>
                  <a:close/>
                  <a:moveTo>
                    <a:pt x="149" y="7"/>
                  </a:moveTo>
                  <a:cubicBezTo>
                    <a:pt x="149" y="7"/>
                    <a:pt x="149" y="7"/>
                    <a:pt x="149" y="7"/>
                  </a:cubicBezTo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36">
              <a:extLst>
                <a:ext uri="{FF2B5EF4-FFF2-40B4-BE49-F238E27FC236}">
                  <a16:creationId xmlns:a16="http://schemas.microsoft.com/office/drawing/2014/main" id="{4852D7BD-7470-5ED3-0927-706ABD2453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1504" y="4983234"/>
              <a:ext cx="316416" cy="389435"/>
            </a:xfrm>
            <a:custGeom>
              <a:avLst/>
              <a:gdLst>
                <a:gd name="T0" fmla="*/ 54 w 130"/>
                <a:gd name="T1" fmla="*/ 86 h 160"/>
                <a:gd name="T2" fmla="*/ 12 w 130"/>
                <a:gd name="T3" fmla="*/ 112 h 160"/>
                <a:gd name="T4" fmla="*/ 31 w 130"/>
                <a:gd name="T5" fmla="*/ 66 h 160"/>
                <a:gd name="T6" fmla="*/ 31 w 130"/>
                <a:gd name="T7" fmla="*/ 59 h 160"/>
                <a:gd name="T8" fmla="*/ 39 w 130"/>
                <a:gd name="T9" fmla="*/ 17 h 160"/>
                <a:gd name="T10" fmla="*/ 47 w 130"/>
                <a:gd name="T11" fmla="*/ 59 h 160"/>
                <a:gd name="T12" fmla="*/ 47 w 130"/>
                <a:gd name="T13" fmla="*/ 66 h 160"/>
                <a:gd name="T14" fmla="*/ 67 w 130"/>
                <a:gd name="T15" fmla="*/ 80 h 160"/>
                <a:gd name="T16" fmla="*/ 76 w 130"/>
                <a:gd name="T17" fmla="*/ 11 h 160"/>
                <a:gd name="T18" fmla="*/ 39 w 130"/>
                <a:gd name="T19" fmla="*/ 0 h 160"/>
                <a:gd name="T20" fmla="*/ 3 w 130"/>
                <a:gd name="T21" fmla="*/ 11 h 160"/>
                <a:gd name="T22" fmla="*/ 3 w 130"/>
                <a:gd name="T23" fmla="*/ 114 h 160"/>
                <a:gd name="T24" fmla="*/ 31 w 130"/>
                <a:gd name="T25" fmla="*/ 126 h 160"/>
                <a:gd name="T26" fmla="*/ 31 w 130"/>
                <a:gd name="T27" fmla="*/ 93 h 160"/>
                <a:gd name="T28" fmla="*/ 102 w 130"/>
                <a:gd name="T29" fmla="*/ 91 h 160"/>
                <a:gd name="T30" fmla="*/ 87 w 130"/>
                <a:gd name="T31" fmla="*/ 100 h 160"/>
                <a:gd name="T32" fmla="*/ 87 w 130"/>
                <a:gd name="T33" fmla="*/ 100 h 160"/>
                <a:gd name="T34" fmla="*/ 108 w 130"/>
                <a:gd name="T35" fmla="*/ 98 h 160"/>
                <a:gd name="T36" fmla="*/ 127 w 130"/>
                <a:gd name="T37" fmla="*/ 97 h 160"/>
                <a:gd name="T38" fmla="*/ 127 w 130"/>
                <a:gd name="T39" fmla="*/ 88 h 160"/>
                <a:gd name="T40" fmla="*/ 106 w 130"/>
                <a:gd name="T41" fmla="*/ 115 h 160"/>
                <a:gd name="T42" fmla="*/ 126 w 130"/>
                <a:gd name="T43" fmla="*/ 114 h 160"/>
                <a:gd name="T44" fmla="*/ 126 w 130"/>
                <a:gd name="T45" fmla="*/ 105 h 160"/>
                <a:gd name="T46" fmla="*/ 106 w 130"/>
                <a:gd name="T47" fmla="*/ 131 h 160"/>
                <a:gd name="T48" fmla="*/ 127 w 130"/>
                <a:gd name="T49" fmla="*/ 127 h 160"/>
                <a:gd name="T50" fmla="*/ 127 w 130"/>
                <a:gd name="T51" fmla="*/ 120 h 160"/>
                <a:gd name="T52" fmla="*/ 105 w 130"/>
                <a:gd name="T53" fmla="*/ 97 h 160"/>
                <a:gd name="T54" fmla="*/ 100 w 130"/>
                <a:gd name="T55" fmla="*/ 73 h 160"/>
                <a:gd name="T56" fmla="*/ 94 w 130"/>
                <a:gd name="T57" fmla="*/ 105 h 160"/>
                <a:gd name="T58" fmla="*/ 39 w 130"/>
                <a:gd name="T59" fmla="*/ 100 h 160"/>
                <a:gd name="T60" fmla="*/ 67 w 130"/>
                <a:gd name="T61" fmla="*/ 122 h 160"/>
                <a:gd name="T62" fmla="*/ 94 w 130"/>
                <a:gd name="T63" fmla="*/ 105 h 160"/>
                <a:gd name="T64" fmla="*/ 94 w 130"/>
                <a:gd name="T65" fmla="*/ 122 h 160"/>
                <a:gd name="T66" fmla="*/ 39 w 130"/>
                <a:gd name="T67" fmla="*/ 115 h 160"/>
                <a:gd name="T68" fmla="*/ 65 w 130"/>
                <a:gd name="T69" fmla="*/ 139 h 160"/>
                <a:gd name="T70" fmla="*/ 94 w 130"/>
                <a:gd name="T71" fmla="*/ 122 h 160"/>
                <a:gd name="T72" fmla="*/ 92 w 130"/>
                <a:gd name="T73" fmla="*/ 137 h 160"/>
                <a:gd name="T74" fmla="*/ 39 w 130"/>
                <a:gd name="T75" fmla="*/ 132 h 160"/>
                <a:gd name="T76" fmla="*/ 63 w 130"/>
                <a:gd name="T77" fmla="*/ 154 h 160"/>
                <a:gd name="T78" fmla="*/ 92 w 130"/>
                <a:gd name="T79" fmla="*/ 137 h 160"/>
                <a:gd name="T80" fmla="*/ 47 w 130"/>
                <a:gd name="T81" fmla="*/ 98 h 160"/>
                <a:gd name="T82" fmla="*/ 92 w 130"/>
                <a:gd name="T83" fmla="*/ 102 h 160"/>
                <a:gd name="T84" fmla="*/ 47 w 130"/>
                <a:gd name="T85" fmla="*/ 98 h 160"/>
                <a:gd name="T86" fmla="*/ 127 w 130"/>
                <a:gd name="T87" fmla="*/ 100 h 160"/>
                <a:gd name="T88" fmla="*/ 130 w 130"/>
                <a:gd name="T89" fmla="*/ 114 h 160"/>
                <a:gd name="T90" fmla="*/ 130 w 130"/>
                <a:gd name="T91" fmla="*/ 117 h 160"/>
                <a:gd name="T92" fmla="*/ 62 w 130"/>
                <a:gd name="T93" fmla="*/ 160 h 160"/>
                <a:gd name="T94" fmla="*/ 35 w 130"/>
                <a:gd name="T95" fmla="*/ 129 h 160"/>
                <a:gd name="T96" fmla="*/ 35 w 130"/>
                <a:gd name="T97" fmla="*/ 126 h 160"/>
                <a:gd name="T98" fmla="*/ 38 w 130"/>
                <a:gd name="T99" fmla="*/ 112 h 160"/>
                <a:gd name="T100" fmla="*/ 35 w 130"/>
                <a:gd name="T101" fmla="*/ 97 h 160"/>
                <a:gd name="T102" fmla="*/ 130 w 130"/>
                <a:gd name="T103" fmla="*/ 86 h 160"/>
                <a:gd name="T104" fmla="*/ 130 w 130"/>
                <a:gd name="T105" fmla="*/ 98 h 160"/>
                <a:gd name="T106" fmla="*/ 30 w 130"/>
                <a:gd name="T107" fmla="*/ 46 h 160"/>
                <a:gd name="T108" fmla="*/ 39 w 130"/>
                <a:gd name="T109" fmla="*/ 56 h 160"/>
                <a:gd name="T110" fmla="*/ 39 w 130"/>
                <a:gd name="T111" fmla="*/ 5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0" h="160">
                  <a:moveTo>
                    <a:pt x="31" y="93"/>
                  </a:moveTo>
                  <a:cubicBezTo>
                    <a:pt x="54" y="86"/>
                    <a:pt x="54" y="86"/>
                    <a:pt x="54" y="86"/>
                  </a:cubicBezTo>
                  <a:cubicBezTo>
                    <a:pt x="47" y="81"/>
                    <a:pt x="39" y="78"/>
                    <a:pt x="39" y="78"/>
                  </a:cubicBezTo>
                  <a:cubicBezTo>
                    <a:pt x="39" y="78"/>
                    <a:pt x="16" y="93"/>
                    <a:pt x="12" y="112"/>
                  </a:cubicBezTo>
                  <a:cubicBezTo>
                    <a:pt x="11" y="112"/>
                    <a:pt x="9" y="112"/>
                    <a:pt x="8" y="112"/>
                  </a:cubicBezTo>
                  <a:cubicBezTo>
                    <a:pt x="9" y="90"/>
                    <a:pt x="19" y="71"/>
                    <a:pt x="31" y="66"/>
                  </a:cubicBezTo>
                  <a:cubicBezTo>
                    <a:pt x="33" y="66"/>
                    <a:pt x="33" y="64"/>
                    <a:pt x="33" y="63"/>
                  </a:cubicBezTo>
                  <a:cubicBezTo>
                    <a:pt x="33" y="61"/>
                    <a:pt x="33" y="61"/>
                    <a:pt x="31" y="59"/>
                  </a:cubicBezTo>
                  <a:cubicBezTo>
                    <a:pt x="19" y="54"/>
                    <a:pt x="9" y="35"/>
                    <a:pt x="8" y="13"/>
                  </a:cubicBezTo>
                  <a:cubicBezTo>
                    <a:pt x="16" y="17"/>
                    <a:pt x="27" y="17"/>
                    <a:pt x="39" y="17"/>
                  </a:cubicBezTo>
                  <a:cubicBezTo>
                    <a:pt x="52" y="17"/>
                    <a:pt x="63" y="17"/>
                    <a:pt x="71" y="13"/>
                  </a:cubicBezTo>
                  <a:cubicBezTo>
                    <a:pt x="68" y="35"/>
                    <a:pt x="60" y="54"/>
                    <a:pt x="47" y="59"/>
                  </a:cubicBezTo>
                  <a:cubicBezTo>
                    <a:pt x="46" y="61"/>
                    <a:pt x="46" y="61"/>
                    <a:pt x="46" y="63"/>
                  </a:cubicBezTo>
                  <a:cubicBezTo>
                    <a:pt x="46" y="64"/>
                    <a:pt x="46" y="66"/>
                    <a:pt x="47" y="66"/>
                  </a:cubicBezTo>
                  <a:cubicBezTo>
                    <a:pt x="54" y="69"/>
                    <a:pt x="59" y="74"/>
                    <a:pt x="62" y="81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3" y="71"/>
                    <a:pt x="59" y="66"/>
                    <a:pt x="54" y="63"/>
                  </a:cubicBezTo>
                  <a:cubicBezTo>
                    <a:pt x="67" y="54"/>
                    <a:pt x="75" y="34"/>
                    <a:pt x="76" y="11"/>
                  </a:cubicBezTo>
                  <a:cubicBezTo>
                    <a:pt x="78" y="11"/>
                    <a:pt x="79" y="10"/>
                    <a:pt x="79" y="8"/>
                  </a:cubicBezTo>
                  <a:cubicBezTo>
                    <a:pt x="79" y="3"/>
                    <a:pt x="60" y="0"/>
                    <a:pt x="39" y="0"/>
                  </a:cubicBezTo>
                  <a:cubicBezTo>
                    <a:pt x="17" y="0"/>
                    <a:pt x="0" y="3"/>
                    <a:pt x="0" y="8"/>
                  </a:cubicBezTo>
                  <a:cubicBezTo>
                    <a:pt x="0" y="10"/>
                    <a:pt x="1" y="10"/>
                    <a:pt x="3" y="11"/>
                  </a:cubicBezTo>
                  <a:cubicBezTo>
                    <a:pt x="4" y="34"/>
                    <a:pt x="12" y="54"/>
                    <a:pt x="25" y="63"/>
                  </a:cubicBezTo>
                  <a:cubicBezTo>
                    <a:pt x="12" y="71"/>
                    <a:pt x="4" y="91"/>
                    <a:pt x="3" y="114"/>
                  </a:cubicBezTo>
                  <a:cubicBezTo>
                    <a:pt x="1" y="114"/>
                    <a:pt x="0" y="115"/>
                    <a:pt x="0" y="117"/>
                  </a:cubicBezTo>
                  <a:cubicBezTo>
                    <a:pt x="0" y="122"/>
                    <a:pt x="14" y="126"/>
                    <a:pt x="31" y="126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1" y="93"/>
                    <a:pt x="31" y="93"/>
                    <a:pt x="31" y="93"/>
                  </a:cubicBezTo>
                  <a:close/>
                  <a:moveTo>
                    <a:pt x="89" y="85"/>
                  </a:moveTo>
                  <a:cubicBezTo>
                    <a:pt x="102" y="91"/>
                    <a:pt x="102" y="91"/>
                    <a:pt x="102" y="91"/>
                  </a:cubicBezTo>
                  <a:cubicBezTo>
                    <a:pt x="102" y="91"/>
                    <a:pt x="100" y="83"/>
                    <a:pt x="89" y="85"/>
                  </a:cubicBezTo>
                  <a:close/>
                  <a:moveTo>
                    <a:pt x="87" y="100"/>
                  </a:moveTo>
                  <a:cubicBezTo>
                    <a:pt x="73" y="91"/>
                    <a:pt x="73" y="91"/>
                    <a:pt x="73" y="91"/>
                  </a:cubicBezTo>
                  <a:cubicBezTo>
                    <a:pt x="70" y="103"/>
                    <a:pt x="87" y="100"/>
                    <a:pt x="87" y="100"/>
                  </a:cubicBezTo>
                  <a:close/>
                  <a:moveTo>
                    <a:pt x="127" y="88"/>
                  </a:moveTo>
                  <a:cubicBezTo>
                    <a:pt x="127" y="88"/>
                    <a:pt x="119" y="93"/>
                    <a:pt x="108" y="98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4" y="103"/>
                    <a:pt x="121" y="100"/>
                    <a:pt x="127" y="97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7" y="88"/>
                    <a:pt x="127" y="88"/>
                    <a:pt x="127" y="88"/>
                  </a:cubicBezTo>
                  <a:close/>
                  <a:moveTo>
                    <a:pt x="126" y="105"/>
                  </a:moveTo>
                  <a:cubicBezTo>
                    <a:pt x="126" y="105"/>
                    <a:pt x="118" y="110"/>
                    <a:pt x="106" y="115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13" y="120"/>
                    <a:pt x="119" y="117"/>
                    <a:pt x="126" y="114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6" y="105"/>
                    <a:pt x="126" y="105"/>
                    <a:pt x="126" y="105"/>
                  </a:cubicBezTo>
                  <a:close/>
                  <a:moveTo>
                    <a:pt x="127" y="120"/>
                  </a:moveTo>
                  <a:cubicBezTo>
                    <a:pt x="127" y="120"/>
                    <a:pt x="116" y="126"/>
                    <a:pt x="106" y="13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13" y="136"/>
                    <a:pt x="121" y="131"/>
                    <a:pt x="127" y="127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7" y="120"/>
                    <a:pt x="127" y="120"/>
                    <a:pt x="127" y="120"/>
                  </a:cubicBezTo>
                  <a:close/>
                  <a:moveTo>
                    <a:pt x="86" y="83"/>
                  </a:moveTo>
                  <a:cubicBezTo>
                    <a:pt x="105" y="97"/>
                    <a:pt x="105" y="97"/>
                    <a:pt x="105" y="97"/>
                  </a:cubicBezTo>
                  <a:cubicBezTo>
                    <a:pt x="108" y="95"/>
                    <a:pt x="118" y="88"/>
                    <a:pt x="121" y="86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3"/>
                    <a:pt x="94" y="78"/>
                    <a:pt x="86" y="83"/>
                  </a:cubicBezTo>
                  <a:close/>
                  <a:moveTo>
                    <a:pt x="94" y="105"/>
                  </a:moveTo>
                  <a:cubicBezTo>
                    <a:pt x="84" y="110"/>
                    <a:pt x="75" y="114"/>
                    <a:pt x="67" y="115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2"/>
                    <a:pt x="78" y="119"/>
                    <a:pt x="94" y="114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lose/>
                  <a:moveTo>
                    <a:pt x="94" y="122"/>
                  </a:moveTo>
                  <a:cubicBezTo>
                    <a:pt x="84" y="126"/>
                    <a:pt x="75" y="131"/>
                    <a:pt x="65" y="131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5" y="139"/>
                    <a:pt x="78" y="136"/>
                    <a:pt x="94" y="131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lose/>
                  <a:moveTo>
                    <a:pt x="92" y="137"/>
                  </a:moveTo>
                  <a:cubicBezTo>
                    <a:pt x="83" y="143"/>
                    <a:pt x="73" y="146"/>
                    <a:pt x="63" y="148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3" y="154"/>
                    <a:pt x="76" y="151"/>
                    <a:pt x="92" y="14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lose/>
                  <a:moveTo>
                    <a:pt x="47" y="98"/>
                  </a:move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81" y="105"/>
                    <a:pt x="92" y="102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67" y="91"/>
                    <a:pt x="47" y="98"/>
                    <a:pt x="47" y="98"/>
                  </a:cubicBezTo>
                  <a:close/>
                  <a:moveTo>
                    <a:pt x="130" y="98"/>
                  </a:moveTo>
                  <a:cubicBezTo>
                    <a:pt x="127" y="100"/>
                    <a:pt x="127" y="100"/>
                    <a:pt x="127" y="100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9" y="115"/>
                    <a:pt x="129" y="115"/>
                    <a:pt x="129" y="115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1"/>
                    <a:pt x="97" y="153"/>
                    <a:pt x="62" y="160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68" y="90"/>
                    <a:pt x="100" y="68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lose/>
                  <a:moveTo>
                    <a:pt x="39" y="56"/>
                  </a:moveTo>
                  <a:cubicBezTo>
                    <a:pt x="39" y="56"/>
                    <a:pt x="35" y="52"/>
                    <a:pt x="30" y="46"/>
                  </a:cubicBezTo>
                  <a:cubicBezTo>
                    <a:pt x="44" y="42"/>
                    <a:pt x="57" y="34"/>
                    <a:pt x="63" y="25"/>
                  </a:cubicBezTo>
                  <a:cubicBezTo>
                    <a:pt x="57" y="42"/>
                    <a:pt x="39" y="56"/>
                    <a:pt x="39" y="56"/>
                  </a:cubicBezTo>
                  <a:close/>
                  <a:moveTo>
                    <a:pt x="39" y="56"/>
                  </a:moveTo>
                  <a:cubicBezTo>
                    <a:pt x="39" y="56"/>
                    <a:pt x="39" y="56"/>
                    <a:pt x="39" y="56"/>
                  </a:cubicBezTo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9BE5136-1596-1F54-FE36-96FFFE65EABF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35C59F34-09BC-1E0A-EC89-38DBF076AFE1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4CA8788E-7832-D8C1-5791-0EB4DD3BD905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71BC3D44-8148-6A61-EB3F-662D9950B1D9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31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73F3D1-CA63-2B36-EAED-682722AF88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602CC5F-8206-50F3-18E6-AAF489249FDA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E7D5BAB-C0B2-3D25-5CE3-9262F55FDF2D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9BE5136-1596-1F54-FE36-96FFFE65EABF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35C59F34-09BC-1E0A-EC89-38DBF076AFE1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4CA8788E-7832-D8C1-5791-0EB4DD3BD905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71BC3D44-8148-6A61-EB3F-662D9950B1D9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9" name="Table 33">
            <a:extLst>
              <a:ext uri="{FF2B5EF4-FFF2-40B4-BE49-F238E27FC236}">
                <a16:creationId xmlns:a16="http://schemas.microsoft.com/office/drawing/2014/main" id="{24F76923-B990-EF40-5F8A-71B999317F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238928"/>
              </p:ext>
            </p:extLst>
          </p:nvPr>
        </p:nvGraphicFramePr>
        <p:xfrm>
          <a:off x="358585" y="1891839"/>
          <a:ext cx="11474830" cy="4575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9436">
                  <a:extLst>
                    <a:ext uri="{9D8B030D-6E8A-4147-A177-3AD203B41FA5}">
                      <a16:colId xmlns:a16="http://schemas.microsoft.com/office/drawing/2014/main" val="3378702949"/>
                    </a:ext>
                  </a:extLst>
                </a:gridCol>
                <a:gridCol w="2474261">
                  <a:extLst>
                    <a:ext uri="{9D8B030D-6E8A-4147-A177-3AD203B41FA5}">
                      <a16:colId xmlns:a16="http://schemas.microsoft.com/office/drawing/2014/main" val="1545850872"/>
                    </a:ext>
                  </a:extLst>
                </a:gridCol>
                <a:gridCol w="2561133">
                  <a:extLst>
                    <a:ext uri="{9D8B030D-6E8A-4147-A177-3AD203B41FA5}">
                      <a16:colId xmlns:a16="http://schemas.microsoft.com/office/drawing/2014/main" val="869321772"/>
                    </a:ext>
                  </a:extLst>
                </a:gridCol>
              </a:tblGrid>
              <a:tr h="573552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عنوان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114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پژهشگران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114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سال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114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089578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chemeClr val="tx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800" b="1" kern="1200" dirty="0">
                          <a:solidFill>
                            <a:srgbClr val="004564"/>
                          </a:solidFill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lang="en-US" sz="1800" b="1" kern="1200" dirty="0">
                        <a:solidFill>
                          <a:srgbClr val="004564"/>
                        </a:solidFill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BBF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181480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BBF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021027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BBF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384669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BBF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830305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BBF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377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37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7BEDF7E-0988-A681-0BF0-2F8A289847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43" t="903" r="3435" b="-903"/>
          <a:stretch/>
        </p:blipFill>
        <p:spPr>
          <a:xfrm>
            <a:off x="6022745" y="1288314"/>
            <a:ext cx="5333996" cy="5290306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28B719-C262-805E-01DC-BE4E7A8F43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0EC5EFA-C41B-3299-FCEF-0019640B6C2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204B9C-F190-75B3-751F-60C37A306731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3A2CD85-251A-CD61-7D7C-33CBC622C699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67F4ECA-FF4F-5CDC-D568-C089C4FE49BF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A68806EA-2A31-9E3A-D630-FBFBA6E18235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69C42B98-9ABF-70E4-C693-EB057528199E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51AD31-DCC5-C4D3-0970-9AE63E22AD11}"/>
              </a:ext>
            </a:extLst>
          </p:cNvPr>
          <p:cNvSpPr/>
          <p:nvPr/>
        </p:nvSpPr>
        <p:spPr>
          <a:xfrm>
            <a:off x="447044" y="1992531"/>
            <a:ext cx="5333996" cy="435006"/>
          </a:xfrm>
          <a:prstGeom prst="rect">
            <a:avLst/>
          </a:prstGeom>
          <a:solidFill>
            <a:srgbClr val="FBBF0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C8A026D-BA30-9A1F-5D15-AC536B6D4C19}"/>
              </a:ext>
            </a:extLst>
          </p:cNvPr>
          <p:cNvSpPr/>
          <p:nvPr/>
        </p:nvSpPr>
        <p:spPr>
          <a:xfrm>
            <a:off x="447044" y="2524405"/>
            <a:ext cx="5333996" cy="1456676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1AF3E2-2C6A-726C-BEB1-58CEB550BA02}"/>
              </a:ext>
            </a:extLst>
          </p:cNvPr>
          <p:cNvSpPr/>
          <p:nvPr/>
        </p:nvSpPr>
        <p:spPr>
          <a:xfrm>
            <a:off x="447044" y="4161804"/>
            <a:ext cx="5333996" cy="435006"/>
          </a:xfrm>
          <a:prstGeom prst="rect">
            <a:avLst/>
          </a:prstGeom>
          <a:solidFill>
            <a:srgbClr val="01144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1FFA8B6-5324-2752-A83E-CEEF6370CC7A}"/>
              </a:ext>
            </a:extLst>
          </p:cNvPr>
          <p:cNvSpPr/>
          <p:nvPr/>
        </p:nvSpPr>
        <p:spPr>
          <a:xfrm>
            <a:off x="447044" y="4693678"/>
            <a:ext cx="5333996" cy="1456676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639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9C2D43-995C-C7EC-2703-5307602638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0681C11-D6AE-88D6-F5B1-0DC192A54F77}"/>
              </a:ext>
            </a:extLst>
          </p:cNvPr>
          <p:cNvGrpSpPr/>
          <p:nvPr/>
        </p:nvGrpSpPr>
        <p:grpSpPr>
          <a:xfrm>
            <a:off x="3647385" y="2315435"/>
            <a:ext cx="4832015" cy="3695907"/>
            <a:chOff x="2315012" y="1241862"/>
            <a:chExt cx="4517818" cy="3455585"/>
          </a:xfrm>
        </p:grpSpPr>
        <p:grpSp>
          <p:nvGrpSpPr>
            <p:cNvPr id="5" name="Google Shape;262;p19">
              <a:extLst>
                <a:ext uri="{FF2B5EF4-FFF2-40B4-BE49-F238E27FC236}">
                  <a16:creationId xmlns:a16="http://schemas.microsoft.com/office/drawing/2014/main" id="{4A2F2E1D-463A-EF8E-F257-EE096C0744FA}"/>
                </a:ext>
              </a:extLst>
            </p:cNvPr>
            <p:cNvGrpSpPr/>
            <p:nvPr/>
          </p:nvGrpSpPr>
          <p:grpSpPr>
            <a:xfrm>
              <a:off x="5420116" y="3283663"/>
              <a:ext cx="1412714" cy="1413784"/>
              <a:chOff x="7388538" y="2283426"/>
              <a:chExt cx="1312931" cy="1313926"/>
            </a:xfrm>
          </p:grpSpPr>
          <p:sp>
            <p:nvSpPr>
              <p:cNvPr id="9" name="Google Shape;263;p19">
                <a:extLst>
                  <a:ext uri="{FF2B5EF4-FFF2-40B4-BE49-F238E27FC236}">
                    <a16:creationId xmlns:a16="http://schemas.microsoft.com/office/drawing/2014/main" id="{54A4CE10-43A7-1D84-D2F5-8DBBC224BF44}"/>
                  </a:ext>
                </a:extLst>
              </p:cNvPr>
              <p:cNvSpPr/>
              <p:nvPr/>
            </p:nvSpPr>
            <p:spPr>
              <a:xfrm>
                <a:off x="7388538" y="2283426"/>
                <a:ext cx="1312931" cy="1313926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264;p19">
                <a:extLst>
                  <a:ext uri="{FF2B5EF4-FFF2-40B4-BE49-F238E27FC236}">
                    <a16:creationId xmlns:a16="http://schemas.microsoft.com/office/drawing/2014/main" id="{2D57E6F2-2513-7F5F-B0CD-29AADD49A201}"/>
                  </a:ext>
                </a:extLst>
              </p:cNvPr>
              <p:cNvSpPr/>
              <p:nvPr/>
            </p:nvSpPr>
            <p:spPr>
              <a:xfrm>
                <a:off x="7638950" y="2534338"/>
                <a:ext cx="812100" cy="812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269;p19">
              <a:extLst>
                <a:ext uri="{FF2B5EF4-FFF2-40B4-BE49-F238E27FC236}">
                  <a16:creationId xmlns:a16="http://schemas.microsoft.com/office/drawing/2014/main" id="{C2ACE492-BC89-9115-AA7D-DC24093AC3BD}"/>
                </a:ext>
              </a:extLst>
            </p:cNvPr>
            <p:cNvGrpSpPr/>
            <p:nvPr/>
          </p:nvGrpSpPr>
          <p:grpSpPr>
            <a:xfrm>
              <a:off x="5422355" y="2435736"/>
              <a:ext cx="811129" cy="811743"/>
              <a:chOff x="442538" y="2283426"/>
              <a:chExt cx="1312931" cy="1313926"/>
            </a:xfrm>
          </p:grpSpPr>
          <p:sp>
            <p:nvSpPr>
              <p:cNvPr id="16" name="Google Shape;270;p19">
                <a:extLst>
                  <a:ext uri="{FF2B5EF4-FFF2-40B4-BE49-F238E27FC236}">
                    <a16:creationId xmlns:a16="http://schemas.microsoft.com/office/drawing/2014/main" id="{F9F09ECC-629A-6636-24A4-90685889DCED}"/>
                  </a:ext>
                </a:extLst>
              </p:cNvPr>
              <p:cNvSpPr/>
              <p:nvPr/>
            </p:nvSpPr>
            <p:spPr>
              <a:xfrm>
                <a:off x="442538" y="2283426"/>
                <a:ext cx="1312931" cy="1313926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71;p19">
                <a:extLst>
                  <a:ext uri="{FF2B5EF4-FFF2-40B4-BE49-F238E27FC236}">
                    <a16:creationId xmlns:a16="http://schemas.microsoft.com/office/drawing/2014/main" id="{6758DB6D-BB7B-476B-0FDF-7F19E7A5DC90}"/>
                  </a:ext>
                </a:extLst>
              </p:cNvPr>
              <p:cNvSpPr/>
              <p:nvPr/>
            </p:nvSpPr>
            <p:spPr>
              <a:xfrm>
                <a:off x="694350" y="2534338"/>
                <a:ext cx="812100" cy="812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" name="Google Shape;276;p19">
              <a:extLst>
                <a:ext uri="{FF2B5EF4-FFF2-40B4-BE49-F238E27FC236}">
                  <a16:creationId xmlns:a16="http://schemas.microsoft.com/office/drawing/2014/main" id="{4E3BBEA3-3EBA-7336-118B-3060C12ECCC5}"/>
                </a:ext>
              </a:extLst>
            </p:cNvPr>
            <p:cNvGrpSpPr/>
            <p:nvPr/>
          </p:nvGrpSpPr>
          <p:grpSpPr>
            <a:xfrm>
              <a:off x="4169507" y="1241862"/>
              <a:ext cx="1092227" cy="1093055"/>
              <a:chOff x="5652038" y="2283426"/>
              <a:chExt cx="1312931" cy="1313926"/>
            </a:xfrm>
          </p:grpSpPr>
          <p:sp>
            <p:nvSpPr>
              <p:cNvPr id="23" name="Google Shape;277;p19">
                <a:extLst>
                  <a:ext uri="{FF2B5EF4-FFF2-40B4-BE49-F238E27FC236}">
                    <a16:creationId xmlns:a16="http://schemas.microsoft.com/office/drawing/2014/main" id="{CF4CE6A7-4451-5318-27CA-2F084D59C466}"/>
                  </a:ext>
                </a:extLst>
              </p:cNvPr>
              <p:cNvSpPr/>
              <p:nvPr/>
            </p:nvSpPr>
            <p:spPr>
              <a:xfrm>
                <a:off x="5652038" y="2283426"/>
                <a:ext cx="1312931" cy="1313926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78;p19">
                <a:extLst>
                  <a:ext uri="{FF2B5EF4-FFF2-40B4-BE49-F238E27FC236}">
                    <a16:creationId xmlns:a16="http://schemas.microsoft.com/office/drawing/2014/main" id="{378AB6BF-F7FE-9AB1-0E06-7A89A1B27766}"/>
                  </a:ext>
                </a:extLst>
              </p:cNvPr>
              <p:cNvSpPr/>
              <p:nvPr/>
            </p:nvSpPr>
            <p:spPr>
              <a:xfrm>
                <a:off x="5902450" y="2534338"/>
                <a:ext cx="812100" cy="812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" name="Google Shape;283;p19">
              <a:extLst>
                <a:ext uri="{FF2B5EF4-FFF2-40B4-BE49-F238E27FC236}">
                  <a16:creationId xmlns:a16="http://schemas.microsoft.com/office/drawing/2014/main" id="{3E899777-6940-B15A-61AF-904EC04AEB6E}"/>
                </a:ext>
              </a:extLst>
            </p:cNvPr>
            <p:cNvGrpSpPr/>
            <p:nvPr/>
          </p:nvGrpSpPr>
          <p:grpSpPr>
            <a:xfrm>
              <a:off x="3532633" y="2385079"/>
              <a:ext cx="1806331" cy="1807699"/>
              <a:chOff x="3915538" y="2283426"/>
              <a:chExt cx="1312931" cy="1313926"/>
            </a:xfrm>
          </p:grpSpPr>
          <p:sp>
            <p:nvSpPr>
              <p:cNvPr id="30" name="Google Shape;284;p19">
                <a:extLst>
                  <a:ext uri="{FF2B5EF4-FFF2-40B4-BE49-F238E27FC236}">
                    <a16:creationId xmlns:a16="http://schemas.microsoft.com/office/drawing/2014/main" id="{A2AA5E4B-30D5-124F-F864-0281E8D7FE26}"/>
                  </a:ext>
                </a:extLst>
              </p:cNvPr>
              <p:cNvSpPr/>
              <p:nvPr/>
            </p:nvSpPr>
            <p:spPr>
              <a:xfrm>
                <a:off x="3915538" y="2283426"/>
                <a:ext cx="1312931" cy="1313926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85;p19">
                <a:extLst>
                  <a:ext uri="{FF2B5EF4-FFF2-40B4-BE49-F238E27FC236}">
                    <a16:creationId xmlns:a16="http://schemas.microsoft.com/office/drawing/2014/main" id="{DA8F8530-A615-6205-B43E-390C8F620E29}"/>
                  </a:ext>
                </a:extLst>
              </p:cNvPr>
              <p:cNvSpPr/>
              <p:nvPr/>
            </p:nvSpPr>
            <p:spPr>
              <a:xfrm>
                <a:off x="4165963" y="2534338"/>
                <a:ext cx="812100" cy="812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" name="Google Shape;290;p19">
              <a:extLst>
                <a:ext uri="{FF2B5EF4-FFF2-40B4-BE49-F238E27FC236}">
                  <a16:creationId xmlns:a16="http://schemas.microsoft.com/office/drawing/2014/main" id="{92493E7C-2008-9C2D-CE9F-17DFBC624239}"/>
                </a:ext>
              </a:extLst>
            </p:cNvPr>
            <p:cNvGrpSpPr/>
            <p:nvPr/>
          </p:nvGrpSpPr>
          <p:grpSpPr>
            <a:xfrm>
              <a:off x="2315012" y="2337773"/>
              <a:ext cx="811129" cy="811744"/>
              <a:chOff x="442538" y="2283426"/>
              <a:chExt cx="1312931" cy="1313926"/>
            </a:xfrm>
          </p:grpSpPr>
          <p:sp>
            <p:nvSpPr>
              <p:cNvPr id="37" name="Google Shape;291;p19">
                <a:extLst>
                  <a:ext uri="{FF2B5EF4-FFF2-40B4-BE49-F238E27FC236}">
                    <a16:creationId xmlns:a16="http://schemas.microsoft.com/office/drawing/2014/main" id="{4C6119E3-D1A3-31E2-FCF9-1A4B1B5116C5}"/>
                  </a:ext>
                </a:extLst>
              </p:cNvPr>
              <p:cNvSpPr/>
              <p:nvPr/>
            </p:nvSpPr>
            <p:spPr>
              <a:xfrm>
                <a:off x="442538" y="2283426"/>
                <a:ext cx="1312931" cy="1313926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92;p19">
                <a:extLst>
                  <a:ext uri="{FF2B5EF4-FFF2-40B4-BE49-F238E27FC236}">
                    <a16:creationId xmlns:a16="http://schemas.microsoft.com/office/drawing/2014/main" id="{7C7F5ACB-F646-44EB-9AAC-DC4974FEF0FB}"/>
                  </a:ext>
                </a:extLst>
              </p:cNvPr>
              <p:cNvSpPr/>
              <p:nvPr/>
            </p:nvSpPr>
            <p:spPr>
              <a:xfrm>
                <a:off x="694350" y="2534338"/>
                <a:ext cx="812100" cy="812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" name="Google Shape;297;p19">
              <a:extLst>
                <a:ext uri="{FF2B5EF4-FFF2-40B4-BE49-F238E27FC236}">
                  <a16:creationId xmlns:a16="http://schemas.microsoft.com/office/drawing/2014/main" id="{55B72D48-F617-1F0A-D18F-0E613A1DFCB0}"/>
                </a:ext>
              </a:extLst>
            </p:cNvPr>
            <p:cNvGrpSpPr/>
            <p:nvPr/>
          </p:nvGrpSpPr>
          <p:grpSpPr>
            <a:xfrm>
              <a:off x="2886099" y="1387529"/>
              <a:ext cx="1153279" cy="1153364"/>
              <a:chOff x="2179038" y="2283426"/>
              <a:chExt cx="1312931" cy="1313926"/>
            </a:xfrm>
          </p:grpSpPr>
          <p:sp>
            <p:nvSpPr>
              <p:cNvPr id="44" name="Google Shape;298;p19">
                <a:extLst>
                  <a:ext uri="{FF2B5EF4-FFF2-40B4-BE49-F238E27FC236}">
                    <a16:creationId xmlns:a16="http://schemas.microsoft.com/office/drawing/2014/main" id="{15456A06-8D5A-6D52-A2C8-C3083234AF08}"/>
                  </a:ext>
                </a:extLst>
              </p:cNvPr>
              <p:cNvSpPr/>
              <p:nvPr/>
            </p:nvSpPr>
            <p:spPr>
              <a:xfrm>
                <a:off x="2179038" y="2283426"/>
                <a:ext cx="1312931" cy="1313926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99;p19">
                <a:extLst>
                  <a:ext uri="{FF2B5EF4-FFF2-40B4-BE49-F238E27FC236}">
                    <a16:creationId xmlns:a16="http://schemas.microsoft.com/office/drawing/2014/main" id="{00D0B1EC-A7C7-9FD8-9B12-F9EB118F8FCC}"/>
                  </a:ext>
                </a:extLst>
              </p:cNvPr>
              <p:cNvSpPr/>
              <p:nvPr/>
            </p:nvSpPr>
            <p:spPr>
              <a:xfrm>
                <a:off x="2429463" y="2534338"/>
                <a:ext cx="812100" cy="812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6" name="Google Shape;303;p19">
              <a:extLst>
                <a:ext uri="{FF2B5EF4-FFF2-40B4-BE49-F238E27FC236}">
                  <a16:creationId xmlns:a16="http://schemas.microsoft.com/office/drawing/2014/main" id="{A94BB3D1-3C3D-395F-AE7B-E2BF71263A7C}"/>
                </a:ext>
              </a:extLst>
            </p:cNvPr>
            <p:cNvSpPr/>
            <p:nvPr/>
          </p:nvSpPr>
          <p:spPr>
            <a:xfrm>
              <a:off x="5653434" y="2667527"/>
              <a:ext cx="348945" cy="348093"/>
            </a:xfrm>
            <a:custGeom>
              <a:avLst/>
              <a:gdLst/>
              <a:ahLst/>
              <a:cxnLst/>
              <a:rect l="l" t="t" r="r" b="b"/>
              <a:pathLst>
                <a:path w="12697" h="12666" extrusionOk="0">
                  <a:moveTo>
                    <a:pt x="6301" y="1356"/>
                  </a:moveTo>
                  <a:cubicBezTo>
                    <a:pt x="6522" y="1356"/>
                    <a:pt x="6711" y="1576"/>
                    <a:pt x="6711" y="1797"/>
                  </a:cubicBezTo>
                  <a:lnTo>
                    <a:pt x="6711" y="2269"/>
                  </a:lnTo>
                  <a:cubicBezTo>
                    <a:pt x="7656" y="2458"/>
                    <a:pt x="8349" y="3309"/>
                    <a:pt x="8349" y="4285"/>
                  </a:cubicBezTo>
                  <a:cubicBezTo>
                    <a:pt x="8349" y="4538"/>
                    <a:pt x="8160" y="4727"/>
                    <a:pt x="7971" y="4727"/>
                  </a:cubicBezTo>
                  <a:cubicBezTo>
                    <a:pt x="7719" y="4727"/>
                    <a:pt x="7530" y="4538"/>
                    <a:pt x="7530" y="4285"/>
                  </a:cubicBezTo>
                  <a:cubicBezTo>
                    <a:pt x="7530" y="3624"/>
                    <a:pt x="6994" y="3057"/>
                    <a:pt x="6301" y="3057"/>
                  </a:cubicBezTo>
                  <a:cubicBezTo>
                    <a:pt x="5640" y="3057"/>
                    <a:pt x="5073" y="3624"/>
                    <a:pt x="5073" y="4285"/>
                  </a:cubicBezTo>
                  <a:cubicBezTo>
                    <a:pt x="5073" y="4947"/>
                    <a:pt x="5829" y="5483"/>
                    <a:pt x="6585" y="6018"/>
                  </a:cubicBezTo>
                  <a:cubicBezTo>
                    <a:pt x="7435" y="6648"/>
                    <a:pt x="8412" y="7310"/>
                    <a:pt x="8412" y="8413"/>
                  </a:cubicBezTo>
                  <a:cubicBezTo>
                    <a:pt x="8412" y="9421"/>
                    <a:pt x="7687" y="10271"/>
                    <a:pt x="6742" y="10429"/>
                  </a:cubicBezTo>
                  <a:lnTo>
                    <a:pt x="6742" y="10901"/>
                  </a:lnTo>
                  <a:cubicBezTo>
                    <a:pt x="6742" y="11154"/>
                    <a:pt x="6553" y="11311"/>
                    <a:pt x="6364" y="11311"/>
                  </a:cubicBezTo>
                  <a:cubicBezTo>
                    <a:pt x="6144" y="11311"/>
                    <a:pt x="5955" y="11091"/>
                    <a:pt x="5955" y="10901"/>
                  </a:cubicBezTo>
                  <a:lnTo>
                    <a:pt x="5955" y="10429"/>
                  </a:lnTo>
                  <a:cubicBezTo>
                    <a:pt x="5010" y="10240"/>
                    <a:pt x="4316" y="9421"/>
                    <a:pt x="4316" y="8413"/>
                  </a:cubicBezTo>
                  <a:cubicBezTo>
                    <a:pt x="4316" y="8192"/>
                    <a:pt x="4505" y="8035"/>
                    <a:pt x="4694" y="8035"/>
                  </a:cubicBezTo>
                  <a:cubicBezTo>
                    <a:pt x="4884" y="8035"/>
                    <a:pt x="5136" y="8224"/>
                    <a:pt x="5136" y="8413"/>
                  </a:cubicBezTo>
                  <a:cubicBezTo>
                    <a:pt x="5136" y="9106"/>
                    <a:pt x="5671" y="9641"/>
                    <a:pt x="6364" y="9641"/>
                  </a:cubicBezTo>
                  <a:cubicBezTo>
                    <a:pt x="7026" y="9641"/>
                    <a:pt x="7561" y="9106"/>
                    <a:pt x="7561" y="8413"/>
                  </a:cubicBezTo>
                  <a:cubicBezTo>
                    <a:pt x="7561" y="7751"/>
                    <a:pt x="6868" y="7247"/>
                    <a:pt x="6081" y="6680"/>
                  </a:cubicBezTo>
                  <a:cubicBezTo>
                    <a:pt x="5199" y="6050"/>
                    <a:pt x="4253" y="5388"/>
                    <a:pt x="4253" y="4285"/>
                  </a:cubicBezTo>
                  <a:cubicBezTo>
                    <a:pt x="4253" y="3309"/>
                    <a:pt x="4978" y="2427"/>
                    <a:pt x="5923" y="2269"/>
                  </a:cubicBezTo>
                  <a:lnTo>
                    <a:pt x="5923" y="1797"/>
                  </a:lnTo>
                  <a:cubicBezTo>
                    <a:pt x="5923" y="1576"/>
                    <a:pt x="6112" y="1356"/>
                    <a:pt x="6301" y="1356"/>
                  </a:cubicBezTo>
                  <a:close/>
                  <a:moveTo>
                    <a:pt x="6333" y="1"/>
                  </a:moveTo>
                  <a:cubicBezTo>
                    <a:pt x="2836" y="1"/>
                    <a:pt x="0" y="2836"/>
                    <a:pt x="0" y="6333"/>
                  </a:cubicBezTo>
                  <a:cubicBezTo>
                    <a:pt x="0" y="9830"/>
                    <a:pt x="2836" y="12666"/>
                    <a:pt x="6333" y="12666"/>
                  </a:cubicBezTo>
                  <a:cubicBezTo>
                    <a:pt x="9861" y="12666"/>
                    <a:pt x="12697" y="9830"/>
                    <a:pt x="12697" y="6333"/>
                  </a:cubicBezTo>
                  <a:cubicBezTo>
                    <a:pt x="12697" y="2836"/>
                    <a:pt x="9861" y="1"/>
                    <a:pt x="6333" y="1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" name="Google Shape;304;p19">
              <a:extLst>
                <a:ext uri="{FF2B5EF4-FFF2-40B4-BE49-F238E27FC236}">
                  <a16:creationId xmlns:a16="http://schemas.microsoft.com/office/drawing/2014/main" id="{E15065BC-923F-C094-ED9F-796CF15B26B9}"/>
                </a:ext>
              </a:extLst>
            </p:cNvPr>
            <p:cNvGrpSpPr/>
            <p:nvPr/>
          </p:nvGrpSpPr>
          <p:grpSpPr>
            <a:xfrm>
              <a:off x="4544302" y="1614441"/>
              <a:ext cx="348093" cy="347983"/>
              <a:chOff x="-60255350" y="3733825"/>
              <a:chExt cx="316650" cy="316550"/>
            </a:xfrm>
          </p:grpSpPr>
          <p:sp>
            <p:nvSpPr>
              <p:cNvPr id="48" name="Google Shape;305;p19">
                <a:extLst>
                  <a:ext uri="{FF2B5EF4-FFF2-40B4-BE49-F238E27FC236}">
                    <a16:creationId xmlns:a16="http://schemas.microsoft.com/office/drawing/2014/main" id="{2E090071-2AA9-BCD8-69FA-CC69A367B09F}"/>
                  </a:ext>
                </a:extLst>
              </p:cNvPr>
              <p:cNvSpPr/>
              <p:nvPr/>
            </p:nvSpPr>
            <p:spPr>
              <a:xfrm>
                <a:off x="-60218325" y="3733825"/>
                <a:ext cx="235525" cy="316550"/>
              </a:xfrm>
              <a:custGeom>
                <a:avLst/>
                <a:gdLst/>
                <a:ahLst/>
                <a:cxnLst/>
                <a:rect l="l" t="t" r="r" b="b"/>
                <a:pathLst>
                  <a:path w="9421" h="12662" extrusionOk="0">
                    <a:moveTo>
                      <a:pt x="4821" y="1666"/>
                    </a:moveTo>
                    <a:cubicBezTo>
                      <a:pt x="5073" y="1666"/>
                      <a:pt x="5262" y="1886"/>
                      <a:pt x="5262" y="2075"/>
                    </a:cubicBezTo>
                    <a:lnTo>
                      <a:pt x="5262" y="2359"/>
                    </a:lnTo>
                    <a:cubicBezTo>
                      <a:pt x="5734" y="2485"/>
                      <a:pt x="6081" y="2989"/>
                      <a:pt x="6081" y="3525"/>
                    </a:cubicBezTo>
                    <a:cubicBezTo>
                      <a:pt x="6081" y="3777"/>
                      <a:pt x="5892" y="3934"/>
                      <a:pt x="5640" y="3934"/>
                    </a:cubicBezTo>
                    <a:cubicBezTo>
                      <a:pt x="5419" y="3934"/>
                      <a:pt x="5262" y="3714"/>
                      <a:pt x="5262" y="3525"/>
                    </a:cubicBezTo>
                    <a:cubicBezTo>
                      <a:pt x="5262" y="3273"/>
                      <a:pt x="5073" y="3084"/>
                      <a:pt x="4821" y="3084"/>
                    </a:cubicBezTo>
                    <a:cubicBezTo>
                      <a:pt x="4569" y="3084"/>
                      <a:pt x="4411" y="3273"/>
                      <a:pt x="4411" y="3525"/>
                    </a:cubicBezTo>
                    <a:cubicBezTo>
                      <a:pt x="4411" y="3777"/>
                      <a:pt x="4789" y="3997"/>
                      <a:pt x="5104" y="4249"/>
                    </a:cubicBezTo>
                    <a:cubicBezTo>
                      <a:pt x="5514" y="4564"/>
                      <a:pt x="6081" y="4942"/>
                      <a:pt x="6081" y="5604"/>
                    </a:cubicBezTo>
                    <a:cubicBezTo>
                      <a:pt x="6081" y="6171"/>
                      <a:pt x="5734" y="6612"/>
                      <a:pt x="5262" y="6801"/>
                    </a:cubicBezTo>
                    <a:lnTo>
                      <a:pt x="5262" y="7085"/>
                    </a:lnTo>
                    <a:cubicBezTo>
                      <a:pt x="5262" y="7305"/>
                      <a:pt x="5041" y="7463"/>
                      <a:pt x="4821" y="7463"/>
                    </a:cubicBezTo>
                    <a:cubicBezTo>
                      <a:pt x="4569" y="7463"/>
                      <a:pt x="4411" y="7274"/>
                      <a:pt x="4411" y="7085"/>
                    </a:cubicBezTo>
                    <a:lnTo>
                      <a:pt x="4411" y="6801"/>
                    </a:lnTo>
                    <a:cubicBezTo>
                      <a:pt x="3938" y="6644"/>
                      <a:pt x="3592" y="6171"/>
                      <a:pt x="3592" y="5604"/>
                    </a:cubicBezTo>
                    <a:cubicBezTo>
                      <a:pt x="3592" y="5383"/>
                      <a:pt x="3781" y="5194"/>
                      <a:pt x="4033" y="5194"/>
                    </a:cubicBezTo>
                    <a:cubicBezTo>
                      <a:pt x="4253" y="5194"/>
                      <a:pt x="4411" y="5383"/>
                      <a:pt x="4411" y="5604"/>
                    </a:cubicBezTo>
                    <a:cubicBezTo>
                      <a:pt x="4411" y="5856"/>
                      <a:pt x="4632" y="6014"/>
                      <a:pt x="4821" y="6014"/>
                    </a:cubicBezTo>
                    <a:cubicBezTo>
                      <a:pt x="5041" y="6014"/>
                      <a:pt x="5262" y="5824"/>
                      <a:pt x="5262" y="5604"/>
                    </a:cubicBezTo>
                    <a:cubicBezTo>
                      <a:pt x="5262" y="5383"/>
                      <a:pt x="4947" y="5131"/>
                      <a:pt x="4569" y="4911"/>
                    </a:cubicBezTo>
                    <a:cubicBezTo>
                      <a:pt x="4159" y="4596"/>
                      <a:pt x="3592" y="4186"/>
                      <a:pt x="3592" y="3525"/>
                    </a:cubicBezTo>
                    <a:cubicBezTo>
                      <a:pt x="3592" y="2989"/>
                      <a:pt x="3938" y="2548"/>
                      <a:pt x="4411" y="2359"/>
                    </a:cubicBezTo>
                    <a:lnTo>
                      <a:pt x="4411" y="2075"/>
                    </a:lnTo>
                    <a:cubicBezTo>
                      <a:pt x="4411" y="1823"/>
                      <a:pt x="4632" y="1666"/>
                      <a:pt x="4821" y="1666"/>
                    </a:cubicBezTo>
                    <a:close/>
                    <a:moveTo>
                      <a:pt x="6081" y="9385"/>
                    </a:moveTo>
                    <a:lnTo>
                      <a:pt x="6081" y="10235"/>
                    </a:lnTo>
                    <a:lnTo>
                      <a:pt x="3592" y="10235"/>
                    </a:lnTo>
                    <a:lnTo>
                      <a:pt x="3592" y="9385"/>
                    </a:lnTo>
                    <a:close/>
                    <a:moveTo>
                      <a:pt x="4801" y="0"/>
                    </a:moveTo>
                    <a:cubicBezTo>
                      <a:pt x="4498" y="0"/>
                      <a:pt x="4188" y="29"/>
                      <a:pt x="3875" y="91"/>
                    </a:cubicBezTo>
                    <a:cubicBezTo>
                      <a:pt x="2111" y="500"/>
                      <a:pt x="693" y="1949"/>
                      <a:pt x="378" y="3714"/>
                    </a:cubicBezTo>
                    <a:cubicBezTo>
                      <a:pt x="0" y="5698"/>
                      <a:pt x="1008" y="7652"/>
                      <a:pt x="2773" y="8565"/>
                    </a:cubicBezTo>
                    <a:lnTo>
                      <a:pt x="2773" y="10582"/>
                    </a:lnTo>
                    <a:cubicBezTo>
                      <a:pt x="2773" y="11716"/>
                      <a:pt x="3718" y="12661"/>
                      <a:pt x="4852" y="12661"/>
                    </a:cubicBezTo>
                    <a:cubicBezTo>
                      <a:pt x="5986" y="12661"/>
                      <a:pt x="6963" y="11716"/>
                      <a:pt x="6963" y="10582"/>
                    </a:cubicBezTo>
                    <a:lnTo>
                      <a:pt x="6963" y="8565"/>
                    </a:lnTo>
                    <a:cubicBezTo>
                      <a:pt x="8444" y="7778"/>
                      <a:pt x="9420" y="6234"/>
                      <a:pt x="9420" y="4501"/>
                    </a:cubicBezTo>
                    <a:cubicBezTo>
                      <a:pt x="9392" y="2000"/>
                      <a:pt x="7308" y="0"/>
                      <a:pt x="4801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06;p19">
                <a:extLst>
                  <a:ext uri="{FF2B5EF4-FFF2-40B4-BE49-F238E27FC236}">
                    <a16:creationId xmlns:a16="http://schemas.microsoft.com/office/drawing/2014/main" id="{73F99CF8-6B29-F035-4442-37CC7AB53539}"/>
                  </a:ext>
                </a:extLst>
              </p:cNvPr>
              <p:cNvSpPr/>
              <p:nvPr/>
            </p:nvSpPr>
            <p:spPr>
              <a:xfrm>
                <a:off x="-60255350" y="3844775"/>
                <a:ext cx="3467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820" extrusionOk="0">
                    <a:moveTo>
                      <a:pt x="379" y="0"/>
                    </a:moveTo>
                    <a:cubicBezTo>
                      <a:pt x="158" y="0"/>
                      <a:pt x="1" y="189"/>
                      <a:pt x="1" y="378"/>
                    </a:cubicBezTo>
                    <a:cubicBezTo>
                      <a:pt x="1" y="630"/>
                      <a:pt x="190" y="819"/>
                      <a:pt x="379" y="819"/>
                    </a:cubicBezTo>
                    <a:lnTo>
                      <a:pt x="946" y="819"/>
                    </a:lnTo>
                    <a:cubicBezTo>
                      <a:pt x="1166" y="819"/>
                      <a:pt x="1387" y="630"/>
                      <a:pt x="1387" y="378"/>
                    </a:cubicBezTo>
                    <a:cubicBezTo>
                      <a:pt x="1387" y="158"/>
                      <a:pt x="1166" y="0"/>
                      <a:pt x="946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07;p19">
                <a:extLst>
                  <a:ext uri="{FF2B5EF4-FFF2-40B4-BE49-F238E27FC236}">
                    <a16:creationId xmlns:a16="http://schemas.microsoft.com/office/drawing/2014/main" id="{85DBD3FC-76A5-9FC6-3326-6879B6B0B018}"/>
                  </a:ext>
                </a:extLst>
              </p:cNvPr>
              <p:cNvSpPr/>
              <p:nvPr/>
            </p:nvSpPr>
            <p:spPr>
              <a:xfrm>
                <a:off x="-59974175" y="3844775"/>
                <a:ext cx="3547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820" extrusionOk="0">
                    <a:moveTo>
                      <a:pt x="442" y="0"/>
                    </a:moveTo>
                    <a:cubicBezTo>
                      <a:pt x="221" y="0"/>
                      <a:pt x="1" y="189"/>
                      <a:pt x="1" y="378"/>
                    </a:cubicBezTo>
                    <a:cubicBezTo>
                      <a:pt x="1" y="630"/>
                      <a:pt x="221" y="819"/>
                      <a:pt x="442" y="819"/>
                    </a:cubicBezTo>
                    <a:lnTo>
                      <a:pt x="1009" y="819"/>
                    </a:lnTo>
                    <a:cubicBezTo>
                      <a:pt x="1230" y="819"/>
                      <a:pt x="1387" y="630"/>
                      <a:pt x="1387" y="378"/>
                    </a:cubicBezTo>
                    <a:cubicBezTo>
                      <a:pt x="1419" y="158"/>
                      <a:pt x="1230" y="0"/>
                      <a:pt x="1009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308;p19">
                <a:extLst>
                  <a:ext uri="{FF2B5EF4-FFF2-40B4-BE49-F238E27FC236}">
                    <a16:creationId xmlns:a16="http://schemas.microsoft.com/office/drawing/2014/main" id="{B737DE38-25C7-8A33-70C8-C65FB5DEF981}"/>
                  </a:ext>
                </a:extLst>
              </p:cNvPr>
              <p:cNvSpPr/>
              <p:nvPr/>
            </p:nvSpPr>
            <p:spPr>
              <a:xfrm>
                <a:off x="-60212825" y="3939475"/>
                <a:ext cx="323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4" extrusionOk="0">
                    <a:moveTo>
                      <a:pt x="836" y="1"/>
                    </a:moveTo>
                    <a:cubicBezTo>
                      <a:pt x="725" y="1"/>
                      <a:pt x="615" y="40"/>
                      <a:pt x="536" y="119"/>
                    </a:cubicBezTo>
                    <a:lnTo>
                      <a:pt x="158" y="497"/>
                    </a:lnTo>
                    <a:cubicBezTo>
                      <a:pt x="1" y="654"/>
                      <a:pt x="1" y="938"/>
                      <a:pt x="158" y="1096"/>
                    </a:cubicBezTo>
                    <a:cubicBezTo>
                      <a:pt x="237" y="1174"/>
                      <a:pt x="340" y="1214"/>
                      <a:pt x="442" y="1214"/>
                    </a:cubicBezTo>
                    <a:cubicBezTo>
                      <a:pt x="544" y="1214"/>
                      <a:pt x="647" y="1174"/>
                      <a:pt x="725" y="1096"/>
                    </a:cubicBezTo>
                    <a:lnTo>
                      <a:pt x="1135" y="686"/>
                    </a:lnTo>
                    <a:cubicBezTo>
                      <a:pt x="1293" y="528"/>
                      <a:pt x="1293" y="245"/>
                      <a:pt x="1135" y="119"/>
                    </a:cubicBezTo>
                    <a:cubicBezTo>
                      <a:pt x="1056" y="40"/>
                      <a:pt x="946" y="1"/>
                      <a:pt x="836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09;p19">
                <a:extLst>
                  <a:ext uri="{FF2B5EF4-FFF2-40B4-BE49-F238E27FC236}">
                    <a16:creationId xmlns:a16="http://schemas.microsoft.com/office/drawing/2014/main" id="{17C3B5B8-78BF-B228-CC18-33A6AF9AE60A}"/>
                  </a:ext>
                </a:extLst>
              </p:cNvPr>
              <p:cNvSpPr/>
              <p:nvPr/>
            </p:nvSpPr>
            <p:spPr>
              <a:xfrm>
                <a:off x="-60012750" y="3739425"/>
                <a:ext cx="32300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4" extrusionOk="0">
                    <a:moveTo>
                      <a:pt x="835" y="1"/>
                    </a:moveTo>
                    <a:cubicBezTo>
                      <a:pt x="725" y="1"/>
                      <a:pt x="614" y="40"/>
                      <a:pt x="536" y="119"/>
                    </a:cubicBezTo>
                    <a:lnTo>
                      <a:pt x="126" y="497"/>
                    </a:lnTo>
                    <a:cubicBezTo>
                      <a:pt x="0" y="654"/>
                      <a:pt x="0" y="938"/>
                      <a:pt x="126" y="1095"/>
                    </a:cubicBezTo>
                    <a:cubicBezTo>
                      <a:pt x="205" y="1174"/>
                      <a:pt x="315" y="1213"/>
                      <a:pt x="425" y="1213"/>
                    </a:cubicBezTo>
                    <a:cubicBezTo>
                      <a:pt x="536" y="1213"/>
                      <a:pt x="646" y="1174"/>
                      <a:pt x="725" y="1095"/>
                    </a:cubicBezTo>
                    <a:lnTo>
                      <a:pt x="1134" y="686"/>
                    </a:lnTo>
                    <a:cubicBezTo>
                      <a:pt x="1292" y="560"/>
                      <a:pt x="1292" y="276"/>
                      <a:pt x="1134" y="119"/>
                    </a:cubicBezTo>
                    <a:cubicBezTo>
                      <a:pt x="1056" y="40"/>
                      <a:pt x="945" y="1"/>
                      <a:pt x="835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310;p19">
                <a:extLst>
                  <a:ext uri="{FF2B5EF4-FFF2-40B4-BE49-F238E27FC236}">
                    <a16:creationId xmlns:a16="http://schemas.microsoft.com/office/drawing/2014/main" id="{71D2618A-45E2-E65E-98E4-01FD9D241BBF}"/>
                  </a:ext>
                </a:extLst>
              </p:cNvPr>
              <p:cNvSpPr/>
              <p:nvPr/>
            </p:nvSpPr>
            <p:spPr>
              <a:xfrm>
                <a:off x="-60012750" y="3939475"/>
                <a:ext cx="32300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4" extrusionOk="0">
                    <a:moveTo>
                      <a:pt x="425" y="1"/>
                    </a:moveTo>
                    <a:cubicBezTo>
                      <a:pt x="315" y="1"/>
                      <a:pt x="205" y="40"/>
                      <a:pt x="126" y="119"/>
                    </a:cubicBezTo>
                    <a:cubicBezTo>
                      <a:pt x="0" y="245"/>
                      <a:pt x="0" y="528"/>
                      <a:pt x="126" y="686"/>
                    </a:cubicBezTo>
                    <a:lnTo>
                      <a:pt x="536" y="1096"/>
                    </a:lnTo>
                    <a:cubicBezTo>
                      <a:pt x="614" y="1174"/>
                      <a:pt x="725" y="1214"/>
                      <a:pt x="835" y="1214"/>
                    </a:cubicBezTo>
                    <a:cubicBezTo>
                      <a:pt x="945" y="1214"/>
                      <a:pt x="1056" y="1174"/>
                      <a:pt x="1134" y="1096"/>
                    </a:cubicBezTo>
                    <a:cubicBezTo>
                      <a:pt x="1292" y="938"/>
                      <a:pt x="1292" y="654"/>
                      <a:pt x="1134" y="497"/>
                    </a:cubicBezTo>
                    <a:lnTo>
                      <a:pt x="725" y="119"/>
                    </a:lnTo>
                    <a:cubicBezTo>
                      <a:pt x="646" y="40"/>
                      <a:pt x="536" y="1"/>
                      <a:pt x="425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311;p19">
                <a:extLst>
                  <a:ext uri="{FF2B5EF4-FFF2-40B4-BE49-F238E27FC236}">
                    <a16:creationId xmlns:a16="http://schemas.microsoft.com/office/drawing/2014/main" id="{AF19E4B0-D4A1-0337-257C-64BA3CBE5812}"/>
                  </a:ext>
                </a:extLst>
              </p:cNvPr>
              <p:cNvSpPr/>
              <p:nvPr/>
            </p:nvSpPr>
            <p:spPr>
              <a:xfrm>
                <a:off x="-60212825" y="3739425"/>
                <a:ext cx="323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4" extrusionOk="0">
                    <a:moveTo>
                      <a:pt x="442" y="1"/>
                    </a:moveTo>
                    <a:cubicBezTo>
                      <a:pt x="340" y="1"/>
                      <a:pt x="237" y="40"/>
                      <a:pt x="158" y="119"/>
                    </a:cubicBezTo>
                    <a:cubicBezTo>
                      <a:pt x="1" y="276"/>
                      <a:pt x="1" y="560"/>
                      <a:pt x="158" y="686"/>
                    </a:cubicBezTo>
                    <a:lnTo>
                      <a:pt x="536" y="1095"/>
                    </a:lnTo>
                    <a:cubicBezTo>
                      <a:pt x="615" y="1174"/>
                      <a:pt x="725" y="1213"/>
                      <a:pt x="836" y="1213"/>
                    </a:cubicBezTo>
                    <a:cubicBezTo>
                      <a:pt x="946" y="1213"/>
                      <a:pt x="1056" y="1174"/>
                      <a:pt x="1135" y="1095"/>
                    </a:cubicBezTo>
                    <a:cubicBezTo>
                      <a:pt x="1293" y="938"/>
                      <a:pt x="1293" y="654"/>
                      <a:pt x="1135" y="497"/>
                    </a:cubicBezTo>
                    <a:lnTo>
                      <a:pt x="725" y="119"/>
                    </a:lnTo>
                    <a:cubicBezTo>
                      <a:pt x="647" y="40"/>
                      <a:pt x="544" y="1"/>
                      <a:pt x="442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" name="Google Shape;312;p19">
              <a:extLst>
                <a:ext uri="{FF2B5EF4-FFF2-40B4-BE49-F238E27FC236}">
                  <a16:creationId xmlns:a16="http://schemas.microsoft.com/office/drawing/2014/main" id="{325B346F-0F93-8E83-B7C6-AB73921B2B21}"/>
                </a:ext>
              </a:extLst>
            </p:cNvPr>
            <p:cNvGrpSpPr/>
            <p:nvPr/>
          </p:nvGrpSpPr>
          <p:grpSpPr>
            <a:xfrm>
              <a:off x="5954525" y="3815822"/>
              <a:ext cx="348093" cy="348973"/>
              <a:chOff x="-61783350" y="3743950"/>
              <a:chExt cx="316650" cy="317450"/>
            </a:xfrm>
          </p:grpSpPr>
          <p:sp>
            <p:nvSpPr>
              <p:cNvPr id="56" name="Google Shape;313;p19">
                <a:extLst>
                  <a:ext uri="{FF2B5EF4-FFF2-40B4-BE49-F238E27FC236}">
                    <a16:creationId xmlns:a16="http://schemas.microsoft.com/office/drawing/2014/main" id="{E957C041-21A9-932F-6DFD-501F8C08BF4C}"/>
                  </a:ext>
                </a:extLst>
              </p:cNvPr>
              <p:cNvSpPr/>
              <p:nvPr/>
            </p:nvSpPr>
            <p:spPr>
              <a:xfrm>
                <a:off x="-61783350" y="3743950"/>
                <a:ext cx="316650" cy="317450"/>
              </a:xfrm>
              <a:custGeom>
                <a:avLst/>
                <a:gdLst/>
                <a:ahLst/>
                <a:cxnLst/>
                <a:rect l="l" t="t" r="r" b="b"/>
                <a:pathLst>
                  <a:path w="12666" h="12698" extrusionOk="0">
                    <a:moveTo>
                      <a:pt x="379" y="1"/>
                    </a:moveTo>
                    <a:cubicBezTo>
                      <a:pt x="158" y="1"/>
                      <a:pt x="1" y="190"/>
                      <a:pt x="1" y="410"/>
                    </a:cubicBezTo>
                    <a:lnTo>
                      <a:pt x="1" y="12256"/>
                    </a:lnTo>
                    <a:cubicBezTo>
                      <a:pt x="1" y="12508"/>
                      <a:pt x="190" y="12697"/>
                      <a:pt x="379" y="12697"/>
                    </a:cubicBezTo>
                    <a:lnTo>
                      <a:pt x="12256" y="12697"/>
                    </a:lnTo>
                    <a:cubicBezTo>
                      <a:pt x="12477" y="12697"/>
                      <a:pt x="12666" y="12508"/>
                      <a:pt x="12666" y="12256"/>
                    </a:cubicBezTo>
                    <a:cubicBezTo>
                      <a:pt x="12634" y="12067"/>
                      <a:pt x="12477" y="11878"/>
                      <a:pt x="12256" y="11878"/>
                    </a:cubicBezTo>
                    <a:lnTo>
                      <a:pt x="820" y="11878"/>
                    </a:lnTo>
                    <a:lnTo>
                      <a:pt x="820" y="410"/>
                    </a:lnTo>
                    <a:cubicBezTo>
                      <a:pt x="820" y="158"/>
                      <a:pt x="631" y="1"/>
                      <a:pt x="379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14;p19">
                <a:extLst>
                  <a:ext uri="{FF2B5EF4-FFF2-40B4-BE49-F238E27FC236}">
                    <a16:creationId xmlns:a16="http://schemas.microsoft.com/office/drawing/2014/main" id="{039FA36C-BA7C-9D38-84E4-D06AE6FFAF89}"/>
                  </a:ext>
                </a:extLst>
              </p:cNvPr>
              <p:cNvSpPr/>
              <p:nvPr/>
            </p:nvSpPr>
            <p:spPr>
              <a:xfrm>
                <a:off x="-61739225" y="3833750"/>
                <a:ext cx="272525" cy="149675"/>
              </a:xfrm>
              <a:custGeom>
                <a:avLst/>
                <a:gdLst/>
                <a:ahLst/>
                <a:cxnLst/>
                <a:rect l="l" t="t" r="r" b="b"/>
                <a:pathLst>
                  <a:path w="10901" h="5987" extrusionOk="0">
                    <a:moveTo>
                      <a:pt x="9641" y="0"/>
                    </a:moveTo>
                    <a:cubicBezTo>
                      <a:pt x="8979" y="0"/>
                      <a:pt x="8444" y="536"/>
                      <a:pt x="8444" y="1229"/>
                    </a:cubicBezTo>
                    <a:cubicBezTo>
                      <a:pt x="8444" y="1418"/>
                      <a:pt x="8475" y="1575"/>
                      <a:pt x="8538" y="1733"/>
                    </a:cubicBezTo>
                    <a:lnTo>
                      <a:pt x="6900" y="3403"/>
                    </a:lnTo>
                    <a:cubicBezTo>
                      <a:pt x="6742" y="3308"/>
                      <a:pt x="6553" y="3277"/>
                      <a:pt x="6396" y="3277"/>
                    </a:cubicBezTo>
                    <a:cubicBezTo>
                      <a:pt x="6238" y="3277"/>
                      <a:pt x="6018" y="3308"/>
                      <a:pt x="5860" y="3403"/>
                    </a:cubicBezTo>
                    <a:lnTo>
                      <a:pt x="5041" y="2552"/>
                    </a:lnTo>
                    <a:cubicBezTo>
                      <a:pt x="5136" y="2395"/>
                      <a:pt x="5167" y="2206"/>
                      <a:pt x="5167" y="2048"/>
                    </a:cubicBezTo>
                    <a:cubicBezTo>
                      <a:pt x="5167" y="1386"/>
                      <a:pt x="4600" y="819"/>
                      <a:pt x="3938" y="819"/>
                    </a:cubicBezTo>
                    <a:cubicBezTo>
                      <a:pt x="3277" y="819"/>
                      <a:pt x="2710" y="1386"/>
                      <a:pt x="2710" y="2048"/>
                    </a:cubicBezTo>
                    <a:cubicBezTo>
                      <a:pt x="2710" y="2237"/>
                      <a:pt x="2773" y="2395"/>
                      <a:pt x="2836" y="2552"/>
                    </a:cubicBezTo>
                    <a:lnTo>
                      <a:pt x="1733" y="3655"/>
                    </a:lnTo>
                    <a:cubicBezTo>
                      <a:pt x="1575" y="3592"/>
                      <a:pt x="1386" y="3560"/>
                      <a:pt x="1229" y="3560"/>
                    </a:cubicBezTo>
                    <a:cubicBezTo>
                      <a:pt x="567" y="3560"/>
                      <a:pt x="0" y="4096"/>
                      <a:pt x="0" y="4757"/>
                    </a:cubicBezTo>
                    <a:cubicBezTo>
                      <a:pt x="0" y="5451"/>
                      <a:pt x="567" y="5986"/>
                      <a:pt x="1229" y="5986"/>
                    </a:cubicBezTo>
                    <a:cubicBezTo>
                      <a:pt x="1891" y="5986"/>
                      <a:pt x="2458" y="5451"/>
                      <a:pt x="2458" y="4757"/>
                    </a:cubicBezTo>
                    <a:cubicBezTo>
                      <a:pt x="2458" y="4568"/>
                      <a:pt x="2395" y="4411"/>
                      <a:pt x="2332" y="4253"/>
                    </a:cubicBezTo>
                    <a:lnTo>
                      <a:pt x="3434" y="3151"/>
                    </a:lnTo>
                    <a:cubicBezTo>
                      <a:pt x="3592" y="3214"/>
                      <a:pt x="3781" y="3277"/>
                      <a:pt x="3938" y="3277"/>
                    </a:cubicBezTo>
                    <a:cubicBezTo>
                      <a:pt x="4096" y="3277"/>
                      <a:pt x="4285" y="3214"/>
                      <a:pt x="4442" y="3151"/>
                    </a:cubicBezTo>
                    <a:lnTo>
                      <a:pt x="5293" y="3970"/>
                    </a:lnTo>
                    <a:cubicBezTo>
                      <a:pt x="5199" y="4127"/>
                      <a:pt x="5167" y="4348"/>
                      <a:pt x="5167" y="4505"/>
                    </a:cubicBezTo>
                    <a:cubicBezTo>
                      <a:pt x="5167" y="5167"/>
                      <a:pt x="5703" y="5703"/>
                      <a:pt x="6396" y="5703"/>
                    </a:cubicBezTo>
                    <a:cubicBezTo>
                      <a:pt x="7057" y="5703"/>
                      <a:pt x="7593" y="5167"/>
                      <a:pt x="7593" y="4505"/>
                    </a:cubicBezTo>
                    <a:cubicBezTo>
                      <a:pt x="7593" y="4285"/>
                      <a:pt x="7561" y="4127"/>
                      <a:pt x="7498" y="3970"/>
                    </a:cubicBezTo>
                    <a:lnTo>
                      <a:pt x="9137" y="2332"/>
                    </a:lnTo>
                    <a:cubicBezTo>
                      <a:pt x="9294" y="2395"/>
                      <a:pt x="9483" y="2458"/>
                      <a:pt x="9641" y="2458"/>
                    </a:cubicBezTo>
                    <a:cubicBezTo>
                      <a:pt x="10334" y="2458"/>
                      <a:pt x="10901" y="1890"/>
                      <a:pt x="10901" y="1229"/>
                    </a:cubicBezTo>
                    <a:cubicBezTo>
                      <a:pt x="10901" y="536"/>
                      <a:pt x="10334" y="0"/>
                      <a:pt x="9641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315;p19">
              <a:extLst>
                <a:ext uri="{FF2B5EF4-FFF2-40B4-BE49-F238E27FC236}">
                  <a16:creationId xmlns:a16="http://schemas.microsoft.com/office/drawing/2014/main" id="{F99A4829-D6BE-B5AC-2E18-DD6F3838E7F3}"/>
                </a:ext>
              </a:extLst>
            </p:cNvPr>
            <p:cNvGrpSpPr/>
            <p:nvPr/>
          </p:nvGrpSpPr>
          <p:grpSpPr>
            <a:xfrm>
              <a:off x="3296453" y="1797849"/>
              <a:ext cx="332634" cy="332634"/>
              <a:chOff x="3497300" y="3227275"/>
              <a:chExt cx="296175" cy="296175"/>
            </a:xfrm>
          </p:grpSpPr>
          <p:sp>
            <p:nvSpPr>
              <p:cNvPr id="59" name="Google Shape;316;p19">
                <a:extLst>
                  <a:ext uri="{FF2B5EF4-FFF2-40B4-BE49-F238E27FC236}">
                    <a16:creationId xmlns:a16="http://schemas.microsoft.com/office/drawing/2014/main" id="{E72E2D07-C81D-ABE1-9C77-9D1E95855E08}"/>
                  </a:ext>
                </a:extLst>
              </p:cNvPr>
              <p:cNvSpPr/>
              <p:nvPr/>
            </p:nvSpPr>
            <p:spPr>
              <a:xfrm>
                <a:off x="3609925" y="3339900"/>
                <a:ext cx="693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2742" extrusionOk="0">
                    <a:moveTo>
                      <a:pt x="1387" y="1"/>
                    </a:moveTo>
                    <a:cubicBezTo>
                      <a:pt x="631" y="1"/>
                      <a:pt x="1" y="631"/>
                      <a:pt x="1" y="1355"/>
                    </a:cubicBezTo>
                    <a:cubicBezTo>
                      <a:pt x="1" y="2112"/>
                      <a:pt x="631" y="2742"/>
                      <a:pt x="1387" y="2742"/>
                    </a:cubicBezTo>
                    <a:cubicBezTo>
                      <a:pt x="2143" y="2742"/>
                      <a:pt x="2773" y="2112"/>
                      <a:pt x="2773" y="1355"/>
                    </a:cubicBezTo>
                    <a:cubicBezTo>
                      <a:pt x="2773" y="631"/>
                      <a:pt x="2143" y="1"/>
                      <a:pt x="1387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317;p19">
                <a:extLst>
                  <a:ext uri="{FF2B5EF4-FFF2-40B4-BE49-F238E27FC236}">
                    <a16:creationId xmlns:a16="http://schemas.microsoft.com/office/drawing/2014/main" id="{5414A487-C2B5-C7E7-A345-39E23D56145A}"/>
                  </a:ext>
                </a:extLst>
              </p:cNvPr>
              <p:cNvSpPr/>
              <p:nvPr/>
            </p:nvSpPr>
            <p:spPr>
              <a:xfrm>
                <a:off x="3531175" y="3227275"/>
                <a:ext cx="866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67" extrusionOk="0">
                    <a:moveTo>
                      <a:pt x="1733" y="1"/>
                    </a:moveTo>
                    <a:cubicBezTo>
                      <a:pt x="788" y="1"/>
                      <a:pt x="0" y="788"/>
                      <a:pt x="0" y="1733"/>
                    </a:cubicBezTo>
                    <a:cubicBezTo>
                      <a:pt x="0" y="2678"/>
                      <a:pt x="788" y="3466"/>
                      <a:pt x="1733" y="3466"/>
                    </a:cubicBezTo>
                    <a:cubicBezTo>
                      <a:pt x="2741" y="3466"/>
                      <a:pt x="3466" y="2678"/>
                      <a:pt x="3466" y="1733"/>
                    </a:cubicBezTo>
                    <a:cubicBezTo>
                      <a:pt x="3466" y="788"/>
                      <a:pt x="2678" y="1"/>
                      <a:pt x="1733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18;p19">
                <a:extLst>
                  <a:ext uri="{FF2B5EF4-FFF2-40B4-BE49-F238E27FC236}">
                    <a16:creationId xmlns:a16="http://schemas.microsoft.com/office/drawing/2014/main" id="{364D689F-D8E3-1F4C-0149-27C53ED406B5}"/>
                  </a:ext>
                </a:extLst>
              </p:cNvPr>
              <p:cNvSpPr/>
              <p:nvPr/>
            </p:nvSpPr>
            <p:spPr>
              <a:xfrm>
                <a:off x="3670575" y="3227275"/>
                <a:ext cx="8667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3467" extrusionOk="0">
                    <a:moveTo>
                      <a:pt x="1733" y="1"/>
                    </a:moveTo>
                    <a:cubicBezTo>
                      <a:pt x="788" y="1"/>
                      <a:pt x="1" y="788"/>
                      <a:pt x="1" y="1733"/>
                    </a:cubicBezTo>
                    <a:cubicBezTo>
                      <a:pt x="1" y="2678"/>
                      <a:pt x="788" y="3466"/>
                      <a:pt x="1733" y="3466"/>
                    </a:cubicBezTo>
                    <a:cubicBezTo>
                      <a:pt x="2679" y="3466"/>
                      <a:pt x="3466" y="2678"/>
                      <a:pt x="3466" y="1733"/>
                    </a:cubicBezTo>
                    <a:cubicBezTo>
                      <a:pt x="3466" y="788"/>
                      <a:pt x="2679" y="1"/>
                      <a:pt x="1733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319;p19">
                <a:extLst>
                  <a:ext uri="{FF2B5EF4-FFF2-40B4-BE49-F238E27FC236}">
                    <a16:creationId xmlns:a16="http://schemas.microsoft.com/office/drawing/2014/main" id="{26F492D8-CC9C-C2A8-247F-C0528C4C0C18}"/>
                  </a:ext>
                </a:extLst>
              </p:cNvPr>
              <p:cNvSpPr/>
              <p:nvPr/>
            </p:nvSpPr>
            <p:spPr>
              <a:xfrm>
                <a:off x="3622525" y="3421825"/>
                <a:ext cx="417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1671" h="1009" extrusionOk="0">
                    <a:moveTo>
                      <a:pt x="1" y="0"/>
                    </a:moveTo>
                    <a:lnTo>
                      <a:pt x="851" y="1008"/>
                    </a:lnTo>
                    <a:lnTo>
                      <a:pt x="1671" y="0"/>
                    </a:lnTo>
                    <a:lnTo>
                      <a:pt x="1671" y="0"/>
                    </a:lnTo>
                    <a:cubicBezTo>
                      <a:pt x="1450" y="126"/>
                      <a:pt x="1167" y="158"/>
                      <a:pt x="851" y="158"/>
                    </a:cubicBezTo>
                    <a:cubicBezTo>
                      <a:pt x="568" y="158"/>
                      <a:pt x="284" y="95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320;p19">
                <a:extLst>
                  <a:ext uri="{FF2B5EF4-FFF2-40B4-BE49-F238E27FC236}">
                    <a16:creationId xmlns:a16="http://schemas.microsoft.com/office/drawing/2014/main" id="{00A797AF-F51F-0F73-6F33-8F365092A0DC}"/>
                  </a:ext>
                </a:extLst>
              </p:cNvPr>
              <p:cNvSpPr/>
              <p:nvPr/>
            </p:nvSpPr>
            <p:spPr>
              <a:xfrm>
                <a:off x="3566600" y="3416300"/>
                <a:ext cx="70125" cy="106350"/>
              </a:xfrm>
              <a:custGeom>
                <a:avLst/>
                <a:gdLst/>
                <a:ahLst/>
                <a:cxnLst/>
                <a:rect l="l" t="t" r="r" b="b"/>
                <a:pathLst>
                  <a:path w="2805" h="4254" extrusionOk="0">
                    <a:moveTo>
                      <a:pt x="1261" y="1"/>
                    </a:moveTo>
                    <a:cubicBezTo>
                      <a:pt x="474" y="599"/>
                      <a:pt x="1" y="1513"/>
                      <a:pt x="1" y="2490"/>
                    </a:cubicBezTo>
                    <a:lnTo>
                      <a:pt x="1" y="3907"/>
                    </a:lnTo>
                    <a:cubicBezTo>
                      <a:pt x="1" y="4096"/>
                      <a:pt x="158" y="4254"/>
                      <a:pt x="379" y="4254"/>
                    </a:cubicBezTo>
                    <a:lnTo>
                      <a:pt x="2805" y="4254"/>
                    </a:lnTo>
                    <a:lnTo>
                      <a:pt x="2805" y="1891"/>
                    </a:lnTo>
                    <a:lnTo>
                      <a:pt x="1261" y="1"/>
                    </a:ln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21;p19">
                <a:extLst>
                  <a:ext uri="{FF2B5EF4-FFF2-40B4-BE49-F238E27FC236}">
                    <a16:creationId xmlns:a16="http://schemas.microsoft.com/office/drawing/2014/main" id="{BBA7EB70-E487-9E4D-F6B8-EB0DA40C30A6}"/>
                  </a:ext>
                </a:extLst>
              </p:cNvPr>
              <p:cNvSpPr/>
              <p:nvPr/>
            </p:nvSpPr>
            <p:spPr>
              <a:xfrm>
                <a:off x="3653250" y="3417100"/>
                <a:ext cx="70125" cy="106350"/>
              </a:xfrm>
              <a:custGeom>
                <a:avLst/>
                <a:gdLst/>
                <a:ahLst/>
                <a:cxnLst/>
                <a:rect l="l" t="t" r="r" b="b"/>
                <a:pathLst>
                  <a:path w="2805" h="4254" extrusionOk="0">
                    <a:moveTo>
                      <a:pt x="1544" y="0"/>
                    </a:moveTo>
                    <a:lnTo>
                      <a:pt x="1" y="1890"/>
                    </a:lnTo>
                    <a:lnTo>
                      <a:pt x="1" y="4253"/>
                    </a:lnTo>
                    <a:lnTo>
                      <a:pt x="2458" y="4253"/>
                    </a:lnTo>
                    <a:cubicBezTo>
                      <a:pt x="2647" y="4253"/>
                      <a:pt x="2804" y="4096"/>
                      <a:pt x="2804" y="3907"/>
                    </a:cubicBezTo>
                    <a:lnTo>
                      <a:pt x="2804" y="2489"/>
                    </a:lnTo>
                    <a:cubicBezTo>
                      <a:pt x="2773" y="1481"/>
                      <a:pt x="2300" y="567"/>
                      <a:pt x="1544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22;p19">
                <a:extLst>
                  <a:ext uri="{FF2B5EF4-FFF2-40B4-BE49-F238E27FC236}">
                    <a16:creationId xmlns:a16="http://schemas.microsoft.com/office/drawing/2014/main" id="{BCBA9716-0EF4-49B0-4EF8-EFD50136D0B1}"/>
                  </a:ext>
                </a:extLst>
              </p:cNvPr>
              <p:cNvSpPr/>
              <p:nvPr/>
            </p:nvSpPr>
            <p:spPr>
              <a:xfrm>
                <a:off x="3655625" y="3310775"/>
                <a:ext cx="137850" cy="10870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4348" extrusionOk="0">
                    <a:moveTo>
                      <a:pt x="3686" y="1512"/>
                    </a:moveTo>
                    <a:cubicBezTo>
                      <a:pt x="3907" y="1512"/>
                      <a:pt x="4064" y="1670"/>
                      <a:pt x="4064" y="1859"/>
                    </a:cubicBezTo>
                    <a:cubicBezTo>
                      <a:pt x="4064" y="2048"/>
                      <a:pt x="3907" y="2205"/>
                      <a:pt x="3686" y="2205"/>
                    </a:cubicBezTo>
                    <a:lnTo>
                      <a:pt x="2993" y="2205"/>
                    </a:lnTo>
                    <a:cubicBezTo>
                      <a:pt x="2804" y="2205"/>
                      <a:pt x="2646" y="2048"/>
                      <a:pt x="2646" y="1859"/>
                    </a:cubicBezTo>
                    <a:cubicBezTo>
                      <a:pt x="2646" y="1670"/>
                      <a:pt x="2804" y="1512"/>
                      <a:pt x="2993" y="1512"/>
                    </a:cubicBezTo>
                    <a:close/>
                    <a:moveTo>
                      <a:pt x="4127" y="0"/>
                    </a:moveTo>
                    <a:cubicBezTo>
                      <a:pt x="3686" y="536"/>
                      <a:pt x="3056" y="851"/>
                      <a:pt x="2331" y="851"/>
                    </a:cubicBezTo>
                    <a:cubicBezTo>
                      <a:pt x="1607" y="851"/>
                      <a:pt x="977" y="504"/>
                      <a:pt x="536" y="63"/>
                    </a:cubicBezTo>
                    <a:cubicBezTo>
                      <a:pt x="347" y="221"/>
                      <a:pt x="158" y="378"/>
                      <a:pt x="0" y="567"/>
                    </a:cubicBezTo>
                    <a:cubicBezTo>
                      <a:pt x="945" y="756"/>
                      <a:pt x="1638" y="1575"/>
                      <a:pt x="1638" y="2615"/>
                    </a:cubicBezTo>
                    <a:cubicBezTo>
                      <a:pt x="1638" y="2930"/>
                      <a:pt x="1575" y="3214"/>
                      <a:pt x="1449" y="3466"/>
                    </a:cubicBezTo>
                    <a:cubicBezTo>
                      <a:pt x="1859" y="3718"/>
                      <a:pt x="2205" y="4001"/>
                      <a:pt x="2520" y="4348"/>
                    </a:cubicBezTo>
                    <a:lnTo>
                      <a:pt x="5167" y="4348"/>
                    </a:lnTo>
                    <a:cubicBezTo>
                      <a:pt x="5356" y="4348"/>
                      <a:pt x="5513" y="4190"/>
                      <a:pt x="5513" y="4001"/>
                    </a:cubicBezTo>
                    <a:lnTo>
                      <a:pt x="5513" y="2615"/>
                    </a:lnTo>
                    <a:cubicBezTo>
                      <a:pt x="5482" y="1512"/>
                      <a:pt x="4915" y="567"/>
                      <a:pt x="4127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23;p19">
                <a:extLst>
                  <a:ext uri="{FF2B5EF4-FFF2-40B4-BE49-F238E27FC236}">
                    <a16:creationId xmlns:a16="http://schemas.microsoft.com/office/drawing/2014/main" id="{EDF1E41D-282C-2125-669F-3A38D0B429B4}"/>
                  </a:ext>
                </a:extLst>
              </p:cNvPr>
              <p:cNvSpPr/>
              <p:nvPr/>
            </p:nvSpPr>
            <p:spPr>
              <a:xfrm>
                <a:off x="3497300" y="3309975"/>
                <a:ext cx="136275" cy="108725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4349" extrusionOk="0">
                    <a:moveTo>
                      <a:pt x="2426" y="1544"/>
                    </a:moveTo>
                    <a:cubicBezTo>
                      <a:pt x="2615" y="1544"/>
                      <a:pt x="2773" y="1702"/>
                      <a:pt x="2773" y="1891"/>
                    </a:cubicBezTo>
                    <a:cubicBezTo>
                      <a:pt x="2773" y="2080"/>
                      <a:pt x="2615" y="2237"/>
                      <a:pt x="2426" y="2237"/>
                    </a:cubicBezTo>
                    <a:lnTo>
                      <a:pt x="1733" y="2237"/>
                    </a:lnTo>
                    <a:cubicBezTo>
                      <a:pt x="1513" y="2237"/>
                      <a:pt x="1355" y="2080"/>
                      <a:pt x="1355" y="1891"/>
                    </a:cubicBezTo>
                    <a:cubicBezTo>
                      <a:pt x="1355" y="1702"/>
                      <a:pt x="1513" y="1544"/>
                      <a:pt x="1733" y="1544"/>
                    </a:cubicBezTo>
                    <a:close/>
                    <a:moveTo>
                      <a:pt x="1324" y="1"/>
                    </a:moveTo>
                    <a:cubicBezTo>
                      <a:pt x="536" y="568"/>
                      <a:pt x="1" y="1513"/>
                      <a:pt x="1" y="2552"/>
                    </a:cubicBezTo>
                    <a:lnTo>
                      <a:pt x="1" y="3939"/>
                    </a:lnTo>
                    <a:cubicBezTo>
                      <a:pt x="1" y="4191"/>
                      <a:pt x="95" y="4348"/>
                      <a:pt x="316" y="4348"/>
                    </a:cubicBezTo>
                    <a:lnTo>
                      <a:pt x="2930" y="4348"/>
                    </a:lnTo>
                    <a:cubicBezTo>
                      <a:pt x="3214" y="3970"/>
                      <a:pt x="3561" y="3655"/>
                      <a:pt x="4002" y="3466"/>
                    </a:cubicBezTo>
                    <a:cubicBezTo>
                      <a:pt x="3876" y="3183"/>
                      <a:pt x="3813" y="2930"/>
                      <a:pt x="3813" y="2615"/>
                    </a:cubicBezTo>
                    <a:cubicBezTo>
                      <a:pt x="3813" y="1607"/>
                      <a:pt x="4506" y="757"/>
                      <a:pt x="5451" y="568"/>
                    </a:cubicBezTo>
                    <a:cubicBezTo>
                      <a:pt x="5293" y="347"/>
                      <a:pt x="5104" y="190"/>
                      <a:pt x="4915" y="32"/>
                    </a:cubicBezTo>
                    <a:cubicBezTo>
                      <a:pt x="4474" y="505"/>
                      <a:pt x="3844" y="820"/>
                      <a:pt x="3151" y="820"/>
                    </a:cubicBezTo>
                    <a:cubicBezTo>
                      <a:pt x="2426" y="820"/>
                      <a:pt x="1796" y="505"/>
                      <a:pt x="1324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324;p19">
              <a:extLst>
                <a:ext uri="{FF2B5EF4-FFF2-40B4-BE49-F238E27FC236}">
                  <a16:creationId xmlns:a16="http://schemas.microsoft.com/office/drawing/2014/main" id="{CA48F8CF-5C44-43B1-7D7E-98108C961955}"/>
                </a:ext>
              </a:extLst>
            </p:cNvPr>
            <p:cNvGrpSpPr/>
            <p:nvPr/>
          </p:nvGrpSpPr>
          <p:grpSpPr>
            <a:xfrm>
              <a:off x="2551968" y="2582441"/>
              <a:ext cx="337092" cy="322358"/>
              <a:chOff x="5045500" y="842250"/>
              <a:chExt cx="503875" cy="481850"/>
            </a:xfrm>
          </p:grpSpPr>
          <p:sp>
            <p:nvSpPr>
              <p:cNvPr id="68" name="Google Shape;325;p19">
                <a:extLst>
                  <a:ext uri="{FF2B5EF4-FFF2-40B4-BE49-F238E27FC236}">
                    <a16:creationId xmlns:a16="http://schemas.microsoft.com/office/drawing/2014/main" id="{034D6F5B-A212-F0DA-75F3-94DD919D2BC4}"/>
                  </a:ext>
                </a:extLst>
              </p:cNvPr>
              <p:cNvSpPr/>
              <p:nvPr/>
            </p:nvSpPr>
            <p:spPr>
              <a:xfrm>
                <a:off x="5045500" y="842250"/>
                <a:ext cx="503875" cy="481850"/>
              </a:xfrm>
              <a:custGeom>
                <a:avLst/>
                <a:gdLst/>
                <a:ahLst/>
                <a:cxnLst/>
                <a:rect l="l" t="t" r="r" b="b"/>
                <a:pathLst>
                  <a:path w="20155" h="19274" extrusionOk="0">
                    <a:moveTo>
                      <a:pt x="12103" y="1130"/>
                    </a:moveTo>
                    <a:cubicBezTo>
                      <a:pt x="13694" y="1130"/>
                      <a:pt x="15284" y="1735"/>
                      <a:pt x="16496" y="2945"/>
                    </a:cubicBezTo>
                    <a:cubicBezTo>
                      <a:pt x="18917" y="5366"/>
                      <a:pt x="18917" y="9305"/>
                      <a:pt x="16496" y="11729"/>
                    </a:cubicBezTo>
                    <a:cubicBezTo>
                      <a:pt x="15286" y="12940"/>
                      <a:pt x="13695" y="13545"/>
                      <a:pt x="12104" y="13545"/>
                    </a:cubicBezTo>
                    <a:cubicBezTo>
                      <a:pt x="10514" y="13545"/>
                      <a:pt x="8923" y="12940"/>
                      <a:pt x="7712" y="11729"/>
                    </a:cubicBezTo>
                    <a:cubicBezTo>
                      <a:pt x="5288" y="9305"/>
                      <a:pt x="5288" y="5369"/>
                      <a:pt x="7712" y="2945"/>
                    </a:cubicBezTo>
                    <a:cubicBezTo>
                      <a:pt x="8923" y="1735"/>
                      <a:pt x="10513" y="1130"/>
                      <a:pt x="12103" y="1130"/>
                    </a:cubicBezTo>
                    <a:close/>
                    <a:moveTo>
                      <a:pt x="4918" y="13726"/>
                    </a:moveTo>
                    <a:lnTo>
                      <a:pt x="5716" y="14524"/>
                    </a:lnTo>
                    <a:lnTo>
                      <a:pt x="4918" y="15322"/>
                    </a:lnTo>
                    <a:lnTo>
                      <a:pt x="4120" y="14524"/>
                    </a:lnTo>
                    <a:lnTo>
                      <a:pt x="4918" y="13726"/>
                    </a:lnTo>
                    <a:close/>
                    <a:moveTo>
                      <a:pt x="12106" y="1"/>
                    </a:moveTo>
                    <a:cubicBezTo>
                      <a:pt x="10226" y="1"/>
                      <a:pt x="8345" y="717"/>
                      <a:pt x="6914" y="2147"/>
                    </a:cubicBezTo>
                    <a:cubicBezTo>
                      <a:pt x="4725" y="4333"/>
                      <a:pt x="4240" y="7516"/>
                      <a:pt x="5315" y="10133"/>
                    </a:cubicBezTo>
                    <a:lnTo>
                      <a:pt x="4518" y="10931"/>
                    </a:lnTo>
                    <a:cubicBezTo>
                      <a:pt x="4009" y="11434"/>
                      <a:pt x="3876" y="12208"/>
                      <a:pt x="4192" y="12852"/>
                    </a:cubicBezTo>
                    <a:lnTo>
                      <a:pt x="663" y="16382"/>
                    </a:lnTo>
                    <a:cubicBezTo>
                      <a:pt x="1" y="17044"/>
                      <a:pt x="1" y="18116"/>
                      <a:pt x="663" y="18778"/>
                    </a:cubicBezTo>
                    <a:cubicBezTo>
                      <a:pt x="994" y="19108"/>
                      <a:pt x="1428" y="19273"/>
                      <a:pt x="1862" y="19273"/>
                    </a:cubicBezTo>
                    <a:cubicBezTo>
                      <a:pt x="2295" y="19273"/>
                      <a:pt x="2729" y="19108"/>
                      <a:pt x="3060" y="18778"/>
                    </a:cubicBezTo>
                    <a:lnTo>
                      <a:pt x="6586" y="15249"/>
                    </a:lnTo>
                    <a:cubicBezTo>
                      <a:pt x="6820" y="15363"/>
                      <a:pt x="7071" y="15418"/>
                      <a:pt x="7320" y="15418"/>
                    </a:cubicBezTo>
                    <a:cubicBezTo>
                      <a:pt x="7757" y="15418"/>
                      <a:pt x="8188" y="15247"/>
                      <a:pt x="8510" y="14921"/>
                    </a:cubicBezTo>
                    <a:lnTo>
                      <a:pt x="9308" y="14126"/>
                    </a:lnTo>
                    <a:cubicBezTo>
                      <a:pt x="10192" y="14489"/>
                      <a:pt x="11145" y="14675"/>
                      <a:pt x="12104" y="14675"/>
                    </a:cubicBezTo>
                    <a:cubicBezTo>
                      <a:pt x="13962" y="14675"/>
                      <a:pt x="15843" y="13979"/>
                      <a:pt x="17294" y="12527"/>
                    </a:cubicBezTo>
                    <a:cubicBezTo>
                      <a:pt x="20155" y="9666"/>
                      <a:pt x="20155" y="5008"/>
                      <a:pt x="17294" y="2147"/>
                    </a:cubicBezTo>
                    <a:cubicBezTo>
                      <a:pt x="15864" y="716"/>
                      <a:pt x="13985" y="1"/>
                      <a:pt x="12106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9" name="Google Shape;326;p19">
                <a:extLst>
                  <a:ext uri="{FF2B5EF4-FFF2-40B4-BE49-F238E27FC236}">
                    <a16:creationId xmlns:a16="http://schemas.microsoft.com/office/drawing/2014/main" id="{EAC32F3F-A8AB-3F26-DCB0-F696F98AD440}"/>
                  </a:ext>
                </a:extLst>
              </p:cNvPr>
              <p:cNvSpPr/>
              <p:nvPr/>
            </p:nvSpPr>
            <p:spPr>
              <a:xfrm>
                <a:off x="5221050" y="898625"/>
                <a:ext cx="254100" cy="254100"/>
              </a:xfrm>
              <a:custGeom>
                <a:avLst/>
                <a:gdLst/>
                <a:ahLst/>
                <a:cxnLst/>
                <a:rect l="l" t="t" r="r" b="b"/>
                <a:pathLst>
                  <a:path w="10164" h="10164" extrusionOk="0">
                    <a:moveTo>
                      <a:pt x="5081" y="1"/>
                    </a:moveTo>
                    <a:cubicBezTo>
                      <a:pt x="2274" y="1"/>
                      <a:pt x="1" y="2274"/>
                      <a:pt x="1" y="5081"/>
                    </a:cubicBezTo>
                    <a:cubicBezTo>
                      <a:pt x="1" y="7887"/>
                      <a:pt x="2274" y="10164"/>
                      <a:pt x="5081" y="10164"/>
                    </a:cubicBezTo>
                    <a:cubicBezTo>
                      <a:pt x="7887" y="10164"/>
                      <a:pt x="10164" y="7887"/>
                      <a:pt x="10164" y="5081"/>
                    </a:cubicBezTo>
                    <a:cubicBezTo>
                      <a:pt x="10164" y="2274"/>
                      <a:pt x="7887" y="1"/>
                      <a:pt x="5081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0" name="Google Shape;327;p19">
              <a:extLst>
                <a:ext uri="{FF2B5EF4-FFF2-40B4-BE49-F238E27FC236}">
                  <a16:creationId xmlns:a16="http://schemas.microsoft.com/office/drawing/2014/main" id="{4ACB3FC2-7779-5EED-627C-4B77A43517C9}"/>
                </a:ext>
              </a:extLst>
            </p:cNvPr>
            <p:cNvGrpSpPr/>
            <p:nvPr/>
          </p:nvGrpSpPr>
          <p:grpSpPr>
            <a:xfrm>
              <a:off x="4149937" y="3045660"/>
              <a:ext cx="571084" cy="486121"/>
              <a:chOff x="5645200" y="879425"/>
              <a:chExt cx="478575" cy="407375"/>
            </a:xfrm>
          </p:grpSpPr>
          <p:sp>
            <p:nvSpPr>
              <p:cNvPr id="71" name="Google Shape;328;p19">
                <a:extLst>
                  <a:ext uri="{FF2B5EF4-FFF2-40B4-BE49-F238E27FC236}">
                    <a16:creationId xmlns:a16="http://schemas.microsoft.com/office/drawing/2014/main" id="{EC0A856F-CE64-0D9F-C631-20951DA6B4E8}"/>
                  </a:ext>
                </a:extLst>
              </p:cNvPr>
              <p:cNvSpPr/>
              <p:nvPr/>
            </p:nvSpPr>
            <p:spPr>
              <a:xfrm>
                <a:off x="6004200" y="1075025"/>
                <a:ext cx="86075" cy="93450"/>
              </a:xfrm>
              <a:custGeom>
                <a:avLst/>
                <a:gdLst/>
                <a:ahLst/>
                <a:cxnLst/>
                <a:rect l="l" t="t" r="r" b="b"/>
                <a:pathLst>
                  <a:path w="3443" h="3738" extrusionOk="0">
                    <a:moveTo>
                      <a:pt x="1" y="0"/>
                    </a:moveTo>
                    <a:lnTo>
                      <a:pt x="1" y="3737"/>
                    </a:lnTo>
                    <a:lnTo>
                      <a:pt x="1907" y="3737"/>
                    </a:lnTo>
                    <a:cubicBezTo>
                      <a:pt x="2157" y="3737"/>
                      <a:pt x="2377" y="3574"/>
                      <a:pt x="2449" y="3334"/>
                    </a:cubicBezTo>
                    <a:lnTo>
                      <a:pt x="3443" y="0"/>
                    </a:ln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" name="Google Shape;329;p19">
                <a:extLst>
                  <a:ext uri="{FF2B5EF4-FFF2-40B4-BE49-F238E27FC236}">
                    <a16:creationId xmlns:a16="http://schemas.microsoft.com/office/drawing/2014/main" id="{8A2F10E5-D8DE-7E8F-AA49-13DBA8E65BF3}"/>
                  </a:ext>
                </a:extLst>
              </p:cNvPr>
              <p:cNvSpPr/>
              <p:nvPr/>
            </p:nvSpPr>
            <p:spPr>
              <a:xfrm>
                <a:off x="5880900" y="953275"/>
                <a:ext cx="95100" cy="93525"/>
              </a:xfrm>
              <a:custGeom>
                <a:avLst/>
                <a:gdLst/>
                <a:ahLst/>
                <a:cxnLst/>
                <a:rect l="l" t="t" r="r" b="b"/>
                <a:pathLst>
                  <a:path w="3804" h="3741" extrusionOk="0">
                    <a:moveTo>
                      <a:pt x="0" y="1"/>
                    </a:moveTo>
                    <a:lnTo>
                      <a:pt x="0" y="3741"/>
                    </a:lnTo>
                    <a:lnTo>
                      <a:pt x="3804" y="3741"/>
                    </a:lnTo>
                    <a:lnTo>
                      <a:pt x="3804" y="1"/>
                    </a:ln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" name="Google Shape;330;p19">
                <a:extLst>
                  <a:ext uri="{FF2B5EF4-FFF2-40B4-BE49-F238E27FC236}">
                    <a16:creationId xmlns:a16="http://schemas.microsoft.com/office/drawing/2014/main" id="{FF821EFF-8EE4-30A2-E91F-B21A6591A939}"/>
                  </a:ext>
                </a:extLst>
              </p:cNvPr>
              <p:cNvSpPr/>
              <p:nvPr/>
            </p:nvSpPr>
            <p:spPr>
              <a:xfrm>
                <a:off x="6004200" y="953275"/>
                <a:ext cx="119575" cy="93525"/>
              </a:xfrm>
              <a:custGeom>
                <a:avLst/>
                <a:gdLst/>
                <a:ahLst/>
                <a:cxnLst/>
                <a:rect l="l" t="t" r="r" b="b"/>
                <a:pathLst>
                  <a:path w="4783" h="3741" extrusionOk="0">
                    <a:moveTo>
                      <a:pt x="1" y="1"/>
                    </a:moveTo>
                    <a:lnTo>
                      <a:pt x="1" y="3741"/>
                    </a:lnTo>
                    <a:lnTo>
                      <a:pt x="3777" y="3741"/>
                    </a:lnTo>
                    <a:lnTo>
                      <a:pt x="4674" y="727"/>
                    </a:lnTo>
                    <a:cubicBezTo>
                      <a:pt x="4783" y="365"/>
                      <a:pt x="4512" y="1"/>
                      <a:pt x="4132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" name="Google Shape;331;p19">
                <a:extLst>
                  <a:ext uri="{FF2B5EF4-FFF2-40B4-BE49-F238E27FC236}">
                    <a16:creationId xmlns:a16="http://schemas.microsoft.com/office/drawing/2014/main" id="{135AE771-DF85-13A0-AFE0-8BF3F69CD87A}"/>
                  </a:ext>
                </a:extLst>
              </p:cNvPr>
              <p:cNvSpPr/>
              <p:nvPr/>
            </p:nvSpPr>
            <p:spPr>
              <a:xfrm>
                <a:off x="5880900" y="1075025"/>
                <a:ext cx="95100" cy="93450"/>
              </a:xfrm>
              <a:custGeom>
                <a:avLst/>
                <a:gdLst/>
                <a:ahLst/>
                <a:cxnLst/>
                <a:rect l="l" t="t" r="r" b="b"/>
                <a:pathLst>
                  <a:path w="3804" h="3738" extrusionOk="0">
                    <a:moveTo>
                      <a:pt x="0" y="0"/>
                    </a:moveTo>
                    <a:lnTo>
                      <a:pt x="0" y="3737"/>
                    </a:lnTo>
                    <a:lnTo>
                      <a:pt x="3804" y="3737"/>
                    </a:lnTo>
                    <a:lnTo>
                      <a:pt x="3804" y="0"/>
                    </a:ln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" name="Google Shape;332;p19">
                <a:extLst>
                  <a:ext uri="{FF2B5EF4-FFF2-40B4-BE49-F238E27FC236}">
                    <a16:creationId xmlns:a16="http://schemas.microsoft.com/office/drawing/2014/main" id="{A85B6188-3335-7231-D808-0451C0E3D3D3}"/>
                  </a:ext>
                </a:extLst>
              </p:cNvPr>
              <p:cNvSpPr/>
              <p:nvPr/>
            </p:nvSpPr>
            <p:spPr>
              <a:xfrm>
                <a:off x="5645200" y="879425"/>
                <a:ext cx="207500" cy="167375"/>
              </a:xfrm>
              <a:custGeom>
                <a:avLst/>
                <a:gdLst/>
                <a:ahLst/>
                <a:cxnLst/>
                <a:rect l="l" t="t" r="r" b="b"/>
                <a:pathLst>
                  <a:path w="8300" h="6695" extrusionOk="0">
                    <a:moveTo>
                      <a:pt x="563" y="1"/>
                    </a:moveTo>
                    <a:cubicBezTo>
                      <a:pt x="253" y="1"/>
                      <a:pt x="0" y="254"/>
                      <a:pt x="0" y="564"/>
                    </a:cubicBezTo>
                    <a:cubicBezTo>
                      <a:pt x="0" y="877"/>
                      <a:pt x="253" y="1130"/>
                      <a:pt x="563" y="1130"/>
                    </a:cubicBezTo>
                    <a:lnTo>
                      <a:pt x="2403" y="1130"/>
                    </a:lnTo>
                    <a:lnTo>
                      <a:pt x="3159" y="3672"/>
                    </a:lnTo>
                    <a:cubicBezTo>
                      <a:pt x="3162" y="3678"/>
                      <a:pt x="3162" y="3687"/>
                      <a:pt x="3165" y="3696"/>
                    </a:cubicBezTo>
                    <a:lnTo>
                      <a:pt x="4059" y="6695"/>
                    </a:lnTo>
                    <a:lnTo>
                      <a:pt x="8299" y="6695"/>
                    </a:lnTo>
                    <a:lnTo>
                      <a:pt x="8299" y="2955"/>
                    </a:lnTo>
                    <a:lnTo>
                      <a:pt x="4123" y="2955"/>
                    </a:lnTo>
                    <a:lnTo>
                      <a:pt x="3364" y="404"/>
                    </a:lnTo>
                    <a:cubicBezTo>
                      <a:pt x="3295" y="163"/>
                      <a:pt x="3072" y="1"/>
                      <a:pt x="2822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" name="Google Shape;333;p19">
                <a:extLst>
                  <a:ext uri="{FF2B5EF4-FFF2-40B4-BE49-F238E27FC236}">
                    <a16:creationId xmlns:a16="http://schemas.microsoft.com/office/drawing/2014/main" id="{00E8CFF2-87C0-BF07-A1DE-D7D8FC01932C}"/>
                  </a:ext>
                </a:extLst>
              </p:cNvPr>
              <p:cNvSpPr/>
              <p:nvPr/>
            </p:nvSpPr>
            <p:spPr>
              <a:xfrm>
                <a:off x="5722500" y="1075025"/>
                <a:ext cx="370875" cy="211775"/>
              </a:xfrm>
              <a:custGeom>
                <a:avLst/>
                <a:gdLst/>
                <a:ahLst/>
                <a:cxnLst/>
                <a:rect l="l" t="t" r="r" b="b"/>
                <a:pathLst>
                  <a:path w="14835" h="8471" extrusionOk="0">
                    <a:moveTo>
                      <a:pt x="1305" y="0"/>
                    </a:moveTo>
                    <a:lnTo>
                      <a:pt x="2082" y="2614"/>
                    </a:lnTo>
                    <a:cubicBezTo>
                      <a:pt x="901" y="2701"/>
                      <a:pt x="1" y="3704"/>
                      <a:pt x="40" y="4887"/>
                    </a:cubicBezTo>
                    <a:cubicBezTo>
                      <a:pt x="82" y="6071"/>
                      <a:pt x="1049" y="7010"/>
                      <a:pt x="2232" y="7019"/>
                    </a:cubicBezTo>
                    <a:lnTo>
                      <a:pt x="2795" y="7019"/>
                    </a:lnTo>
                    <a:cubicBezTo>
                      <a:pt x="3045" y="7878"/>
                      <a:pt x="3834" y="8471"/>
                      <a:pt x="4731" y="8471"/>
                    </a:cubicBezTo>
                    <a:cubicBezTo>
                      <a:pt x="5629" y="8471"/>
                      <a:pt x="6418" y="7878"/>
                      <a:pt x="6671" y="7019"/>
                    </a:cubicBezTo>
                    <a:lnTo>
                      <a:pt x="9667" y="7019"/>
                    </a:lnTo>
                    <a:cubicBezTo>
                      <a:pt x="9917" y="7878"/>
                      <a:pt x="10709" y="8471"/>
                      <a:pt x="11606" y="8471"/>
                    </a:cubicBezTo>
                    <a:cubicBezTo>
                      <a:pt x="12500" y="8471"/>
                      <a:pt x="13292" y="7878"/>
                      <a:pt x="13542" y="7019"/>
                    </a:cubicBezTo>
                    <a:lnTo>
                      <a:pt x="14271" y="7019"/>
                    </a:lnTo>
                    <a:cubicBezTo>
                      <a:pt x="14581" y="7019"/>
                      <a:pt x="14834" y="6766"/>
                      <a:pt x="14834" y="6453"/>
                    </a:cubicBezTo>
                    <a:cubicBezTo>
                      <a:pt x="14834" y="6140"/>
                      <a:pt x="14581" y="5890"/>
                      <a:pt x="14271" y="5890"/>
                    </a:cubicBezTo>
                    <a:lnTo>
                      <a:pt x="13542" y="5890"/>
                    </a:lnTo>
                    <a:cubicBezTo>
                      <a:pt x="13292" y="5029"/>
                      <a:pt x="12500" y="4436"/>
                      <a:pt x="11606" y="4436"/>
                    </a:cubicBezTo>
                    <a:cubicBezTo>
                      <a:pt x="10709" y="4436"/>
                      <a:pt x="9917" y="5029"/>
                      <a:pt x="9667" y="5890"/>
                    </a:cubicBezTo>
                    <a:lnTo>
                      <a:pt x="6671" y="5890"/>
                    </a:lnTo>
                    <a:cubicBezTo>
                      <a:pt x="6418" y="5029"/>
                      <a:pt x="5629" y="4436"/>
                      <a:pt x="4731" y="4436"/>
                    </a:cubicBezTo>
                    <a:cubicBezTo>
                      <a:pt x="3834" y="4436"/>
                      <a:pt x="3045" y="5029"/>
                      <a:pt x="2792" y="5890"/>
                    </a:cubicBezTo>
                    <a:lnTo>
                      <a:pt x="2232" y="5890"/>
                    </a:lnTo>
                    <a:cubicBezTo>
                      <a:pt x="1639" y="5890"/>
                      <a:pt x="1157" y="5408"/>
                      <a:pt x="1157" y="4815"/>
                    </a:cubicBezTo>
                    <a:cubicBezTo>
                      <a:pt x="1157" y="4219"/>
                      <a:pt x="1639" y="3737"/>
                      <a:pt x="2232" y="3737"/>
                    </a:cubicBezTo>
                    <a:lnTo>
                      <a:pt x="5207" y="3737"/>
                    </a:lnTo>
                    <a:lnTo>
                      <a:pt x="5207" y="0"/>
                    </a:ln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690B34FF-B357-C32D-469C-99324B9B6AF7}"/>
              </a:ext>
            </a:extLst>
          </p:cNvPr>
          <p:cNvSpPr txBox="1"/>
          <p:nvPr/>
        </p:nvSpPr>
        <p:spPr>
          <a:xfrm>
            <a:off x="7312082" y="1881661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F79AAF8-3C4A-319D-2630-2482449297D3}"/>
              </a:ext>
            </a:extLst>
          </p:cNvPr>
          <p:cNvSpPr txBox="1"/>
          <p:nvPr/>
        </p:nvSpPr>
        <p:spPr>
          <a:xfrm>
            <a:off x="1506228" y="1841359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3437DA3-5587-01C2-075F-794142C83FB1}"/>
              </a:ext>
            </a:extLst>
          </p:cNvPr>
          <p:cNvSpPr txBox="1"/>
          <p:nvPr/>
        </p:nvSpPr>
        <p:spPr>
          <a:xfrm>
            <a:off x="8676630" y="3241855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E0AB917-E40B-8379-C1F1-B1988CE290E4}"/>
              </a:ext>
            </a:extLst>
          </p:cNvPr>
          <p:cNvSpPr txBox="1"/>
          <p:nvPr/>
        </p:nvSpPr>
        <p:spPr>
          <a:xfrm>
            <a:off x="9233979" y="4725224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9D9A137-8B54-B08A-8F17-A41C4242B419}"/>
              </a:ext>
            </a:extLst>
          </p:cNvPr>
          <p:cNvSpPr txBox="1"/>
          <p:nvPr/>
        </p:nvSpPr>
        <p:spPr>
          <a:xfrm>
            <a:off x="2110722" y="4537591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D1DEBF19-5FF2-69CC-85EE-EEFF87BDDE65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D8DA664-52E9-B036-DD4B-D5F26A8A3077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8DB1A1-E68D-E1D8-FAA3-41642C70D285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9022197-EA9B-9096-FADA-B886F7E3EA43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A8053864-DC72-72ED-BFB0-2A1CD09D3505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E7F7EC0B-4135-3F64-231E-A17D5C12D091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9117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9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decel="9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2" decel="9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2" decel="9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2" decel="9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6F9868-F5E1-C4CB-ECE3-6EA57417FD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BFC2E7A-9CB5-DA4F-2BB2-77140E0BE430}"/>
              </a:ext>
            </a:extLst>
          </p:cNvPr>
          <p:cNvSpPr/>
          <p:nvPr/>
        </p:nvSpPr>
        <p:spPr>
          <a:xfrm>
            <a:off x="1982561" y="2438400"/>
            <a:ext cx="7874431" cy="3937654"/>
          </a:xfrm>
          <a:prstGeom prst="roundRect">
            <a:avLst>
              <a:gd name="adj" fmla="val 11066"/>
            </a:avLst>
          </a:prstGeom>
          <a:noFill/>
          <a:ln>
            <a:solidFill>
              <a:srgbClr val="00456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A8DD0E4-8544-5B1E-76D5-46282F850808}"/>
              </a:ext>
            </a:extLst>
          </p:cNvPr>
          <p:cNvGrpSpPr/>
          <p:nvPr/>
        </p:nvGrpSpPr>
        <p:grpSpPr>
          <a:xfrm>
            <a:off x="8253401" y="3603214"/>
            <a:ext cx="3207181" cy="1887495"/>
            <a:chOff x="7619999" y="2221043"/>
            <a:chExt cx="2286141" cy="161615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AC3442D-DD77-1448-52D5-A40AD38B687E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B14639C-35C9-38E5-DD74-FC3D9DDE9AEF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8A917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ABAD79E-6BBD-C862-CDBB-42F98AD88D94}"/>
              </a:ext>
            </a:extLst>
          </p:cNvPr>
          <p:cNvGrpSpPr/>
          <p:nvPr/>
        </p:nvGrpSpPr>
        <p:grpSpPr>
          <a:xfrm>
            <a:off x="378971" y="3429000"/>
            <a:ext cx="3207181" cy="1887495"/>
            <a:chOff x="7619999" y="2221043"/>
            <a:chExt cx="2286141" cy="161615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DC2593-7CDA-3BC8-F275-FFB8B4BE0BC0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9EF449-1392-BCEB-16B4-0A5B62E1010F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11446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23D39F7-04F9-B83C-C824-8638431B5F6E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8F3D14-589A-DC12-20A1-5BE9782FCC36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61FF601-400C-1084-E3CF-77C85DA12C29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FA34947-84B5-7186-682F-44361E9D2C56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DC9A1F67-901D-87EF-B411-1DB34C25C24C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BD3E39F2-CF2B-DFF7-23E7-9BD5E3B5588A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7C71101-40F7-F955-47AB-8D26CB3FDF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95701" y="2013604"/>
            <a:ext cx="44577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2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518005-36D1-22A4-A6B8-6DF67BD236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9674ED4-2F73-7C44-1BE7-CFDE73268B3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8" r="21418"/>
          <a:stretch>
            <a:fillRect/>
          </a:stretch>
        </p:blipFill>
        <p:spPr/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83F78C4-FE73-5F2C-0E6B-7F5F26221622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C9DFF5-0839-F72A-A426-E569422D7B17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E48763C-403B-C95B-F923-F6759CAFBEF4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68B8933-7EB6-256B-E933-BFCEC1BF89DD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ACF70764-7D64-00A6-A3A2-95E4DEA407D2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C4E8DE78-C989-FB19-64C8-C67A6A3E7B28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FA49607-A976-0BBE-F059-904016D7B39A}"/>
              </a:ext>
            </a:extLst>
          </p:cNvPr>
          <p:cNvSpPr/>
          <p:nvPr/>
        </p:nvSpPr>
        <p:spPr>
          <a:xfrm>
            <a:off x="481289" y="2151978"/>
            <a:ext cx="6065882" cy="4040632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19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26197E4D-047B-E22B-F69C-025B06B87AE9}"/>
              </a:ext>
            </a:extLst>
          </p:cNvPr>
          <p:cNvGrpSpPr/>
          <p:nvPr/>
        </p:nvGrpSpPr>
        <p:grpSpPr>
          <a:xfrm>
            <a:off x="1471401" y="1280159"/>
            <a:ext cx="9249198" cy="4971577"/>
            <a:chOff x="1108375" y="969337"/>
            <a:chExt cx="9978672" cy="5363680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0952823-1162-42A8-FD10-C74E98A848B8}"/>
                </a:ext>
              </a:extLst>
            </p:cNvPr>
            <p:cNvGrpSpPr/>
            <p:nvPr/>
          </p:nvGrpSpPr>
          <p:grpSpPr>
            <a:xfrm>
              <a:off x="1521460" y="2140142"/>
              <a:ext cx="9149079" cy="3110038"/>
              <a:chOff x="858521" y="1676772"/>
              <a:chExt cx="10474958" cy="356074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3F7B8DA9-969C-D430-C894-A117F29DAC13}"/>
                  </a:ext>
                </a:extLst>
              </p:cNvPr>
              <p:cNvGrpSpPr/>
              <p:nvPr/>
            </p:nvGrpSpPr>
            <p:grpSpPr>
              <a:xfrm rot="16200000">
                <a:off x="1030819" y="2143991"/>
                <a:ext cx="1424165" cy="489728"/>
                <a:chOff x="6881856" y="1487668"/>
                <a:chExt cx="1494615" cy="513953"/>
              </a:xfrm>
              <a:solidFill>
                <a:srgbClr val="FBBF0F"/>
              </a:solidFill>
            </p:grpSpPr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CE8A0170-62F6-AAB3-4390-AB3C861AA3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38832" y="1744644"/>
                  <a:ext cx="1237639" cy="0"/>
                </a:xfrm>
                <a:prstGeom prst="line">
                  <a:avLst/>
                </a:prstGeom>
                <a:grpFill/>
                <a:ln w="19050">
                  <a:solidFill>
                    <a:srgbClr val="00608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8796278F-F311-73E9-661A-3CCA872B8992}"/>
                    </a:ext>
                  </a:extLst>
                </p:cNvPr>
                <p:cNvSpPr/>
                <p:nvPr/>
              </p:nvSpPr>
              <p:spPr>
                <a:xfrm>
                  <a:off x="6881856" y="1487668"/>
                  <a:ext cx="513953" cy="51395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7AF0E794-CC0B-3AD2-F91D-CC387E4D3CFA}"/>
                  </a:ext>
                </a:extLst>
              </p:cNvPr>
              <p:cNvGrpSpPr/>
              <p:nvPr/>
            </p:nvGrpSpPr>
            <p:grpSpPr>
              <a:xfrm rot="16200000">
                <a:off x="9755800" y="4289193"/>
                <a:ext cx="1406917" cy="489728"/>
                <a:chOff x="3869969" y="1487668"/>
                <a:chExt cx="1476513" cy="513953"/>
              </a:xfrm>
              <a:solidFill>
                <a:srgbClr val="FBBF0F"/>
              </a:solidFill>
            </p:grpSpPr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612C0E63-D4BF-6143-5668-59A0DD6C47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69969" y="1744644"/>
                  <a:ext cx="1237639" cy="0"/>
                </a:xfrm>
                <a:prstGeom prst="line">
                  <a:avLst/>
                </a:prstGeom>
                <a:grpFill/>
                <a:ln w="19050">
                  <a:solidFill>
                    <a:srgbClr val="00608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3C8B04D5-D4D6-E486-A111-B2085C4C7F31}"/>
                    </a:ext>
                  </a:extLst>
                </p:cNvPr>
                <p:cNvSpPr/>
                <p:nvPr/>
              </p:nvSpPr>
              <p:spPr>
                <a:xfrm>
                  <a:off x="4832529" y="1487668"/>
                  <a:ext cx="513953" cy="51395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B9B248E9-A366-1ED7-8989-D84BA65D09A7}"/>
                  </a:ext>
                </a:extLst>
              </p:cNvPr>
              <p:cNvGrpSpPr/>
              <p:nvPr/>
            </p:nvGrpSpPr>
            <p:grpSpPr>
              <a:xfrm rot="16200000">
                <a:off x="5383918" y="2143991"/>
                <a:ext cx="1424165" cy="489728"/>
                <a:chOff x="6881856" y="3411615"/>
                <a:chExt cx="1494615" cy="513953"/>
              </a:xfrm>
              <a:solidFill>
                <a:srgbClr val="FBBF0F"/>
              </a:solidFill>
            </p:grpSpPr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4689935A-D117-6905-4C06-B21E5E6C7B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38832" y="3668591"/>
                  <a:ext cx="1237639" cy="0"/>
                </a:xfrm>
                <a:prstGeom prst="line">
                  <a:avLst/>
                </a:prstGeom>
                <a:grpFill/>
                <a:ln w="19050">
                  <a:solidFill>
                    <a:srgbClr val="00608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C95DA5BE-7482-A5D7-2CA6-FB79DC5BDEF6}"/>
                    </a:ext>
                  </a:extLst>
                </p:cNvPr>
                <p:cNvSpPr/>
                <p:nvPr/>
              </p:nvSpPr>
              <p:spPr>
                <a:xfrm>
                  <a:off x="6881856" y="3411615"/>
                  <a:ext cx="513953" cy="51395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FAD39476-9DC8-03C0-BCDB-2BA607DBDE3A}"/>
                  </a:ext>
                </a:extLst>
              </p:cNvPr>
              <p:cNvGrpSpPr/>
              <p:nvPr/>
            </p:nvGrpSpPr>
            <p:grpSpPr>
              <a:xfrm rot="16200000">
                <a:off x="5392542" y="4289193"/>
                <a:ext cx="1406917" cy="489728"/>
                <a:chOff x="3869969" y="3411615"/>
                <a:chExt cx="1476513" cy="513953"/>
              </a:xfrm>
              <a:solidFill>
                <a:srgbClr val="FBBF0F"/>
              </a:solidFill>
            </p:grpSpPr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7205BCA4-D510-362B-A316-E50925633D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69969" y="3668591"/>
                  <a:ext cx="1237639" cy="0"/>
                </a:xfrm>
                <a:prstGeom prst="line">
                  <a:avLst/>
                </a:prstGeom>
                <a:grpFill/>
                <a:ln w="19050">
                  <a:solidFill>
                    <a:srgbClr val="00608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BC8F73D6-BF11-C087-3F87-DAC43B5D5F22}"/>
                    </a:ext>
                  </a:extLst>
                </p:cNvPr>
                <p:cNvSpPr/>
                <p:nvPr/>
              </p:nvSpPr>
              <p:spPr>
                <a:xfrm>
                  <a:off x="4832529" y="3411615"/>
                  <a:ext cx="513953" cy="51395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B2E18309-98B6-9C53-C571-50D9A4790572}"/>
                  </a:ext>
                </a:extLst>
              </p:cNvPr>
              <p:cNvGrpSpPr/>
              <p:nvPr/>
            </p:nvGrpSpPr>
            <p:grpSpPr>
              <a:xfrm rot="16200000">
                <a:off x="1039442" y="4289193"/>
                <a:ext cx="1406917" cy="489728"/>
                <a:chOff x="3869969" y="5354407"/>
                <a:chExt cx="1476513" cy="513953"/>
              </a:xfrm>
              <a:solidFill>
                <a:srgbClr val="FBBF0F"/>
              </a:solidFill>
            </p:grpSpPr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DFE62E90-CC3D-3843-4BDF-CFCDC5BCD7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69969" y="5611383"/>
                  <a:ext cx="1237639" cy="0"/>
                </a:xfrm>
                <a:prstGeom prst="line">
                  <a:avLst/>
                </a:prstGeom>
                <a:grpFill/>
                <a:ln w="19050">
                  <a:solidFill>
                    <a:srgbClr val="00608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2B066207-1817-5930-C70D-009D27489AC5}"/>
                    </a:ext>
                  </a:extLst>
                </p:cNvPr>
                <p:cNvSpPr/>
                <p:nvPr/>
              </p:nvSpPr>
              <p:spPr>
                <a:xfrm>
                  <a:off x="4832529" y="5354407"/>
                  <a:ext cx="513953" cy="51395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pic>
            <p:nvPicPr>
              <p:cNvPr id="34" name="Graphic 33">
                <a:extLst>
                  <a:ext uri="{FF2B5EF4-FFF2-40B4-BE49-F238E27FC236}">
                    <a16:creationId xmlns:a16="http://schemas.microsoft.com/office/drawing/2014/main" id="{C5C60AFA-30F9-CC75-71F4-FE2E40E71F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58521" y="2283301"/>
                <a:ext cx="10474958" cy="2291397"/>
              </a:xfrm>
              <a:prstGeom prst="rect">
                <a:avLst/>
              </a:prstGeom>
            </p:spPr>
          </p:pic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8E158995-B574-B5FD-C19F-E11B83F9A752}"/>
                  </a:ext>
                </a:extLst>
              </p:cNvPr>
              <p:cNvGrpSpPr/>
              <p:nvPr/>
            </p:nvGrpSpPr>
            <p:grpSpPr>
              <a:xfrm rot="16200000">
                <a:off x="9748100" y="2143991"/>
                <a:ext cx="1424165" cy="489728"/>
                <a:chOff x="6881856" y="5354407"/>
                <a:chExt cx="1494615" cy="513953"/>
              </a:xfrm>
              <a:solidFill>
                <a:srgbClr val="FBBF0F"/>
              </a:solidFill>
            </p:grpSpPr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0E4B4BF8-013F-0D09-1356-359AE59E59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38832" y="5611383"/>
                  <a:ext cx="1237639" cy="0"/>
                </a:xfrm>
                <a:prstGeom prst="line">
                  <a:avLst/>
                </a:prstGeom>
                <a:grpFill/>
                <a:ln w="19050">
                  <a:solidFill>
                    <a:srgbClr val="00608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9CD3BD53-13C9-36FB-FF08-0BE512DD92BD}"/>
                    </a:ext>
                  </a:extLst>
                </p:cNvPr>
                <p:cNvSpPr/>
                <p:nvPr/>
              </p:nvSpPr>
              <p:spPr>
                <a:xfrm>
                  <a:off x="6881856" y="5354407"/>
                  <a:ext cx="513953" cy="51395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</p:grpSp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39" name="Section Zoom 38">
                  <a:extLst>
                    <a:ext uri="{FF2B5EF4-FFF2-40B4-BE49-F238E27FC236}">
                      <a16:creationId xmlns:a16="http://schemas.microsoft.com/office/drawing/2014/main" id="{7A812268-D1DD-8B1D-86B9-5A49565C4A0C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7518015"/>
                    </p:ext>
                  </p:extLst>
                </p:nvPr>
              </p:nvGraphicFramePr>
              <p:xfrm>
                <a:off x="1108375" y="5006884"/>
                <a:ext cx="2357570" cy="1326133"/>
              </p:xfrm>
              <a:graphic>
                <a:graphicData uri="http://schemas.microsoft.com/office/powerpoint/2016/sectionzoom">
                  <psez:sectionZm>
                    <psez:sectionZmObj sectionId="{BB60B771-1A05-4DE1-A5C1-1747D3ED921C}">
                      <psez:zmPr id="{6BD8F713-0130-44A7-975B-3367E289B3A6}" transitionDur="1000">
                        <p166:blipFill xmlns:p166="http://schemas.microsoft.com/office/powerpoint/2016/6/main">
                          <a:blip r:embed="rId4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185224" cy="1229188"/>
                          </a:xfrm>
                          <a:prstGeom prst="rect">
                            <a:avLst/>
                          </a:prstGeom>
                          <a:ln w="28575">
                            <a:solidFill>
                              <a:srgbClr val="011446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39" name="Section Zoom 38">
                  <a:hlinkClick r:id="rId5" action="ppaction://hlinksldjump"/>
                  <a:extLst>
                    <a:ext uri="{FF2B5EF4-FFF2-40B4-BE49-F238E27FC236}">
                      <a16:creationId xmlns:a16="http://schemas.microsoft.com/office/drawing/2014/main" id="{7A812268-D1DD-8B1D-86B9-5A49565C4A0C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471401" y="5022548"/>
                  <a:ext cx="2185224" cy="1229188"/>
                </a:xfrm>
                <a:prstGeom prst="rect">
                  <a:avLst/>
                </a:prstGeom>
                <a:ln w="28575">
                  <a:solidFill>
                    <a:srgbClr val="011446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40" name="Section Zoom 39">
                  <a:extLst>
                    <a:ext uri="{FF2B5EF4-FFF2-40B4-BE49-F238E27FC236}">
                      <a16:creationId xmlns:a16="http://schemas.microsoft.com/office/drawing/2014/main" id="{9A3AE261-A223-2CD8-4F7D-FD83B0432B8C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120930641"/>
                    </p:ext>
                  </p:extLst>
                </p:nvPr>
              </p:nvGraphicFramePr>
              <p:xfrm>
                <a:off x="4910241" y="5006884"/>
                <a:ext cx="2357570" cy="1326133"/>
              </p:xfrm>
              <a:graphic>
                <a:graphicData uri="http://schemas.microsoft.com/office/powerpoint/2016/sectionzoom">
                  <psez:sectionZm>
                    <psez:sectionZmObj sectionId="{4E8D4441-12DB-4134-AC3C-6137D23CC3DC}">
                      <psez:zmPr id="{2FA6ED01-0BDB-4692-B3DD-51540BC46B01}" transitionDur="1000">
                        <p166:blipFill xmlns:p166="http://schemas.microsoft.com/office/powerpoint/2016/6/main">
                          <a:blip r:embed="rId7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185224" cy="1229188"/>
                          </a:xfrm>
                          <a:prstGeom prst="rect">
                            <a:avLst/>
                          </a:prstGeom>
                          <a:ln w="28575">
                            <a:solidFill>
                              <a:srgbClr val="011446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40" name="Section Zoom 39">
                  <a:hlinkClick r:id="rId8" action="ppaction://hlinksldjump"/>
                  <a:extLst>
                    <a:ext uri="{FF2B5EF4-FFF2-40B4-BE49-F238E27FC236}">
                      <a16:creationId xmlns:a16="http://schemas.microsoft.com/office/drawing/2014/main" id="{9A3AE261-A223-2CD8-4F7D-FD83B0432B8C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995338" y="5022548"/>
                  <a:ext cx="2185224" cy="1229188"/>
                </a:xfrm>
                <a:prstGeom prst="rect">
                  <a:avLst/>
                </a:prstGeom>
                <a:ln w="28575">
                  <a:solidFill>
                    <a:srgbClr val="011446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41" name="Section Zoom 40">
                  <a:extLst>
                    <a:ext uri="{FF2B5EF4-FFF2-40B4-BE49-F238E27FC236}">
                      <a16:creationId xmlns:a16="http://schemas.microsoft.com/office/drawing/2014/main" id="{1BC76983-E8DC-2010-612A-A51040D34A8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174192769"/>
                    </p:ext>
                  </p:extLst>
                </p:nvPr>
              </p:nvGraphicFramePr>
              <p:xfrm>
                <a:off x="8729477" y="5006884"/>
                <a:ext cx="2357570" cy="1326133"/>
              </p:xfrm>
              <a:graphic>
                <a:graphicData uri="http://schemas.microsoft.com/office/powerpoint/2016/sectionzoom">
                  <psez:sectionZm>
                    <psez:sectionZmObj sectionId="{2923CFDC-4BFE-4F69-833C-0E1D1BFFE301}">
                      <psez:zmPr id="{5B0D28FC-2090-4F6B-9F0D-F808F7F53AE7}" transitionDur="1000">
                        <p166:blipFill xmlns:p166="http://schemas.microsoft.com/office/powerpoint/2016/6/main">
                          <a:blip r:embed="rId10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185224" cy="1229188"/>
                          </a:xfrm>
                          <a:prstGeom prst="rect">
                            <a:avLst/>
                          </a:prstGeom>
                          <a:ln w="28575">
                            <a:solidFill>
                              <a:srgbClr val="011446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41" name="Section Zoom 40">
                  <a:hlinkClick r:id="rId11" action="ppaction://hlinksldjump"/>
                  <a:extLst>
                    <a:ext uri="{FF2B5EF4-FFF2-40B4-BE49-F238E27FC236}">
                      <a16:creationId xmlns:a16="http://schemas.microsoft.com/office/drawing/2014/main" id="{1BC76983-E8DC-2010-612A-A51040D34A8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535375" y="5022548"/>
                  <a:ext cx="2185224" cy="1229188"/>
                </a:xfrm>
                <a:prstGeom prst="rect">
                  <a:avLst/>
                </a:prstGeom>
                <a:ln w="28575">
                  <a:solidFill>
                    <a:srgbClr val="011446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42" name="Section Zoom 41">
                  <a:extLst>
                    <a:ext uri="{FF2B5EF4-FFF2-40B4-BE49-F238E27FC236}">
                      <a16:creationId xmlns:a16="http://schemas.microsoft.com/office/drawing/2014/main" id="{7063A317-0C48-E89C-AEBC-9700407F43C8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967023000"/>
                    </p:ext>
                  </p:extLst>
                </p:nvPr>
              </p:nvGraphicFramePr>
              <p:xfrm>
                <a:off x="1111325" y="969337"/>
                <a:ext cx="2357570" cy="1326133"/>
              </p:xfrm>
              <a:graphic>
                <a:graphicData uri="http://schemas.microsoft.com/office/powerpoint/2016/sectionzoom">
                  <psez:sectionZm>
                    <psez:sectionZmObj sectionId="{759A56DD-FB5D-40A9-A257-82660E7108DB}">
                      <psez:zmPr id="{7B61E941-B901-4F87-BDBE-BFC551761F94}" transitionDur="1000">
                        <p166:blipFill xmlns:p166="http://schemas.microsoft.com/office/powerpoint/2016/6/main">
                          <a:blip r:embed="rId1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185224" cy="1229188"/>
                          </a:xfrm>
                          <a:prstGeom prst="rect">
                            <a:avLst/>
                          </a:prstGeom>
                          <a:ln w="28575">
                            <a:solidFill>
                              <a:srgbClr val="011446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42" name="Section Zoom 41">
                  <a:hlinkClick r:id="rId14" action="ppaction://hlinksldjump"/>
                  <a:extLst>
                    <a:ext uri="{FF2B5EF4-FFF2-40B4-BE49-F238E27FC236}">
                      <a16:creationId xmlns:a16="http://schemas.microsoft.com/office/drawing/2014/main" id="{7063A317-0C48-E89C-AEBC-9700407F43C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474135" y="1280159"/>
                  <a:ext cx="2185224" cy="1229188"/>
                </a:xfrm>
                <a:prstGeom prst="rect">
                  <a:avLst/>
                </a:prstGeom>
                <a:ln w="28575">
                  <a:solidFill>
                    <a:srgbClr val="011446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43" name="Section Zoom 42">
                  <a:extLst>
                    <a:ext uri="{FF2B5EF4-FFF2-40B4-BE49-F238E27FC236}">
                      <a16:creationId xmlns:a16="http://schemas.microsoft.com/office/drawing/2014/main" id="{DC14B375-C26C-6CB3-BB9B-E8FE6093634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87682509"/>
                    </p:ext>
                  </p:extLst>
                </p:nvPr>
              </p:nvGraphicFramePr>
              <p:xfrm>
                <a:off x="4912431" y="969337"/>
                <a:ext cx="2357570" cy="1326133"/>
              </p:xfrm>
              <a:graphic>
                <a:graphicData uri="http://schemas.microsoft.com/office/powerpoint/2016/sectionzoom">
                  <psez:sectionZm>
                    <psez:sectionZmObj sectionId="{F0F448E0-2151-4CD7-8C35-892216E44F26}">
                      <psez:zmPr id="{81B287B3-67B7-4834-9D56-810077125FBE}" transitionDur="1000">
                        <p166:blipFill xmlns:p166="http://schemas.microsoft.com/office/powerpoint/2016/6/main">
                          <a:blip r:embed="rId1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185224" cy="1229188"/>
                          </a:xfrm>
                          <a:prstGeom prst="rect">
                            <a:avLst/>
                          </a:prstGeom>
                          <a:ln w="28575">
                            <a:solidFill>
                              <a:srgbClr val="011446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43" name="Section Zoom 42">
                  <a:hlinkClick r:id="rId17" action="ppaction://hlinksldjump"/>
                  <a:extLst>
                    <a:ext uri="{FF2B5EF4-FFF2-40B4-BE49-F238E27FC236}">
                      <a16:creationId xmlns:a16="http://schemas.microsoft.com/office/drawing/2014/main" id="{DC14B375-C26C-6CB3-BB9B-E8FE6093634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997368" y="1280159"/>
                  <a:ext cx="2185224" cy="1229188"/>
                </a:xfrm>
                <a:prstGeom prst="rect">
                  <a:avLst/>
                </a:prstGeom>
                <a:ln w="28575">
                  <a:solidFill>
                    <a:srgbClr val="011446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44" name="Section Zoom 43">
                  <a:extLst>
                    <a:ext uri="{FF2B5EF4-FFF2-40B4-BE49-F238E27FC236}">
                      <a16:creationId xmlns:a16="http://schemas.microsoft.com/office/drawing/2014/main" id="{463D86F6-27DB-F156-2230-C2A55C65CE7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962505520"/>
                    </p:ext>
                  </p:extLst>
                </p:nvPr>
              </p:nvGraphicFramePr>
              <p:xfrm>
                <a:off x="8719317" y="969337"/>
                <a:ext cx="2357570" cy="1326133"/>
              </p:xfrm>
              <a:graphic>
                <a:graphicData uri="http://schemas.microsoft.com/office/powerpoint/2016/sectionzoom">
                  <psez:sectionZm>
                    <psez:sectionZmObj sectionId="{7782606D-7C08-4EA5-9225-F953E1DC0729}">
                      <psez:zmPr id="{F2CECC8B-D7CD-45DF-B3E8-4ADC9DD0D282}" transitionDur="1000">
                        <p166:blipFill xmlns:p166="http://schemas.microsoft.com/office/powerpoint/2016/6/main">
                          <a:blip r:embed="rId1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185224" cy="1229188"/>
                          </a:xfrm>
                          <a:prstGeom prst="rect">
                            <a:avLst/>
                          </a:prstGeom>
                          <a:ln w="28575">
                            <a:solidFill>
                              <a:srgbClr val="011446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44" name="Section Zoom 43">
                  <a:hlinkClick r:id="rId20" action="ppaction://hlinksldjump"/>
                  <a:extLst>
                    <a:ext uri="{FF2B5EF4-FFF2-40B4-BE49-F238E27FC236}">
                      <a16:creationId xmlns:a16="http://schemas.microsoft.com/office/drawing/2014/main" id="{463D86F6-27DB-F156-2230-C2A55C65CE7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8525958" y="1280159"/>
                  <a:ext cx="2185224" cy="1229188"/>
                </a:xfrm>
                <a:prstGeom prst="rect">
                  <a:avLst/>
                </a:prstGeom>
                <a:ln w="28575">
                  <a:solidFill>
                    <a:srgbClr val="011446"/>
                  </a:solidFill>
                </a:ln>
              </p:spPr>
            </p:pic>
          </mc:Fallback>
        </mc:AlternateContent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87CD9CC-546D-5631-70CD-68B318935FB4}"/>
              </a:ext>
            </a:extLst>
          </p:cNvPr>
          <p:cNvSpPr txBox="1"/>
          <p:nvPr/>
        </p:nvSpPr>
        <p:spPr>
          <a:xfrm>
            <a:off x="0" y="153103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</a:t>
            </a:r>
            <a:endParaRPr lang="en-US" sz="28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696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9C2D43-995C-C7EC-2703-5307602638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3786C3BE-505C-E3DF-A444-F3D3ABC4A8F2}"/>
              </a:ext>
            </a:extLst>
          </p:cNvPr>
          <p:cNvGrpSpPr/>
          <p:nvPr/>
        </p:nvGrpSpPr>
        <p:grpSpPr>
          <a:xfrm>
            <a:off x="3303018" y="2562603"/>
            <a:ext cx="5560257" cy="2321636"/>
            <a:chOff x="2165823" y="1672062"/>
            <a:chExt cx="4790228" cy="2000117"/>
          </a:xfrm>
        </p:grpSpPr>
        <p:grpSp>
          <p:nvGrpSpPr>
            <p:cNvPr id="79" name="Google Shape;340;p20">
              <a:extLst>
                <a:ext uri="{FF2B5EF4-FFF2-40B4-BE49-F238E27FC236}">
                  <a16:creationId xmlns:a16="http://schemas.microsoft.com/office/drawing/2014/main" id="{A871A817-DCC3-AC58-5352-234A06614C9D}"/>
                </a:ext>
              </a:extLst>
            </p:cNvPr>
            <p:cNvGrpSpPr/>
            <p:nvPr/>
          </p:nvGrpSpPr>
          <p:grpSpPr>
            <a:xfrm>
              <a:off x="5818679" y="2522930"/>
              <a:ext cx="786639" cy="787235"/>
              <a:chOff x="5818679" y="2522930"/>
              <a:chExt cx="786639" cy="787235"/>
            </a:xfrm>
          </p:grpSpPr>
          <p:sp>
            <p:nvSpPr>
              <p:cNvPr id="83" name="Google Shape;341;p20">
                <a:extLst>
                  <a:ext uri="{FF2B5EF4-FFF2-40B4-BE49-F238E27FC236}">
                    <a16:creationId xmlns:a16="http://schemas.microsoft.com/office/drawing/2014/main" id="{8BA8A4CD-4159-BE4F-8711-E1CD34DF1C22}"/>
                  </a:ext>
                </a:extLst>
              </p:cNvPr>
              <p:cNvSpPr/>
              <p:nvPr/>
            </p:nvSpPr>
            <p:spPr>
              <a:xfrm>
                <a:off x="5818679" y="2522930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42;p20">
                <a:extLst>
                  <a:ext uri="{FF2B5EF4-FFF2-40B4-BE49-F238E27FC236}">
                    <a16:creationId xmlns:a16="http://schemas.microsoft.com/office/drawing/2014/main" id="{BB65AA63-53B6-3670-5129-7A5C0867F3BA}"/>
                  </a:ext>
                </a:extLst>
              </p:cNvPr>
              <p:cNvSpPr/>
              <p:nvPr/>
            </p:nvSpPr>
            <p:spPr>
              <a:xfrm>
                <a:off x="5968698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" name="Google Shape;347;p20">
              <a:extLst>
                <a:ext uri="{FF2B5EF4-FFF2-40B4-BE49-F238E27FC236}">
                  <a16:creationId xmlns:a16="http://schemas.microsoft.com/office/drawing/2014/main" id="{595B4343-C5DF-377F-E742-FC70CCF9508D}"/>
                </a:ext>
              </a:extLst>
            </p:cNvPr>
            <p:cNvGrpSpPr/>
            <p:nvPr/>
          </p:nvGrpSpPr>
          <p:grpSpPr>
            <a:xfrm>
              <a:off x="4996150" y="1819646"/>
              <a:ext cx="786639" cy="787235"/>
              <a:chOff x="4996150" y="1819646"/>
              <a:chExt cx="786639" cy="787235"/>
            </a:xfrm>
          </p:grpSpPr>
          <p:sp>
            <p:nvSpPr>
              <p:cNvPr id="90" name="Google Shape;348;p20">
                <a:extLst>
                  <a:ext uri="{FF2B5EF4-FFF2-40B4-BE49-F238E27FC236}">
                    <a16:creationId xmlns:a16="http://schemas.microsoft.com/office/drawing/2014/main" id="{D81A554E-CE7C-3C80-8DE5-CA2C0F001A39}"/>
                  </a:ext>
                </a:extLst>
              </p:cNvPr>
              <p:cNvSpPr/>
              <p:nvPr/>
            </p:nvSpPr>
            <p:spPr>
              <a:xfrm>
                <a:off x="4996150" y="1819646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49;p20">
                <a:extLst>
                  <a:ext uri="{FF2B5EF4-FFF2-40B4-BE49-F238E27FC236}">
                    <a16:creationId xmlns:a16="http://schemas.microsoft.com/office/drawing/2014/main" id="{53D7C842-3D5A-A714-9CE2-30D4503436C8}"/>
                  </a:ext>
                </a:extLst>
              </p:cNvPr>
              <p:cNvSpPr/>
              <p:nvPr/>
            </p:nvSpPr>
            <p:spPr>
              <a:xfrm>
                <a:off x="5146167" y="1969960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3" name="Google Shape;354;p20">
              <a:extLst>
                <a:ext uri="{FF2B5EF4-FFF2-40B4-BE49-F238E27FC236}">
                  <a16:creationId xmlns:a16="http://schemas.microsoft.com/office/drawing/2014/main" id="{48E3B4D8-2CE6-C306-8130-0B596DEE3109}"/>
                </a:ext>
              </a:extLst>
            </p:cNvPr>
            <p:cNvGrpSpPr/>
            <p:nvPr/>
          </p:nvGrpSpPr>
          <p:grpSpPr>
            <a:xfrm>
              <a:off x="3356349" y="1817889"/>
              <a:ext cx="786639" cy="787235"/>
              <a:chOff x="3356349" y="1817889"/>
              <a:chExt cx="786639" cy="787235"/>
            </a:xfrm>
          </p:grpSpPr>
          <p:sp>
            <p:nvSpPr>
              <p:cNvPr id="97" name="Google Shape;355;p20">
                <a:extLst>
                  <a:ext uri="{FF2B5EF4-FFF2-40B4-BE49-F238E27FC236}">
                    <a16:creationId xmlns:a16="http://schemas.microsoft.com/office/drawing/2014/main" id="{A35057CF-2301-B967-1D07-C867F3A8D9EB}"/>
                  </a:ext>
                </a:extLst>
              </p:cNvPr>
              <p:cNvSpPr/>
              <p:nvPr/>
            </p:nvSpPr>
            <p:spPr>
              <a:xfrm>
                <a:off x="3356349" y="1817889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356;p20">
                <a:extLst>
                  <a:ext uri="{FF2B5EF4-FFF2-40B4-BE49-F238E27FC236}">
                    <a16:creationId xmlns:a16="http://schemas.microsoft.com/office/drawing/2014/main" id="{598AE4A6-3BB9-2BA4-E31E-0E9950133C04}"/>
                  </a:ext>
                </a:extLst>
              </p:cNvPr>
              <p:cNvSpPr/>
              <p:nvPr/>
            </p:nvSpPr>
            <p:spPr>
              <a:xfrm>
                <a:off x="3506780" y="1968204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0" name="Google Shape;361;p20">
              <a:extLst>
                <a:ext uri="{FF2B5EF4-FFF2-40B4-BE49-F238E27FC236}">
                  <a16:creationId xmlns:a16="http://schemas.microsoft.com/office/drawing/2014/main" id="{F4E74ECC-3EA5-1DC7-A7E2-1DBB960565CA}"/>
                </a:ext>
              </a:extLst>
            </p:cNvPr>
            <p:cNvGrpSpPr/>
            <p:nvPr/>
          </p:nvGrpSpPr>
          <p:grpSpPr>
            <a:xfrm>
              <a:off x="4173633" y="2522931"/>
              <a:ext cx="786639" cy="787235"/>
              <a:chOff x="4173633" y="2522931"/>
              <a:chExt cx="786639" cy="787235"/>
            </a:xfrm>
          </p:grpSpPr>
          <p:sp>
            <p:nvSpPr>
              <p:cNvPr id="104" name="Google Shape;362;p20">
                <a:extLst>
                  <a:ext uri="{FF2B5EF4-FFF2-40B4-BE49-F238E27FC236}">
                    <a16:creationId xmlns:a16="http://schemas.microsoft.com/office/drawing/2014/main" id="{B164DD11-F710-1375-CAE6-6B63C3820593}"/>
                  </a:ext>
                </a:extLst>
              </p:cNvPr>
              <p:cNvSpPr/>
              <p:nvPr/>
            </p:nvSpPr>
            <p:spPr>
              <a:xfrm>
                <a:off x="4173633" y="2522931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363;p20">
                <a:extLst>
                  <a:ext uri="{FF2B5EF4-FFF2-40B4-BE49-F238E27FC236}">
                    <a16:creationId xmlns:a16="http://schemas.microsoft.com/office/drawing/2014/main" id="{081E92AD-D5F7-9A7B-34AE-0CB903B3AE52}"/>
                  </a:ext>
                </a:extLst>
              </p:cNvPr>
              <p:cNvSpPr/>
              <p:nvPr/>
            </p:nvSpPr>
            <p:spPr>
              <a:xfrm>
                <a:off x="4323658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6" name="Google Shape;367;p20">
              <a:extLst>
                <a:ext uri="{FF2B5EF4-FFF2-40B4-BE49-F238E27FC236}">
                  <a16:creationId xmlns:a16="http://schemas.microsoft.com/office/drawing/2014/main" id="{4E98B834-CF11-5A88-DAA4-B1690960C3D2}"/>
                </a:ext>
              </a:extLst>
            </p:cNvPr>
            <p:cNvGrpSpPr/>
            <p:nvPr/>
          </p:nvGrpSpPr>
          <p:grpSpPr>
            <a:xfrm>
              <a:off x="3603249" y="2066699"/>
              <a:ext cx="293112" cy="293112"/>
              <a:chOff x="2676100" y="832575"/>
              <a:chExt cx="483125" cy="483125"/>
            </a:xfrm>
          </p:grpSpPr>
          <p:sp>
            <p:nvSpPr>
              <p:cNvPr id="107" name="Google Shape;368;p20">
                <a:extLst>
                  <a:ext uri="{FF2B5EF4-FFF2-40B4-BE49-F238E27FC236}">
                    <a16:creationId xmlns:a16="http://schemas.microsoft.com/office/drawing/2014/main" id="{46FF0BEF-0546-73F6-253D-F2EC135859E4}"/>
                  </a:ext>
                </a:extLst>
              </p:cNvPr>
              <p:cNvSpPr/>
              <p:nvPr/>
            </p:nvSpPr>
            <p:spPr>
              <a:xfrm>
                <a:off x="2676100" y="832575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10351" y="1132"/>
                    </a:moveTo>
                    <a:lnTo>
                      <a:pt x="10562" y="2008"/>
                    </a:lnTo>
                    <a:cubicBezTo>
                      <a:pt x="10614" y="2226"/>
                      <a:pt x="10789" y="2392"/>
                      <a:pt x="11009" y="2434"/>
                    </a:cubicBezTo>
                    <a:cubicBezTo>
                      <a:pt x="12021" y="2618"/>
                      <a:pt x="12981" y="3014"/>
                      <a:pt x="13826" y="3596"/>
                    </a:cubicBezTo>
                    <a:cubicBezTo>
                      <a:pt x="13922" y="3663"/>
                      <a:pt x="14033" y="3696"/>
                      <a:pt x="14146" y="3696"/>
                    </a:cubicBezTo>
                    <a:cubicBezTo>
                      <a:pt x="14247" y="3696"/>
                      <a:pt x="14349" y="3669"/>
                      <a:pt x="14439" y="3614"/>
                    </a:cubicBezTo>
                    <a:lnTo>
                      <a:pt x="15179" y="3171"/>
                    </a:lnTo>
                    <a:lnTo>
                      <a:pt x="16154" y="4146"/>
                    </a:lnTo>
                    <a:lnTo>
                      <a:pt x="15711" y="4889"/>
                    </a:lnTo>
                    <a:cubicBezTo>
                      <a:pt x="15596" y="5079"/>
                      <a:pt x="15602" y="5317"/>
                      <a:pt x="15729" y="5499"/>
                    </a:cubicBezTo>
                    <a:cubicBezTo>
                      <a:pt x="16311" y="6344"/>
                      <a:pt x="16707" y="7304"/>
                      <a:pt x="16891" y="8316"/>
                    </a:cubicBezTo>
                    <a:cubicBezTo>
                      <a:pt x="16933" y="8536"/>
                      <a:pt x="17100" y="8711"/>
                      <a:pt x="17317" y="8763"/>
                    </a:cubicBezTo>
                    <a:lnTo>
                      <a:pt x="18193" y="8974"/>
                    </a:lnTo>
                    <a:lnTo>
                      <a:pt x="18193" y="10351"/>
                    </a:lnTo>
                    <a:lnTo>
                      <a:pt x="17317" y="10562"/>
                    </a:lnTo>
                    <a:cubicBezTo>
                      <a:pt x="17100" y="10614"/>
                      <a:pt x="16933" y="10789"/>
                      <a:pt x="16894" y="11009"/>
                    </a:cubicBezTo>
                    <a:cubicBezTo>
                      <a:pt x="16710" y="12021"/>
                      <a:pt x="16311" y="12981"/>
                      <a:pt x="15729" y="13826"/>
                    </a:cubicBezTo>
                    <a:cubicBezTo>
                      <a:pt x="15605" y="14007"/>
                      <a:pt x="15596" y="14246"/>
                      <a:pt x="15711" y="14436"/>
                    </a:cubicBezTo>
                    <a:lnTo>
                      <a:pt x="16154" y="15179"/>
                    </a:lnTo>
                    <a:lnTo>
                      <a:pt x="15179" y="16154"/>
                    </a:lnTo>
                    <a:lnTo>
                      <a:pt x="14439" y="15710"/>
                    </a:lnTo>
                    <a:cubicBezTo>
                      <a:pt x="14349" y="15656"/>
                      <a:pt x="14247" y="15629"/>
                      <a:pt x="14146" y="15629"/>
                    </a:cubicBezTo>
                    <a:cubicBezTo>
                      <a:pt x="14033" y="15629"/>
                      <a:pt x="13922" y="15662"/>
                      <a:pt x="13826" y="15729"/>
                    </a:cubicBezTo>
                    <a:cubicBezTo>
                      <a:pt x="12981" y="16311"/>
                      <a:pt x="12021" y="16707"/>
                      <a:pt x="11009" y="16891"/>
                    </a:cubicBezTo>
                    <a:cubicBezTo>
                      <a:pt x="10789" y="16933"/>
                      <a:pt x="10614" y="17099"/>
                      <a:pt x="10562" y="17317"/>
                    </a:cubicBezTo>
                    <a:lnTo>
                      <a:pt x="10351" y="18192"/>
                    </a:lnTo>
                    <a:lnTo>
                      <a:pt x="8974" y="18192"/>
                    </a:lnTo>
                    <a:lnTo>
                      <a:pt x="8763" y="17317"/>
                    </a:lnTo>
                    <a:cubicBezTo>
                      <a:pt x="8712" y="17099"/>
                      <a:pt x="8536" y="16933"/>
                      <a:pt x="8316" y="16891"/>
                    </a:cubicBezTo>
                    <a:cubicBezTo>
                      <a:pt x="7304" y="16707"/>
                      <a:pt x="6344" y="16311"/>
                      <a:pt x="5499" y="15729"/>
                    </a:cubicBezTo>
                    <a:cubicBezTo>
                      <a:pt x="5404" y="15662"/>
                      <a:pt x="5293" y="15629"/>
                      <a:pt x="5181" y="15629"/>
                    </a:cubicBezTo>
                    <a:cubicBezTo>
                      <a:pt x="5081" y="15629"/>
                      <a:pt x="4979" y="15656"/>
                      <a:pt x="4889" y="15710"/>
                    </a:cubicBezTo>
                    <a:lnTo>
                      <a:pt x="4146" y="16154"/>
                    </a:lnTo>
                    <a:lnTo>
                      <a:pt x="3171" y="15179"/>
                    </a:lnTo>
                    <a:lnTo>
                      <a:pt x="3615" y="14436"/>
                    </a:lnTo>
                    <a:cubicBezTo>
                      <a:pt x="3729" y="14246"/>
                      <a:pt x="3723" y="14007"/>
                      <a:pt x="3597" y="13826"/>
                    </a:cubicBezTo>
                    <a:cubicBezTo>
                      <a:pt x="3014" y="12981"/>
                      <a:pt x="2618" y="12021"/>
                      <a:pt x="2434" y="11009"/>
                    </a:cubicBezTo>
                    <a:cubicBezTo>
                      <a:pt x="2392" y="10789"/>
                      <a:pt x="2226" y="10614"/>
                      <a:pt x="2011" y="10562"/>
                    </a:cubicBezTo>
                    <a:lnTo>
                      <a:pt x="1133" y="10351"/>
                    </a:lnTo>
                    <a:lnTo>
                      <a:pt x="1133" y="8974"/>
                    </a:lnTo>
                    <a:lnTo>
                      <a:pt x="2008" y="8763"/>
                    </a:lnTo>
                    <a:cubicBezTo>
                      <a:pt x="2226" y="8711"/>
                      <a:pt x="2392" y="8536"/>
                      <a:pt x="2431" y="8316"/>
                    </a:cubicBezTo>
                    <a:cubicBezTo>
                      <a:pt x="2615" y="7304"/>
                      <a:pt x="3014" y="6344"/>
                      <a:pt x="3597" y="5499"/>
                    </a:cubicBezTo>
                    <a:cubicBezTo>
                      <a:pt x="3720" y="5317"/>
                      <a:pt x="3729" y="5079"/>
                      <a:pt x="3615" y="4889"/>
                    </a:cubicBezTo>
                    <a:lnTo>
                      <a:pt x="3171" y="4146"/>
                    </a:lnTo>
                    <a:lnTo>
                      <a:pt x="4146" y="3171"/>
                    </a:lnTo>
                    <a:lnTo>
                      <a:pt x="4889" y="3614"/>
                    </a:lnTo>
                    <a:cubicBezTo>
                      <a:pt x="4979" y="3669"/>
                      <a:pt x="5081" y="3696"/>
                      <a:pt x="5181" y="3696"/>
                    </a:cubicBezTo>
                    <a:cubicBezTo>
                      <a:pt x="5293" y="3696"/>
                      <a:pt x="5404" y="3663"/>
                      <a:pt x="5499" y="3596"/>
                    </a:cubicBezTo>
                    <a:cubicBezTo>
                      <a:pt x="6344" y="3014"/>
                      <a:pt x="7304" y="2618"/>
                      <a:pt x="8316" y="2434"/>
                    </a:cubicBezTo>
                    <a:cubicBezTo>
                      <a:pt x="8536" y="2392"/>
                      <a:pt x="8712" y="2226"/>
                      <a:pt x="8763" y="2008"/>
                    </a:cubicBezTo>
                    <a:lnTo>
                      <a:pt x="8974" y="1132"/>
                    </a:lnTo>
                    <a:close/>
                    <a:moveTo>
                      <a:pt x="8530" y="0"/>
                    </a:moveTo>
                    <a:cubicBezTo>
                      <a:pt x="8268" y="0"/>
                      <a:pt x="8041" y="178"/>
                      <a:pt x="7981" y="432"/>
                    </a:cubicBezTo>
                    <a:lnTo>
                      <a:pt x="7748" y="1392"/>
                    </a:lnTo>
                    <a:cubicBezTo>
                      <a:pt x="6833" y="1604"/>
                      <a:pt x="5961" y="1963"/>
                      <a:pt x="5167" y="2461"/>
                    </a:cubicBezTo>
                    <a:lnTo>
                      <a:pt x="4348" y="1969"/>
                    </a:lnTo>
                    <a:cubicBezTo>
                      <a:pt x="4260" y="1915"/>
                      <a:pt x="4160" y="1889"/>
                      <a:pt x="4061" y="1889"/>
                    </a:cubicBezTo>
                    <a:cubicBezTo>
                      <a:pt x="3913" y="1889"/>
                      <a:pt x="3767" y="1946"/>
                      <a:pt x="3657" y="2056"/>
                    </a:cubicBezTo>
                    <a:lnTo>
                      <a:pt x="2057" y="3657"/>
                    </a:lnTo>
                    <a:cubicBezTo>
                      <a:pt x="1872" y="3841"/>
                      <a:pt x="1839" y="4125"/>
                      <a:pt x="1972" y="4348"/>
                    </a:cubicBezTo>
                    <a:lnTo>
                      <a:pt x="2461" y="5163"/>
                    </a:lnTo>
                    <a:cubicBezTo>
                      <a:pt x="1963" y="5958"/>
                      <a:pt x="1604" y="6830"/>
                      <a:pt x="1395" y="7745"/>
                    </a:cubicBezTo>
                    <a:lnTo>
                      <a:pt x="435" y="7978"/>
                    </a:lnTo>
                    <a:cubicBezTo>
                      <a:pt x="179" y="8041"/>
                      <a:pt x="0" y="8267"/>
                      <a:pt x="0" y="8530"/>
                    </a:cubicBezTo>
                    <a:lnTo>
                      <a:pt x="0" y="10795"/>
                    </a:lnTo>
                    <a:cubicBezTo>
                      <a:pt x="0" y="11057"/>
                      <a:pt x="179" y="11284"/>
                      <a:pt x="432" y="11344"/>
                    </a:cubicBezTo>
                    <a:lnTo>
                      <a:pt x="1392" y="11580"/>
                    </a:lnTo>
                    <a:cubicBezTo>
                      <a:pt x="1604" y="12492"/>
                      <a:pt x="1963" y="13364"/>
                      <a:pt x="2461" y="14158"/>
                    </a:cubicBezTo>
                    <a:lnTo>
                      <a:pt x="1969" y="14977"/>
                    </a:lnTo>
                    <a:cubicBezTo>
                      <a:pt x="1836" y="15200"/>
                      <a:pt x="1872" y="15484"/>
                      <a:pt x="2057" y="15668"/>
                    </a:cubicBezTo>
                    <a:lnTo>
                      <a:pt x="3657" y="17268"/>
                    </a:lnTo>
                    <a:cubicBezTo>
                      <a:pt x="3766" y="17378"/>
                      <a:pt x="3911" y="17435"/>
                      <a:pt x="4057" y="17435"/>
                    </a:cubicBezTo>
                    <a:cubicBezTo>
                      <a:pt x="4157" y="17435"/>
                      <a:pt x="4258" y="17408"/>
                      <a:pt x="4348" y="17353"/>
                    </a:cubicBezTo>
                    <a:lnTo>
                      <a:pt x="5164" y="16864"/>
                    </a:lnTo>
                    <a:cubicBezTo>
                      <a:pt x="5958" y="17362"/>
                      <a:pt x="6830" y="17721"/>
                      <a:pt x="7745" y="17930"/>
                    </a:cubicBezTo>
                    <a:lnTo>
                      <a:pt x="7978" y="18890"/>
                    </a:lnTo>
                    <a:cubicBezTo>
                      <a:pt x="8041" y="19147"/>
                      <a:pt x="8268" y="19325"/>
                      <a:pt x="8530" y="19325"/>
                    </a:cubicBezTo>
                    <a:lnTo>
                      <a:pt x="10795" y="19325"/>
                    </a:lnTo>
                    <a:cubicBezTo>
                      <a:pt x="11058" y="19325"/>
                      <a:pt x="11284" y="19147"/>
                      <a:pt x="11344" y="18893"/>
                    </a:cubicBezTo>
                    <a:lnTo>
                      <a:pt x="11577" y="17933"/>
                    </a:lnTo>
                    <a:cubicBezTo>
                      <a:pt x="12492" y="17721"/>
                      <a:pt x="13364" y="17362"/>
                      <a:pt x="14159" y="16864"/>
                    </a:cubicBezTo>
                    <a:lnTo>
                      <a:pt x="14977" y="17356"/>
                    </a:lnTo>
                    <a:cubicBezTo>
                      <a:pt x="15066" y="17410"/>
                      <a:pt x="15166" y="17436"/>
                      <a:pt x="15266" y="17436"/>
                    </a:cubicBezTo>
                    <a:cubicBezTo>
                      <a:pt x="15413" y="17436"/>
                      <a:pt x="15559" y="17379"/>
                      <a:pt x="15668" y="17271"/>
                    </a:cubicBezTo>
                    <a:lnTo>
                      <a:pt x="17269" y="15668"/>
                    </a:lnTo>
                    <a:cubicBezTo>
                      <a:pt x="17453" y="15484"/>
                      <a:pt x="17489" y="15200"/>
                      <a:pt x="17353" y="14977"/>
                    </a:cubicBezTo>
                    <a:lnTo>
                      <a:pt x="16864" y="14161"/>
                    </a:lnTo>
                    <a:cubicBezTo>
                      <a:pt x="17362" y="13367"/>
                      <a:pt x="17722" y="12495"/>
                      <a:pt x="17930" y="11580"/>
                    </a:cubicBezTo>
                    <a:lnTo>
                      <a:pt x="18890" y="11347"/>
                    </a:lnTo>
                    <a:cubicBezTo>
                      <a:pt x="19147" y="11284"/>
                      <a:pt x="19325" y="11057"/>
                      <a:pt x="19325" y="10795"/>
                    </a:cubicBezTo>
                    <a:lnTo>
                      <a:pt x="19325" y="8530"/>
                    </a:lnTo>
                    <a:cubicBezTo>
                      <a:pt x="19325" y="8267"/>
                      <a:pt x="19147" y="8041"/>
                      <a:pt x="18893" y="7981"/>
                    </a:cubicBezTo>
                    <a:lnTo>
                      <a:pt x="17933" y="7748"/>
                    </a:lnTo>
                    <a:cubicBezTo>
                      <a:pt x="17722" y="6833"/>
                      <a:pt x="17362" y="5961"/>
                      <a:pt x="16864" y="5166"/>
                    </a:cubicBezTo>
                    <a:lnTo>
                      <a:pt x="17356" y="4348"/>
                    </a:lnTo>
                    <a:cubicBezTo>
                      <a:pt x="17489" y="4128"/>
                      <a:pt x="17453" y="3841"/>
                      <a:pt x="17272" y="3657"/>
                    </a:cubicBezTo>
                    <a:lnTo>
                      <a:pt x="15668" y="2056"/>
                    </a:lnTo>
                    <a:cubicBezTo>
                      <a:pt x="15559" y="1947"/>
                      <a:pt x="15415" y="1890"/>
                      <a:pt x="15268" y="1890"/>
                    </a:cubicBezTo>
                    <a:cubicBezTo>
                      <a:pt x="15168" y="1890"/>
                      <a:pt x="15068" y="1917"/>
                      <a:pt x="14977" y="1972"/>
                    </a:cubicBezTo>
                    <a:lnTo>
                      <a:pt x="14162" y="2461"/>
                    </a:lnTo>
                    <a:cubicBezTo>
                      <a:pt x="13367" y="1963"/>
                      <a:pt x="12495" y="1604"/>
                      <a:pt x="11580" y="1395"/>
                    </a:cubicBezTo>
                    <a:lnTo>
                      <a:pt x="11347" y="435"/>
                    </a:lnTo>
                    <a:cubicBezTo>
                      <a:pt x="11284" y="178"/>
                      <a:pt x="11058" y="0"/>
                      <a:pt x="10795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08" name="Google Shape;369;p20">
                <a:extLst>
                  <a:ext uri="{FF2B5EF4-FFF2-40B4-BE49-F238E27FC236}">
                    <a16:creationId xmlns:a16="http://schemas.microsoft.com/office/drawing/2014/main" id="{28F0C135-F6E3-4CAD-60DF-B8DC28D9BA8C}"/>
                  </a:ext>
                </a:extLst>
              </p:cNvPr>
              <p:cNvSpPr/>
              <p:nvPr/>
            </p:nvSpPr>
            <p:spPr>
              <a:xfrm>
                <a:off x="2762000" y="918475"/>
                <a:ext cx="311400" cy="311400"/>
              </a:xfrm>
              <a:custGeom>
                <a:avLst/>
                <a:gdLst/>
                <a:ahLst/>
                <a:cxnLst/>
                <a:rect l="l" t="t" r="r" b="b"/>
                <a:pathLst>
                  <a:path w="12456" h="12456" extrusionOk="0">
                    <a:moveTo>
                      <a:pt x="6227" y="1133"/>
                    </a:moveTo>
                    <a:cubicBezTo>
                      <a:pt x="9038" y="1133"/>
                      <a:pt x="11323" y="3418"/>
                      <a:pt x="11323" y="6226"/>
                    </a:cubicBezTo>
                    <a:cubicBezTo>
                      <a:pt x="11323" y="9038"/>
                      <a:pt x="9038" y="11323"/>
                      <a:pt x="6227" y="11323"/>
                    </a:cubicBezTo>
                    <a:cubicBezTo>
                      <a:pt x="3419" y="11323"/>
                      <a:pt x="1133" y="9038"/>
                      <a:pt x="1133" y="6226"/>
                    </a:cubicBezTo>
                    <a:cubicBezTo>
                      <a:pt x="1133" y="3418"/>
                      <a:pt x="3419" y="1133"/>
                      <a:pt x="6227" y="1133"/>
                    </a:cubicBezTo>
                    <a:close/>
                    <a:moveTo>
                      <a:pt x="6227" y="0"/>
                    </a:moveTo>
                    <a:cubicBezTo>
                      <a:pt x="2794" y="0"/>
                      <a:pt x="1" y="2793"/>
                      <a:pt x="1" y="6226"/>
                    </a:cubicBezTo>
                    <a:cubicBezTo>
                      <a:pt x="1" y="9663"/>
                      <a:pt x="2794" y="12456"/>
                      <a:pt x="6227" y="12456"/>
                    </a:cubicBezTo>
                    <a:cubicBezTo>
                      <a:pt x="9663" y="12456"/>
                      <a:pt x="12456" y="9663"/>
                      <a:pt x="12456" y="6226"/>
                    </a:cubicBezTo>
                    <a:cubicBezTo>
                      <a:pt x="12456" y="2793"/>
                      <a:pt x="9663" y="0"/>
                      <a:pt x="6227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09" name="Google Shape;370;p20">
                <a:extLst>
                  <a:ext uri="{FF2B5EF4-FFF2-40B4-BE49-F238E27FC236}">
                    <a16:creationId xmlns:a16="http://schemas.microsoft.com/office/drawing/2014/main" id="{5795CCAC-1EC0-71A7-C790-7DF7C7BF551B}"/>
                  </a:ext>
                </a:extLst>
              </p:cNvPr>
              <p:cNvSpPr/>
              <p:nvPr/>
            </p:nvSpPr>
            <p:spPr>
              <a:xfrm>
                <a:off x="2810775" y="975075"/>
                <a:ext cx="206025" cy="198150"/>
              </a:xfrm>
              <a:custGeom>
                <a:avLst/>
                <a:gdLst/>
                <a:ahLst/>
                <a:cxnLst/>
                <a:rect l="l" t="t" r="r" b="b"/>
                <a:pathLst>
                  <a:path w="8241" h="7926" extrusionOk="0">
                    <a:moveTo>
                      <a:pt x="4275" y="1132"/>
                    </a:moveTo>
                    <a:cubicBezTo>
                      <a:pt x="4640" y="1132"/>
                      <a:pt x="5009" y="1203"/>
                      <a:pt x="5360" y="1348"/>
                    </a:cubicBezTo>
                    <a:cubicBezTo>
                      <a:pt x="6416" y="1785"/>
                      <a:pt x="7108" y="2818"/>
                      <a:pt x="7108" y="3962"/>
                    </a:cubicBezTo>
                    <a:cubicBezTo>
                      <a:pt x="7105" y="5527"/>
                      <a:pt x="5840" y="6792"/>
                      <a:pt x="4276" y="6795"/>
                    </a:cubicBezTo>
                    <a:cubicBezTo>
                      <a:pt x="3131" y="6795"/>
                      <a:pt x="2099" y="6103"/>
                      <a:pt x="1661" y="5046"/>
                    </a:cubicBezTo>
                    <a:cubicBezTo>
                      <a:pt x="1223" y="3987"/>
                      <a:pt x="1465" y="2770"/>
                      <a:pt x="2274" y="1961"/>
                    </a:cubicBezTo>
                    <a:cubicBezTo>
                      <a:pt x="2815" y="1419"/>
                      <a:pt x="3538" y="1132"/>
                      <a:pt x="4275" y="1132"/>
                    </a:cubicBezTo>
                    <a:close/>
                    <a:moveTo>
                      <a:pt x="4276" y="1"/>
                    </a:moveTo>
                    <a:cubicBezTo>
                      <a:pt x="2672" y="1"/>
                      <a:pt x="1229" y="964"/>
                      <a:pt x="613" y="2447"/>
                    </a:cubicBezTo>
                    <a:cubicBezTo>
                      <a:pt x="0" y="3926"/>
                      <a:pt x="341" y="5632"/>
                      <a:pt x="1474" y="6764"/>
                    </a:cubicBezTo>
                    <a:cubicBezTo>
                      <a:pt x="2232" y="7523"/>
                      <a:pt x="3247" y="7926"/>
                      <a:pt x="4279" y="7926"/>
                    </a:cubicBezTo>
                    <a:cubicBezTo>
                      <a:pt x="4789" y="7926"/>
                      <a:pt x="5302" y="7828"/>
                      <a:pt x="5791" y="7625"/>
                    </a:cubicBezTo>
                    <a:cubicBezTo>
                      <a:pt x="7274" y="7009"/>
                      <a:pt x="8240" y="5566"/>
                      <a:pt x="8240" y="3962"/>
                    </a:cubicBezTo>
                    <a:cubicBezTo>
                      <a:pt x="8237" y="1773"/>
                      <a:pt x="6465" y="1"/>
                      <a:pt x="4276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110" name="Google Shape;371;p20">
              <a:extLst>
                <a:ext uri="{FF2B5EF4-FFF2-40B4-BE49-F238E27FC236}">
                  <a16:creationId xmlns:a16="http://schemas.microsoft.com/office/drawing/2014/main" id="{7F30EF29-E80F-6B3C-CECE-0C4166B96E5B}"/>
                </a:ext>
              </a:extLst>
            </p:cNvPr>
            <p:cNvGrpSpPr/>
            <p:nvPr/>
          </p:nvGrpSpPr>
          <p:grpSpPr>
            <a:xfrm>
              <a:off x="5250242" y="2073598"/>
              <a:ext cx="278824" cy="275942"/>
              <a:chOff x="3282325" y="2035675"/>
              <a:chExt cx="459575" cy="454825"/>
            </a:xfrm>
          </p:grpSpPr>
          <p:sp>
            <p:nvSpPr>
              <p:cNvPr id="111" name="Google Shape;372;p20">
                <a:extLst>
                  <a:ext uri="{FF2B5EF4-FFF2-40B4-BE49-F238E27FC236}">
                    <a16:creationId xmlns:a16="http://schemas.microsoft.com/office/drawing/2014/main" id="{E041BE60-5B37-94B6-4FE7-A27CE2528B7B}"/>
                  </a:ext>
                </a:extLst>
              </p:cNvPr>
              <p:cNvSpPr/>
              <p:nvPr/>
            </p:nvSpPr>
            <p:spPr>
              <a:xfrm>
                <a:off x="3337050" y="2234125"/>
                <a:ext cx="85925" cy="206325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253" extrusionOk="0">
                    <a:moveTo>
                      <a:pt x="2305" y="1133"/>
                    </a:moveTo>
                    <a:lnTo>
                      <a:pt x="2305" y="7120"/>
                    </a:lnTo>
                    <a:lnTo>
                      <a:pt x="1133" y="7120"/>
                    </a:lnTo>
                    <a:lnTo>
                      <a:pt x="1133" y="1133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lnTo>
                      <a:pt x="1" y="7688"/>
                    </a:lnTo>
                    <a:cubicBezTo>
                      <a:pt x="1" y="7999"/>
                      <a:pt x="254" y="8253"/>
                      <a:pt x="568" y="8253"/>
                    </a:cubicBezTo>
                    <a:lnTo>
                      <a:pt x="2869" y="8253"/>
                    </a:lnTo>
                    <a:cubicBezTo>
                      <a:pt x="3183" y="8253"/>
                      <a:pt x="3437" y="7999"/>
                      <a:pt x="3437" y="7688"/>
                    </a:cubicBezTo>
                    <a:lnTo>
                      <a:pt x="3437" y="568"/>
                    </a:lnTo>
                    <a:cubicBezTo>
                      <a:pt x="3437" y="254"/>
                      <a:pt x="3183" y="0"/>
                      <a:pt x="2869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2" name="Google Shape;373;p20">
                <a:extLst>
                  <a:ext uri="{FF2B5EF4-FFF2-40B4-BE49-F238E27FC236}">
                    <a16:creationId xmlns:a16="http://schemas.microsoft.com/office/drawing/2014/main" id="{D4B84DB2-42EA-9509-95DD-45CC96D07F33}"/>
                  </a:ext>
                </a:extLst>
              </p:cNvPr>
              <p:cNvSpPr/>
              <p:nvPr/>
            </p:nvSpPr>
            <p:spPr>
              <a:xfrm>
                <a:off x="3451275" y="2175475"/>
                <a:ext cx="84925" cy="264975"/>
              </a:xfrm>
              <a:custGeom>
                <a:avLst/>
                <a:gdLst/>
                <a:ahLst/>
                <a:cxnLst/>
                <a:rect l="l" t="t" r="r" b="b"/>
                <a:pathLst>
                  <a:path w="3397" h="10599" extrusionOk="0">
                    <a:moveTo>
                      <a:pt x="2265" y="1133"/>
                    </a:moveTo>
                    <a:lnTo>
                      <a:pt x="2265" y="9466"/>
                    </a:lnTo>
                    <a:lnTo>
                      <a:pt x="1132" y="9466"/>
                    </a:lnTo>
                    <a:lnTo>
                      <a:pt x="1132" y="1133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4"/>
                      <a:pt x="0" y="565"/>
                    </a:cubicBezTo>
                    <a:lnTo>
                      <a:pt x="0" y="10034"/>
                    </a:lnTo>
                    <a:cubicBezTo>
                      <a:pt x="0" y="10345"/>
                      <a:pt x="254" y="10599"/>
                      <a:pt x="565" y="10599"/>
                    </a:cubicBezTo>
                    <a:lnTo>
                      <a:pt x="2829" y="10599"/>
                    </a:lnTo>
                    <a:cubicBezTo>
                      <a:pt x="3143" y="10599"/>
                      <a:pt x="3397" y="10345"/>
                      <a:pt x="3397" y="10034"/>
                    </a:cubicBezTo>
                    <a:lnTo>
                      <a:pt x="3397" y="565"/>
                    </a:lnTo>
                    <a:cubicBezTo>
                      <a:pt x="3397" y="254"/>
                      <a:pt x="3143" y="0"/>
                      <a:pt x="2829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3" name="Google Shape;374;p20">
                <a:extLst>
                  <a:ext uri="{FF2B5EF4-FFF2-40B4-BE49-F238E27FC236}">
                    <a16:creationId xmlns:a16="http://schemas.microsoft.com/office/drawing/2014/main" id="{C54AD31C-F764-47A0-1692-DA34977DE4BD}"/>
                  </a:ext>
                </a:extLst>
              </p:cNvPr>
              <p:cNvSpPr/>
              <p:nvPr/>
            </p:nvSpPr>
            <p:spPr>
              <a:xfrm>
                <a:off x="3564500" y="2116825"/>
                <a:ext cx="84950" cy="323625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12945" extrusionOk="0">
                    <a:moveTo>
                      <a:pt x="2265" y="1132"/>
                    </a:moveTo>
                    <a:lnTo>
                      <a:pt x="2265" y="11812"/>
                    </a:lnTo>
                    <a:lnTo>
                      <a:pt x="1133" y="11812"/>
                    </a:lnTo>
                    <a:lnTo>
                      <a:pt x="1133" y="1132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12380"/>
                    </a:lnTo>
                    <a:cubicBezTo>
                      <a:pt x="0" y="12691"/>
                      <a:pt x="254" y="12945"/>
                      <a:pt x="565" y="12945"/>
                    </a:cubicBezTo>
                    <a:lnTo>
                      <a:pt x="2829" y="12945"/>
                    </a:lnTo>
                    <a:cubicBezTo>
                      <a:pt x="3144" y="12945"/>
                      <a:pt x="3397" y="12691"/>
                      <a:pt x="3397" y="12380"/>
                    </a:cubicBezTo>
                    <a:lnTo>
                      <a:pt x="3397" y="565"/>
                    </a:lnTo>
                    <a:cubicBezTo>
                      <a:pt x="3397" y="251"/>
                      <a:pt x="3144" y="0"/>
                      <a:pt x="2829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4" name="Google Shape;375;p20">
                <a:extLst>
                  <a:ext uri="{FF2B5EF4-FFF2-40B4-BE49-F238E27FC236}">
                    <a16:creationId xmlns:a16="http://schemas.microsoft.com/office/drawing/2014/main" id="{7FFDE94E-0F7D-456C-044C-1F41367D86D4}"/>
                  </a:ext>
                </a:extLst>
              </p:cNvPr>
              <p:cNvSpPr/>
              <p:nvPr/>
            </p:nvSpPr>
            <p:spPr>
              <a:xfrm>
                <a:off x="3282325" y="2035675"/>
                <a:ext cx="459575" cy="454825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18193" extrusionOk="0">
                    <a:moveTo>
                      <a:pt x="568" y="0"/>
                    </a:moveTo>
                    <a:cubicBezTo>
                      <a:pt x="254" y="0"/>
                      <a:pt x="1" y="251"/>
                      <a:pt x="1" y="565"/>
                    </a:cubicBezTo>
                    <a:lnTo>
                      <a:pt x="1" y="17625"/>
                    </a:lnTo>
                    <a:cubicBezTo>
                      <a:pt x="1" y="17939"/>
                      <a:pt x="254" y="18192"/>
                      <a:pt x="568" y="18192"/>
                    </a:cubicBezTo>
                    <a:lnTo>
                      <a:pt x="17815" y="18192"/>
                    </a:lnTo>
                    <a:cubicBezTo>
                      <a:pt x="18129" y="18192"/>
                      <a:pt x="18383" y="17939"/>
                      <a:pt x="18383" y="17625"/>
                    </a:cubicBezTo>
                    <a:cubicBezTo>
                      <a:pt x="18383" y="17311"/>
                      <a:pt x="18129" y="17060"/>
                      <a:pt x="17815" y="17060"/>
                    </a:cubicBezTo>
                    <a:lnTo>
                      <a:pt x="1133" y="17060"/>
                    </a:lnTo>
                    <a:lnTo>
                      <a:pt x="1133" y="565"/>
                    </a:lnTo>
                    <a:cubicBezTo>
                      <a:pt x="1133" y="251"/>
                      <a:pt x="879" y="0"/>
                      <a:pt x="568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115" name="Google Shape;376;p20">
              <a:extLst>
                <a:ext uri="{FF2B5EF4-FFF2-40B4-BE49-F238E27FC236}">
                  <a16:creationId xmlns:a16="http://schemas.microsoft.com/office/drawing/2014/main" id="{0FDD0F79-1F74-0DE8-384F-49E8103822D0}"/>
                </a:ext>
              </a:extLst>
            </p:cNvPr>
            <p:cNvGrpSpPr/>
            <p:nvPr/>
          </p:nvGrpSpPr>
          <p:grpSpPr>
            <a:xfrm>
              <a:off x="6065532" y="2770105"/>
              <a:ext cx="293491" cy="293112"/>
              <a:chOff x="5053900" y="2021500"/>
              <a:chExt cx="483750" cy="483125"/>
            </a:xfrm>
          </p:grpSpPr>
          <p:sp>
            <p:nvSpPr>
              <p:cNvPr id="116" name="Google Shape;377;p20">
                <a:extLst>
                  <a:ext uri="{FF2B5EF4-FFF2-40B4-BE49-F238E27FC236}">
                    <a16:creationId xmlns:a16="http://schemas.microsoft.com/office/drawing/2014/main" id="{885ACD44-A544-96EA-B292-413B3428DD9F}"/>
                  </a:ext>
                </a:extLst>
              </p:cNvPr>
              <p:cNvSpPr/>
              <p:nvPr/>
            </p:nvSpPr>
            <p:spPr>
              <a:xfrm>
                <a:off x="5281350" y="2078100"/>
                <a:ext cx="127375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7" name="Google Shape;378;p20">
                <a:extLst>
                  <a:ext uri="{FF2B5EF4-FFF2-40B4-BE49-F238E27FC236}">
                    <a16:creationId xmlns:a16="http://schemas.microsoft.com/office/drawing/2014/main" id="{D3788E9C-4DC3-D7A6-C4C0-CBEFA5018DC2}"/>
                  </a:ext>
                </a:extLst>
              </p:cNvPr>
              <p:cNvSpPr/>
              <p:nvPr/>
            </p:nvSpPr>
            <p:spPr>
              <a:xfrm>
                <a:off x="5118000" y="2021500"/>
                <a:ext cx="3687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8" name="Google Shape;379;p20">
                <a:extLst>
                  <a:ext uri="{FF2B5EF4-FFF2-40B4-BE49-F238E27FC236}">
                    <a16:creationId xmlns:a16="http://schemas.microsoft.com/office/drawing/2014/main" id="{460F7FB6-7A6A-6564-197C-518BDD8AAF4A}"/>
                  </a:ext>
                </a:extLst>
              </p:cNvPr>
              <p:cNvSpPr/>
              <p:nvPr/>
            </p:nvSpPr>
            <p:spPr>
              <a:xfrm>
                <a:off x="50539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9" name="Google Shape;380;p20">
                <a:extLst>
                  <a:ext uri="{FF2B5EF4-FFF2-40B4-BE49-F238E27FC236}">
                    <a16:creationId xmlns:a16="http://schemas.microsoft.com/office/drawing/2014/main" id="{D9C6AC03-AC81-27DB-DAFB-FDFA75C16EA8}"/>
                  </a:ext>
                </a:extLst>
              </p:cNvPr>
              <p:cNvSpPr/>
              <p:nvPr/>
            </p:nvSpPr>
            <p:spPr>
              <a:xfrm>
                <a:off x="5056850" y="2096550"/>
                <a:ext cx="5075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20" name="Google Shape;381;p20">
                <a:extLst>
                  <a:ext uri="{FF2B5EF4-FFF2-40B4-BE49-F238E27FC236}">
                    <a16:creationId xmlns:a16="http://schemas.microsoft.com/office/drawing/2014/main" id="{0B637F79-5633-DFD7-7C78-E6821DCB5799}"/>
                  </a:ext>
                </a:extLst>
              </p:cNvPr>
              <p:cNvSpPr/>
              <p:nvPr/>
            </p:nvSpPr>
            <p:spPr>
              <a:xfrm>
                <a:off x="5056400" y="2266400"/>
                <a:ext cx="51200" cy="483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21" name="Google Shape;382;p20">
                <a:extLst>
                  <a:ext uri="{FF2B5EF4-FFF2-40B4-BE49-F238E27FC236}">
                    <a16:creationId xmlns:a16="http://schemas.microsoft.com/office/drawing/2014/main" id="{7AE806A3-5D8E-F04C-6B49-F33D3E394D61}"/>
                  </a:ext>
                </a:extLst>
              </p:cNvPr>
              <p:cNvSpPr/>
              <p:nvPr/>
            </p:nvSpPr>
            <p:spPr>
              <a:xfrm>
                <a:off x="54804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22" name="Google Shape;383;p20">
                <a:extLst>
                  <a:ext uri="{FF2B5EF4-FFF2-40B4-BE49-F238E27FC236}">
                    <a16:creationId xmlns:a16="http://schemas.microsoft.com/office/drawing/2014/main" id="{09F03F2B-93A4-A9E8-B50C-E556F79BF900}"/>
                  </a:ext>
                </a:extLst>
              </p:cNvPr>
              <p:cNvSpPr/>
              <p:nvPr/>
            </p:nvSpPr>
            <p:spPr>
              <a:xfrm>
                <a:off x="5479800" y="209655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23" name="Google Shape;384;p20">
                <a:extLst>
                  <a:ext uri="{FF2B5EF4-FFF2-40B4-BE49-F238E27FC236}">
                    <a16:creationId xmlns:a16="http://schemas.microsoft.com/office/drawing/2014/main" id="{27CBD04D-3950-204E-B570-2B7A8BCD2605}"/>
                  </a:ext>
                </a:extLst>
              </p:cNvPr>
              <p:cNvSpPr/>
              <p:nvPr/>
            </p:nvSpPr>
            <p:spPr>
              <a:xfrm>
                <a:off x="5483350" y="226640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124" name="Google Shape;385;p20">
              <a:extLst>
                <a:ext uri="{FF2B5EF4-FFF2-40B4-BE49-F238E27FC236}">
                  <a16:creationId xmlns:a16="http://schemas.microsoft.com/office/drawing/2014/main" id="{49049507-9062-EBEA-5506-5E7198B8FF03}"/>
                </a:ext>
              </a:extLst>
            </p:cNvPr>
            <p:cNvGrpSpPr/>
            <p:nvPr/>
          </p:nvGrpSpPr>
          <p:grpSpPr>
            <a:xfrm>
              <a:off x="4466871" y="2763087"/>
              <a:ext cx="206096" cy="293127"/>
              <a:chOff x="3342275" y="2615925"/>
              <a:chExt cx="339700" cy="483150"/>
            </a:xfrm>
          </p:grpSpPr>
          <p:sp>
            <p:nvSpPr>
              <p:cNvPr id="125" name="Google Shape;386;p20">
                <a:extLst>
                  <a:ext uri="{FF2B5EF4-FFF2-40B4-BE49-F238E27FC236}">
                    <a16:creationId xmlns:a16="http://schemas.microsoft.com/office/drawing/2014/main" id="{28E68E76-0E44-4782-520B-A2AD5A939046}"/>
                  </a:ext>
                </a:extLst>
              </p:cNvPr>
              <p:cNvSpPr/>
              <p:nvPr/>
            </p:nvSpPr>
            <p:spPr>
              <a:xfrm>
                <a:off x="3342275" y="2615925"/>
                <a:ext cx="339700" cy="483150"/>
              </a:xfrm>
              <a:custGeom>
                <a:avLst/>
                <a:gdLst/>
                <a:ahLst/>
                <a:cxnLst/>
                <a:rect l="l" t="t" r="r" b="b"/>
                <a:pathLst>
                  <a:path w="13588" h="19326" extrusionOk="0">
                    <a:moveTo>
                      <a:pt x="11891" y="1133"/>
                    </a:moveTo>
                    <a:cubicBezTo>
                      <a:pt x="12202" y="1133"/>
                      <a:pt x="12455" y="1387"/>
                      <a:pt x="12455" y="1701"/>
                    </a:cubicBezTo>
                    <a:lnTo>
                      <a:pt x="12455" y="2265"/>
                    </a:lnTo>
                    <a:lnTo>
                      <a:pt x="1132" y="2265"/>
                    </a:lnTo>
                    <a:lnTo>
                      <a:pt x="1132" y="1701"/>
                    </a:lnTo>
                    <a:cubicBezTo>
                      <a:pt x="1132" y="1387"/>
                      <a:pt x="1386" y="1133"/>
                      <a:pt x="1700" y="1133"/>
                    </a:cubicBezTo>
                    <a:close/>
                    <a:moveTo>
                      <a:pt x="12455" y="3398"/>
                    </a:moveTo>
                    <a:lnTo>
                      <a:pt x="12455" y="14796"/>
                    </a:lnTo>
                    <a:lnTo>
                      <a:pt x="1132" y="14796"/>
                    </a:lnTo>
                    <a:lnTo>
                      <a:pt x="1132" y="3398"/>
                    </a:lnTo>
                    <a:close/>
                    <a:moveTo>
                      <a:pt x="12455" y="15928"/>
                    </a:moveTo>
                    <a:lnTo>
                      <a:pt x="12455" y="17628"/>
                    </a:lnTo>
                    <a:cubicBezTo>
                      <a:pt x="12455" y="17939"/>
                      <a:pt x="12202" y="18193"/>
                      <a:pt x="11891" y="18193"/>
                    </a:cubicBezTo>
                    <a:lnTo>
                      <a:pt x="1700" y="18193"/>
                    </a:lnTo>
                    <a:cubicBezTo>
                      <a:pt x="1386" y="18193"/>
                      <a:pt x="1132" y="17939"/>
                      <a:pt x="1132" y="17628"/>
                    </a:cubicBezTo>
                    <a:lnTo>
                      <a:pt x="1132" y="15928"/>
                    </a:lnTo>
                    <a:close/>
                    <a:moveTo>
                      <a:pt x="1700" y="1"/>
                    </a:moveTo>
                    <a:cubicBezTo>
                      <a:pt x="761" y="1"/>
                      <a:pt x="0" y="762"/>
                      <a:pt x="0" y="1701"/>
                    </a:cubicBezTo>
                    <a:lnTo>
                      <a:pt x="0" y="17628"/>
                    </a:lnTo>
                    <a:cubicBezTo>
                      <a:pt x="0" y="18564"/>
                      <a:pt x="761" y="19325"/>
                      <a:pt x="1700" y="19325"/>
                    </a:cubicBezTo>
                    <a:lnTo>
                      <a:pt x="11891" y="19325"/>
                    </a:lnTo>
                    <a:cubicBezTo>
                      <a:pt x="12827" y="19325"/>
                      <a:pt x="13588" y="18564"/>
                      <a:pt x="13588" y="17628"/>
                    </a:cubicBezTo>
                    <a:lnTo>
                      <a:pt x="13588" y="1701"/>
                    </a:lnTo>
                    <a:cubicBezTo>
                      <a:pt x="13588" y="762"/>
                      <a:pt x="12827" y="1"/>
                      <a:pt x="11891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26" name="Google Shape;387;p20">
                <a:extLst>
                  <a:ext uri="{FF2B5EF4-FFF2-40B4-BE49-F238E27FC236}">
                    <a16:creationId xmlns:a16="http://schemas.microsoft.com/office/drawing/2014/main" id="{5A912B96-0CD6-50BB-3A26-649B0232B602}"/>
                  </a:ext>
                </a:extLst>
              </p:cNvPr>
              <p:cNvSpPr/>
              <p:nvPr/>
            </p:nvSpPr>
            <p:spPr>
              <a:xfrm>
                <a:off x="3461600" y="3030200"/>
                <a:ext cx="10102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4041" h="1133" extrusionOk="0">
                    <a:moveTo>
                      <a:pt x="568" y="1"/>
                    </a:moveTo>
                    <a:cubicBezTo>
                      <a:pt x="254" y="1"/>
                      <a:pt x="1" y="251"/>
                      <a:pt x="1" y="565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3473" y="1133"/>
                    </a:lnTo>
                    <a:cubicBezTo>
                      <a:pt x="3787" y="1133"/>
                      <a:pt x="4041" y="879"/>
                      <a:pt x="4041" y="565"/>
                    </a:cubicBezTo>
                    <a:cubicBezTo>
                      <a:pt x="4041" y="251"/>
                      <a:pt x="3787" y="1"/>
                      <a:pt x="3473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128" name="Google Shape;389;p20">
              <a:extLst>
                <a:ext uri="{FF2B5EF4-FFF2-40B4-BE49-F238E27FC236}">
                  <a16:creationId xmlns:a16="http://schemas.microsoft.com/office/drawing/2014/main" id="{3D070ECC-A3CE-4AD8-9FBD-F69A9818A8FE}"/>
                </a:ext>
              </a:extLst>
            </p:cNvPr>
            <p:cNvGrpSpPr/>
            <p:nvPr/>
          </p:nvGrpSpPr>
          <p:grpSpPr>
            <a:xfrm>
              <a:off x="2539064" y="2522931"/>
              <a:ext cx="786639" cy="787235"/>
              <a:chOff x="2539064" y="2522931"/>
              <a:chExt cx="786639" cy="787235"/>
            </a:xfrm>
          </p:grpSpPr>
          <p:sp>
            <p:nvSpPr>
              <p:cNvPr id="132" name="Google Shape;390;p20">
                <a:extLst>
                  <a:ext uri="{FF2B5EF4-FFF2-40B4-BE49-F238E27FC236}">
                    <a16:creationId xmlns:a16="http://schemas.microsoft.com/office/drawing/2014/main" id="{A9780646-7C3E-2085-8DFC-6AD5139C5401}"/>
                  </a:ext>
                </a:extLst>
              </p:cNvPr>
              <p:cNvSpPr/>
              <p:nvPr/>
            </p:nvSpPr>
            <p:spPr>
              <a:xfrm>
                <a:off x="2539064" y="2522931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391;p20">
                <a:extLst>
                  <a:ext uri="{FF2B5EF4-FFF2-40B4-BE49-F238E27FC236}">
                    <a16:creationId xmlns:a16="http://schemas.microsoft.com/office/drawing/2014/main" id="{B521E3A0-696D-140D-520D-35B88371624F}"/>
                  </a:ext>
                </a:extLst>
              </p:cNvPr>
              <p:cNvSpPr/>
              <p:nvPr/>
            </p:nvSpPr>
            <p:spPr>
              <a:xfrm>
                <a:off x="2689920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4" name="Google Shape;395;p20">
              <a:extLst>
                <a:ext uri="{FF2B5EF4-FFF2-40B4-BE49-F238E27FC236}">
                  <a16:creationId xmlns:a16="http://schemas.microsoft.com/office/drawing/2014/main" id="{DF8AEDBD-E5F7-1323-A5BC-EA4A7BECC707}"/>
                </a:ext>
              </a:extLst>
            </p:cNvPr>
            <p:cNvSpPr/>
            <p:nvPr/>
          </p:nvSpPr>
          <p:spPr>
            <a:xfrm>
              <a:off x="2783297" y="2771105"/>
              <a:ext cx="298117" cy="276746"/>
            </a:xfrm>
            <a:custGeom>
              <a:avLst/>
              <a:gdLst/>
              <a:ahLst/>
              <a:cxnLst/>
              <a:rect l="l" t="t" r="r" b="b"/>
              <a:pathLst>
                <a:path w="19655" h="18246" extrusionOk="0">
                  <a:moveTo>
                    <a:pt x="9829" y="1835"/>
                  </a:moveTo>
                  <a:lnTo>
                    <a:pt x="12133" y="6452"/>
                  </a:lnTo>
                  <a:cubicBezTo>
                    <a:pt x="12218" y="6618"/>
                    <a:pt x="12375" y="6733"/>
                    <a:pt x="12559" y="6760"/>
                  </a:cubicBezTo>
                  <a:lnTo>
                    <a:pt x="17698" y="7500"/>
                  </a:lnTo>
                  <a:lnTo>
                    <a:pt x="13984" y="11078"/>
                  </a:lnTo>
                  <a:cubicBezTo>
                    <a:pt x="13848" y="11211"/>
                    <a:pt x="13788" y="11398"/>
                    <a:pt x="13821" y="11582"/>
                  </a:cubicBezTo>
                  <a:lnTo>
                    <a:pt x="14700" y="16646"/>
                  </a:lnTo>
                  <a:lnTo>
                    <a:pt x="10092" y="14251"/>
                  </a:lnTo>
                  <a:cubicBezTo>
                    <a:pt x="10009" y="14209"/>
                    <a:pt x="9919" y="14188"/>
                    <a:pt x="9830" y="14188"/>
                  </a:cubicBezTo>
                  <a:cubicBezTo>
                    <a:pt x="9740" y="14188"/>
                    <a:pt x="9651" y="14209"/>
                    <a:pt x="9570" y="14251"/>
                  </a:cubicBezTo>
                  <a:lnTo>
                    <a:pt x="4962" y="16646"/>
                  </a:lnTo>
                  <a:lnTo>
                    <a:pt x="5838" y="11582"/>
                  </a:lnTo>
                  <a:cubicBezTo>
                    <a:pt x="5871" y="11398"/>
                    <a:pt x="5810" y="11208"/>
                    <a:pt x="5674" y="11078"/>
                  </a:cubicBezTo>
                  <a:lnTo>
                    <a:pt x="1961" y="7500"/>
                  </a:lnTo>
                  <a:lnTo>
                    <a:pt x="7100" y="6760"/>
                  </a:lnTo>
                  <a:cubicBezTo>
                    <a:pt x="7284" y="6733"/>
                    <a:pt x="7441" y="6618"/>
                    <a:pt x="7525" y="6452"/>
                  </a:cubicBezTo>
                  <a:lnTo>
                    <a:pt x="9829" y="1835"/>
                  </a:lnTo>
                  <a:close/>
                  <a:moveTo>
                    <a:pt x="9828" y="1"/>
                  </a:moveTo>
                  <a:cubicBezTo>
                    <a:pt x="9627" y="1"/>
                    <a:pt x="9426" y="105"/>
                    <a:pt x="9322" y="313"/>
                  </a:cubicBezTo>
                  <a:lnTo>
                    <a:pt x="6641" y="5682"/>
                  </a:lnTo>
                  <a:lnTo>
                    <a:pt x="653" y="6543"/>
                  </a:lnTo>
                  <a:cubicBezTo>
                    <a:pt x="188" y="6609"/>
                    <a:pt x="1" y="7183"/>
                    <a:pt x="339" y="7509"/>
                  </a:cubicBezTo>
                  <a:lnTo>
                    <a:pt x="4672" y="11685"/>
                  </a:lnTo>
                  <a:lnTo>
                    <a:pt x="3648" y="17579"/>
                  </a:lnTo>
                  <a:cubicBezTo>
                    <a:pt x="3584" y="17947"/>
                    <a:pt x="3875" y="18245"/>
                    <a:pt x="4207" y="18245"/>
                  </a:cubicBezTo>
                  <a:cubicBezTo>
                    <a:pt x="4293" y="18245"/>
                    <a:pt x="4383" y="18225"/>
                    <a:pt x="4470" y="18180"/>
                  </a:cubicBezTo>
                  <a:lnTo>
                    <a:pt x="9829" y="15393"/>
                  </a:lnTo>
                  <a:lnTo>
                    <a:pt x="15189" y="18180"/>
                  </a:lnTo>
                  <a:cubicBezTo>
                    <a:pt x="15275" y="18225"/>
                    <a:pt x="15365" y="18245"/>
                    <a:pt x="15452" y="18245"/>
                  </a:cubicBezTo>
                  <a:cubicBezTo>
                    <a:pt x="15782" y="18245"/>
                    <a:pt x="16072" y="17948"/>
                    <a:pt x="16007" y="17582"/>
                  </a:cubicBezTo>
                  <a:lnTo>
                    <a:pt x="14986" y="11685"/>
                  </a:lnTo>
                  <a:lnTo>
                    <a:pt x="19316" y="7512"/>
                  </a:lnTo>
                  <a:cubicBezTo>
                    <a:pt x="19655" y="7183"/>
                    <a:pt x="19470" y="6609"/>
                    <a:pt x="19005" y="6543"/>
                  </a:cubicBezTo>
                  <a:lnTo>
                    <a:pt x="13015" y="5682"/>
                  </a:lnTo>
                  <a:lnTo>
                    <a:pt x="10333" y="313"/>
                  </a:lnTo>
                  <a:cubicBezTo>
                    <a:pt x="10229" y="105"/>
                    <a:pt x="10029" y="1"/>
                    <a:pt x="9828" y="1"/>
                  </a:cubicBez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135" name="Google Shape;396;p20">
              <a:extLst>
                <a:ext uri="{FF2B5EF4-FFF2-40B4-BE49-F238E27FC236}">
                  <a16:creationId xmlns:a16="http://schemas.microsoft.com/office/drawing/2014/main" id="{FC939940-84C3-27AE-DE9A-F0D288A49DC5}"/>
                </a:ext>
              </a:extLst>
            </p:cNvPr>
            <p:cNvGrpSpPr/>
            <p:nvPr/>
          </p:nvGrpSpPr>
          <p:grpSpPr>
            <a:xfrm>
              <a:off x="2165823" y="1672062"/>
              <a:ext cx="4790228" cy="2000117"/>
              <a:chOff x="2165823" y="1672062"/>
              <a:chExt cx="4790228" cy="2000117"/>
            </a:xfrm>
          </p:grpSpPr>
          <p:sp>
            <p:nvSpPr>
              <p:cNvPr id="136" name="Google Shape;397;p20">
                <a:extLst>
                  <a:ext uri="{FF2B5EF4-FFF2-40B4-BE49-F238E27FC236}">
                    <a16:creationId xmlns:a16="http://schemas.microsoft.com/office/drawing/2014/main" id="{962018AF-CCE3-60FA-240A-04B31A6C0DB0}"/>
                  </a:ext>
                </a:extLst>
              </p:cNvPr>
              <p:cNvSpPr/>
              <p:nvPr/>
            </p:nvSpPr>
            <p:spPr>
              <a:xfrm>
                <a:off x="5672244" y="2376793"/>
                <a:ext cx="1079400" cy="1079100"/>
              </a:xfrm>
              <a:prstGeom prst="arc">
                <a:avLst>
                  <a:gd name="adj1" fmla="val 21582905"/>
                  <a:gd name="adj2" fmla="val 13249685"/>
                </a:avLst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398;p20">
                <a:extLst>
                  <a:ext uri="{FF2B5EF4-FFF2-40B4-BE49-F238E27FC236}">
                    <a16:creationId xmlns:a16="http://schemas.microsoft.com/office/drawing/2014/main" id="{9199650B-D5BC-66CA-A809-A23F2B0D2F85}"/>
                  </a:ext>
                </a:extLst>
              </p:cNvPr>
              <p:cNvSpPr/>
              <p:nvPr/>
            </p:nvSpPr>
            <p:spPr>
              <a:xfrm>
                <a:off x="2392634" y="2376793"/>
                <a:ext cx="1079400" cy="1079100"/>
              </a:xfrm>
              <a:prstGeom prst="arc">
                <a:avLst>
                  <a:gd name="adj1" fmla="val 19155765"/>
                  <a:gd name="adj2" fmla="val 10844702"/>
                </a:avLst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399;p20">
                <a:extLst>
                  <a:ext uri="{FF2B5EF4-FFF2-40B4-BE49-F238E27FC236}">
                    <a16:creationId xmlns:a16="http://schemas.microsoft.com/office/drawing/2014/main" id="{D9F91BD8-88EE-53B3-599F-03265A7364BC}"/>
                  </a:ext>
                </a:extLst>
              </p:cNvPr>
              <p:cNvSpPr/>
              <p:nvPr/>
            </p:nvSpPr>
            <p:spPr>
              <a:xfrm>
                <a:off x="4027196" y="2376793"/>
                <a:ext cx="1079400" cy="1079100"/>
              </a:xfrm>
              <a:prstGeom prst="arc">
                <a:avLst>
                  <a:gd name="adj1" fmla="val 19155765"/>
                  <a:gd name="adj2" fmla="val 13249685"/>
                </a:avLst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400;p20">
                <a:extLst>
                  <a:ext uri="{FF2B5EF4-FFF2-40B4-BE49-F238E27FC236}">
                    <a16:creationId xmlns:a16="http://schemas.microsoft.com/office/drawing/2014/main" id="{CB33AC92-1E58-959D-516E-0C0B7896B490}"/>
                  </a:ext>
                </a:extLst>
              </p:cNvPr>
              <p:cNvSpPr/>
              <p:nvPr/>
            </p:nvSpPr>
            <p:spPr>
              <a:xfrm rot="10800000">
                <a:off x="4849713" y="1677294"/>
                <a:ext cx="1079400" cy="1079100"/>
              </a:xfrm>
              <a:prstGeom prst="arc">
                <a:avLst>
                  <a:gd name="adj1" fmla="val 19155765"/>
                  <a:gd name="adj2" fmla="val 13249685"/>
                </a:avLst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401;p20">
                <a:extLst>
                  <a:ext uri="{FF2B5EF4-FFF2-40B4-BE49-F238E27FC236}">
                    <a16:creationId xmlns:a16="http://schemas.microsoft.com/office/drawing/2014/main" id="{9A3C074B-E773-3BF7-F90C-5704C862CC0C}"/>
                  </a:ext>
                </a:extLst>
              </p:cNvPr>
              <p:cNvSpPr/>
              <p:nvPr/>
            </p:nvSpPr>
            <p:spPr>
              <a:xfrm rot="10800000">
                <a:off x="3210353" y="1672062"/>
                <a:ext cx="1079400" cy="1079100"/>
              </a:xfrm>
              <a:prstGeom prst="arc">
                <a:avLst>
                  <a:gd name="adj1" fmla="val 19155765"/>
                  <a:gd name="adj2" fmla="val 13249685"/>
                </a:avLst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41" name="Google Shape;402;p20">
                <a:extLst>
                  <a:ext uri="{FF2B5EF4-FFF2-40B4-BE49-F238E27FC236}">
                    <a16:creationId xmlns:a16="http://schemas.microsoft.com/office/drawing/2014/main" id="{91DA182E-1CC8-9C6B-A7C5-AF64E3017CB6}"/>
                  </a:ext>
                </a:extLst>
              </p:cNvPr>
              <p:cNvCxnSpPr>
                <a:stCxn id="137" idx="2"/>
              </p:cNvCxnSpPr>
              <p:nvPr/>
            </p:nvCxnSpPr>
            <p:spPr>
              <a:xfrm rot="10800000">
                <a:off x="2176680" y="2909326"/>
                <a:ext cx="2160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  <p:cxnSp>
            <p:nvCxnSpPr>
              <p:cNvPr id="142" name="Google Shape;403;p20">
                <a:extLst>
                  <a:ext uri="{FF2B5EF4-FFF2-40B4-BE49-F238E27FC236}">
                    <a16:creationId xmlns:a16="http://schemas.microsoft.com/office/drawing/2014/main" id="{2AF8A4F5-07B9-FDF9-69E3-846FBEA5FA58}"/>
                  </a:ext>
                </a:extLst>
              </p:cNvPr>
              <p:cNvCxnSpPr/>
              <p:nvPr/>
            </p:nvCxnSpPr>
            <p:spPr>
              <a:xfrm rot="10800000">
                <a:off x="6751711" y="2916514"/>
                <a:ext cx="1956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43" name="Google Shape;404;p20">
                <a:extLst>
                  <a:ext uri="{FF2B5EF4-FFF2-40B4-BE49-F238E27FC236}">
                    <a16:creationId xmlns:a16="http://schemas.microsoft.com/office/drawing/2014/main" id="{231497D3-3E47-0219-36CD-C2F255E28326}"/>
                  </a:ext>
                </a:extLst>
              </p:cNvPr>
              <p:cNvCxnSpPr/>
              <p:nvPr/>
            </p:nvCxnSpPr>
            <p:spPr>
              <a:xfrm rot="5400000">
                <a:off x="4458897" y="3564179"/>
                <a:ext cx="2160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  <p:cxnSp>
            <p:nvCxnSpPr>
              <p:cNvPr id="144" name="Google Shape;405;p20">
                <a:extLst>
                  <a:ext uri="{FF2B5EF4-FFF2-40B4-BE49-F238E27FC236}">
                    <a16:creationId xmlns:a16="http://schemas.microsoft.com/office/drawing/2014/main" id="{553EA17E-B79E-234C-A493-420A17503538}"/>
                  </a:ext>
                </a:extLst>
              </p:cNvPr>
              <p:cNvCxnSpPr/>
              <p:nvPr/>
            </p:nvCxnSpPr>
            <p:spPr>
              <a:xfrm rot="10800000">
                <a:off x="2165823" y="1801625"/>
                <a:ext cx="1235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34343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  <p:cxnSp>
            <p:nvCxnSpPr>
              <p:cNvPr id="145" name="Google Shape;406;p20">
                <a:extLst>
                  <a:ext uri="{FF2B5EF4-FFF2-40B4-BE49-F238E27FC236}">
                    <a16:creationId xmlns:a16="http://schemas.microsoft.com/office/drawing/2014/main" id="{FDB5C020-B7CE-33EB-C7A4-782C674F1FB1}"/>
                  </a:ext>
                </a:extLst>
              </p:cNvPr>
              <p:cNvCxnSpPr/>
              <p:nvPr/>
            </p:nvCxnSpPr>
            <p:spPr>
              <a:xfrm rot="10800000">
                <a:off x="5736552" y="1801625"/>
                <a:ext cx="12195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34343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</p:grpSp>
      </p:grp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74AF8883-0CF0-3107-6817-0019BF11EAD5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458793E4-F9DC-3080-419E-043F4BC14082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0C71588E-43BC-D805-565C-A71EF7EC42EF}"/>
              </a:ext>
            </a:extLst>
          </p:cNvPr>
          <p:cNvSpPr txBox="1"/>
          <p:nvPr/>
        </p:nvSpPr>
        <p:spPr>
          <a:xfrm>
            <a:off x="779819" y="2063985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33351069-BB34-E9F8-26D0-71706732D9F4}"/>
              </a:ext>
            </a:extLst>
          </p:cNvPr>
          <p:cNvSpPr txBox="1"/>
          <p:nvPr/>
        </p:nvSpPr>
        <p:spPr>
          <a:xfrm>
            <a:off x="1164013" y="3998757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2601DA5F-355C-76DA-4709-FDB748124C31}"/>
              </a:ext>
            </a:extLst>
          </p:cNvPr>
          <p:cNvSpPr txBox="1"/>
          <p:nvPr/>
        </p:nvSpPr>
        <p:spPr>
          <a:xfrm>
            <a:off x="8667299" y="2263844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85F59C06-E2A1-5C52-0C91-5214A54DA1BD}"/>
              </a:ext>
            </a:extLst>
          </p:cNvPr>
          <p:cNvSpPr txBox="1"/>
          <p:nvPr/>
        </p:nvSpPr>
        <p:spPr>
          <a:xfrm>
            <a:off x="8609892" y="3685434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80360755-6253-907F-024E-7962FE9A91D2}"/>
              </a:ext>
            </a:extLst>
          </p:cNvPr>
          <p:cNvSpPr txBox="1"/>
          <p:nvPr/>
        </p:nvSpPr>
        <p:spPr>
          <a:xfrm>
            <a:off x="4922256" y="4881587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EDE885F-B34C-215E-0253-3C63D32C29E7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3F8AEFC-AF94-13EA-52D7-B82E713780D4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592ACD04-B7FA-07A8-D013-85273B3A920D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D72D9183-D2AF-A3D8-7786-081CEA865AAF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1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  <p:bldP spid="150" grpId="0"/>
      <p:bldP spid="151" grpId="0"/>
      <p:bldP spid="152" grpId="0"/>
      <p:bldP spid="1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7640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80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66">
            <a:extLst>
              <a:ext uri="{FF2B5EF4-FFF2-40B4-BE49-F238E27FC236}">
                <a16:creationId xmlns:a16="http://schemas.microsoft.com/office/drawing/2014/main" id="{BDD316FA-FA63-8A57-3D78-B8E84BF35329}"/>
              </a:ext>
            </a:extLst>
          </p:cNvPr>
          <p:cNvSpPr>
            <a:spLocks noEditPoints="1"/>
          </p:cNvSpPr>
          <p:nvPr/>
        </p:nvSpPr>
        <p:spPr bwMode="auto">
          <a:xfrm>
            <a:off x="8931456" y="2566195"/>
            <a:ext cx="1296934" cy="1596227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8800B03-AD22-664A-C70E-0C799F05B1CD}"/>
              </a:ext>
            </a:extLst>
          </p:cNvPr>
          <p:cNvGrpSpPr/>
          <p:nvPr/>
        </p:nvGrpSpPr>
        <p:grpSpPr>
          <a:xfrm>
            <a:off x="9278916" y="5479229"/>
            <a:ext cx="753131" cy="307868"/>
            <a:chOff x="9135740" y="5459667"/>
            <a:chExt cx="1064146" cy="43500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39A48B9-77AC-6947-F7B9-01E6DD458247}"/>
                </a:ext>
              </a:extLst>
            </p:cNvPr>
            <p:cNvSpPr/>
            <p:nvPr/>
          </p:nvSpPr>
          <p:spPr>
            <a:xfrm>
              <a:off x="913574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5D8B08F-6C7E-9FE9-1A57-9CAD2C80D0D9}"/>
                </a:ext>
              </a:extLst>
            </p:cNvPr>
            <p:cNvSpPr/>
            <p:nvPr/>
          </p:nvSpPr>
          <p:spPr>
            <a:xfrm>
              <a:off x="972438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Freeform 39">
              <a:hlinkClick r:id="rId2" action="ppaction://hlinksldjump"/>
              <a:extLst>
                <a:ext uri="{FF2B5EF4-FFF2-40B4-BE49-F238E27FC236}">
                  <a16:creationId xmlns:a16="http://schemas.microsoft.com/office/drawing/2014/main" id="{44C6AE3F-6D33-E071-F407-04824A9F3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7514" y="5537596"/>
              <a:ext cx="249238" cy="254000"/>
            </a:xfrm>
            <a:custGeom>
              <a:avLst/>
              <a:gdLst>
                <a:gd name="T0" fmla="*/ 157 w 157"/>
                <a:gd name="T1" fmla="*/ 78 h 160"/>
                <a:gd name="T2" fmla="*/ 81 w 157"/>
                <a:gd name="T3" fmla="*/ 2 h 160"/>
                <a:gd name="T4" fmla="*/ 76 w 157"/>
                <a:gd name="T5" fmla="*/ 2 h 160"/>
                <a:gd name="T6" fmla="*/ 0 w 157"/>
                <a:gd name="T7" fmla="*/ 78 h 160"/>
                <a:gd name="T8" fmla="*/ 5 w 157"/>
                <a:gd name="T9" fmla="*/ 83 h 160"/>
                <a:gd name="T10" fmla="*/ 19 w 157"/>
                <a:gd name="T11" fmla="*/ 68 h 160"/>
                <a:gd name="T12" fmla="*/ 19 w 157"/>
                <a:gd name="T13" fmla="*/ 152 h 160"/>
                <a:gd name="T14" fmla="*/ 27 w 157"/>
                <a:gd name="T15" fmla="*/ 160 h 160"/>
                <a:gd name="T16" fmla="*/ 64 w 157"/>
                <a:gd name="T17" fmla="*/ 160 h 160"/>
                <a:gd name="T18" fmla="*/ 64 w 157"/>
                <a:gd name="T19" fmla="*/ 121 h 160"/>
                <a:gd name="T20" fmla="*/ 68 w 157"/>
                <a:gd name="T21" fmla="*/ 116 h 160"/>
                <a:gd name="T22" fmla="*/ 91 w 157"/>
                <a:gd name="T23" fmla="*/ 116 h 160"/>
                <a:gd name="T24" fmla="*/ 95 w 157"/>
                <a:gd name="T25" fmla="*/ 121 h 160"/>
                <a:gd name="T26" fmla="*/ 95 w 157"/>
                <a:gd name="T27" fmla="*/ 160 h 160"/>
                <a:gd name="T28" fmla="*/ 132 w 157"/>
                <a:gd name="T29" fmla="*/ 160 h 160"/>
                <a:gd name="T30" fmla="*/ 140 w 157"/>
                <a:gd name="T31" fmla="*/ 152 h 160"/>
                <a:gd name="T32" fmla="*/ 140 w 157"/>
                <a:gd name="T33" fmla="*/ 70 h 160"/>
                <a:gd name="T34" fmla="*/ 153 w 157"/>
                <a:gd name="T35" fmla="*/ 83 h 160"/>
                <a:gd name="T36" fmla="*/ 157 w 157"/>
                <a:gd name="T37" fmla="*/ 78 h 160"/>
                <a:gd name="T38" fmla="*/ 157 w 157"/>
                <a:gd name="T39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60">
                  <a:moveTo>
                    <a:pt x="157" y="78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0" y="0"/>
                    <a:pt x="78" y="0"/>
                    <a:pt x="76" y="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6"/>
                    <a:pt x="22" y="160"/>
                    <a:pt x="27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4" y="118"/>
                    <a:pt x="65" y="116"/>
                    <a:pt x="68" y="116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2" y="116"/>
                    <a:pt x="95" y="118"/>
                    <a:pt x="95" y="121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7" y="160"/>
                    <a:pt x="140" y="156"/>
                    <a:pt x="140" y="152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78"/>
                    <a:pt x="157" y="78"/>
                    <a:pt x="157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44">
              <a:hlinkClick r:id="rId3" action="ppaction://hlinksldjump"/>
              <a:extLst>
                <a:ext uri="{FF2B5EF4-FFF2-40B4-BE49-F238E27FC236}">
                  <a16:creationId xmlns:a16="http://schemas.microsoft.com/office/drawing/2014/main" id="{6925E266-277D-A8C4-B9B3-3DB87C4BC8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730" y="5552834"/>
              <a:ext cx="223525" cy="223525"/>
            </a:xfrm>
            <a:custGeom>
              <a:avLst/>
              <a:gdLst>
                <a:gd name="T0" fmla="*/ 0 w 160"/>
                <a:gd name="T1" fmla="*/ 0 h 160"/>
                <a:gd name="T2" fmla="*/ 0 w 160"/>
                <a:gd name="T3" fmla="*/ 26 h 160"/>
                <a:gd name="T4" fmla="*/ 160 w 160"/>
                <a:gd name="T5" fmla="*/ 26 h 160"/>
                <a:gd name="T6" fmla="*/ 160 w 160"/>
                <a:gd name="T7" fmla="*/ 0 h 160"/>
                <a:gd name="T8" fmla="*/ 0 w 160"/>
                <a:gd name="T9" fmla="*/ 0 h 160"/>
                <a:gd name="T10" fmla="*/ 0 w 160"/>
                <a:gd name="T11" fmla="*/ 71 h 160"/>
                <a:gd name="T12" fmla="*/ 160 w 160"/>
                <a:gd name="T13" fmla="*/ 71 h 160"/>
                <a:gd name="T14" fmla="*/ 160 w 160"/>
                <a:gd name="T15" fmla="*/ 45 h 160"/>
                <a:gd name="T16" fmla="*/ 0 w 160"/>
                <a:gd name="T17" fmla="*/ 45 h 160"/>
                <a:gd name="T18" fmla="*/ 0 w 160"/>
                <a:gd name="T19" fmla="*/ 71 h 160"/>
                <a:gd name="T20" fmla="*/ 0 w 160"/>
                <a:gd name="T21" fmla="*/ 116 h 160"/>
                <a:gd name="T22" fmla="*/ 160 w 160"/>
                <a:gd name="T23" fmla="*/ 116 h 160"/>
                <a:gd name="T24" fmla="*/ 160 w 160"/>
                <a:gd name="T25" fmla="*/ 90 h 160"/>
                <a:gd name="T26" fmla="*/ 0 w 160"/>
                <a:gd name="T27" fmla="*/ 90 h 160"/>
                <a:gd name="T28" fmla="*/ 0 w 160"/>
                <a:gd name="T29" fmla="*/ 116 h 160"/>
                <a:gd name="T30" fmla="*/ 0 w 160"/>
                <a:gd name="T31" fmla="*/ 160 h 160"/>
                <a:gd name="T32" fmla="*/ 160 w 160"/>
                <a:gd name="T33" fmla="*/ 160 h 160"/>
                <a:gd name="T34" fmla="*/ 160 w 160"/>
                <a:gd name="T35" fmla="*/ 135 h 160"/>
                <a:gd name="T36" fmla="*/ 0 w 160"/>
                <a:gd name="T37" fmla="*/ 135 h 160"/>
                <a:gd name="T38" fmla="*/ 0 w 160"/>
                <a:gd name="T3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0">
                  <a:moveTo>
                    <a:pt x="0" y="0"/>
                  </a:moveTo>
                  <a:lnTo>
                    <a:pt x="0" y="26"/>
                  </a:lnTo>
                  <a:lnTo>
                    <a:pt x="160" y="26"/>
                  </a:lnTo>
                  <a:lnTo>
                    <a:pt x="160" y="0"/>
                  </a:lnTo>
                  <a:lnTo>
                    <a:pt x="0" y="0"/>
                  </a:lnTo>
                  <a:close/>
                  <a:moveTo>
                    <a:pt x="0" y="71"/>
                  </a:moveTo>
                  <a:lnTo>
                    <a:pt x="160" y="71"/>
                  </a:lnTo>
                  <a:lnTo>
                    <a:pt x="160" y="45"/>
                  </a:lnTo>
                  <a:lnTo>
                    <a:pt x="0" y="45"/>
                  </a:lnTo>
                  <a:lnTo>
                    <a:pt x="0" y="71"/>
                  </a:lnTo>
                  <a:close/>
                  <a:moveTo>
                    <a:pt x="0" y="116"/>
                  </a:moveTo>
                  <a:lnTo>
                    <a:pt x="160" y="116"/>
                  </a:lnTo>
                  <a:lnTo>
                    <a:pt x="160" y="90"/>
                  </a:lnTo>
                  <a:lnTo>
                    <a:pt x="0" y="90"/>
                  </a:lnTo>
                  <a:lnTo>
                    <a:pt x="0" y="116"/>
                  </a:lnTo>
                  <a:close/>
                  <a:moveTo>
                    <a:pt x="0" y="160"/>
                  </a:moveTo>
                  <a:lnTo>
                    <a:pt x="160" y="160"/>
                  </a:lnTo>
                  <a:lnTo>
                    <a:pt x="160" y="135"/>
                  </a:lnTo>
                  <a:lnTo>
                    <a:pt x="0" y="135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376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8241E7-0CA1-4555-65D1-C8BF5CC85C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4" name="Google Shape;503;p22">
            <a:extLst>
              <a:ext uri="{FF2B5EF4-FFF2-40B4-BE49-F238E27FC236}">
                <a16:creationId xmlns:a16="http://schemas.microsoft.com/office/drawing/2014/main" id="{5705E059-F5F0-79E2-46B3-AD9D5D355C57}"/>
              </a:ext>
            </a:extLst>
          </p:cNvPr>
          <p:cNvGrpSpPr/>
          <p:nvPr/>
        </p:nvGrpSpPr>
        <p:grpSpPr>
          <a:xfrm>
            <a:off x="5037136" y="4177347"/>
            <a:ext cx="2092174" cy="2092174"/>
            <a:chOff x="3736913" y="2810632"/>
            <a:chExt cx="1670145" cy="1670145"/>
          </a:xfrm>
        </p:grpSpPr>
        <p:sp>
          <p:nvSpPr>
            <p:cNvPr id="5" name="Google Shape;504;p22">
              <a:extLst>
                <a:ext uri="{FF2B5EF4-FFF2-40B4-BE49-F238E27FC236}">
                  <a16:creationId xmlns:a16="http://schemas.microsoft.com/office/drawing/2014/main" id="{B8C1B56E-6799-97FE-7239-5CAEE7BA306C}"/>
                </a:ext>
              </a:extLst>
            </p:cNvPr>
            <p:cNvSpPr/>
            <p:nvPr/>
          </p:nvSpPr>
          <p:spPr>
            <a:xfrm>
              <a:off x="3736913" y="2810632"/>
              <a:ext cx="1670145" cy="1670145"/>
            </a:xfrm>
            <a:custGeom>
              <a:avLst/>
              <a:gdLst/>
              <a:ahLst/>
              <a:cxnLst/>
              <a:rect l="l" t="t" r="r" b="b"/>
              <a:pathLst>
                <a:path w="115541" h="115541" extrusionOk="0">
                  <a:moveTo>
                    <a:pt x="57758" y="18194"/>
                  </a:moveTo>
                  <a:cubicBezTo>
                    <a:pt x="62853" y="18194"/>
                    <a:pt x="67993" y="19181"/>
                    <a:pt x="72895" y="21212"/>
                  </a:cubicBezTo>
                  <a:cubicBezTo>
                    <a:pt x="87683" y="27336"/>
                    <a:pt x="97392" y="41750"/>
                    <a:pt x="97392" y="57808"/>
                  </a:cubicBezTo>
                  <a:cubicBezTo>
                    <a:pt x="97317" y="79616"/>
                    <a:pt x="79617" y="97317"/>
                    <a:pt x="57808" y="97391"/>
                  </a:cubicBezTo>
                  <a:cubicBezTo>
                    <a:pt x="41751" y="97391"/>
                    <a:pt x="27336" y="87682"/>
                    <a:pt x="21212" y="72894"/>
                  </a:cubicBezTo>
                  <a:cubicBezTo>
                    <a:pt x="15088" y="58106"/>
                    <a:pt x="18448" y="41153"/>
                    <a:pt x="29801" y="29800"/>
                  </a:cubicBezTo>
                  <a:cubicBezTo>
                    <a:pt x="37390" y="22211"/>
                    <a:pt x="47483" y="18194"/>
                    <a:pt x="57758" y="18194"/>
                  </a:cubicBezTo>
                  <a:close/>
                  <a:moveTo>
                    <a:pt x="50116" y="1"/>
                  </a:moveTo>
                  <a:lnTo>
                    <a:pt x="48995" y="8141"/>
                  </a:lnTo>
                  <a:lnTo>
                    <a:pt x="46680" y="8664"/>
                  </a:lnTo>
                  <a:cubicBezTo>
                    <a:pt x="41078" y="9859"/>
                    <a:pt x="35776" y="12100"/>
                    <a:pt x="30996" y="15162"/>
                  </a:cubicBezTo>
                  <a:lnTo>
                    <a:pt x="28979" y="16432"/>
                  </a:lnTo>
                  <a:lnTo>
                    <a:pt x="22482" y="11577"/>
                  </a:lnTo>
                  <a:lnTo>
                    <a:pt x="11577" y="22407"/>
                  </a:lnTo>
                  <a:lnTo>
                    <a:pt x="16432" y="28979"/>
                  </a:lnTo>
                  <a:lnTo>
                    <a:pt x="15237" y="30921"/>
                  </a:lnTo>
                  <a:cubicBezTo>
                    <a:pt x="12175" y="35775"/>
                    <a:pt x="9934" y="41078"/>
                    <a:pt x="8665" y="46605"/>
                  </a:cubicBezTo>
                  <a:lnTo>
                    <a:pt x="8142" y="48995"/>
                  </a:lnTo>
                  <a:lnTo>
                    <a:pt x="1" y="50190"/>
                  </a:lnTo>
                  <a:lnTo>
                    <a:pt x="1" y="65500"/>
                  </a:lnTo>
                  <a:lnTo>
                    <a:pt x="8142" y="66695"/>
                  </a:lnTo>
                  <a:lnTo>
                    <a:pt x="8665" y="69011"/>
                  </a:lnTo>
                  <a:cubicBezTo>
                    <a:pt x="9860" y="74537"/>
                    <a:pt x="12100" y="79840"/>
                    <a:pt x="15162" y="84695"/>
                  </a:cubicBezTo>
                  <a:lnTo>
                    <a:pt x="16432" y="86637"/>
                  </a:lnTo>
                  <a:lnTo>
                    <a:pt x="11577" y="93209"/>
                  </a:lnTo>
                  <a:lnTo>
                    <a:pt x="22407" y="104038"/>
                  </a:lnTo>
                  <a:lnTo>
                    <a:pt x="28905" y="99184"/>
                  </a:lnTo>
                  <a:lnTo>
                    <a:pt x="30921" y="100379"/>
                  </a:lnTo>
                  <a:cubicBezTo>
                    <a:pt x="35701" y="103441"/>
                    <a:pt x="41004" y="105682"/>
                    <a:pt x="46605" y="106951"/>
                  </a:cubicBezTo>
                  <a:lnTo>
                    <a:pt x="48846" y="107474"/>
                  </a:lnTo>
                  <a:lnTo>
                    <a:pt x="50041" y="115540"/>
                  </a:lnTo>
                  <a:lnTo>
                    <a:pt x="65426" y="115540"/>
                  </a:lnTo>
                  <a:lnTo>
                    <a:pt x="66621" y="107474"/>
                  </a:lnTo>
                  <a:lnTo>
                    <a:pt x="68936" y="106951"/>
                  </a:lnTo>
                  <a:cubicBezTo>
                    <a:pt x="74463" y="105682"/>
                    <a:pt x="79841" y="103441"/>
                    <a:pt x="84621" y="100379"/>
                  </a:cubicBezTo>
                  <a:lnTo>
                    <a:pt x="86637" y="99184"/>
                  </a:lnTo>
                  <a:lnTo>
                    <a:pt x="93135" y="104038"/>
                  </a:lnTo>
                  <a:lnTo>
                    <a:pt x="104039" y="93209"/>
                  </a:lnTo>
                  <a:lnTo>
                    <a:pt x="99184" y="86637"/>
                  </a:lnTo>
                  <a:lnTo>
                    <a:pt x="100454" y="84620"/>
                  </a:lnTo>
                  <a:cubicBezTo>
                    <a:pt x="103516" y="79840"/>
                    <a:pt x="105682" y="74537"/>
                    <a:pt x="106952" y="68936"/>
                  </a:cubicBezTo>
                  <a:lnTo>
                    <a:pt x="107475" y="66621"/>
                  </a:lnTo>
                  <a:lnTo>
                    <a:pt x="115541" y="65500"/>
                  </a:lnTo>
                  <a:lnTo>
                    <a:pt x="115541" y="50115"/>
                  </a:lnTo>
                  <a:lnTo>
                    <a:pt x="107475" y="48995"/>
                  </a:lnTo>
                  <a:lnTo>
                    <a:pt x="106952" y="46679"/>
                  </a:lnTo>
                  <a:cubicBezTo>
                    <a:pt x="105682" y="41078"/>
                    <a:pt x="103442" y="35775"/>
                    <a:pt x="100379" y="30995"/>
                  </a:cubicBezTo>
                  <a:lnTo>
                    <a:pt x="99184" y="28979"/>
                  </a:lnTo>
                  <a:lnTo>
                    <a:pt x="104039" y="22481"/>
                  </a:lnTo>
                  <a:lnTo>
                    <a:pt x="93210" y="11577"/>
                  </a:lnTo>
                  <a:lnTo>
                    <a:pt x="86637" y="16432"/>
                  </a:lnTo>
                  <a:lnTo>
                    <a:pt x="84695" y="15237"/>
                  </a:lnTo>
                  <a:cubicBezTo>
                    <a:pt x="79841" y="12175"/>
                    <a:pt x="74538" y="9934"/>
                    <a:pt x="68936" y="8664"/>
                  </a:cubicBezTo>
                  <a:lnTo>
                    <a:pt x="66696" y="8141"/>
                  </a:lnTo>
                  <a:lnTo>
                    <a:pt x="65501" y="1"/>
                  </a:ln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05;p22">
              <a:extLst>
                <a:ext uri="{FF2B5EF4-FFF2-40B4-BE49-F238E27FC236}">
                  <a16:creationId xmlns:a16="http://schemas.microsoft.com/office/drawing/2014/main" id="{6D0E7BEC-CEBA-0FDC-D154-18BE52C608A4}"/>
                </a:ext>
              </a:extLst>
            </p:cNvPr>
            <p:cNvSpPr/>
            <p:nvPr/>
          </p:nvSpPr>
          <p:spPr>
            <a:xfrm>
              <a:off x="4059722" y="3195308"/>
              <a:ext cx="1025626" cy="901269"/>
            </a:xfrm>
            <a:custGeom>
              <a:avLst/>
              <a:gdLst/>
              <a:ahLst/>
              <a:cxnLst/>
              <a:rect l="l" t="t" r="r" b="b"/>
              <a:pathLst>
                <a:path w="70953" h="62350" extrusionOk="0">
                  <a:moveTo>
                    <a:pt x="35413" y="1"/>
                  </a:moveTo>
                  <a:cubicBezTo>
                    <a:pt x="31207" y="1"/>
                    <a:pt x="26937" y="858"/>
                    <a:pt x="22854" y="2666"/>
                  </a:cubicBezTo>
                  <a:cubicBezTo>
                    <a:pt x="7095" y="9686"/>
                    <a:pt x="0" y="28059"/>
                    <a:pt x="6946" y="43818"/>
                  </a:cubicBezTo>
                  <a:cubicBezTo>
                    <a:pt x="12134" y="55408"/>
                    <a:pt x="23522" y="62349"/>
                    <a:pt x="35474" y="62349"/>
                  </a:cubicBezTo>
                  <a:cubicBezTo>
                    <a:pt x="39694" y="62349"/>
                    <a:pt x="43985" y="61483"/>
                    <a:pt x="48098" y="59651"/>
                  </a:cubicBezTo>
                  <a:cubicBezTo>
                    <a:pt x="63782" y="52705"/>
                    <a:pt x="70952" y="34258"/>
                    <a:pt x="63932" y="18574"/>
                  </a:cubicBezTo>
                  <a:cubicBezTo>
                    <a:pt x="58794" y="6917"/>
                    <a:pt x="47363" y="1"/>
                    <a:pt x="35413" y="1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06;p22">
              <a:extLst>
                <a:ext uri="{FF2B5EF4-FFF2-40B4-BE49-F238E27FC236}">
                  <a16:creationId xmlns:a16="http://schemas.microsoft.com/office/drawing/2014/main" id="{8A53C0EF-857E-EB2D-9E0B-25C0CA891934}"/>
                </a:ext>
              </a:extLst>
            </p:cNvPr>
            <p:cNvSpPr/>
            <p:nvPr/>
          </p:nvSpPr>
          <p:spPr>
            <a:xfrm>
              <a:off x="4139600" y="3265733"/>
              <a:ext cx="865854" cy="761012"/>
            </a:xfrm>
            <a:custGeom>
              <a:avLst/>
              <a:gdLst/>
              <a:ahLst/>
              <a:cxnLst/>
              <a:rect l="l" t="t" r="r" b="b"/>
              <a:pathLst>
                <a:path w="59900" h="52647" extrusionOk="0">
                  <a:moveTo>
                    <a:pt x="29905" y="1"/>
                  </a:moveTo>
                  <a:cubicBezTo>
                    <a:pt x="26344" y="1"/>
                    <a:pt x="22728" y="732"/>
                    <a:pt x="19270" y="2275"/>
                  </a:cubicBezTo>
                  <a:cubicBezTo>
                    <a:pt x="5976" y="8175"/>
                    <a:pt x="1" y="23710"/>
                    <a:pt x="5901" y="37004"/>
                  </a:cubicBezTo>
                  <a:cubicBezTo>
                    <a:pt x="10258" y="46821"/>
                    <a:pt x="19869" y="52647"/>
                    <a:pt x="29952" y="52647"/>
                  </a:cubicBezTo>
                  <a:cubicBezTo>
                    <a:pt x="33523" y="52647"/>
                    <a:pt x="37153" y="51916"/>
                    <a:pt x="40630" y="50373"/>
                  </a:cubicBezTo>
                  <a:cubicBezTo>
                    <a:pt x="53925" y="44472"/>
                    <a:pt x="59899" y="28863"/>
                    <a:pt x="53999" y="15644"/>
                  </a:cubicBezTo>
                  <a:cubicBezTo>
                    <a:pt x="49587" y="5827"/>
                    <a:pt x="39962" y="1"/>
                    <a:pt x="299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62980F1-77D4-4B41-D70F-745C3AA527E9}"/>
              </a:ext>
            </a:extLst>
          </p:cNvPr>
          <p:cNvGrpSpPr/>
          <p:nvPr/>
        </p:nvGrpSpPr>
        <p:grpSpPr>
          <a:xfrm>
            <a:off x="3175591" y="3502512"/>
            <a:ext cx="1695225" cy="1578243"/>
            <a:chOff x="3175591" y="3502512"/>
            <a:chExt cx="1695225" cy="1578243"/>
          </a:xfrm>
        </p:grpSpPr>
        <p:grpSp>
          <p:nvGrpSpPr>
            <p:cNvPr id="20" name="Google Shape;519;p22">
              <a:extLst>
                <a:ext uri="{FF2B5EF4-FFF2-40B4-BE49-F238E27FC236}">
                  <a16:creationId xmlns:a16="http://schemas.microsoft.com/office/drawing/2014/main" id="{2BE447F3-875D-BE86-5F3D-A33608354E74}"/>
                </a:ext>
              </a:extLst>
            </p:cNvPr>
            <p:cNvGrpSpPr/>
            <p:nvPr/>
          </p:nvGrpSpPr>
          <p:grpSpPr>
            <a:xfrm>
              <a:off x="3175591" y="3502512"/>
              <a:ext cx="1695225" cy="1578243"/>
              <a:chOff x="2250875" y="2271923"/>
              <a:chExt cx="1353268" cy="1259883"/>
            </a:xfrm>
          </p:grpSpPr>
          <p:sp>
            <p:nvSpPr>
              <p:cNvPr id="21" name="Google Shape;520;p22">
                <a:extLst>
                  <a:ext uri="{FF2B5EF4-FFF2-40B4-BE49-F238E27FC236}">
                    <a16:creationId xmlns:a16="http://schemas.microsoft.com/office/drawing/2014/main" id="{3033C5AD-11C7-E816-51FD-BEA80F8D1EF2}"/>
                  </a:ext>
                </a:extLst>
              </p:cNvPr>
              <p:cNvSpPr/>
              <p:nvPr/>
            </p:nvSpPr>
            <p:spPr>
              <a:xfrm>
                <a:off x="2514829" y="2271923"/>
                <a:ext cx="1089314" cy="1259883"/>
              </a:xfrm>
              <a:custGeom>
                <a:avLst/>
                <a:gdLst/>
                <a:ahLst/>
                <a:cxnLst/>
                <a:rect l="l" t="t" r="r" b="b"/>
                <a:pathLst>
                  <a:path w="75359" h="87159" extrusionOk="0">
                    <a:moveTo>
                      <a:pt x="36074" y="0"/>
                    </a:moveTo>
                    <a:cubicBezTo>
                      <a:pt x="14489" y="24124"/>
                      <a:pt x="1718" y="54820"/>
                      <a:pt x="0" y="87159"/>
                    </a:cubicBezTo>
                    <a:lnTo>
                      <a:pt x="55567" y="87159"/>
                    </a:lnTo>
                    <a:cubicBezTo>
                      <a:pt x="57135" y="69608"/>
                      <a:pt x="64081" y="52878"/>
                      <a:pt x="75359" y="39360"/>
                    </a:cubicBezTo>
                    <a:lnTo>
                      <a:pt x="36074" y="0"/>
                    </a:ln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23" name="Google Shape;524;p22">
                <a:extLst>
                  <a:ext uri="{FF2B5EF4-FFF2-40B4-BE49-F238E27FC236}">
                    <a16:creationId xmlns:a16="http://schemas.microsoft.com/office/drawing/2014/main" id="{2DBE4921-EE3D-03E0-8084-44F3AA75D66E}"/>
                  </a:ext>
                </a:extLst>
              </p:cNvPr>
              <p:cNvCxnSpPr/>
              <p:nvPr/>
            </p:nvCxnSpPr>
            <p:spPr>
              <a:xfrm rot="10800000">
                <a:off x="2250875" y="3070600"/>
                <a:ext cx="37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</p:grpSp>
        <p:grpSp>
          <p:nvGrpSpPr>
            <p:cNvPr id="32" name="Google Shape;531;p22">
              <a:extLst>
                <a:ext uri="{FF2B5EF4-FFF2-40B4-BE49-F238E27FC236}">
                  <a16:creationId xmlns:a16="http://schemas.microsoft.com/office/drawing/2014/main" id="{7B5AC9B0-9356-0DC9-82BB-CA1A0304B735}"/>
                </a:ext>
              </a:extLst>
            </p:cNvPr>
            <p:cNvGrpSpPr/>
            <p:nvPr/>
          </p:nvGrpSpPr>
          <p:grpSpPr>
            <a:xfrm>
              <a:off x="3973226" y="4290517"/>
              <a:ext cx="430623" cy="425001"/>
              <a:chOff x="6232000" y="1435050"/>
              <a:chExt cx="488225" cy="481850"/>
            </a:xfrm>
          </p:grpSpPr>
          <p:sp>
            <p:nvSpPr>
              <p:cNvPr id="33" name="Google Shape;532;p22">
                <a:extLst>
                  <a:ext uri="{FF2B5EF4-FFF2-40B4-BE49-F238E27FC236}">
                    <a16:creationId xmlns:a16="http://schemas.microsoft.com/office/drawing/2014/main" id="{CCEE45FA-3A8A-1509-1A41-5CACD83F6001}"/>
                  </a:ext>
                </a:extLst>
              </p:cNvPr>
              <p:cNvSpPr/>
              <p:nvPr/>
            </p:nvSpPr>
            <p:spPr>
              <a:xfrm>
                <a:off x="6578000" y="1463375"/>
                <a:ext cx="83150" cy="782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30" extrusionOk="0">
                    <a:moveTo>
                      <a:pt x="482" y="1"/>
                    </a:moveTo>
                    <a:cubicBezTo>
                      <a:pt x="280" y="1"/>
                      <a:pt x="95" y="114"/>
                      <a:pt x="1" y="293"/>
                    </a:cubicBezTo>
                    <a:lnTo>
                      <a:pt x="3322" y="3130"/>
                    </a:lnTo>
                    <a:lnTo>
                      <a:pt x="3322" y="564"/>
                    </a:lnTo>
                    <a:cubicBezTo>
                      <a:pt x="3325" y="253"/>
                      <a:pt x="3072" y="1"/>
                      <a:pt x="2761" y="1"/>
                    </a:cubicBezTo>
                    <a:cubicBezTo>
                      <a:pt x="2760" y="1"/>
                      <a:pt x="2758" y="1"/>
                      <a:pt x="2756" y="1"/>
                    </a:cubicBezTo>
                    <a:lnTo>
                      <a:pt x="497" y="1"/>
                    </a:lnTo>
                    <a:cubicBezTo>
                      <a:pt x="492" y="1"/>
                      <a:pt x="487" y="1"/>
                      <a:pt x="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4" name="Google Shape;533;p22">
                <a:extLst>
                  <a:ext uri="{FF2B5EF4-FFF2-40B4-BE49-F238E27FC236}">
                    <a16:creationId xmlns:a16="http://schemas.microsoft.com/office/drawing/2014/main" id="{986DACB1-491B-0877-C09A-F0FEDFF19687}"/>
                  </a:ext>
                </a:extLst>
              </p:cNvPr>
              <p:cNvSpPr/>
              <p:nvPr/>
            </p:nvSpPr>
            <p:spPr>
              <a:xfrm>
                <a:off x="6421725" y="1773850"/>
                <a:ext cx="112950" cy="143050"/>
              </a:xfrm>
              <a:custGeom>
                <a:avLst/>
                <a:gdLst/>
                <a:ahLst/>
                <a:cxnLst/>
                <a:rect l="l" t="t" r="r" b="b"/>
                <a:pathLst>
                  <a:path w="4518" h="5722" extrusionOk="0">
                    <a:moveTo>
                      <a:pt x="2822" y="1130"/>
                    </a:moveTo>
                    <a:cubicBezTo>
                      <a:pt x="3325" y="1130"/>
                      <a:pt x="3578" y="1738"/>
                      <a:pt x="3222" y="2093"/>
                    </a:cubicBezTo>
                    <a:cubicBezTo>
                      <a:pt x="3106" y="2209"/>
                      <a:pt x="2964" y="2260"/>
                      <a:pt x="2825" y="2260"/>
                    </a:cubicBezTo>
                    <a:cubicBezTo>
                      <a:pt x="2535" y="2260"/>
                      <a:pt x="2259" y="2036"/>
                      <a:pt x="2259" y="1696"/>
                    </a:cubicBezTo>
                    <a:cubicBezTo>
                      <a:pt x="2259" y="1383"/>
                      <a:pt x="2509" y="1130"/>
                      <a:pt x="2822" y="1130"/>
                    </a:cubicBezTo>
                    <a:close/>
                    <a:moveTo>
                      <a:pt x="0" y="1"/>
                    </a:moveTo>
                    <a:lnTo>
                      <a:pt x="0" y="5722"/>
                    </a:lnTo>
                    <a:lnTo>
                      <a:pt x="4517" y="5722"/>
                    </a:lnTo>
                    <a:lnTo>
                      <a:pt x="451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5" name="Google Shape;534;p22">
                <a:extLst>
                  <a:ext uri="{FF2B5EF4-FFF2-40B4-BE49-F238E27FC236}">
                    <a16:creationId xmlns:a16="http://schemas.microsoft.com/office/drawing/2014/main" id="{1C96CF2D-F338-A8A8-059F-D3D2E64E49E6}"/>
                  </a:ext>
                </a:extLst>
              </p:cNvPr>
              <p:cNvSpPr/>
              <p:nvPr/>
            </p:nvSpPr>
            <p:spPr>
              <a:xfrm>
                <a:off x="6448975" y="1632700"/>
                <a:ext cx="56475" cy="56475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6" name="Google Shape;535;p22">
                <a:extLst>
                  <a:ext uri="{FF2B5EF4-FFF2-40B4-BE49-F238E27FC236}">
                    <a16:creationId xmlns:a16="http://schemas.microsoft.com/office/drawing/2014/main" id="{DAED09BA-5555-A494-062E-E2F5FCDCBFFB}"/>
                  </a:ext>
                </a:extLst>
              </p:cNvPr>
              <p:cNvSpPr/>
              <p:nvPr/>
            </p:nvSpPr>
            <p:spPr>
              <a:xfrm>
                <a:off x="6232000" y="1435050"/>
                <a:ext cx="488225" cy="237825"/>
              </a:xfrm>
              <a:custGeom>
                <a:avLst/>
                <a:gdLst/>
                <a:ahLst/>
                <a:cxnLst/>
                <a:rect l="l" t="t" r="r" b="b"/>
                <a:pathLst>
                  <a:path w="19529" h="9513" extrusionOk="0">
                    <a:moveTo>
                      <a:pt x="9821" y="0"/>
                    </a:moveTo>
                    <a:cubicBezTo>
                      <a:pt x="9559" y="0"/>
                      <a:pt x="9297" y="92"/>
                      <a:pt x="9086" y="276"/>
                    </a:cubicBezTo>
                    <a:lnTo>
                      <a:pt x="531" y="7521"/>
                    </a:lnTo>
                    <a:cubicBezTo>
                      <a:pt x="61" y="7921"/>
                      <a:pt x="1" y="8626"/>
                      <a:pt x="395" y="9099"/>
                    </a:cubicBezTo>
                    <a:cubicBezTo>
                      <a:pt x="620" y="9369"/>
                      <a:pt x="942" y="9508"/>
                      <a:pt x="1266" y="9508"/>
                    </a:cubicBezTo>
                    <a:cubicBezTo>
                      <a:pt x="1525" y="9508"/>
                      <a:pt x="1785" y="9419"/>
                      <a:pt x="1997" y="9237"/>
                    </a:cubicBezTo>
                    <a:lnTo>
                      <a:pt x="9821" y="2622"/>
                    </a:lnTo>
                    <a:lnTo>
                      <a:pt x="17544" y="9240"/>
                    </a:lnTo>
                    <a:cubicBezTo>
                      <a:pt x="17759" y="9425"/>
                      <a:pt x="18019" y="9513"/>
                      <a:pt x="18278" y="9513"/>
                    </a:cubicBezTo>
                    <a:cubicBezTo>
                      <a:pt x="18661" y="9513"/>
                      <a:pt x="19039" y="9318"/>
                      <a:pt x="19252" y="8954"/>
                    </a:cubicBezTo>
                    <a:cubicBezTo>
                      <a:pt x="19529" y="8482"/>
                      <a:pt x="19430" y="7879"/>
                      <a:pt x="19014" y="7524"/>
                    </a:cubicBezTo>
                    <a:lnTo>
                      <a:pt x="10555" y="276"/>
                    </a:lnTo>
                    <a:cubicBezTo>
                      <a:pt x="10345" y="92"/>
                      <a:pt x="10083" y="0"/>
                      <a:pt x="98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7" name="Google Shape;536;p22">
                <a:extLst>
                  <a:ext uri="{FF2B5EF4-FFF2-40B4-BE49-F238E27FC236}">
                    <a16:creationId xmlns:a16="http://schemas.microsoft.com/office/drawing/2014/main" id="{B6F6CBBA-479B-8CE7-237C-74AC6279E797}"/>
                  </a:ext>
                </a:extLst>
              </p:cNvPr>
              <p:cNvSpPr/>
              <p:nvPr/>
            </p:nvSpPr>
            <p:spPr>
              <a:xfrm>
                <a:off x="6291025" y="1537700"/>
                <a:ext cx="369800" cy="379200"/>
              </a:xfrm>
              <a:custGeom>
                <a:avLst/>
                <a:gdLst/>
                <a:ahLst/>
                <a:cxnLst/>
                <a:rect l="l" t="t" r="r" b="b"/>
                <a:pathLst>
                  <a:path w="14792" h="15168" extrusionOk="0">
                    <a:moveTo>
                      <a:pt x="9143" y="2671"/>
                    </a:moveTo>
                    <a:cubicBezTo>
                      <a:pt x="9453" y="2671"/>
                      <a:pt x="9706" y="2924"/>
                      <a:pt x="9706" y="3237"/>
                    </a:cubicBezTo>
                    <a:lnTo>
                      <a:pt x="9706" y="6625"/>
                    </a:lnTo>
                    <a:cubicBezTo>
                      <a:pt x="9706" y="6935"/>
                      <a:pt x="9453" y="7188"/>
                      <a:pt x="9143" y="7188"/>
                    </a:cubicBezTo>
                    <a:lnTo>
                      <a:pt x="5755" y="7188"/>
                    </a:lnTo>
                    <a:cubicBezTo>
                      <a:pt x="5442" y="7188"/>
                      <a:pt x="5189" y="6935"/>
                      <a:pt x="5189" y="6625"/>
                    </a:cubicBezTo>
                    <a:lnTo>
                      <a:pt x="5189" y="3237"/>
                    </a:lnTo>
                    <a:cubicBezTo>
                      <a:pt x="5189" y="2924"/>
                      <a:pt x="5442" y="2671"/>
                      <a:pt x="5755" y="2671"/>
                    </a:cubicBezTo>
                    <a:close/>
                    <a:moveTo>
                      <a:pt x="7448" y="0"/>
                    </a:moveTo>
                    <a:lnTo>
                      <a:pt x="4" y="6291"/>
                    </a:lnTo>
                    <a:lnTo>
                      <a:pt x="4" y="14605"/>
                    </a:lnTo>
                    <a:cubicBezTo>
                      <a:pt x="1" y="14913"/>
                      <a:pt x="254" y="15168"/>
                      <a:pt x="564" y="15168"/>
                    </a:cubicBezTo>
                    <a:cubicBezTo>
                      <a:pt x="566" y="15168"/>
                      <a:pt x="568" y="15168"/>
                      <a:pt x="570" y="15168"/>
                    </a:cubicBezTo>
                    <a:lnTo>
                      <a:pt x="4060" y="15168"/>
                    </a:lnTo>
                    <a:lnTo>
                      <a:pt x="4060" y="8883"/>
                    </a:lnTo>
                    <a:cubicBezTo>
                      <a:pt x="4060" y="8570"/>
                      <a:pt x="4313" y="8317"/>
                      <a:pt x="4626" y="8317"/>
                    </a:cubicBezTo>
                    <a:lnTo>
                      <a:pt x="10272" y="8317"/>
                    </a:lnTo>
                    <a:cubicBezTo>
                      <a:pt x="10582" y="8317"/>
                      <a:pt x="10835" y="8570"/>
                      <a:pt x="10835" y="8883"/>
                    </a:cubicBezTo>
                    <a:lnTo>
                      <a:pt x="10835" y="15168"/>
                    </a:lnTo>
                    <a:lnTo>
                      <a:pt x="14223" y="15168"/>
                    </a:lnTo>
                    <a:cubicBezTo>
                      <a:pt x="14225" y="15168"/>
                      <a:pt x="14227" y="15168"/>
                      <a:pt x="14228" y="15168"/>
                    </a:cubicBezTo>
                    <a:cubicBezTo>
                      <a:pt x="14539" y="15168"/>
                      <a:pt x="14792" y="14913"/>
                      <a:pt x="14789" y="14605"/>
                    </a:cubicBezTo>
                    <a:lnTo>
                      <a:pt x="14789" y="6291"/>
                    </a:lnTo>
                    <a:lnTo>
                      <a:pt x="744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7FC11A-EAFF-05B6-2CA8-EE522BDD353D}"/>
              </a:ext>
            </a:extLst>
          </p:cNvPr>
          <p:cNvGrpSpPr/>
          <p:nvPr/>
        </p:nvGrpSpPr>
        <p:grpSpPr>
          <a:xfrm>
            <a:off x="3175654" y="2646455"/>
            <a:ext cx="2764909" cy="1364573"/>
            <a:chOff x="3175654" y="2646455"/>
            <a:chExt cx="2764909" cy="1364573"/>
          </a:xfrm>
        </p:grpSpPr>
        <p:grpSp>
          <p:nvGrpSpPr>
            <p:cNvPr id="8" name="Google Shape;507;p22">
              <a:extLst>
                <a:ext uri="{FF2B5EF4-FFF2-40B4-BE49-F238E27FC236}">
                  <a16:creationId xmlns:a16="http://schemas.microsoft.com/office/drawing/2014/main" id="{4A7DA718-0A8D-37A0-B49E-169226F4A994}"/>
                </a:ext>
              </a:extLst>
            </p:cNvPr>
            <p:cNvGrpSpPr/>
            <p:nvPr/>
          </p:nvGrpSpPr>
          <p:grpSpPr>
            <a:xfrm>
              <a:off x="3175654" y="2646455"/>
              <a:ext cx="2764909" cy="1364573"/>
              <a:chOff x="2250925" y="1588548"/>
              <a:chExt cx="2207177" cy="1089314"/>
            </a:xfrm>
          </p:grpSpPr>
          <p:sp>
            <p:nvSpPr>
              <p:cNvPr id="9" name="Google Shape;508;p22">
                <a:extLst>
                  <a:ext uri="{FF2B5EF4-FFF2-40B4-BE49-F238E27FC236}">
                    <a16:creationId xmlns:a16="http://schemas.microsoft.com/office/drawing/2014/main" id="{A92C75A9-F0A2-37AC-A834-F7F0FFFBD083}"/>
                  </a:ext>
                </a:extLst>
              </p:cNvPr>
              <p:cNvSpPr/>
              <p:nvPr/>
            </p:nvSpPr>
            <p:spPr>
              <a:xfrm>
                <a:off x="3198204" y="1588548"/>
                <a:ext cx="1259898" cy="1089314"/>
              </a:xfrm>
              <a:custGeom>
                <a:avLst/>
                <a:gdLst/>
                <a:ahLst/>
                <a:cxnLst/>
                <a:rect l="l" t="t" r="r" b="b"/>
                <a:pathLst>
                  <a:path w="87160" h="75359" extrusionOk="0">
                    <a:moveTo>
                      <a:pt x="87159" y="0"/>
                    </a:moveTo>
                    <a:cubicBezTo>
                      <a:pt x="54820" y="1718"/>
                      <a:pt x="24124" y="14489"/>
                      <a:pt x="0" y="36073"/>
                    </a:cubicBezTo>
                    <a:lnTo>
                      <a:pt x="39285" y="75358"/>
                    </a:lnTo>
                    <a:cubicBezTo>
                      <a:pt x="52878" y="64006"/>
                      <a:pt x="69533" y="57135"/>
                      <a:pt x="87159" y="55566"/>
                    </a:cubicBezTo>
                    <a:lnTo>
                      <a:pt x="87159" y="0"/>
                    </a:ln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1" name="Google Shape;512;p22">
                <a:extLst>
                  <a:ext uri="{FF2B5EF4-FFF2-40B4-BE49-F238E27FC236}">
                    <a16:creationId xmlns:a16="http://schemas.microsoft.com/office/drawing/2014/main" id="{F7EC1744-5A9E-564A-04C5-BA00FB08A68B}"/>
                  </a:ext>
                </a:extLst>
              </p:cNvPr>
              <p:cNvCxnSpPr/>
              <p:nvPr/>
            </p:nvCxnSpPr>
            <p:spPr>
              <a:xfrm flipH="1">
                <a:off x="2250925" y="1645925"/>
                <a:ext cx="1857600" cy="182400"/>
              </a:xfrm>
              <a:prstGeom prst="bentConnector3">
                <a:avLst>
                  <a:gd name="adj1" fmla="val 50000"/>
                </a:avLst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</p:grpSp>
        <p:grpSp>
          <p:nvGrpSpPr>
            <p:cNvPr id="38" name="Google Shape;537;p22">
              <a:extLst>
                <a:ext uri="{FF2B5EF4-FFF2-40B4-BE49-F238E27FC236}">
                  <a16:creationId xmlns:a16="http://schemas.microsoft.com/office/drawing/2014/main" id="{89826B29-1127-15FF-C32F-2B43D88EFD8C}"/>
                </a:ext>
              </a:extLst>
            </p:cNvPr>
            <p:cNvGrpSpPr/>
            <p:nvPr/>
          </p:nvGrpSpPr>
          <p:grpSpPr>
            <a:xfrm>
              <a:off x="5216299" y="3179662"/>
              <a:ext cx="286361" cy="298164"/>
              <a:chOff x="3357325" y="2093500"/>
              <a:chExt cx="311525" cy="322825"/>
            </a:xfrm>
          </p:grpSpPr>
          <p:sp>
            <p:nvSpPr>
              <p:cNvPr id="39" name="Google Shape;538;p22">
                <a:extLst>
                  <a:ext uri="{FF2B5EF4-FFF2-40B4-BE49-F238E27FC236}">
                    <a16:creationId xmlns:a16="http://schemas.microsoft.com/office/drawing/2014/main" id="{F0CA3ED9-4087-B8DA-E0A8-0BB912AFF6B2}"/>
                  </a:ext>
                </a:extLst>
              </p:cNvPr>
              <p:cNvSpPr/>
              <p:nvPr/>
            </p:nvSpPr>
            <p:spPr>
              <a:xfrm>
                <a:off x="3357325" y="2210550"/>
                <a:ext cx="85700" cy="205775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" name="Google Shape;539;p22">
                <a:extLst>
                  <a:ext uri="{FF2B5EF4-FFF2-40B4-BE49-F238E27FC236}">
                    <a16:creationId xmlns:a16="http://schemas.microsoft.com/office/drawing/2014/main" id="{D4C31D61-906D-B47A-FD23-EA0E9E37D5CF}"/>
                  </a:ext>
                </a:extLst>
              </p:cNvPr>
              <p:cNvSpPr/>
              <p:nvPr/>
            </p:nvSpPr>
            <p:spPr>
              <a:xfrm>
                <a:off x="3471225" y="2152075"/>
                <a:ext cx="84725" cy="264250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1" name="Google Shape;540;p22">
                <a:extLst>
                  <a:ext uri="{FF2B5EF4-FFF2-40B4-BE49-F238E27FC236}">
                    <a16:creationId xmlns:a16="http://schemas.microsoft.com/office/drawing/2014/main" id="{C19C5F18-E65F-5FF9-6149-6C56E916481D}"/>
                  </a:ext>
                </a:extLst>
              </p:cNvPr>
              <p:cNvSpPr/>
              <p:nvPr/>
            </p:nvSpPr>
            <p:spPr>
              <a:xfrm>
                <a:off x="3584150" y="2093500"/>
                <a:ext cx="84700" cy="322825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9FF98D-EF6C-3818-D6A3-A2036D51F831}"/>
              </a:ext>
            </a:extLst>
          </p:cNvPr>
          <p:cNvGrpSpPr/>
          <p:nvPr/>
        </p:nvGrpSpPr>
        <p:grpSpPr>
          <a:xfrm>
            <a:off x="6228600" y="2646455"/>
            <a:ext cx="2724617" cy="1364573"/>
            <a:chOff x="6228600" y="2646455"/>
            <a:chExt cx="2724617" cy="1364573"/>
          </a:xfrm>
        </p:grpSpPr>
        <p:grpSp>
          <p:nvGrpSpPr>
            <p:cNvPr id="14" name="Google Shape;513;p22">
              <a:extLst>
                <a:ext uri="{FF2B5EF4-FFF2-40B4-BE49-F238E27FC236}">
                  <a16:creationId xmlns:a16="http://schemas.microsoft.com/office/drawing/2014/main" id="{7E5D761F-BE4E-8715-FAF7-05A1DFE805E8}"/>
                </a:ext>
              </a:extLst>
            </p:cNvPr>
            <p:cNvGrpSpPr/>
            <p:nvPr/>
          </p:nvGrpSpPr>
          <p:grpSpPr>
            <a:xfrm>
              <a:off x="6228600" y="2646455"/>
              <a:ext cx="2724617" cy="1364573"/>
              <a:chOff x="4688037" y="1588548"/>
              <a:chExt cx="2175013" cy="1089314"/>
            </a:xfrm>
          </p:grpSpPr>
          <p:sp>
            <p:nvSpPr>
              <p:cNvPr id="15" name="Google Shape;514;p22">
                <a:extLst>
                  <a:ext uri="{FF2B5EF4-FFF2-40B4-BE49-F238E27FC236}">
                    <a16:creationId xmlns:a16="http://schemas.microsoft.com/office/drawing/2014/main" id="{30D15F3D-E053-3BE2-9CE6-FB61435653A6}"/>
                  </a:ext>
                </a:extLst>
              </p:cNvPr>
              <p:cNvSpPr/>
              <p:nvPr/>
            </p:nvSpPr>
            <p:spPr>
              <a:xfrm>
                <a:off x="4688037" y="1588548"/>
                <a:ext cx="1257744" cy="1089314"/>
              </a:xfrm>
              <a:custGeom>
                <a:avLst/>
                <a:gdLst/>
                <a:ahLst/>
                <a:cxnLst/>
                <a:rect l="l" t="t" r="r" b="b"/>
                <a:pathLst>
                  <a:path w="87011" h="75359" extrusionOk="0">
                    <a:moveTo>
                      <a:pt x="1" y="0"/>
                    </a:moveTo>
                    <a:lnTo>
                      <a:pt x="1" y="55566"/>
                    </a:lnTo>
                    <a:cubicBezTo>
                      <a:pt x="17552" y="57135"/>
                      <a:pt x="34207" y="64081"/>
                      <a:pt x="47800" y="75358"/>
                    </a:cubicBezTo>
                    <a:lnTo>
                      <a:pt x="87010" y="36073"/>
                    </a:lnTo>
                    <a:cubicBezTo>
                      <a:pt x="62961" y="14489"/>
                      <a:pt x="32265" y="1718"/>
                      <a:pt x="1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7" name="Google Shape;518;p22">
                <a:extLst>
                  <a:ext uri="{FF2B5EF4-FFF2-40B4-BE49-F238E27FC236}">
                    <a16:creationId xmlns:a16="http://schemas.microsoft.com/office/drawing/2014/main" id="{91046713-D2B4-BAB5-4F91-0856E718650A}"/>
                  </a:ext>
                </a:extLst>
              </p:cNvPr>
              <p:cNvCxnSpPr/>
              <p:nvPr/>
            </p:nvCxnSpPr>
            <p:spPr>
              <a:xfrm>
                <a:off x="5005450" y="1645925"/>
                <a:ext cx="1857600" cy="182400"/>
              </a:xfrm>
              <a:prstGeom prst="bentConnector3">
                <a:avLst>
                  <a:gd name="adj1" fmla="val 50000"/>
                </a:avLst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</p:grpSp>
        <p:grpSp>
          <p:nvGrpSpPr>
            <p:cNvPr id="42" name="Google Shape;541;p22">
              <a:extLst>
                <a:ext uri="{FF2B5EF4-FFF2-40B4-BE49-F238E27FC236}">
                  <a16:creationId xmlns:a16="http://schemas.microsoft.com/office/drawing/2014/main" id="{4AD8BADF-3D8A-B5F2-F660-12844FBC6087}"/>
                </a:ext>
              </a:extLst>
            </p:cNvPr>
            <p:cNvGrpSpPr/>
            <p:nvPr/>
          </p:nvGrpSpPr>
          <p:grpSpPr>
            <a:xfrm>
              <a:off x="6626223" y="3116239"/>
              <a:ext cx="424912" cy="425001"/>
              <a:chOff x="5049725" y="2027900"/>
              <a:chExt cx="481750" cy="481850"/>
            </a:xfrm>
          </p:grpSpPr>
          <p:sp>
            <p:nvSpPr>
              <p:cNvPr id="43" name="Google Shape;542;p22">
                <a:extLst>
                  <a:ext uri="{FF2B5EF4-FFF2-40B4-BE49-F238E27FC236}">
                    <a16:creationId xmlns:a16="http://schemas.microsoft.com/office/drawing/2014/main" id="{A463B826-25CF-49E9-483E-75973F9B51D0}"/>
                  </a:ext>
                </a:extLst>
              </p:cNvPr>
              <p:cNvSpPr/>
              <p:nvPr/>
            </p:nvSpPr>
            <p:spPr>
              <a:xfrm>
                <a:off x="5191775" y="2394925"/>
                <a:ext cx="197625" cy="114825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4593" extrusionOk="0">
                    <a:moveTo>
                      <a:pt x="0" y="0"/>
                    </a:moveTo>
                    <a:lnTo>
                      <a:pt x="0" y="566"/>
                    </a:lnTo>
                    <a:cubicBezTo>
                      <a:pt x="3" y="1298"/>
                      <a:pt x="479" y="1949"/>
                      <a:pt x="1178" y="2171"/>
                    </a:cubicBezTo>
                    <a:cubicBezTo>
                      <a:pt x="1407" y="3502"/>
                      <a:pt x="2560" y="4593"/>
                      <a:pt x="3954" y="4593"/>
                    </a:cubicBezTo>
                    <a:cubicBezTo>
                      <a:pt x="5345" y="4593"/>
                      <a:pt x="6499" y="3502"/>
                      <a:pt x="6728" y="2171"/>
                    </a:cubicBezTo>
                    <a:cubicBezTo>
                      <a:pt x="7426" y="1949"/>
                      <a:pt x="7902" y="1298"/>
                      <a:pt x="7905" y="566"/>
                    </a:cubicBezTo>
                    <a:lnTo>
                      <a:pt x="790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543;p22">
                <a:extLst>
                  <a:ext uri="{FF2B5EF4-FFF2-40B4-BE49-F238E27FC236}">
                    <a16:creationId xmlns:a16="http://schemas.microsoft.com/office/drawing/2014/main" id="{56661AE6-C8D5-F89F-5F7B-45E506F004BE}"/>
                  </a:ext>
                </a:extLst>
              </p:cNvPr>
              <p:cNvSpPr/>
              <p:nvPr/>
            </p:nvSpPr>
            <p:spPr>
              <a:xfrm>
                <a:off x="5113625" y="2027900"/>
                <a:ext cx="347300" cy="338825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13553" extrusionOk="0">
                    <a:moveTo>
                      <a:pt x="7080" y="2260"/>
                    </a:moveTo>
                    <a:cubicBezTo>
                      <a:pt x="9574" y="2263"/>
                      <a:pt x="11594" y="4284"/>
                      <a:pt x="11597" y="6777"/>
                    </a:cubicBezTo>
                    <a:cubicBezTo>
                      <a:pt x="11597" y="7090"/>
                      <a:pt x="11344" y="7340"/>
                      <a:pt x="11031" y="7340"/>
                    </a:cubicBezTo>
                    <a:cubicBezTo>
                      <a:pt x="10718" y="7340"/>
                      <a:pt x="10468" y="7090"/>
                      <a:pt x="10468" y="6777"/>
                    </a:cubicBezTo>
                    <a:cubicBezTo>
                      <a:pt x="10465" y="4907"/>
                      <a:pt x="8950" y="3392"/>
                      <a:pt x="7080" y="3389"/>
                    </a:cubicBezTo>
                    <a:cubicBezTo>
                      <a:pt x="6767" y="3389"/>
                      <a:pt x="6514" y="3136"/>
                      <a:pt x="6514" y="2826"/>
                    </a:cubicBezTo>
                    <a:cubicBezTo>
                      <a:pt x="6514" y="2513"/>
                      <a:pt x="6767" y="2260"/>
                      <a:pt x="7080" y="2260"/>
                    </a:cubicBezTo>
                    <a:close/>
                    <a:moveTo>
                      <a:pt x="7070" y="1"/>
                    </a:moveTo>
                    <a:cubicBezTo>
                      <a:pt x="6595" y="1"/>
                      <a:pt x="6111" y="50"/>
                      <a:pt x="5623" y="152"/>
                    </a:cubicBezTo>
                    <a:cubicBezTo>
                      <a:pt x="3075" y="685"/>
                      <a:pt x="1001" y="2754"/>
                      <a:pt x="459" y="5301"/>
                    </a:cubicBezTo>
                    <a:cubicBezTo>
                      <a:pt x="1" y="7469"/>
                      <a:pt x="567" y="9644"/>
                      <a:pt x="2015" y="11270"/>
                    </a:cubicBezTo>
                    <a:cubicBezTo>
                      <a:pt x="2584" y="11908"/>
                      <a:pt x="2952" y="12703"/>
                      <a:pt x="3072" y="13552"/>
                    </a:cubicBezTo>
                    <a:lnTo>
                      <a:pt x="11088" y="13552"/>
                    </a:lnTo>
                    <a:cubicBezTo>
                      <a:pt x="11221" y="12691"/>
                      <a:pt x="11597" y="11887"/>
                      <a:pt x="12175" y="11233"/>
                    </a:cubicBezTo>
                    <a:cubicBezTo>
                      <a:pt x="13259" y="10002"/>
                      <a:pt x="13892" y="8418"/>
                      <a:pt x="13892" y="6777"/>
                    </a:cubicBezTo>
                    <a:cubicBezTo>
                      <a:pt x="13892" y="2969"/>
                      <a:pt x="10766" y="1"/>
                      <a:pt x="70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5" name="Google Shape;544;p22">
                <a:extLst>
                  <a:ext uri="{FF2B5EF4-FFF2-40B4-BE49-F238E27FC236}">
                    <a16:creationId xmlns:a16="http://schemas.microsoft.com/office/drawing/2014/main" id="{DF3B209D-FB88-3198-4FED-B0ABECE37D2B}"/>
                  </a:ext>
                </a:extLst>
              </p:cNvPr>
              <p:cNvSpPr/>
              <p:nvPr/>
            </p:nvSpPr>
            <p:spPr>
              <a:xfrm>
                <a:off x="5049725" y="2197300"/>
                <a:ext cx="56400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31" extrusionOk="0">
                    <a:moveTo>
                      <a:pt x="563" y="1"/>
                    </a:moveTo>
                    <a:cubicBezTo>
                      <a:pt x="250" y="1"/>
                      <a:pt x="0" y="254"/>
                      <a:pt x="0" y="567"/>
                    </a:cubicBezTo>
                    <a:cubicBezTo>
                      <a:pt x="0" y="877"/>
                      <a:pt x="250" y="1130"/>
                      <a:pt x="563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545;p22">
                <a:extLst>
                  <a:ext uri="{FF2B5EF4-FFF2-40B4-BE49-F238E27FC236}">
                    <a16:creationId xmlns:a16="http://schemas.microsoft.com/office/drawing/2014/main" id="{5FAC6678-63F4-5735-4CDB-0C9A0FCC6040}"/>
                  </a:ext>
                </a:extLst>
              </p:cNvPr>
              <p:cNvSpPr/>
              <p:nvPr/>
            </p:nvSpPr>
            <p:spPr>
              <a:xfrm>
                <a:off x="5052575" y="2102800"/>
                <a:ext cx="50850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923" extrusionOk="0">
                    <a:moveTo>
                      <a:pt x="623" y="0"/>
                    </a:moveTo>
                    <a:cubicBezTo>
                      <a:pt x="478" y="0"/>
                      <a:pt x="333" y="56"/>
                      <a:pt x="224" y="167"/>
                    </a:cubicBezTo>
                    <a:cubicBezTo>
                      <a:pt x="4" y="384"/>
                      <a:pt x="1" y="736"/>
                      <a:pt x="214" y="959"/>
                    </a:cubicBezTo>
                    <a:lnTo>
                      <a:pt x="1015" y="1757"/>
                    </a:lnTo>
                    <a:cubicBezTo>
                      <a:pt x="1125" y="1867"/>
                      <a:pt x="1269" y="1922"/>
                      <a:pt x="1413" y="1922"/>
                    </a:cubicBezTo>
                    <a:cubicBezTo>
                      <a:pt x="1558" y="1922"/>
                      <a:pt x="1702" y="1867"/>
                      <a:pt x="1813" y="1757"/>
                    </a:cubicBezTo>
                    <a:cubicBezTo>
                      <a:pt x="2033" y="1534"/>
                      <a:pt x="2033" y="1179"/>
                      <a:pt x="1813" y="959"/>
                    </a:cubicBezTo>
                    <a:lnTo>
                      <a:pt x="1015" y="158"/>
                    </a:lnTo>
                    <a:cubicBezTo>
                      <a:pt x="906" y="53"/>
                      <a:pt x="764" y="0"/>
                      <a:pt x="6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546;p22">
                <a:extLst>
                  <a:ext uri="{FF2B5EF4-FFF2-40B4-BE49-F238E27FC236}">
                    <a16:creationId xmlns:a16="http://schemas.microsoft.com/office/drawing/2014/main" id="{1DFC0321-C5E5-CA8A-D5C2-55F69F965E9D}"/>
                  </a:ext>
                </a:extLst>
              </p:cNvPr>
              <p:cNvSpPr/>
              <p:nvPr/>
            </p:nvSpPr>
            <p:spPr>
              <a:xfrm>
                <a:off x="5052575" y="2272175"/>
                <a:ext cx="50700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547;p22">
                <a:extLst>
                  <a:ext uri="{FF2B5EF4-FFF2-40B4-BE49-F238E27FC236}">
                    <a16:creationId xmlns:a16="http://schemas.microsoft.com/office/drawing/2014/main" id="{13D2033D-DF76-2AA9-2D0F-B7CF7D956696}"/>
                  </a:ext>
                </a:extLst>
              </p:cNvPr>
              <p:cNvSpPr/>
              <p:nvPr/>
            </p:nvSpPr>
            <p:spPr>
              <a:xfrm>
                <a:off x="5475050" y="2197300"/>
                <a:ext cx="5642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1131" extrusionOk="0">
                    <a:moveTo>
                      <a:pt x="564" y="1"/>
                    </a:moveTo>
                    <a:cubicBezTo>
                      <a:pt x="251" y="1"/>
                      <a:pt x="1" y="254"/>
                      <a:pt x="1" y="567"/>
                    </a:cubicBezTo>
                    <a:cubicBezTo>
                      <a:pt x="1" y="877"/>
                      <a:pt x="251" y="1130"/>
                      <a:pt x="564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9" name="Google Shape;548;p22">
                <a:extLst>
                  <a:ext uri="{FF2B5EF4-FFF2-40B4-BE49-F238E27FC236}">
                    <a16:creationId xmlns:a16="http://schemas.microsoft.com/office/drawing/2014/main" id="{6A2BBC6D-27BE-7B4D-6C1D-EB0EAD7B2CB3}"/>
                  </a:ext>
                </a:extLst>
              </p:cNvPr>
              <p:cNvSpPr/>
              <p:nvPr/>
            </p:nvSpPr>
            <p:spPr>
              <a:xfrm>
                <a:off x="5477925" y="2102800"/>
                <a:ext cx="50675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7" h="1916" extrusionOk="0">
                    <a:moveTo>
                      <a:pt x="1405" y="0"/>
                    </a:moveTo>
                    <a:cubicBezTo>
                      <a:pt x="1264" y="0"/>
                      <a:pt x="1123" y="53"/>
                      <a:pt x="1015" y="158"/>
                    </a:cubicBezTo>
                    <a:lnTo>
                      <a:pt x="214" y="959"/>
                    </a:lnTo>
                    <a:cubicBezTo>
                      <a:pt x="0" y="1179"/>
                      <a:pt x="3" y="1531"/>
                      <a:pt x="223" y="1748"/>
                    </a:cubicBezTo>
                    <a:cubicBezTo>
                      <a:pt x="333" y="1860"/>
                      <a:pt x="478" y="1915"/>
                      <a:pt x="623" y="1915"/>
                    </a:cubicBezTo>
                    <a:cubicBezTo>
                      <a:pt x="764" y="1915"/>
                      <a:pt x="905" y="1863"/>
                      <a:pt x="1015" y="1757"/>
                    </a:cubicBezTo>
                    <a:lnTo>
                      <a:pt x="1813" y="959"/>
                    </a:lnTo>
                    <a:cubicBezTo>
                      <a:pt x="2027" y="736"/>
                      <a:pt x="2024" y="384"/>
                      <a:pt x="1804" y="167"/>
                    </a:cubicBezTo>
                    <a:cubicBezTo>
                      <a:pt x="1694" y="56"/>
                      <a:pt x="1549" y="0"/>
                      <a:pt x="14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0" name="Google Shape;549;p22">
                <a:extLst>
                  <a:ext uri="{FF2B5EF4-FFF2-40B4-BE49-F238E27FC236}">
                    <a16:creationId xmlns:a16="http://schemas.microsoft.com/office/drawing/2014/main" id="{83F9554D-AA2C-E77F-4537-4C44D07B74AA}"/>
                  </a:ext>
                </a:extLst>
              </p:cNvPr>
              <p:cNvSpPr/>
              <p:nvPr/>
            </p:nvSpPr>
            <p:spPr>
              <a:xfrm>
                <a:off x="5477775" y="2272000"/>
                <a:ext cx="508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A7F943-DB87-B782-DA9F-C4F8728AB223}"/>
              </a:ext>
            </a:extLst>
          </p:cNvPr>
          <p:cNvGrpSpPr/>
          <p:nvPr/>
        </p:nvGrpSpPr>
        <p:grpSpPr>
          <a:xfrm>
            <a:off x="7296986" y="3503851"/>
            <a:ext cx="1693874" cy="1576904"/>
            <a:chOff x="7296986" y="3503851"/>
            <a:chExt cx="1693874" cy="1576904"/>
          </a:xfrm>
        </p:grpSpPr>
        <p:grpSp>
          <p:nvGrpSpPr>
            <p:cNvPr id="26" name="Google Shape;525;p22">
              <a:extLst>
                <a:ext uri="{FF2B5EF4-FFF2-40B4-BE49-F238E27FC236}">
                  <a16:creationId xmlns:a16="http://schemas.microsoft.com/office/drawing/2014/main" id="{27AFB52D-F5A4-B9D6-B7B4-E6DC5448CBFE}"/>
                </a:ext>
              </a:extLst>
            </p:cNvPr>
            <p:cNvGrpSpPr/>
            <p:nvPr/>
          </p:nvGrpSpPr>
          <p:grpSpPr>
            <a:xfrm>
              <a:off x="7296986" y="3503851"/>
              <a:ext cx="1693874" cy="1576904"/>
              <a:chOff x="5540911" y="2272992"/>
              <a:chExt cx="1352189" cy="1258814"/>
            </a:xfrm>
          </p:grpSpPr>
          <p:sp>
            <p:nvSpPr>
              <p:cNvPr id="27" name="Google Shape;526;p22">
                <a:extLst>
                  <a:ext uri="{FF2B5EF4-FFF2-40B4-BE49-F238E27FC236}">
                    <a16:creationId xmlns:a16="http://schemas.microsoft.com/office/drawing/2014/main" id="{98C42B2F-86A9-C0D0-CA3B-822C85D3AA4A}"/>
                  </a:ext>
                </a:extLst>
              </p:cNvPr>
              <p:cNvSpPr/>
              <p:nvPr/>
            </p:nvSpPr>
            <p:spPr>
              <a:xfrm>
                <a:off x="5540911" y="2272992"/>
                <a:ext cx="1088245" cy="1258814"/>
              </a:xfrm>
              <a:custGeom>
                <a:avLst/>
                <a:gdLst/>
                <a:ahLst/>
                <a:cxnLst/>
                <a:rect l="l" t="t" r="r" b="b"/>
                <a:pathLst>
                  <a:path w="75285" h="87085" extrusionOk="0">
                    <a:moveTo>
                      <a:pt x="39211" y="1"/>
                    </a:moveTo>
                    <a:lnTo>
                      <a:pt x="1" y="39211"/>
                    </a:lnTo>
                    <a:cubicBezTo>
                      <a:pt x="11279" y="52804"/>
                      <a:pt x="18150" y="69459"/>
                      <a:pt x="19793" y="87085"/>
                    </a:cubicBezTo>
                    <a:lnTo>
                      <a:pt x="75285" y="87085"/>
                    </a:lnTo>
                    <a:cubicBezTo>
                      <a:pt x="73567" y="54821"/>
                      <a:pt x="60870" y="24050"/>
                      <a:pt x="39211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29" name="Google Shape;530;p22">
                <a:extLst>
                  <a:ext uri="{FF2B5EF4-FFF2-40B4-BE49-F238E27FC236}">
                    <a16:creationId xmlns:a16="http://schemas.microsoft.com/office/drawing/2014/main" id="{FBF1E117-63E9-D7A2-A5C9-6F23CA30B172}"/>
                  </a:ext>
                </a:extLst>
              </p:cNvPr>
              <p:cNvCxnSpPr/>
              <p:nvPr/>
            </p:nvCxnSpPr>
            <p:spPr>
              <a:xfrm rot="10800000">
                <a:off x="6519600" y="3070600"/>
                <a:ext cx="37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</p:grpSp>
        <p:grpSp>
          <p:nvGrpSpPr>
            <p:cNvPr id="51" name="Google Shape;550;p22">
              <a:extLst>
                <a:ext uri="{FF2B5EF4-FFF2-40B4-BE49-F238E27FC236}">
                  <a16:creationId xmlns:a16="http://schemas.microsoft.com/office/drawing/2014/main" id="{30FD2762-6707-D1A0-A149-0EAC24081E39}"/>
                </a:ext>
              </a:extLst>
            </p:cNvPr>
            <p:cNvGrpSpPr/>
            <p:nvPr/>
          </p:nvGrpSpPr>
          <p:grpSpPr>
            <a:xfrm>
              <a:off x="7762605" y="4302505"/>
              <a:ext cx="423833" cy="419401"/>
              <a:chOff x="-5971525" y="3273750"/>
              <a:chExt cx="292250" cy="290650"/>
            </a:xfrm>
          </p:grpSpPr>
          <p:sp>
            <p:nvSpPr>
              <p:cNvPr id="52" name="Google Shape;551;p22">
                <a:extLst>
                  <a:ext uri="{FF2B5EF4-FFF2-40B4-BE49-F238E27FC236}">
                    <a16:creationId xmlns:a16="http://schemas.microsoft.com/office/drawing/2014/main" id="{2B7A2257-9FCB-B75E-560A-5B9F127F08A8}"/>
                  </a:ext>
                </a:extLst>
              </p:cNvPr>
              <p:cNvSpPr/>
              <p:nvPr/>
            </p:nvSpPr>
            <p:spPr>
              <a:xfrm>
                <a:off x="-5868325" y="3273750"/>
                <a:ext cx="85075" cy="8430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3372" extrusionOk="0">
                    <a:moveTo>
                      <a:pt x="1701" y="0"/>
                    </a:moveTo>
                    <a:cubicBezTo>
                      <a:pt x="788" y="0"/>
                      <a:pt x="0" y="756"/>
                      <a:pt x="0" y="1702"/>
                    </a:cubicBezTo>
                    <a:cubicBezTo>
                      <a:pt x="0" y="2615"/>
                      <a:pt x="788" y="3371"/>
                      <a:pt x="1701" y="3371"/>
                    </a:cubicBezTo>
                    <a:cubicBezTo>
                      <a:pt x="2646" y="3371"/>
                      <a:pt x="3403" y="2615"/>
                      <a:pt x="3403" y="1702"/>
                    </a:cubicBezTo>
                    <a:cubicBezTo>
                      <a:pt x="3403" y="756"/>
                      <a:pt x="2646" y="0"/>
                      <a:pt x="17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52;p22">
                <a:extLst>
                  <a:ext uri="{FF2B5EF4-FFF2-40B4-BE49-F238E27FC236}">
                    <a16:creationId xmlns:a16="http://schemas.microsoft.com/office/drawing/2014/main" id="{0D6657F1-312E-7705-7154-EFA85EE007E6}"/>
                  </a:ext>
                </a:extLst>
              </p:cNvPr>
              <p:cNvSpPr/>
              <p:nvPr/>
            </p:nvSpPr>
            <p:spPr>
              <a:xfrm>
                <a:off x="-5971525" y="3308400"/>
                <a:ext cx="292250" cy="256000"/>
              </a:xfrm>
              <a:custGeom>
                <a:avLst/>
                <a:gdLst/>
                <a:ahLst/>
                <a:cxnLst/>
                <a:rect l="l" t="t" r="r" b="b"/>
                <a:pathLst>
                  <a:path w="11690" h="10240" extrusionOk="0">
                    <a:moveTo>
                      <a:pt x="2049" y="1"/>
                    </a:moveTo>
                    <a:cubicBezTo>
                      <a:pt x="1324" y="1"/>
                      <a:pt x="694" y="599"/>
                      <a:pt x="694" y="1355"/>
                    </a:cubicBezTo>
                    <a:cubicBezTo>
                      <a:pt x="694" y="1733"/>
                      <a:pt x="852" y="2080"/>
                      <a:pt x="1072" y="2300"/>
                    </a:cubicBezTo>
                    <a:cubicBezTo>
                      <a:pt x="442" y="2647"/>
                      <a:pt x="1" y="3340"/>
                      <a:pt x="1" y="4096"/>
                    </a:cubicBezTo>
                    <a:lnTo>
                      <a:pt x="1" y="5766"/>
                    </a:lnTo>
                    <a:cubicBezTo>
                      <a:pt x="1" y="6207"/>
                      <a:pt x="284" y="6617"/>
                      <a:pt x="694" y="6774"/>
                    </a:cubicBezTo>
                    <a:lnTo>
                      <a:pt x="694" y="8538"/>
                    </a:lnTo>
                    <a:cubicBezTo>
                      <a:pt x="694" y="9074"/>
                      <a:pt x="1167" y="9546"/>
                      <a:pt x="1702" y="9546"/>
                    </a:cubicBezTo>
                    <a:lnTo>
                      <a:pt x="2364" y="9546"/>
                    </a:lnTo>
                    <a:cubicBezTo>
                      <a:pt x="2931" y="9546"/>
                      <a:pt x="3403" y="9074"/>
                      <a:pt x="3403" y="8538"/>
                    </a:cubicBezTo>
                    <a:lnTo>
                      <a:pt x="3403" y="6774"/>
                    </a:lnTo>
                    <a:cubicBezTo>
                      <a:pt x="3529" y="6711"/>
                      <a:pt x="3624" y="6648"/>
                      <a:pt x="3750" y="6522"/>
                    </a:cubicBezTo>
                    <a:cubicBezTo>
                      <a:pt x="3876" y="6585"/>
                      <a:pt x="3939" y="6680"/>
                      <a:pt x="4097" y="6774"/>
                    </a:cubicBezTo>
                    <a:lnTo>
                      <a:pt x="4097" y="9200"/>
                    </a:lnTo>
                    <a:cubicBezTo>
                      <a:pt x="4097" y="9735"/>
                      <a:pt x="4569" y="10240"/>
                      <a:pt x="5136" y="10240"/>
                    </a:cubicBezTo>
                    <a:lnTo>
                      <a:pt x="6522" y="10240"/>
                    </a:lnTo>
                    <a:cubicBezTo>
                      <a:pt x="7058" y="10240"/>
                      <a:pt x="7562" y="9767"/>
                      <a:pt x="7562" y="9200"/>
                    </a:cubicBezTo>
                    <a:lnTo>
                      <a:pt x="7562" y="6774"/>
                    </a:lnTo>
                    <a:cubicBezTo>
                      <a:pt x="7688" y="6711"/>
                      <a:pt x="7814" y="6648"/>
                      <a:pt x="7940" y="6522"/>
                    </a:cubicBezTo>
                    <a:cubicBezTo>
                      <a:pt x="8035" y="6585"/>
                      <a:pt x="8129" y="6680"/>
                      <a:pt x="8287" y="6774"/>
                    </a:cubicBezTo>
                    <a:lnTo>
                      <a:pt x="8287" y="8538"/>
                    </a:lnTo>
                    <a:cubicBezTo>
                      <a:pt x="8287" y="9074"/>
                      <a:pt x="8759" y="9546"/>
                      <a:pt x="9295" y="9546"/>
                    </a:cubicBezTo>
                    <a:lnTo>
                      <a:pt x="9988" y="9546"/>
                    </a:lnTo>
                    <a:cubicBezTo>
                      <a:pt x="10524" y="9546"/>
                      <a:pt x="10996" y="9074"/>
                      <a:pt x="10996" y="8538"/>
                    </a:cubicBezTo>
                    <a:lnTo>
                      <a:pt x="10996" y="6774"/>
                    </a:lnTo>
                    <a:cubicBezTo>
                      <a:pt x="11406" y="6617"/>
                      <a:pt x="11658" y="6238"/>
                      <a:pt x="11658" y="5766"/>
                    </a:cubicBezTo>
                    <a:lnTo>
                      <a:pt x="11658" y="4096"/>
                    </a:lnTo>
                    <a:cubicBezTo>
                      <a:pt x="11689" y="3340"/>
                      <a:pt x="11280" y="2678"/>
                      <a:pt x="10650" y="2300"/>
                    </a:cubicBezTo>
                    <a:cubicBezTo>
                      <a:pt x="10870" y="2080"/>
                      <a:pt x="11028" y="1733"/>
                      <a:pt x="11028" y="1355"/>
                    </a:cubicBezTo>
                    <a:cubicBezTo>
                      <a:pt x="11028" y="599"/>
                      <a:pt x="10398" y="1"/>
                      <a:pt x="9641" y="1"/>
                    </a:cubicBezTo>
                    <a:cubicBezTo>
                      <a:pt x="8917" y="1"/>
                      <a:pt x="8287" y="599"/>
                      <a:pt x="8287" y="1355"/>
                    </a:cubicBezTo>
                    <a:cubicBezTo>
                      <a:pt x="8287" y="1733"/>
                      <a:pt x="8444" y="2080"/>
                      <a:pt x="8665" y="2300"/>
                    </a:cubicBezTo>
                    <a:cubicBezTo>
                      <a:pt x="8444" y="2426"/>
                      <a:pt x="8224" y="2584"/>
                      <a:pt x="8066" y="2773"/>
                    </a:cubicBezTo>
                    <a:cubicBezTo>
                      <a:pt x="7972" y="2521"/>
                      <a:pt x="7751" y="2237"/>
                      <a:pt x="7562" y="2017"/>
                    </a:cubicBezTo>
                    <a:cubicBezTo>
                      <a:pt x="7216" y="2395"/>
                      <a:pt x="6743" y="2584"/>
                      <a:pt x="6239" y="2647"/>
                    </a:cubicBezTo>
                    <a:lnTo>
                      <a:pt x="6239" y="4380"/>
                    </a:lnTo>
                    <a:cubicBezTo>
                      <a:pt x="6239" y="4604"/>
                      <a:pt x="6043" y="4722"/>
                      <a:pt x="5851" y="4722"/>
                    </a:cubicBezTo>
                    <a:cubicBezTo>
                      <a:pt x="5665" y="4722"/>
                      <a:pt x="5483" y="4612"/>
                      <a:pt x="5483" y="4380"/>
                    </a:cubicBezTo>
                    <a:lnTo>
                      <a:pt x="5483" y="2647"/>
                    </a:lnTo>
                    <a:cubicBezTo>
                      <a:pt x="4979" y="2584"/>
                      <a:pt x="4506" y="2332"/>
                      <a:pt x="4160" y="2017"/>
                    </a:cubicBezTo>
                    <a:cubicBezTo>
                      <a:pt x="3908" y="2237"/>
                      <a:pt x="3750" y="2521"/>
                      <a:pt x="3624" y="2773"/>
                    </a:cubicBezTo>
                    <a:cubicBezTo>
                      <a:pt x="3466" y="2584"/>
                      <a:pt x="3277" y="2426"/>
                      <a:pt x="3057" y="2300"/>
                    </a:cubicBezTo>
                    <a:cubicBezTo>
                      <a:pt x="3277" y="2080"/>
                      <a:pt x="3435" y="1733"/>
                      <a:pt x="3435" y="1355"/>
                    </a:cubicBezTo>
                    <a:cubicBezTo>
                      <a:pt x="3435" y="599"/>
                      <a:pt x="2805" y="1"/>
                      <a:pt x="20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4" name="Google Shape;553;p22">
            <a:extLst>
              <a:ext uri="{FF2B5EF4-FFF2-40B4-BE49-F238E27FC236}">
                <a16:creationId xmlns:a16="http://schemas.microsoft.com/office/drawing/2014/main" id="{F217594F-7E73-E335-34C3-85F603AD91BA}"/>
              </a:ext>
            </a:extLst>
          </p:cNvPr>
          <p:cNvSpPr/>
          <p:nvPr/>
        </p:nvSpPr>
        <p:spPr>
          <a:xfrm>
            <a:off x="5796831" y="4937738"/>
            <a:ext cx="574186" cy="572744"/>
          </a:xfrm>
          <a:custGeom>
            <a:avLst/>
            <a:gdLst/>
            <a:ahLst/>
            <a:cxnLst/>
            <a:rect l="l" t="t" r="r" b="b"/>
            <a:pathLst>
              <a:path w="12697" h="12666" extrusionOk="0">
                <a:moveTo>
                  <a:pt x="6301" y="1356"/>
                </a:moveTo>
                <a:cubicBezTo>
                  <a:pt x="6522" y="1356"/>
                  <a:pt x="6711" y="1576"/>
                  <a:pt x="6711" y="1797"/>
                </a:cubicBezTo>
                <a:lnTo>
                  <a:pt x="6711" y="2269"/>
                </a:lnTo>
                <a:cubicBezTo>
                  <a:pt x="7656" y="2458"/>
                  <a:pt x="8349" y="3309"/>
                  <a:pt x="8349" y="4285"/>
                </a:cubicBezTo>
                <a:cubicBezTo>
                  <a:pt x="8349" y="4538"/>
                  <a:pt x="8160" y="4727"/>
                  <a:pt x="7971" y="4727"/>
                </a:cubicBezTo>
                <a:cubicBezTo>
                  <a:pt x="7719" y="4727"/>
                  <a:pt x="7530" y="4538"/>
                  <a:pt x="7530" y="4285"/>
                </a:cubicBezTo>
                <a:cubicBezTo>
                  <a:pt x="7530" y="3624"/>
                  <a:pt x="6994" y="3057"/>
                  <a:pt x="6301" y="3057"/>
                </a:cubicBezTo>
                <a:cubicBezTo>
                  <a:pt x="5640" y="3057"/>
                  <a:pt x="5073" y="3624"/>
                  <a:pt x="5073" y="4285"/>
                </a:cubicBezTo>
                <a:cubicBezTo>
                  <a:pt x="5073" y="4947"/>
                  <a:pt x="5829" y="5483"/>
                  <a:pt x="6585" y="6018"/>
                </a:cubicBezTo>
                <a:cubicBezTo>
                  <a:pt x="7435" y="6648"/>
                  <a:pt x="8412" y="7310"/>
                  <a:pt x="8412" y="8413"/>
                </a:cubicBezTo>
                <a:cubicBezTo>
                  <a:pt x="8412" y="9421"/>
                  <a:pt x="7687" y="10271"/>
                  <a:pt x="6742" y="10429"/>
                </a:cubicBezTo>
                <a:lnTo>
                  <a:pt x="6742" y="10901"/>
                </a:lnTo>
                <a:cubicBezTo>
                  <a:pt x="6742" y="11154"/>
                  <a:pt x="6553" y="11311"/>
                  <a:pt x="6364" y="11311"/>
                </a:cubicBezTo>
                <a:cubicBezTo>
                  <a:pt x="6144" y="11311"/>
                  <a:pt x="5955" y="11091"/>
                  <a:pt x="5955" y="10901"/>
                </a:cubicBezTo>
                <a:lnTo>
                  <a:pt x="5955" y="10429"/>
                </a:lnTo>
                <a:cubicBezTo>
                  <a:pt x="5010" y="10240"/>
                  <a:pt x="4316" y="9421"/>
                  <a:pt x="4316" y="8413"/>
                </a:cubicBezTo>
                <a:cubicBezTo>
                  <a:pt x="4316" y="8192"/>
                  <a:pt x="4505" y="8035"/>
                  <a:pt x="4694" y="8035"/>
                </a:cubicBezTo>
                <a:cubicBezTo>
                  <a:pt x="4884" y="8035"/>
                  <a:pt x="5136" y="8224"/>
                  <a:pt x="5136" y="8413"/>
                </a:cubicBezTo>
                <a:cubicBezTo>
                  <a:pt x="5136" y="9106"/>
                  <a:pt x="5671" y="9641"/>
                  <a:pt x="6364" y="9641"/>
                </a:cubicBezTo>
                <a:cubicBezTo>
                  <a:pt x="7026" y="9641"/>
                  <a:pt x="7561" y="9106"/>
                  <a:pt x="7561" y="8413"/>
                </a:cubicBezTo>
                <a:cubicBezTo>
                  <a:pt x="7561" y="7751"/>
                  <a:pt x="6868" y="7247"/>
                  <a:pt x="6081" y="6680"/>
                </a:cubicBezTo>
                <a:cubicBezTo>
                  <a:pt x="5199" y="6050"/>
                  <a:pt x="4253" y="5388"/>
                  <a:pt x="4253" y="4285"/>
                </a:cubicBezTo>
                <a:cubicBezTo>
                  <a:pt x="4253" y="3309"/>
                  <a:pt x="4978" y="2427"/>
                  <a:pt x="5923" y="2269"/>
                </a:cubicBezTo>
                <a:lnTo>
                  <a:pt x="5923" y="1797"/>
                </a:lnTo>
                <a:cubicBezTo>
                  <a:pt x="5923" y="1576"/>
                  <a:pt x="6112" y="1356"/>
                  <a:pt x="6301" y="1356"/>
                </a:cubicBezTo>
                <a:close/>
                <a:moveTo>
                  <a:pt x="6333" y="1"/>
                </a:moveTo>
                <a:cubicBezTo>
                  <a:pt x="2836" y="1"/>
                  <a:pt x="0" y="2836"/>
                  <a:pt x="0" y="6333"/>
                </a:cubicBezTo>
                <a:cubicBezTo>
                  <a:pt x="0" y="9830"/>
                  <a:pt x="2836" y="12666"/>
                  <a:pt x="6333" y="12666"/>
                </a:cubicBezTo>
                <a:cubicBezTo>
                  <a:pt x="9861" y="12666"/>
                  <a:pt x="12697" y="9830"/>
                  <a:pt x="12697" y="6333"/>
                </a:cubicBezTo>
                <a:cubicBezTo>
                  <a:pt x="12697" y="2836"/>
                  <a:pt x="9861" y="1"/>
                  <a:pt x="6333" y="1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A297B274-9D6C-31FA-91DC-847D37D2B220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C40202D-A378-9541-AE8D-E93CEB9A96E6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F2379EB-9089-8939-F98F-B8AAB96963B8}"/>
              </a:ext>
            </a:extLst>
          </p:cNvPr>
          <p:cNvSpPr txBox="1"/>
          <p:nvPr/>
        </p:nvSpPr>
        <p:spPr>
          <a:xfrm>
            <a:off x="8968079" y="2450649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69E28DD-66A2-D11E-EFA1-E6FB20AFE958}"/>
              </a:ext>
            </a:extLst>
          </p:cNvPr>
          <p:cNvSpPr txBox="1"/>
          <p:nvPr/>
        </p:nvSpPr>
        <p:spPr>
          <a:xfrm>
            <a:off x="8872549" y="4057718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E4D8F2B-E285-B229-C7DE-B395623DB8DE}"/>
              </a:ext>
            </a:extLst>
          </p:cNvPr>
          <p:cNvSpPr txBox="1"/>
          <p:nvPr/>
        </p:nvSpPr>
        <p:spPr>
          <a:xfrm>
            <a:off x="687613" y="2213328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ABA0EDB-F048-4779-1F0C-51B7F0A765BC}"/>
              </a:ext>
            </a:extLst>
          </p:cNvPr>
          <p:cNvSpPr txBox="1"/>
          <p:nvPr/>
        </p:nvSpPr>
        <p:spPr>
          <a:xfrm>
            <a:off x="671305" y="3826211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AD5A05A-7E5A-E804-8C0C-7D440398D20F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FEBF5E8-5DA0-31E7-502A-B334EE9DFFF7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8E61EDB7-837D-925D-8D9D-636E73381DD9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5A100983-954D-7C60-475D-B873E4CFB717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87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62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62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62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62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917B4D-ED00-7777-AB5C-4E7A7521C7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A0E16E-744F-1C62-3F1F-82501472A57C}"/>
              </a:ext>
            </a:extLst>
          </p:cNvPr>
          <p:cNvSpPr txBox="1"/>
          <p:nvPr/>
        </p:nvSpPr>
        <p:spPr>
          <a:xfrm>
            <a:off x="6338001" y="1836436"/>
            <a:ext cx="5161891" cy="4401205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8A9273-E827-2CBC-8A1B-363E8172F354}"/>
              </a:ext>
            </a:extLst>
          </p:cNvPr>
          <p:cNvSpPr txBox="1"/>
          <p:nvPr/>
        </p:nvSpPr>
        <p:spPr>
          <a:xfrm>
            <a:off x="1109709" y="1836436"/>
            <a:ext cx="5095782" cy="2185214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FE80AB-40A0-0DCC-F1B8-1213CFA5B383}"/>
              </a:ext>
            </a:extLst>
          </p:cNvPr>
          <p:cNvSpPr txBox="1"/>
          <p:nvPr/>
        </p:nvSpPr>
        <p:spPr>
          <a:xfrm>
            <a:off x="1109709" y="4106245"/>
            <a:ext cx="5095782" cy="2185214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FBC822-8499-D65A-1B91-5956F8C163C3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F1A8E9-409B-7A8A-C107-DF1FD1A0924D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3A223EA-3D91-6190-4A71-ED021E3E8FB7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603425-9540-AB09-744F-6AC39B838833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194F6A11-492E-EDCC-190B-984C5849F383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A5A03C2F-1729-1996-1804-0AA268992E47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37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5545FA-AD85-A095-702A-70E32CD07E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AA88203-ABB3-387D-733F-730D72F8823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4" b="9784"/>
          <a:stretch>
            <a:fillRect/>
          </a:stretch>
        </p:blipFill>
        <p:spPr>
          <a:xfrm>
            <a:off x="377952" y="1584960"/>
            <a:ext cx="2733973" cy="2920936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20A2104-7589-D33E-E8A8-367A952E29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6" r="22246"/>
          <a:stretch>
            <a:fillRect/>
          </a:stretch>
        </p:blipFill>
        <p:spPr>
          <a:xfrm>
            <a:off x="3304033" y="1423642"/>
            <a:ext cx="2567058" cy="3082253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BED0486-DDAC-A233-6D8E-6785704DAF6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7" r="12757"/>
          <a:stretch>
            <a:fillRect/>
          </a:stretch>
        </p:blipFill>
        <p:spPr>
          <a:xfrm>
            <a:off x="1416479" y="4692303"/>
            <a:ext cx="3399314" cy="1711905"/>
          </a:xfr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65EC1AE-89A4-3C91-14BC-FD44CF290BFC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D94E27-A1A6-23CB-A9BA-3BEC10DF010F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D249FFA-4AF6-85BC-9914-1FC09D315B66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7B02D72-7E4A-3489-A0C9-31DFF8B01323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Freeform 39">
            <a:hlinkClick r:id="rId5" action="ppaction://hlinksldjump"/>
            <a:extLst>
              <a:ext uri="{FF2B5EF4-FFF2-40B4-BE49-F238E27FC236}">
                <a16:creationId xmlns:a16="http://schemas.microsoft.com/office/drawing/2014/main" id="{6788102A-8840-6D93-7E72-545C43B38590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44">
            <a:hlinkClick r:id="rId6" action="ppaction://hlinksldjump"/>
            <a:extLst>
              <a:ext uri="{FF2B5EF4-FFF2-40B4-BE49-F238E27FC236}">
                <a16:creationId xmlns:a16="http://schemas.microsoft.com/office/drawing/2014/main" id="{6CB7B439-E15A-5AD3-415C-CD6D2C91ECDC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ABE9DC-00E6-15F5-37DD-BFEBC4CC9CA2}"/>
              </a:ext>
            </a:extLst>
          </p:cNvPr>
          <p:cNvSpPr/>
          <p:nvPr/>
        </p:nvSpPr>
        <p:spPr>
          <a:xfrm>
            <a:off x="6310808" y="2101178"/>
            <a:ext cx="5462311" cy="40406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093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8241E7-0CA1-4555-65D1-C8BF5CC85C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33946C02-14D3-ED5D-476B-8A463D76CC75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E13429F-C9C2-017B-7251-682697E5D348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2DC1347-7410-E52F-22FE-163805AF42D3}"/>
              </a:ext>
            </a:extLst>
          </p:cNvPr>
          <p:cNvGrpSpPr/>
          <p:nvPr/>
        </p:nvGrpSpPr>
        <p:grpSpPr>
          <a:xfrm>
            <a:off x="965482" y="2134633"/>
            <a:ext cx="2172283" cy="3154544"/>
            <a:chOff x="965482" y="2134633"/>
            <a:chExt cx="2172283" cy="3154544"/>
          </a:xfrm>
        </p:grpSpPr>
        <p:grpSp>
          <p:nvGrpSpPr>
            <p:cNvPr id="4" name="Google Shape;559;p23">
              <a:extLst>
                <a:ext uri="{FF2B5EF4-FFF2-40B4-BE49-F238E27FC236}">
                  <a16:creationId xmlns:a16="http://schemas.microsoft.com/office/drawing/2014/main" id="{8F4A93FE-5B7F-D837-ACCB-C67FACA03580}"/>
                </a:ext>
              </a:extLst>
            </p:cNvPr>
            <p:cNvGrpSpPr/>
            <p:nvPr/>
          </p:nvGrpSpPr>
          <p:grpSpPr>
            <a:xfrm>
              <a:off x="965482" y="2134633"/>
              <a:ext cx="2172283" cy="3154544"/>
              <a:chOff x="765000" y="1546564"/>
              <a:chExt cx="1611900" cy="2340767"/>
            </a:xfrm>
          </p:grpSpPr>
          <p:sp>
            <p:nvSpPr>
              <p:cNvPr id="5" name="Google Shape;560;p23">
                <a:extLst>
                  <a:ext uri="{FF2B5EF4-FFF2-40B4-BE49-F238E27FC236}">
                    <a16:creationId xmlns:a16="http://schemas.microsoft.com/office/drawing/2014/main" id="{0033BB4C-B911-D752-412C-2FBF6656EAA1}"/>
                  </a:ext>
                </a:extLst>
              </p:cNvPr>
              <p:cNvSpPr/>
              <p:nvPr/>
            </p:nvSpPr>
            <p:spPr>
              <a:xfrm>
                <a:off x="765000" y="2063913"/>
                <a:ext cx="1611900" cy="1823418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561;p23">
                <a:extLst>
                  <a:ext uri="{FF2B5EF4-FFF2-40B4-BE49-F238E27FC236}">
                    <a16:creationId xmlns:a16="http://schemas.microsoft.com/office/drawing/2014/main" id="{FA6EBBBD-C92F-B98B-5A29-CE7FE8F4968E}"/>
                  </a:ext>
                </a:extLst>
              </p:cNvPr>
              <p:cNvSpPr/>
              <p:nvPr/>
            </p:nvSpPr>
            <p:spPr>
              <a:xfrm>
                <a:off x="1052950" y="1546564"/>
                <a:ext cx="1036002" cy="1036787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>
                <a:outerShdw blurRad="57150" dist="19050" algn="bl" rotWithShape="0">
                  <a:srgbClr val="000000">
                    <a:alpha val="1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" name="Google Shape;565;p23">
                <a:extLst>
                  <a:ext uri="{FF2B5EF4-FFF2-40B4-BE49-F238E27FC236}">
                    <a16:creationId xmlns:a16="http://schemas.microsoft.com/office/drawing/2014/main" id="{8B9521AB-1925-BF84-5B95-F1E9A6006642}"/>
                  </a:ext>
                </a:extLst>
              </p:cNvPr>
              <p:cNvGrpSpPr/>
              <p:nvPr/>
            </p:nvGrpSpPr>
            <p:grpSpPr>
              <a:xfrm>
                <a:off x="1399076" y="1895336"/>
                <a:ext cx="343759" cy="339271"/>
                <a:chOff x="6232000" y="1435050"/>
                <a:chExt cx="488225" cy="481850"/>
              </a:xfrm>
            </p:grpSpPr>
            <p:sp>
              <p:nvSpPr>
                <p:cNvPr id="9" name="Google Shape;566;p23">
                  <a:extLst>
                    <a:ext uri="{FF2B5EF4-FFF2-40B4-BE49-F238E27FC236}">
                      <a16:creationId xmlns:a16="http://schemas.microsoft.com/office/drawing/2014/main" id="{121EB8BF-FFDC-A21A-E08B-68741EF0A5B4}"/>
                    </a:ext>
                  </a:extLst>
                </p:cNvPr>
                <p:cNvSpPr/>
                <p:nvPr/>
              </p:nvSpPr>
              <p:spPr>
                <a:xfrm>
                  <a:off x="6578000" y="1463375"/>
                  <a:ext cx="83150" cy="7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6" h="3130" extrusionOk="0">
                      <a:moveTo>
                        <a:pt x="482" y="1"/>
                      </a:moveTo>
                      <a:cubicBezTo>
                        <a:pt x="280" y="1"/>
                        <a:pt x="95" y="114"/>
                        <a:pt x="1" y="293"/>
                      </a:cubicBezTo>
                      <a:lnTo>
                        <a:pt x="3322" y="3130"/>
                      </a:lnTo>
                      <a:lnTo>
                        <a:pt x="3322" y="564"/>
                      </a:lnTo>
                      <a:cubicBezTo>
                        <a:pt x="3325" y="253"/>
                        <a:pt x="3072" y="1"/>
                        <a:pt x="2761" y="1"/>
                      </a:cubicBezTo>
                      <a:cubicBezTo>
                        <a:pt x="2760" y="1"/>
                        <a:pt x="2758" y="1"/>
                        <a:pt x="2756" y="1"/>
                      </a:cubicBezTo>
                      <a:lnTo>
                        <a:pt x="497" y="1"/>
                      </a:lnTo>
                      <a:cubicBezTo>
                        <a:pt x="492" y="1"/>
                        <a:pt x="487" y="1"/>
                        <a:pt x="48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" name="Google Shape;567;p23">
                  <a:extLst>
                    <a:ext uri="{FF2B5EF4-FFF2-40B4-BE49-F238E27FC236}">
                      <a16:creationId xmlns:a16="http://schemas.microsoft.com/office/drawing/2014/main" id="{67C087E3-536C-7AC6-DE91-6D7FEEE33680}"/>
                    </a:ext>
                  </a:extLst>
                </p:cNvPr>
                <p:cNvSpPr/>
                <p:nvPr/>
              </p:nvSpPr>
              <p:spPr>
                <a:xfrm>
                  <a:off x="6421725" y="1773850"/>
                  <a:ext cx="112950" cy="14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8" h="5722" extrusionOk="0">
                      <a:moveTo>
                        <a:pt x="2822" y="1130"/>
                      </a:moveTo>
                      <a:cubicBezTo>
                        <a:pt x="3325" y="1130"/>
                        <a:pt x="3578" y="1738"/>
                        <a:pt x="3222" y="2093"/>
                      </a:cubicBezTo>
                      <a:cubicBezTo>
                        <a:pt x="3106" y="2209"/>
                        <a:pt x="2964" y="2260"/>
                        <a:pt x="2825" y="2260"/>
                      </a:cubicBezTo>
                      <a:cubicBezTo>
                        <a:pt x="2535" y="2260"/>
                        <a:pt x="2259" y="2036"/>
                        <a:pt x="2259" y="1696"/>
                      </a:cubicBezTo>
                      <a:cubicBezTo>
                        <a:pt x="2259" y="1383"/>
                        <a:pt x="2509" y="1130"/>
                        <a:pt x="2822" y="1130"/>
                      </a:cubicBezTo>
                      <a:close/>
                      <a:moveTo>
                        <a:pt x="0" y="1"/>
                      </a:moveTo>
                      <a:lnTo>
                        <a:pt x="0" y="5722"/>
                      </a:lnTo>
                      <a:lnTo>
                        <a:pt x="4517" y="5722"/>
                      </a:lnTo>
                      <a:lnTo>
                        <a:pt x="451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1" name="Google Shape;568;p23">
                  <a:extLst>
                    <a:ext uri="{FF2B5EF4-FFF2-40B4-BE49-F238E27FC236}">
                      <a16:creationId xmlns:a16="http://schemas.microsoft.com/office/drawing/2014/main" id="{E5FC103D-1352-3AB8-7762-89F1DE515B35}"/>
                    </a:ext>
                  </a:extLst>
                </p:cNvPr>
                <p:cNvSpPr/>
                <p:nvPr/>
              </p:nvSpPr>
              <p:spPr>
                <a:xfrm>
                  <a:off x="6448975" y="1632700"/>
                  <a:ext cx="56475" cy="5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9" h="2259" extrusionOk="0">
                      <a:moveTo>
                        <a:pt x="0" y="0"/>
                      </a:moveTo>
                      <a:lnTo>
                        <a:pt x="0" y="2259"/>
                      </a:lnTo>
                      <a:lnTo>
                        <a:pt x="2259" y="2259"/>
                      </a:lnTo>
                      <a:lnTo>
                        <a:pt x="2259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2" name="Google Shape;569;p23">
                  <a:extLst>
                    <a:ext uri="{FF2B5EF4-FFF2-40B4-BE49-F238E27FC236}">
                      <a16:creationId xmlns:a16="http://schemas.microsoft.com/office/drawing/2014/main" id="{164B3029-94AD-A672-3C2E-324F4EA96355}"/>
                    </a:ext>
                  </a:extLst>
                </p:cNvPr>
                <p:cNvSpPr/>
                <p:nvPr/>
              </p:nvSpPr>
              <p:spPr>
                <a:xfrm>
                  <a:off x="6232000" y="1435050"/>
                  <a:ext cx="488225" cy="23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9" h="9513" extrusionOk="0">
                      <a:moveTo>
                        <a:pt x="9821" y="0"/>
                      </a:moveTo>
                      <a:cubicBezTo>
                        <a:pt x="9559" y="0"/>
                        <a:pt x="9297" y="92"/>
                        <a:pt x="9086" y="276"/>
                      </a:cubicBezTo>
                      <a:lnTo>
                        <a:pt x="531" y="7521"/>
                      </a:lnTo>
                      <a:cubicBezTo>
                        <a:pt x="61" y="7921"/>
                        <a:pt x="1" y="8626"/>
                        <a:pt x="395" y="9099"/>
                      </a:cubicBezTo>
                      <a:cubicBezTo>
                        <a:pt x="620" y="9369"/>
                        <a:pt x="942" y="9508"/>
                        <a:pt x="1266" y="9508"/>
                      </a:cubicBezTo>
                      <a:cubicBezTo>
                        <a:pt x="1525" y="9508"/>
                        <a:pt x="1785" y="9419"/>
                        <a:pt x="1997" y="9237"/>
                      </a:cubicBezTo>
                      <a:lnTo>
                        <a:pt x="9821" y="2622"/>
                      </a:lnTo>
                      <a:lnTo>
                        <a:pt x="17544" y="9240"/>
                      </a:lnTo>
                      <a:cubicBezTo>
                        <a:pt x="17759" y="9425"/>
                        <a:pt x="18019" y="9513"/>
                        <a:pt x="18278" y="9513"/>
                      </a:cubicBezTo>
                      <a:cubicBezTo>
                        <a:pt x="18661" y="9513"/>
                        <a:pt x="19039" y="9318"/>
                        <a:pt x="19252" y="8954"/>
                      </a:cubicBezTo>
                      <a:cubicBezTo>
                        <a:pt x="19529" y="8482"/>
                        <a:pt x="19430" y="7879"/>
                        <a:pt x="19014" y="7524"/>
                      </a:cubicBezTo>
                      <a:lnTo>
                        <a:pt x="10555" y="276"/>
                      </a:lnTo>
                      <a:cubicBezTo>
                        <a:pt x="10345" y="92"/>
                        <a:pt x="10083" y="0"/>
                        <a:pt x="982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3" name="Google Shape;570;p23">
                  <a:extLst>
                    <a:ext uri="{FF2B5EF4-FFF2-40B4-BE49-F238E27FC236}">
                      <a16:creationId xmlns:a16="http://schemas.microsoft.com/office/drawing/2014/main" id="{6A2E3E96-ABA3-32FE-2F8D-5B4FFD8FA10C}"/>
                    </a:ext>
                  </a:extLst>
                </p:cNvPr>
                <p:cNvSpPr/>
                <p:nvPr/>
              </p:nvSpPr>
              <p:spPr>
                <a:xfrm>
                  <a:off x="6291025" y="1537700"/>
                  <a:ext cx="369800" cy="37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92" h="15168" extrusionOk="0">
                      <a:moveTo>
                        <a:pt x="9143" y="2671"/>
                      </a:moveTo>
                      <a:cubicBezTo>
                        <a:pt x="9453" y="2671"/>
                        <a:pt x="9706" y="2924"/>
                        <a:pt x="9706" y="3237"/>
                      </a:cubicBezTo>
                      <a:lnTo>
                        <a:pt x="9706" y="6625"/>
                      </a:lnTo>
                      <a:cubicBezTo>
                        <a:pt x="9706" y="6935"/>
                        <a:pt x="9453" y="7188"/>
                        <a:pt x="9143" y="7188"/>
                      </a:cubicBezTo>
                      <a:lnTo>
                        <a:pt x="5755" y="7188"/>
                      </a:lnTo>
                      <a:cubicBezTo>
                        <a:pt x="5442" y="7188"/>
                        <a:pt x="5189" y="6935"/>
                        <a:pt x="5189" y="6625"/>
                      </a:cubicBezTo>
                      <a:lnTo>
                        <a:pt x="5189" y="3237"/>
                      </a:lnTo>
                      <a:cubicBezTo>
                        <a:pt x="5189" y="2924"/>
                        <a:pt x="5442" y="2671"/>
                        <a:pt x="5755" y="2671"/>
                      </a:cubicBezTo>
                      <a:close/>
                      <a:moveTo>
                        <a:pt x="7448" y="0"/>
                      </a:moveTo>
                      <a:lnTo>
                        <a:pt x="4" y="6291"/>
                      </a:lnTo>
                      <a:lnTo>
                        <a:pt x="4" y="14605"/>
                      </a:lnTo>
                      <a:cubicBezTo>
                        <a:pt x="1" y="14913"/>
                        <a:pt x="254" y="15168"/>
                        <a:pt x="564" y="15168"/>
                      </a:cubicBezTo>
                      <a:cubicBezTo>
                        <a:pt x="566" y="15168"/>
                        <a:pt x="568" y="15168"/>
                        <a:pt x="570" y="15168"/>
                      </a:cubicBezTo>
                      <a:lnTo>
                        <a:pt x="4060" y="15168"/>
                      </a:lnTo>
                      <a:lnTo>
                        <a:pt x="4060" y="8883"/>
                      </a:lnTo>
                      <a:cubicBezTo>
                        <a:pt x="4060" y="8570"/>
                        <a:pt x="4313" y="8317"/>
                        <a:pt x="4626" y="8317"/>
                      </a:cubicBezTo>
                      <a:lnTo>
                        <a:pt x="10272" y="8317"/>
                      </a:lnTo>
                      <a:cubicBezTo>
                        <a:pt x="10582" y="8317"/>
                        <a:pt x="10835" y="8570"/>
                        <a:pt x="10835" y="8883"/>
                      </a:cubicBezTo>
                      <a:lnTo>
                        <a:pt x="10835" y="15168"/>
                      </a:lnTo>
                      <a:lnTo>
                        <a:pt x="14223" y="15168"/>
                      </a:lnTo>
                      <a:cubicBezTo>
                        <a:pt x="14225" y="15168"/>
                        <a:pt x="14227" y="15168"/>
                        <a:pt x="14228" y="15168"/>
                      </a:cubicBezTo>
                      <a:cubicBezTo>
                        <a:pt x="14539" y="15168"/>
                        <a:pt x="14792" y="14913"/>
                        <a:pt x="14789" y="14605"/>
                      </a:cubicBezTo>
                      <a:lnTo>
                        <a:pt x="14789" y="6291"/>
                      </a:lnTo>
                      <a:lnTo>
                        <a:pt x="74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F76F13B-219E-FC44-FAA4-FB6ED532D1A0}"/>
                </a:ext>
              </a:extLst>
            </p:cNvPr>
            <p:cNvSpPr txBox="1"/>
            <p:nvPr/>
          </p:nvSpPr>
          <p:spPr>
            <a:xfrm>
              <a:off x="965482" y="3624404"/>
              <a:ext cx="217228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44A5AAF-FD0F-EBB7-EB61-7FED033E70FA}"/>
              </a:ext>
            </a:extLst>
          </p:cNvPr>
          <p:cNvGrpSpPr/>
          <p:nvPr/>
        </p:nvGrpSpPr>
        <p:grpSpPr>
          <a:xfrm>
            <a:off x="3661732" y="2134633"/>
            <a:ext cx="2172284" cy="3154544"/>
            <a:chOff x="3661732" y="2134633"/>
            <a:chExt cx="2172284" cy="3154544"/>
          </a:xfrm>
        </p:grpSpPr>
        <p:grpSp>
          <p:nvGrpSpPr>
            <p:cNvPr id="16" name="Google Shape;571;p23">
              <a:extLst>
                <a:ext uri="{FF2B5EF4-FFF2-40B4-BE49-F238E27FC236}">
                  <a16:creationId xmlns:a16="http://schemas.microsoft.com/office/drawing/2014/main" id="{C71DC847-AD16-C35B-77BF-DE6FD643D519}"/>
                </a:ext>
              </a:extLst>
            </p:cNvPr>
            <p:cNvGrpSpPr/>
            <p:nvPr/>
          </p:nvGrpSpPr>
          <p:grpSpPr>
            <a:xfrm>
              <a:off x="3661733" y="2134633"/>
              <a:ext cx="2172283" cy="3154544"/>
              <a:chOff x="2765700" y="1546564"/>
              <a:chExt cx="1611900" cy="2340767"/>
            </a:xfrm>
          </p:grpSpPr>
          <p:sp>
            <p:nvSpPr>
              <p:cNvPr id="17" name="Google Shape;572;p23">
                <a:extLst>
                  <a:ext uri="{FF2B5EF4-FFF2-40B4-BE49-F238E27FC236}">
                    <a16:creationId xmlns:a16="http://schemas.microsoft.com/office/drawing/2014/main" id="{24AC008D-05F7-CA53-D5BC-7F9BCF1086D5}"/>
                  </a:ext>
                </a:extLst>
              </p:cNvPr>
              <p:cNvSpPr/>
              <p:nvPr/>
            </p:nvSpPr>
            <p:spPr>
              <a:xfrm>
                <a:off x="2765700" y="2063913"/>
                <a:ext cx="1611900" cy="1823418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573;p23">
                <a:extLst>
                  <a:ext uri="{FF2B5EF4-FFF2-40B4-BE49-F238E27FC236}">
                    <a16:creationId xmlns:a16="http://schemas.microsoft.com/office/drawing/2014/main" id="{EEA81A34-812B-91A8-B745-286C6FA54720}"/>
                  </a:ext>
                </a:extLst>
              </p:cNvPr>
              <p:cNvSpPr/>
              <p:nvPr/>
            </p:nvSpPr>
            <p:spPr>
              <a:xfrm>
                <a:off x="3053650" y="1546564"/>
                <a:ext cx="1036002" cy="1036787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>
                <a:outerShdw blurRad="57150" dist="19050" algn="bl" rotWithShape="0">
                  <a:srgbClr val="000000">
                    <a:alpha val="1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0" name="Google Shape;577;p23">
                <a:extLst>
                  <a:ext uri="{FF2B5EF4-FFF2-40B4-BE49-F238E27FC236}">
                    <a16:creationId xmlns:a16="http://schemas.microsoft.com/office/drawing/2014/main" id="{F0BDC979-BE7E-7D00-5100-A289E1E42158}"/>
                  </a:ext>
                </a:extLst>
              </p:cNvPr>
              <p:cNvGrpSpPr/>
              <p:nvPr/>
            </p:nvGrpSpPr>
            <p:grpSpPr>
              <a:xfrm>
                <a:off x="3457361" y="1945973"/>
                <a:ext cx="228597" cy="238019"/>
                <a:chOff x="3357325" y="2093500"/>
                <a:chExt cx="311525" cy="322825"/>
              </a:xfrm>
            </p:grpSpPr>
            <p:sp>
              <p:nvSpPr>
                <p:cNvPr id="21" name="Google Shape;578;p23">
                  <a:extLst>
                    <a:ext uri="{FF2B5EF4-FFF2-40B4-BE49-F238E27FC236}">
                      <a16:creationId xmlns:a16="http://schemas.microsoft.com/office/drawing/2014/main" id="{A52F2B8B-C4C2-A438-D10A-47F73B010644}"/>
                    </a:ext>
                  </a:extLst>
                </p:cNvPr>
                <p:cNvSpPr/>
                <p:nvPr/>
              </p:nvSpPr>
              <p:spPr>
                <a:xfrm>
                  <a:off x="3357325" y="2210550"/>
                  <a:ext cx="85700" cy="205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8" h="8231" extrusionOk="0">
                      <a:moveTo>
                        <a:pt x="566" y="1"/>
                      </a:moveTo>
                      <a:cubicBezTo>
                        <a:pt x="253" y="1"/>
                        <a:pt x="0" y="251"/>
                        <a:pt x="0" y="564"/>
                      </a:cubicBezTo>
                      <a:lnTo>
                        <a:pt x="0" y="7664"/>
                      </a:lnTo>
                      <a:cubicBezTo>
                        <a:pt x="0" y="7978"/>
                        <a:pt x="253" y="8231"/>
                        <a:pt x="566" y="8231"/>
                      </a:cubicBezTo>
                      <a:lnTo>
                        <a:pt x="2861" y="8231"/>
                      </a:lnTo>
                      <a:cubicBezTo>
                        <a:pt x="3174" y="8231"/>
                        <a:pt x="3427" y="7978"/>
                        <a:pt x="3427" y="7664"/>
                      </a:cubicBezTo>
                      <a:lnTo>
                        <a:pt x="3427" y="564"/>
                      </a:lnTo>
                      <a:cubicBezTo>
                        <a:pt x="3427" y="251"/>
                        <a:pt x="3174" y="1"/>
                        <a:pt x="286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22" name="Google Shape;579;p23">
                  <a:extLst>
                    <a:ext uri="{FF2B5EF4-FFF2-40B4-BE49-F238E27FC236}">
                      <a16:creationId xmlns:a16="http://schemas.microsoft.com/office/drawing/2014/main" id="{C9CEB2FD-C984-966D-D466-D45E3C3E38D0}"/>
                    </a:ext>
                  </a:extLst>
                </p:cNvPr>
                <p:cNvSpPr/>
                <p:nvPr/>
              </p:nvSpPr>
              <p:spPr>
                <a:xfrm>
                  <a:off x="3471225" y="2152075"/>
                  <a:ext cx="84725" cy="26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9" h="10570" extrusionOk="0">
                      <a:moveTo>
                        <a:pt x="563" y="0"/>
                      </a:moveTo>
                      <a:cubicBezTo>
                        <a:pt x="253" y="0"/>
                        <a:pt x="0" y="250"/>
                        <a:pt x="0" y="563"/>
                      </a:cubicBezTo>
                      <a:lnTo>
                        <a:pt x="0" y="10003"/>
                      </a:lnTo>
                      <a:cubicBezTo>
                        <a:pt x="0" y="10317"/>
                        <a:pt x="253" y="10570"/>
                        <a:pt x="563" y="10570"/>
                      </a:cubicBezTo>
                      <a:lnTo>
                        <a:pt x="2822" y="10570"/>
                      </a:lnTo>
                      <a:cubicBezTo>
                        <a:pt x="3135" y="10570"/>
                        <a:pt x="3388" y="10317"/>
                        <a:pt x="3388" y="10003"/>
                      </a:cubicBezTo>
                      <a:lnTo>
                        <a:pt x="3388" y="563"/>
                      </a:lnTo>
                      <a:cubicBezTo>
                        <a:pt x="3388" y="250"/>
                        <a:pt x="3135" y="0"/>
                        <a:pt x="282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23" name="Google Shape;580;p23">
                  <a:extLst>
                    <a:ext uri="{FF2B5EF4-FFF2-40B4-BE49-F238E27FC236}">
                      <a16:creationId xmlns:a16="http://schemas.microsoft.com/office/drawing/2014/main" id="{6E1D561C-037A-900B-4807-FCF4F9BEECEF}"/>
                    </a:ext>
                  </a:extLst>
                </p:cNvPr>
                <p:cNvSpPr/>
                <p:nvPr/>
              </p:nvSpPr>
              <p:spPr>
                <a:xfrm>
                  <a:off x="3584150" y="2093500"/>
                  <a:ext cx="84700" cy="32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8" h="12913" extrusionOk="0">
                      <a:moveTo>
                        <a:pt x="563" y="0"/>
                      </a:moveTo>
                      <a:cubicBezTo>
                        <a:pt x="253" y="0"/>
                        <a:pt x="0" y="253"/>
                        <a:pt x="0" y="566"/>
                      </a:cubicBezTo>
                      <a:lnTo>
                        <a:pt x="0" y="12346"/>
                      </a:lnTo>
                      <a:cubicBezTo>
                        <a:pt x="0" y="12660"/>
                        <a:pt x="253" y="12913"/>
                        <a:pt x="563" y="12913"/>
                      </a:cubicBezTo>
                      <a:lnTo>
                        <a:pt x="2822" y="12913"/>
                      </a:lnTo>
                      <a:cubicBezTo>
                        <a:pt x="3135" y="12913"/>
                        <a:pt x="3388" y="12660"/>
                        <a:pt x="3388" y="12346"/>
                      </a:cubicBezTo>
                      <a:lnTo>
                        <a:pt x="3388" y="566"/>
                      </a:lnTo>
                      <a:cubicBezTo>
                        <a:pt x="3388" y="253"/>
                        <a:pt x="3135" y="0"/>
                        <a:pt x="282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06C85C1-0514-60B7-D96E-47D0A4F1B940}"/>
                </a:ext>
              </a:extLst>
            </p:cNvPr>
            <p:cNvSpPr txBox="1"/>
            <p:nvPr/>
          </p:nvSpPr>
          <p:spPr>
            <a:xfrm>
              <a:off x="3661732" y="3624404"/>
              <a:ext cx="217228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77F1EC-41E2-6F51-36A2-08D4983466BE}"/>
              </a:ext>
            </a:extLst>
          </p:cNvPr>
          <p:cNvGrpSpPr/>
          <p:nvPr/>
        </p:nvGrpSpPr>
        <p:grpSpPr>
          <a:xfrm>
            <a:off x="6357983" y="2134633"/>
            <a:ext cx="2172284" cy="3154544"/>
            <a:chOff x="6357983" y="2134633"/>
            <a:chExt cx="2172284" cy="3154544"/>
          </a:xfrm>
        </p:grpSpPr>
        <p:grpSp>
          <p:nvGrpSpPr>
            <p:cNvPr id="41" name="Google Shape;596;p23">
              <a:extLst>
                <a:ext uri="{FF2B5EF4-FFF2-40B4-BE49-F238E27FC236}">
                  <a16:creationId xmlns:a16="http://schemas.microsoft.com/office/drawing/2014/main" id="{30EC155F-344A-3C41-A865-6B65BC572333}"/>
                </a:ext>
              </a:extLst>
            </p:cNvPr>
            <p:cNvGrpSpPr/>
            <p:nvPr/>
          </p:nvGrpSpPr>
          <p:grpSpPr>
            <a:xfrm>
              <a:off x="6357983" y="2134633"/>
              <a:ext cx="2172283" cy="3154544"/>
              <a:chOff x="4766400" y="1546564"/>
              <a:chExt cx="1611900" cy="2340767"/>
            </a:xfrm>
          </p:grpSpPr>
          <p:sp>
            <p:nvSpPr>
              <p:cNvPr id="42" name="Google Shape;597;p23">
                <a:extLst>
                  <a:ext uri="{FF2B5EF4-FFF2-40B4-BE49-F238E27FC236}">
                    <a16:creationId xmlns:a16="http://schemas.microsoft.com/office/drawing/2014/main" id="{B35D03B6-15A3-6499-3EB2-A38A260BB084}"/>
                  </a:ext>
                </a:extLst>
              </p:cNvPr>
              <p:cNvSpPr/>
              <p:nvPr/>
            </p:nvSpPr>
            <p:spPr>
              <a:xfrm>
                <a:off x="4766400" y="2063913"/>
                <a:ext cx="1611900" cy="1823418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98;p23">
                <a:extLst>
                  <a:ext uri="{FF2B5EF4-FFF2-40B4-BE49-F238E27FC236}">
                    <a16:creationId xmlns:a16="http://schemas.microsoft.com/office/drawing/2014/main" id="{A8C7E825-6E6F-307B-46EB-09A6FF05DB0E}"/>
                  </a:ext>
                </a:extLst>
              </p:cNvPr>
              <p:cNvSpPr/>
              <p:nvPr/>
            </p:nvSpPr>
            <p:spPr>
              <a:xfrm>
                <a:off x="5054350" y="1546564"/>
                <a:ext cx="1036002" cy="1036787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>
                <a:outerShdw blurRad="57150" dist="19050" algn="bl" rotWithShape="0">
                  <a:srgbClr val="000000">
                    <a:alpha val="1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5" name="Google Shape;602;p23">
                <a:extLst>
                  <a:ext uri="{FF2B5EF4-FFF2-40B4-BE49-F238E27FC236}">
                    <a16:creationId xmlns:a16="http://schemas.microsoft.com/office/drawing/2014/main" id="{B2C23C10-64D9-D963-D215-F87D5BFD9594}"/>
                  </a:ext>
                </a:extLst>
              </p:cNvPr>
              <p:cNvGrpSpPr/>
              <p:nvPr/>
            </p:nvGrpSpPr>
            <p:grpSpPr>
              <a:xfrm>
                <a:off x="5403181" y="1897568"/>
                <a:ext cx="338338" cy="334800"/>
                <a:chOff x="-5971525" y="3273750"/>
                <a:chExt cx="292250" cy="290650"/>
              </a:xfrm>
            </p:grpSpPr>
            <p:sp>
              <p:nvSpPr>
                <p:cNvPr id="46" name="Google Shape;603;p23">
                  <a:extLst>
                    <a:ext uri="{FF2B5EF4-FFF2-40B4-BE49-F238E27FC236}">
                      <a16:creationId xmlns:a16="http://schemas.microsoft.com/office/drawing/2014/main" id="{AE458662-4FE1-A28D-DF2D-FCB7FA07098D}"/>
                    </a:ext>
                  </a:extLst>
                </p:cNvPr>
                <p:cNvSpPr/>
                <p:nvPr/>
              </p:nvSpPr>
              <p:spPr>
                <a:xfrm>
                  <a:off x="-5868325" y="3273750"/>
                  <a:ext cx="85075" cy="8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3" h="3372" extrusionOk="0">
                      <a:moveTo>
                        <a:pt x="1701" y="0"/>
                      </a:moveTo>
                      <a:cubicBezTo>
                        <a:pt x="788" y="0"/>
                        <a:pt x="0" y="756"/>
                        <a:pt x="0" y="1702"/>
                      </a:cubicBezTo>
                      <a:cubicBezTo>
                        <a:pt x="0" y="2615"/>
                        <a:pt x="788" y="3371"/>
                        <a:pt x="1701" y="3371"/>
                      </a:cubicBezTo>
                      <a:cubicBezTo>
                        <a:pt x="2646" y="3371"/>
                        <a:pt x="3403" y="2615"/>
                        <a:pt x="3403" y="1702"/>
                      </a:cubicBezTo>
                      <a:cubicBezTo>
                        <a:pt x="3403" y="756"/>
                        <a:pt x="2646" y="0"/>
                        <a:pt x="170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604;p23">
                  <a:extLst>
                    <a:ext uri="{FF2B5EF4-FFF2-40B4-BE49-F238E27FC236}">
                      <a16:creationId xmlns:a16="http://schemas.microsoft.com/office/drawing/2014/main" id="{8A0BD218-CBB4-55BA-FEE5-1BD4C46E454D}"/>
                    </a:ext>
                  </a:extLst>
                </p:cNvPr>
                <p:cNvSpPr/>
                <p:nvPr/>
              </p:nvSpPr>
              <p:spPr>
                <a:xfrm>
                  <a:off x="-5971525" y="3308400"/>
                  <a:ext cx="292250" cy="2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0" h="10240" extrusionOk="0">
                      <a:moveTo>
                        <a:pt x="2049" y="1"/>
                      </a:moveTo>
                      <a:cubicBezTo>
                        <a:pt x="1324" y="1"/>
                        <a:pt x="694" y="599"/>
                        <a:pt x="694" y="1355"/>
                      </a:cubicBezTo>
                      <a:cubicBezTo>
                        <a:pt x="694" y="1733"/>
                        <a:pt x="852" y="2080"/>
                        <a:pt x="1072" y="2300"/>
                      </a:cubicBezTo>
                      <a:cubicBezTo>
                        <a:pt x="442" y="2647"/>
                        <a:pt x="1" y="3340"/>
                        <a:pt x="1" y="4096"/>
                      </a:cubicBezTo>
                      <a:lnTo>
                        <a:pt x="1" y="5766"/>
                      </a:lnTo>
                      <a:cubicBezTo>
                        <a:pt x="1" y="6207"/>
                        <a:pt x="284" y="6617"/>
                        <a:pt x="694" y="6774"/>
                      </a:cubicBezTo>
                      <a:lnTo>
                        <a:pt x="694" y="8538"/>
                      </a:lnTo>
                      <a:cubicBezTo>
                        <a:pt x="694" y="9074"/>
                        <a:pt x="1167" y="9546"/>
                        <a:pt x="1702" y="9546"/>
                      </a:cubicBezTo>
                      <a:lnTo>
                        <a:pt x="2364" y="9546"/>
                      </a:lnTo>
                      <a:cubicBezTo>
                        <a:pt x="2931" y="9546"/>
                        <a:pt x="3403" y="9074"/>
                        <a:pt x="3403" y="8538"/>
                      </a:cubicBezTo>
                      <a:lnTo>
                        <a:pt x="3403" y="6774"/>
                      </a:lnTo>
                      <a:cubicBezTo>
                        <a:pt x="3529" y="6711"/>
                        <a:pt x="3624" y="6648"/>
                        <a:pt x="3750" y="6522"/>
                      </a:cubicBezTo>
                      <a:cubicBezTo>
                        <a:pt x="3876" y="6585"/>
                        <a:pt x="3939" y="6680"/>
                        <a:pt x="4097" y="6774"/>
                      </a:cubicBezTo>
                      <a:lnTo>
                        <a:pt x="4097" y="9200"/>
                      </a:lnTo>
                      <a:cubicBezTo>
                        <a:pt x="4097" y="9735"/>
                        <a:pt x="4569" y="10240"/>
                        <a:pt x="5136" y="10240"/>
                      </a:cubicBezTo>
                      <a:lnTo>
                        <a:pt x="6522" y="10240"/>
                      </a:lnTo>
                      <a:cubicBezTo>
                        <a:pt x="7058" y="10240"/>
                        <a:pt x="7562" y="9767"/>
                        <a:pt x="7562" y="9200"/>
                      </a:cubicBezTo>
                      <a:lnTo>
                        <a:pt x="7562" y="6774"/>
                      </a:lnTo>
                      <a:cubicBezTo>
                        <a:pt x="7688" y="6711"/>
                        <a:pt x="7814" y="6648"/>
                        <a:pt x="7940" y="6522"/>
                      </a:cubicBezTo>
                      <a:cubicBezTo>
                        <a:pt x="8035" y="6585"/>
                        <a:pt x="8129" y="6680"/>
                        <a:pt x="8287" y="6774"/>
                      </a:cubicBezTo>
                      <a:lnTo>
                        <a:pt x="8287" y="8538"/>
                      </a:lnTo>
                      <a:cubicBezTo>
                        <a:pt x="8287" y="9074"/>
                        <a:pt x="8759" y="9546"/>
                        <a:pt x="9295" y="9546"/>
                      </a:cubicBezTo>
                      <a:lnTo>
                        <a:pt x="9988" y="9546"/>
                      </a:lnTo>
                      <a:cubicBezTo>
                        <a:pt x="10524" y="9546"/>
                        <a:pt x="10996" y="9074"/>
                        <a:pt x="10996" y="8538"/>
                      </a:cubicBezTo>
                      <a:lnTo>
                        <a:pt x="10996" y="6774"/>
                      </a:lnTo>
                      <a:cubicBezTo>
                        <a:pt x="11406" y="6617"/>
                        <a:pt x="11658" y="6238"/>
                        <a:pt x="11658" y="5766"/>
                      </a:cubicBezTo>
                      <a:lnTo>
                        <a:pt x="11658" y="4096"/>
                      </a:lnTo>
                      <a:cubicBezTo>
                        <a:pt x="11689" y="3340"/>
                        <a:pt x="11280" y="2678"/>
                        <a:pt x="10650" y="2300"/>
                      </a:cubicBezTo>
                      <a:cubicBezTo>
                        <a:pt x="10870" y="2080"/>
                        <a:pt x="11028" y="1733"/>
                        <a:pt x="11028" y="1355"/>
                      </a:cubicBezTo>
                      <a:cubicBezTo>
                        <a:pt x="11028" y="599"/>
                        <a:pt x="10398" y="1"/>
                        <a:pt x="9641" y="1"/>
                      </a:cubicBezTo>
                      <a:cubicBezTo>
                        <a:pt x="8917" y="1"/>
                        <a:pt x="8287" y="599"/>
                        <a:pt x="8287" y="1355"/>
                      </a:cubicBezTo>
                      <a:cubicBezTo>
                        <a:pt x="8287" y="1733"/>
                        <a:pt x="8444" y="2080"/>
                        <a:pt x="8665" y="2300"/>
                      </a:cubicBezTo>
                      <a:cubicBezTo>
                        <a:pt x="8444" y="2426"/>
                        <a:pt x="8224" y="2584"/>
                        <a:pt x="8066" y="2773"/>
                      </a:cubicBezTo>
                      <a:cubicBezTo>
                        <a:pt x="7972" y="2521"/>
                        <a:pt x="7751" y="2237"/>
                        <a:pt x="7562" y="2017"/>
                      </a:cubicBezTo>
                      <a:cubicBezTo>
                        <a:pt x="7216" y="2395"/>
                        <a:pt x="6743" y="2584"/>
                        <a:pt x="6239" y="2647"/>
                      </a:cubicBezTo>
                      <a:lnTo>
                        <a:pt x="6239" y="4380"/>
                      </a:lnTo>
                      <a:cubicBezTo>
                        <a:pt x="6239" y="4604"/>
                        <a:pt x="6043" y="4722"/>
                        <a:pt x="5851" y="4722"/>
                      </a:cubicBezTo>
                      <a:cubicBezTo>
                        <a:pt x="5665" y="4722"/>
                        <a:pt x="5483" y="4612"/>
                        <a:pt x="5483" y="4380"/>
                      </a:cubicBezTo>
                      <a:lnTo>
                        <a:pt x="5483" y="2647"/>
                      </a:lnTo>
                      <a:cubicBezTo>
                        <a:pt x="4979" y="2584"/>
                        <a:pt x="4506" y="2332"/>
                        <a:pt x="4160" y="2017"/>
                      </a:cubicBezTo>
                      <a:cubicBezTo>
                        <a:pt x="3908" y="2237"/>
                        <a:pt x="3750" y="2521"/>
                        <a:pt x="3624" y="2773"/>
                      </a:cubicBezTo>
                      <a:cubicBezTo>
                        <a:pt x="3466" y="2584"/>
                        <a:pt x="3277" y="2426"/>
                        <a:pt x="3057" y="2300"/>
                      </a:cubicBezTo>
                      <a:cubicBezTo>
                        <a:pt x="3277" y="2080"/>
                        <a:pt x="3435" y="1733"/>
                        <a:pt x="3435" y="1355"/>
                      </a:cubicBezTo>
                      <a:cubicBezTo>
                        <a:pt x="3435" y="599"/>
                        <a:pt x="2805" y="1"/>
                        <a:pt x="204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A054D9F-2390-A60F-2A4C-57229BFF0DCF}"/>
                </a:ext>
              </a:extLst>
            </p:cNvPr>
            <p:cNvSpPr txBox="1"/>
            <p:nvPr/>
          </p:nvSpPr>
          <p:spPr>
            <a:xfrm>
              <a:off x="6357984" y="3624404"/>
              <a:ext cx="217228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CCD517E-A4BA-ADC0-F489-B45CF1F031A7}"/>
              </a:ext>
            </a:extLst>
          </p:cNvPr>
          <p:cNvGrpSpPr/>
          <p:nvPr/>
        </p:nvGrpSpPr>
        <p:grpSpPr>
          <a:xfrm>
            <a:off x="9054234" y="2134597"/>
            <a:ext cx="2172283" cy="3154579"/>
            <a:chOff x="9054234" y="2134597"/>
            <a:chExt cx="2172283" cy="3154579"/>
          </a:xfrm>
        </p:grpSpPr>
        <p:grpSp>
          <p:nvGrpSpPr>
            <p:cNvPr id="26" name="Google Shape;581;p23">
              <a:extLst>
                <a:ext uri="{FF2B5EF4-FFF2-40B4-BE49-F238E27FC236}">
                  <a16:creationId xmlns:a16="http://schemas.microsoft.com/office/drawing/2014/main" id="{7E385EF0-40F2-E9C6-3187-C84882F2F646}"/>
                </a:ext>
              </a:extLst>
            </p:cNvPr>
            <p:cNvGrpSpPr/>
            <p:nvPr/>
          </p:nvGrpSpPr>
          <p:grpSpPr>
            <a:xfrm>
              <a:off x="9054234" y="2134597"/>
              <a:ext cx="2172283" cy="3154579"/>
              <a:chOff x="6767100" y="1546537"/>
              <a:chExt cx="1611900" cy="2340793"/>
            </a:xfrm>
          </p:grpSpPr>
          <p:sp>
            <p:nvSpPr>
              <p:cNvPr id="27" name="Google Shape;582;p23">
                <a:extLst>
                  <a:ext uri="{FF2B5EF4-FFF2-40B4-BE49-F238E27FC236}">
                    <a16:creationId xmlns:a16="http://schemas.microsoft.com/office/drawing/2014/main" id="{F2E6836D-65DB-EE2F-30F2-ABB4D95BE916}"/>
                  </a:ext>
                </a:extLst>
              </p:cNvPr>
              <p:cNvSpPr/>
              <p:nvPr/>
            </p:nvSpPr>
            <p:spPr>
              <a:xfrm>
                <a:off x="6767100" y="2063913"/>
                <a:ext cx="1611900" cy="1823417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583;p23">
                <a:extLst>
                  <a:ext uri="{FF2B5EF4-FFF2-40B4-BE49-F238E27FC236}">
                    <a16:creationId xmlns:a16="http://schemas.microsoft.com/office/drawing/2014/main" id="{9BD00756-8E53-4D46-6CBE-C8F730CA2AAF}"/>
                  </a:ext>
                </a:extLst>
              </p:cNvPr>
              <p:cNvSpPr/>
              <p:nvPr/>
            </p:nvSpPr>
            <p:spPr>
              <a:xfrm>
                <a:off x="7055025" y="1546537"/>
                <a:ext cx="1036002" cy="1036892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>
                <a:outerShdw blurRad="57150" dist="19050" algn="bl" rotWithShape="0">
                  <a:srgbClr val="000000">
                    <a:alpha val="1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0" name="Google Shape;587;p23">
                <a:extLst>
                  <a:ext uri="{FF2B5EF4-FFF2-40B4-BE49-F238E27FC236}">
                    <a16:creationId xmlns:a16="http://schemas.microsoft.com/office/drawing/2014/main" id="{2E482D1E-A513-7BA0-97C9-8C9B32CAB48F}"/>
                  </a:ext>
                </a:extLst>
              </p:cNvPr>
              <p:cNvGrpSpPr/>
              <p:nvPr/>
            </p:nvGrpSpPr>
            <p:grpSpPr>
              <a:xfrm>
                <a:off x="7403466" y="1895330"/>
                <a:ext cx="339200" cy="339271"/>
                <a:chOff x="5049725" y="2027900"/>
                <a:chExt cx="481750" cy="481850"/>
              </a:xfrm>
            </p:grpSpPr>
            <p:sp>
              <p:nvSpPr>
                <p:cNvPr id="31" name="Google Shape;588;p23">
                  <a:extLst>
                    <a:ext uri="{FF2B5EF4-FFF2-40B4-BE49-F238E27FC236}">
                      <a16:creationId xmlns:a16="http://schemas.microsoft.com/office/drawing/2014/main" id="{AA12AE1B-A4EC-120A-11C4-A0AF4C5A0E4B}"/>
                    </a:ext>
                  </a:extLst>
                </p:cNvPr>
                <p:cNvSpPr/>
                <p:nvPr/>
              </p:nvSpPr>
              <p:spPr>
                <a:xfrm>
                  <a:off x="5191775" y="2394925"/>
                  <a:ext cx="197625" cy="11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5" h="4593" extrusionOk="0">
                      <a:moveTo>
                        <a:pt x="0" y="0"/>
                      </a:moveTo>
                      <a:lnTo>
                        <a:pt x="0" y="566"/>
                      </a:lnTo>
                      <a:cubicBezTo>
                        <a:pt x="3" y="1298"/>
                        <a:pt x="479" y="1949"/>
                        <a:pt x="1178" y="2171"/>
                      </a:cubicBezTo>
                      <a:cubicBezTo>
                        <a:pt x="1407" y="3502"/>
                        <a:pt x="2560" y="4593"/>
                        <a:pt x="3954" y="4593"/>
                      </a:cubicBezTo>
                      <a:cubicBezTo>
                        <a:pt x="5345" y="4593"/>
                        <a:pt x="6499" y="3502"/>
                        <a:pt x="6728" y="2171"/>
                      </a:cubicBezTo>
                      <a:cubicBezTo>
                        <a:pt x="7426" y="1949"/>
                        <a:pt x="7902" y="1298"/>
                        <a:pt x="7905" y="566"/>
                      </a:cubicBezTo>
                      <a:lnTo>
                        <a:pt x="790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32" name="Google Shape;589;p23">
                  <a:extLst>
                    <a:ext uri="{FF2B5EF4-FFF2-40B4-BE49-F238E27FC236}">
                      <a16:creationId xmlns:a16="http://schemas.microsoft.com/office/drawing/2014/main" id="{8B0CF483-8105-15E9-CEFE-89C81DB9C4B9}"/>
                    </a:ext>
                  </a:extLst>
                </p:cNvPr>
                <p:cNvSpPr/>
                <p:nvPr/>
              </p:nvSpPr>
              <p:spPr>
                <a:xfrm>
                  <a:off x="5113625" y="2027900"/>
                  <a:ext cx="347300" cy="3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92" h="13553" extrusionOk="0">
                      <a:moveTo>
                        <a:pt x="7080" y="2260"/>
                      </a:moveTo>
                      <a:cubicBezTo>
                        <a:pt x="9574" y="2263"/>
                        <a:pt x="11594" y="4284"/>
                        <a:pt x="11597" y="6777"/>
                      </a:cubicBezTo>
                      <a:cubicBezTo>
                        <a:pt x="11597" y="7090"/>
                        <a:pt x="11344" y="7340"/>
                        <a:pt x="11031" y="7340"/>
                      </a:cubicBezTo>
                      <a:cubicBezTo>
                        <a:pt x="10718" y="7340"/>
                        <a:pt x="10468" y="7090"/>
                        <a:pt x="10468" y="6777"/>
                      </a:cubicBezTo>
                      <a:cubicBezTo>
                        <a:pt x="10465" y="4907"/>
                        <a:pt x="8950" y="3392"/>
                        <a:pt x="7080" y="3389"/>
                      </a:cubicBezTo>
                      <a:cubicBezTo>
                        <a:pt x="6767" y="3389"/>
                        <a:pt x="6514" y="3136"/>
                        <a:pt x="6514" y="2826"/>
                      </a:cubicBezTo>
                      <a:cubicBezTo>
                        <a:pt x="6514" y="2513"/>
                        <a:pt x="6767" y="2260"/>
                        <a:pt x="7080" y="2260"/>
                      </a:cubicBezTo>
                      <a:close/>
                      <a:moveTo>
                        <a:pt x="7070" y="1"/>
                      </a:moveTo>
                      <a:cubicBezTo>
                        <a:pt x="6595" y="1"/>
                        <a:pt x="6111" y="50"/>
                        <a:pt x="5623" y="152"/>
                      </a:cubicBezTo>
                      <a:cubicBezTo>
                        <a:pt x="3075" y="685"/>
                        <a:pt x="1001" y="2754"/>
                        <a:pt x="459" y="5301"/>
                      </a:cubicBezTo>
                      <a:cubicBezTo>
                        <a:pt x="1" y="7469"/>
                        <a:pt x="567" y="9644"/>
                        <a:pt x="2015" y="11270"/>
                      </a:cubicBezTo>
                      <a:cubicBezTo>
                        <a:pt x="2584" y="11908"/>
                        <a:pt x="2952" y="12703"/>
                        <a:pt x="3072" y="13552"/>
                      </a:cubicBezTo>
                      <a:lnTo>
                        <a:pt x="11088" y="13552"/>
                      </a:lnTo>
                      <a:cubicBezTo>
                        <a:pt x="11221" y="12691"/>
                        <a:pt x="11597" y="11887"/>
                        <a:pt x="12175" y="11233"/>
                      </a:cubicBezTo>
                      <a:cubicBezTo>
                        <a:pt x="13259" y="10002"/>
                        <a:pt x="13892" y="8418"/>
                        <a:pt x="13892" y="6777"/>
                      </a:cubicBezTo>
                      <a:cubicBezTo>
                        <a:pt x="13892" y="2969"/>
                        <a:pt x="10766" y="1"/>
                        <a:pt x="70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33" name="Google Shape;590;p23">
                  <a:extLst>
                    <a:ext uri="{FF2B5EF4-FFF2-40B4-BE49-F238E27FC236}">
                      <a16:creationId xmlns:a16="http://schemas.microsoft.com/office/drawing/2014/main" id="{7AF86FFA-4080-2BFC-0958-696A1BCC732E}"/>
                    </a:ext>
                  </a:extLst>
                </p:cNvPr>
                <p:cNvSpPr/>
                <p:nvPr/>
              </p:nvSpPr>
              <p:spPr>
                <a:xfrm>
                  <a:off x="5049725" y="2197300"/>
                  <a:ext cx="56400" cy="2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" h="1131" extrusionOk="0">
                      <a:moveTo>
                        <a:pt x="563" y="1"/>
                      </a:moveTo>
                      <a:cubicBezTo>
                        <a:pt x="250" y="1"/>
                        <a:pt x="0" y="254"/>
                        <a:pt x="0" y="567"/>
                      </a:cubicBezTo>
                      <a:cubicBezTo>
                        <a:pt x="0" y="877"/>
                        <a:pt x="250" y="1130"/>
                        <a:pt x="563" y="1130"/>
                      </a:cubicBezTo>
                      <a:lnTo>
                        <a:pt x="1693" y="1130"/>
                      </a:lnTo>
                      <a:cubicBezTo>
                        <a:pt x="2006" y="1130"/>
                        <a:pt x="2256" y="877"/>
                        <a:pt x="2256" y="567"/>
                      </a:cubicBezTo>
                      <a:cubicBezTo>
                        <a:pt x="2256" y="254"/>
                        <a:pt x="2006" y="1"/>
                        <a:pt x="16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34" name="Google Shape;591;p23">
                  <a:extLst>
                    <a:ext uri="{FF2B5EF4-FFF2-40B4-BE49-F238E27FC236}">
                      <a16:creationId xmlns:a16="http://schemas.microsoft.com/office/drawing/2014/main" id="{6D03531F-DADA-FF0C-92FE-440EF2EB189E}"/>
                    </a:ext>
                  </a:extLst>
                </p:cNvPr>
                <p:cNvSpPr/>
                <p:nvPr/>
              </p:nvSpPr>
              <p:spPr>
                <a:xfrm>
                  <a:off x="5052575" y="2102800"/>
                  <a:ext cx="50850" cy="48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1923" extrusionOk="0">
                      <a:moveTo>
                        <a:pt x="623" y="0"/>
                      </a:moveTo>
                      <a:cubicBezTo>
                        <a:pt x="478" y="0"/>
                        <a:pt x="333" y="56"/>
                        <a:pt x="224" y="167"/>
                      </a:cubicBezTo>
                      <a:cubicBezTo>
                        <a:pt x="4" y="384"/>
                        <a:pt x="1" y="736"/>
                        <a:pt x="214" y="959"/>
                      </a:cubicBezTo>
                      <a:lnTo>
                        <a:pt x="1015" y="1757"/>
                      </a:lnTo>
                      <a:cubicBezTo>
                        <a:pt x="1125" y="1867"/>
                        <a:pt x="1269" y="1922"/>
                        <a:pt x="1413" y="1922"/>
                      </a:cubicBezTo>
                      <a:cubicBezTo>
                        <a:pt x="1558" y="1922"/>
                        <a:pt x="1702" y="1867"/>
                        <a:pt x="1813" y="1757"/>
                      </a:cubicBezTo>
                      <a:cubicBezTo>
                        <a:pt x="2033" y="1534"/>
                        <a:pt x="2033" y="1179"/>
                        <a:pt x="1813" y="959"/>
                      </a:cubicBezTo>
                      <a:lnTo>
                        <a:pt x="1015" y="158"/>
                      </a:lnTo>
                      <a:cubicBezTo>
                        <a:pt x="906" y="53"/>
                        <a:pt x="764" y="0"/>
                        <a:pt x="62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35" name="Google Shape;592;p23">
                  <a:extLst>
                    <a:ext uri="{FF2B5EF4-FFF2-40B4-BE49-F238E27FC236}">
                      <a16:creationId xmlns:a16="http://schemas.microsoft.com/office/drawing/2014/main" id="{B1783E5E-CF39-5894-427C-E775434EE27F}"/>
                    </a:ext>
                  </a:extLst>
                </p:cNvPr>
                <p:cNvSpPr/>
                <p:nvPr/>
              </p:nvSpPr>
              <p:spPr>
                <a:xfrm>
                  <a:off x="5052575" y="2272175"/>
                  <a:ext cx="50700" cy="4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" h="1916" extrusionOk="0">
                      <a:moveTo>
                        <a:pt x="1405" y="0"/>
                      </a:moveTo>
                      <a:cubicBezTo>
                        <a:pt x="1264" y="0"/>
                        <a:pt x="1124" y="53"/>
                        <a:pt x="1015" y="159"/>
                      </a:cubicBezTo>
                      <a:lnTo>
                        <a:pt x="214" y="960"/>
                      </a:lnTo>
                      <a:cubicBezTo>
                        <a:pt x="1" y="1179"/>
                        <a:pt x="4" y="1532"/>
                        <a:pt x="224" y="1749"/>
                      </a:cubicBezTo>
                      <a:cubicBezTo>
                        <a:pt x="333" y="1860"/>
                        <a:pt x="478" y="1916"/>
                        <a:pt x="623" y="1916"/>
                      </a:cubicBezTo>
                      <a:cubicBezTo>
                        <a:pt x="764" y="1916"/>
                        <a:pt x="906" y="1863"/>
                        <a:pt x="1015" y="1758"/>
                      </a:cubicBezTo>
                      <a:lnTo>
                        <a:pt x="1813" y="960"/>
                      </a:lnTo>
                      <a:cubicBezTo>
                        <a:pt x="2027" y="737"/>
                        <a:pt x="2024" y="384"/>
                        <a:pt x="1804" y="168"/>
                      </a:cubicBezTo>
                      <a:cubicBezTo>
                        <a:pt x="1695" y="56"/>
                        <a:pt x="1550" y="0"/>
                        <a:pt x="14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36" name="Google Shape;593;p23">
                  <a:extLst>
                    <a:ext uri="{FF2B5EF4-FFF2-40B4-BE49-F238E27FC236}">
                      <a16:creationId xmlns:a16="http://schemas.microsoft.com/office/drawing/2014/main" id="{1D68A801-4B42-29D8-93D9-8CC6BF230B77}"/>
                    </a:ext>
                  </a:extLst>
                </p:cNvPr>
                <p:cNvSpPr/>
                <p:nvPr/>
              </p:nvSpPr>
              <p:spPr>
                <a:xfrm>
                  <a:off x="5475050" y="2197300"/>
                  <a:ext cx="56425" cy="2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7" h="1131" extrusionOk="0">
                      <a:moveTo>
                        <a:pt x="564" y="1"/>
                      </a:moveTo>
                      <a:cubicBezTo>
                        <a:pt x="251" y="1"/>
                        <a:pt x="1" y="254"/>
                        <a:pt x="1" y="567"/>
                      </a:cubicBezTo>
                      <a:cubicBezTo>
                        <a:pt x="1" y="877"/>
                        <a:pt x="251" y="1130"/>
                        <a:pt x="564" y="1130"/>
                      </a:cubicBezTo>
                      <a:lnTo>
                        <a:pt x="1693" y="1130"/>
                      </a:lnTo>
                      <a:cubicBezTo>
                        <a:pt x="2006" y="1130"/>
                        <a:pt x="2256" y="877"/>
                        <a:pt x="2256" y="567"/>
                      </a:cubicBezTo>
                      <a:cubicBezTo>
                        <a:pt x="2256" y="254"/>
                        <a:pt x="2006" y="1"/>
                        <a:pt x="16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37" name="Google Shape;594;p23">
                  <a:extLst>
                    <a:ext uri="{FF2B5EF4-FFF2-40B4-BE49-F238E27FC236}">
                      <a16:creationId xmlns:a16="http://schemas.microsoft.com/office/drawing/2014/main" id="{CCDE1798-8FC6-FEB5-D541-D7FB0638D12F}"/>
                    </a:ext>
                  </a:extLst>
                </p:cNvPr>
                <p:cNvSpPr/>
                <p:nvPr/>
              </p:nvSpPr>
              <p:spPr>
                <a:xfrm>
                  <a:off x="5477925" y="2102800"/>
                  <a:ext cx="50675" cy="4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" h="1916" extrusionOk="0">
                      <a:moveTo>
                        <a:pt x="1405" y="0"/>
                      </a:moveTo>
                      <a:cubicBezTo>
                        <a:pt x="1264" y="0"/>
                        <a:pt x="1123" y="53"/>
                        <a:pt x="1015" y="158"/>
                      </a:cubicBezTo>
                      <a:lnTo>
                        <a:pt x="214" y="959"/>
                      </a:lnTo>
                      <a:cubicBezTo>
                        <a:pt x="0" y="1179"/>
                        <a:pt x="3" y="1531"/>
                        <a:pt x="223" y="1748"/>
                      </a:cubicBezTo>
                      <a:cubicBezTo>
                        <a:pt x="333" y="1860"/>
                        <a:pt x="478" y="1915"/>
                        <a:pt x="623" y="1915"/>
                      </a:cubicBezTo>
                      <a:cubicBezTo>
                        <a:pt x="764" y="1915"/>
                        <a:pt x="905" y="1863"/>
                        <a:pt x="1015" y="1757"/>
                      </a:cubicBezTo>
                      <a:lnTo>
                        <a:pt x="1813" y="959"/>
                      </a:lnTo>
                      <a:cubicBezTo>
                        <a:pt x="2027" y="736"/>
                        <a:pt x="2024" y="384"/>
                        <a:pt x="1804" y="167"/>
                      </a:cubicBezTo>
                      <a:cubicBezTo>
                        <a:pt x="1694" y="56"/>
                        <a:pt x="1549" y="0"/>
                        <a:pt x="14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38" name="Google Shape;595;p23">
                  <a:extLst>
                    <a:ext uri="{FF2B5EF4-FFF2-40B4-BE49-F238E27FC236}">
                      <a16:creationId xmlns:a16="http://schemas.microsoft.com/office/drawing/2014/main" id="{513CFBB1-5BF6-963D-32DA-46CD2CF7CB0D}"/>
                    </a:ext>
                  </a:extLst>
                </p:cNvPr>
                <p:cNvSpPr/>
                <p:nvPr/>
              </p:nvSpPr>
              <p:spPr>
                <a:xfrm>
                  <a:off x="5477775" y="2272000"/>
                  <a:ext cx="50825" cy="48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3" h="1923" extrusionOk="0">
                      <a:moveTo>
                        <a:pt x="621" y="1"/>
                      </a:moveTo>
                      <a:cubicBezTo>
                        <a:pt x="476" y="1"/>
                        <a:pt x="331" y="56"/>
                        <a:pt x="220" y="166"/>
                      </a:cubicBezTo>
                      <a:cubicBezTo>
                        <a:pt x="0" y="388"/>
                        <a:pt x="0" y="744"/>
                        <a:pt x="220" y="967"/>
                      </a:cubicBezTo>
                      <a:lnTo>
                        <a:pt x="1021" y="1765"/>
                      </a:lnTo>
                      <a:cubicBezTo>
                        <a:pt x="1129" y="1870"/>
                        <a:pt x="1270" y="1923"/>
                        <a:pt x="1411" y="1923"/>
                      </a:cubicBezTo>
                      <a:cubicBezTo>
                        <a:pt x="1555" y="1923"/>
                        <a:pt x="1700" y="1867"/>
                        <a:pt x="1810" y="1756"/>
                      </a:cubicBezTo>
                      <a:cubicBezTo>
                        <a:pt x="2030" y="1539"/>
                        <a:pt x="2033" y="1186"/>
                        <a:pt x="1819" y="967"/>
                      </a:cubicBezTo>
                      <a:lnTo>
                        <a:pt x="1021" y="166"/>
                      </a:lnTo>
                      <a:cubicBezTo>
                        <a:pt x="910" y="56"/>
                        <a:pt x="765" y="1"/>
                        <a:pt x="62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CCE842F-AC58-E24B-305C-8F74D515A2F9}"/>
                </a:ext>
              </a:extLst>
            </p:cNvPr>
            <p:cNvSpPr txBox="1"/>
            <p:nvPr/>
          </p:nvSpPr>
          <p:spPr>
            <a:xfrm>
              <a:off x="9054234" y="3624404"/>
              <a:ext cx="217228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FE1BCAB-5ACB-FD94-F418-522FBA6702C0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E2CDC99-0CE2-018E-DB14-056DB7572AD5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3D575903-B57D-FF2B-C1F2-5A352F361795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5F67ADE0-15D8-AE8B-A3B0-908C0D40B38B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8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F326AA-6EB3-D3CA-20FB-217D93646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A449344-0403-4EDE-60DE-16A9DEC4F5A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4" r="31244"/>
          <a:stretch>
            <a:fillRect/>
          </a:stretch>
        </p:blipFill>
        <p:spPr/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A5157E3-F882-2DED-F279-D554617DE4FC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A856EA-F17D-3908-A1D0-2C2ACE439614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6015A55-E318-2D0E-9A58-992C926D1258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DD36E81-56B0-4E66-A230-9A56AD5BD6F3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B487B132-DA25-D75A-DA74-76C5A34455DF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5610CE37-CA5C-1BAC-36CD-D859A49590D6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2FB20F-039B-6579-7794-162816DD49E0}"/>
              </a:ext>
            </a:extLst>
          </p:cNvPr>
          <p:cNvSpPr/>
          <p:nvPr/>
        </p:nvSpPr>
        <p:spPr>
          <a:xfrm>
            <a:off x="6310808" y="2101178"/>
            <a:ext cx="5462311" cy="40406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340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8241E7-0CA1-4555-65D1-C8BF5CC85C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76054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37A0FC-C1A2-2A63-75B0-091C670C6126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347FC06-5148-4CEA-690D-AC017B765547}"/>
              </a:ext>
            </a:extLst>
          </p:cNvPr>
          <p:cNvGrpSpPr/>
          <p:nvPr/>
        </p:nvGrpSpPr>
        <p:grpSpPr>
          <a:xfrm>
            <a:off x="4774936" y="1675565"/>
            <a:ext cx="2256566" cy="2940068"/>
            <a:chOff x="4774936" y="1675565"/>
            <a:chExt cx="2256566" cy="2940068"/>
          </a:xfrm>
        </p:grpSpPr>
        <p:sp>
          <p:nvSpPr>
            <p:cNvPr id="4" name="Google Shape;1067;p31">
              <a:extLst>
                <a:ext uri="{FF2B5EF4-FFF2-40B4-BE49-F238E27FC236}">
                  <a16:creationId xmlns:a16="http://schemas.microsoft.com/office/drawing/2014/main" id="{E47BC1CD-45D4-0C3A-2A3B-823481BC13B7}"/>
                </a:ext>
              </a:extLst>
            </p:cNvPr>
            <p:cNvSpPr/>
            <p:nvPr/>
          </p:nvSpPr>
          <p:spPr>
            <a:xfrm rot="18899076">
              <a:off x="4433169" y="2481101"/>
              <a:ext cx="2940068" cy="1328996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dk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069;p31">
              <a:extLst>
                <a:ext uri="{FF2B5EF4-FFF2-40B4-BE49-F238E27FC236}">
                  <a16:creationId xmlns:a16="http://schemas.microsoft.com/office/drawing/2014/main" id="{0D783071-446E-D2A4-FF5F-F87590250B1B}"/>
                </a:ext>
              </a:extLst>
            </p:cNvPr>
            <p:cNvSpPr/>
            <p:nvPr/>
          </p:nvSpPr>
          <p:spPr>
            <a:xfrm>
              <a:off x="4774936" y="3043710"/>
              <a:ext cx="1239715" cy="1240653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074;p31">
              <a:extLst>
                <a:ext uri="{FF2B5EF4-FFF2-40B4-BE49-F238E27FC236}">
                  <a16:creationId xmlns:a16="http://schemas.microsoft.com/office/drawing/2014/main" id="{159905EE-A13B-1B64-E060-BC2A4552645D}"/>
                </a:ext>
              </a:extLst>
            </p:cNvPr>
            <p:cNvSpPr/>
            <p:nvPr/>
          </p:nvSpPr>
          <p:spPr>
            <a:xfrm>
              <a:off x="5791787" y="2006399"/>
              <a:ext cx="1239715" cy="1240653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" name="Google Shape;1089;p31">
              <a:extLst>
                <a:ext uri="{FF2B5EF4-FFF2-40B4-BE49-F238E27FC236}">
                  <a16:creationId xmlns:a16="http://schemas.microsoft.com/office/drawing/2014/main" id="{9EE90477-32A7-DFF5-B33C-88FA6732C4DE}"/>
                </a:ext>
              </a:extLst>
            </p:cNvPr>
            <p:cNvGrpSpPr/>
            <p:nvPr/>
          </p:nvGrpSpPr>
          <p:grpSpPr>
            <a:xfrm>
              <a:off x="6157882" y="2338652"/>
              <a:ext cx="507542" cy="500914"/>
              <a:chOff x="6232000" y="1435050"/>
              <a:chExt cx="488225" cy="481850"/>
            </a:xfrm>
          </p:grpSpPr>
          <p:sp>
            <p:nvSpPr>
              <p:cNvPr id="27" name="Google Shape;1090;p31">
                <a:extLst>
                  <a:ext uri="{FF2B5EF4-FFF2-40B4-BE49-F238E27FC236}">
                    <a16:creationId xmlns:a16="http://schemas.microsoft.com/office/drawing/2014/main" id="{4F91DDE6-F4A9-F1A2-E4D9-5B82950440FF}"/>
                  </a:ext>
                </a:extLst>
              </p:cNvPr>
              <p:cNvSpPr/>
              <p:nvPr/>
            </p:nvSpPr>
            <p:spPr>
              <a:xfrm>
                <a:off x="6578000" y="1463375"/>
                <a:ext cx="83150" cy="782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30" extrusionOk="0">
                    <a:moveTo>
                      <a:pt x="482" y="1"/>
                    </a:moveTo>
                    <a:cubicBezTo>
                      <a:pt x="280" y="1"/>
                      <a:pt x="95" y="114"/>
                      <a:pt x="1" y="293"/>
                    </a:cubicBezTo>
                    <a:lnTo>
                      <a:pt x="3322" y="3130"/>
                    </a:lnTo>
                    <a:lnTo>
                      <a:pt x="3322" y="564"/>
                    </a:lnTo>
                    <a:cubicBezTo>
                      <a:pt x="3325" y="253"/>
                      <a:pt x="3072" y="1"/>
                      <a:pt x="2761" y="1"/>
                    </a:cubicBezTo>
                    <a:cubicBezTo>
                      <a:pt x="2760" y="1"/>
                      <a:pt x="2758" y="1"/>
                      <a:pt x="2756" y="1"/>
                    </a:cubicBezTo>
                    <a:lnTo>
                      <a:pt x="497" y="1"/>
                    </a:lnTo>
                    <a:cubicBezTo>
                      <a:pt x="492" y="1"/>
                      <a:pt x="487" y="1"/>
                      <a:pt x="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8" name="Google Shape;1091;p31">
                <a:extLst>
                  <a:ext uri="{FF2B5EF4-FFF2-40B4-BE49-F238E27FC236}">
                    <a16:creationId xmlns:a16="http://schemas.microsoft.com/office/drawing/2014/main" id="{3A9B0D99-82D1-3D01-9A7C-6910597DCFC2}"/>
                  </a:ext>
                </a:extLst>
              </p:cNvPr>
              <p:cNvSpPr/>
              <p:nvPr/>
            </p:nvSpPr>
            <p:spPr>
              <a:xfrm>
                <a:off x="6421725" y="1773850"/>
                <a:ext cx="112950" cy="143050"/>
              </a:xfrm>
              <a:custGeom>
                <a:avLst/>
                <a:gdLst/>
                <a:ahLst/>
                <a:cxnLst/>
                <a:rect l="l" t="t" r="r" b="b"/>
                <a:pathLst>
                  <a:path w="4518" h="5722" extrusionOk="0">
                    <a:moveTo>
                      <a:pt x="2822" y="1130"/>
                    </a:moveTo>
                    <a:cubicBezTo>
                      <a:pt x="3325" y="1130"/>
                      <a:pt x="3578" y="1738"/>
                      <a:pt x="3222" y="2093"/>
                    </a:cubicBezTo>
                    <a:cubicBezTo>
                      <a:pt x="3106" y="2209"/>
                      <a:pt x="2964" y="2260"/>
                      <a:pt x="2825" y="2260"/>
                    </a:cubicBezTo>
                    <a:cubicBezTo>
                      <a:pt x="2535" y="2260"/>
                      <a:pt x="2259" y="2036"/>
                      <a:pt x="2259" y="1696"/>
                    </a:cubicBezTo>
                    <a:cubicBezTo>
                      <a:pt x="2259" y="1383"/>
                      <a:pt x="2509" y="1130"/>
                      <a:pt x="2822" y="1130"/>
                    </a:cubicBezTo>
                    <a:close/>
                    <a:moveTo>
                      <a:pt x="0" y="1"/>
                    </a:moveTo>
                    <a:lnTo>
                      <a:pt x="0" y="5722"/>
                    </a:lnTo>
                    <a:lnTo>
                      <a:pt x="4517" y="5722"/>
                    </a:lnTo>
                    <a:lnTo>
                      <a:pt x="451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9" name="Google Shape;1092;p31">
                <a:extLst>
                  <a:ext uri="{FF2B5EF4-FFF2-40B4-BE49-F238E27FC236}">
                    <a16:creationId xmlns:a16="http://schemas.microsoft.com/office/drawing/2014/main" id="{FA3FC58C-ED63-DC86-AD6F-4D8A46158D1B}"/>
                  </a:ext>
                </a:extLst>
              </p:cNvPr>
              <p:cNvSpPr/>
              <p:nvPr/>
            </p:nvSpPr>
            <p:spPr>
              <a:xfrm>
                <a:off x="6448975" y="1632700"/>
                <a:ext cx="56475" cy="56475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0" name="Google Shape;1093;p31">
                <a:extLst>
                  <a:ext uri="{FF2B5EF4-FFF2-40B4-BE49-F238E27FC236}">
                    <a16:creationId xmlns:a16="http://schemas.microsoft.com/office/drawing/2014/main" id="{9B3A7DD8-3D6D-C99C-88D1-B453CE568379}"/>
                  </a:ext>
                </a:extLst>
              </p:cNvPr>
              <p:cNvSpPr/>
              <p:nvPr/>
            </p:nvSpPr>
            <p:spPr>
              <a:xfrm>
                <a:off x="6232000" y="1435050"/>
                <a:ext cx="488225" cy="237825"/>
              </a:xfrm>
              <a:custGeom>
                <a:avLst/>
                <a:gdLst/>
                <a:ahLst/>
                <a:cxnLst/>
                <a:rect l="l" t="t" r="r" b="b"/>
                <a:pathLst>
                  <a:path w="19529" h="9513" extrusionOk="0">
                    <a:moveTo>
                      <a:pt x="9821" y="0"/>
                    </a:moveTo>
                    <a:cubicBezTo>
                      <a:pt x="9559" y="0"/>
                      <a:pt x="9297" y="92"/>
                      <a:pt x="9086" y="276"/>
                    </a:cubicBezTo>
                    <a:lnTo>
                      <a:pt x="531" y="7521"/>
                    </a:lnTo>
                    <a:cubicBezTo>
                      <a:pt x="61" y="7921"/>
                      <a:pt x="1" y="8626"/>
                      <a:pt x="395" y="9099"/>
                    </a:cubicBezTo>
                    <a:cubicBezTo>
                      <a:pt x="620" y="9369"/>
                      <a:pt x="942" y="9508"/>
                      <a:pt x="1266" y="9508"/>
                    </a:cubicBezTo>
                    <a:cubicBezTo>
                      <a:pt x="1525" y="9508"/>
                      <a:pt x="1785" y="9419"/>
                      <a:pt x="1997" y="9237"/>
                    </a:cubicBezTo>
                    <a:lnTo>
                      <a:pt x="9821" y="2622"/>
                    </a:lnTo>
                    <a:lnTo>
                      <a:pt x="17544" y="9240"/>
                    </a:lnTo>
                    <a:cubicBezTo>
                      <a:pt x="17759" y="9425"/>
                      <a:pt x="18019" y="9513"/>
                      <a:pt x="18278" y="9513"/>
                    </a:cubicBezTo>
                    <a:cubicBezTo>
                      <a:pt x="18661" y="9513"/>
                      <a:pt x="19039" y="9318"/>
                      <a:pt x="19252" y="8954"/>
                    </a:cubicBezTo>
                    <a:cubicBezTo>
                      <a:pt x="19529" y="8482"/>
                      <a:pt x="19430" y="7879"/>
                      <a:pt x="19014" y="7524"/>
                    </a:cubicBezTo>
                    <a:lnTo>
                      <a:pt x="10555" y="276"/>
                    </a:lnTo>
                    <a:cubicBezTo>
                      <a:pt x="10345" y="92"/>
                      <a:pt x="10083" y="0"/>
                      <a:pt x="98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1" name="Google Shape;1094;p31">
                <a:extLst>
                  <a:ext uri="{FF2B5EF4-FFF2-40B4-BE49-F238E27FC236}">
                    <a16:creationId xmlns:a16="http://schemas.microsoft.com/office/drawing/2014/main" id="{5BFC3812-4DC8-1708-856D-45E086071F31}"/>
                  </a:ext>
                </a:extLst>
              </p:cNvPr>
              <p:cNvSpPr/>
              <p:nvPr/>
            </p:nvSpPr>
            <p:spPr>
              <a:xfrm>
                <a:off x="6291025" y="1537700"/>
                <a:ext cx="369800" cy="379200"/>
              </a:xfrm>
              <a:custGeom>
                <a:avLst/>
                <a:gdLst/>
                <a:ahLst/>
                <a:cxnLst/>
                <a:rect l="l" t="t" r="r" b="b"/>
                <a:pathLst>
                  <a:path w="14792" h="15168" extrusionOk="0">
                    <a:moveTo>
                      <a:pt x="9143" y="2671"/>
                    </a:moveTo>
                    <a:cubicBezTo>
                      <a:pt x="9453" y="2671"/>
                      <a:pt x="9706" y="2924"/>
                      <a:pt x="9706" y="3237"/>
                    </a:cubicBezTo>
                    <a:lnTo>
                      <a:pt x="9706" y="6625"/>
                    </a:lnTo>
                    <a:cubicBezTo>
                      <a:pt x="9706" y="6935"/>
                      <a:pt x="9453" y="7188"/>
                      <a:pt x="9143" y="7188"/>
                    </a:cubicBezTo>
                    <a:lnTo>
                      <a:pt x="5755" y="7188"/>
                    </a:lnTo>
                    <a:cubicBezTo>
                      <a:pt x="5442" y="7188"/>
                      <a:pt x="5189" y="6935"/>
                      <a:pt x="5189" y="6625"/>
                    </a:cubicBezTo>
                    <a:lnTo>
                      <a:pt x="5189" y="3237"/>
                    </a:lnTo>
                    <a:cubicBezTo>
                      <a:pt x="5189" y="2924"/>
                      <a:pt x="5442" y="2671"/>
                      <a:pt x="5755" y="2671"/>
                    </a:cubicBezTo>
                    <a:close/>
                    <a:moveTo>
                      <a:pt x="7448" y="0"/>
                    </a:moveTo>
                    <a:lnTo>
                      <a:pt x="4" y="6291"/>
                    </a:lnTo>
                    <a:lnTo>
                      <a:pt x="4" y="14605"/>
                    </a:lnTo>
                    <a:cubicBezTo>
                      <a:pt x="1" y="14913"/>
                      <a:pt x="254" y="15168"/>
                      <a:pt x="564" y="15168"/>
                    </a:cubicBezTo>
                    <a:cubicBezTo>
                      <a:pt x="566" y="15168"/>
                      <a:pt x="568" y="15168"/>
                      <a:pt x="570" y="15168"/>
                    </a:cubicBezTo>
                    <a:lnTo>
                      <a:pt x="4060" y="15168"/>
                    </a:lnTo>
                    <a:lnTo>
                      <a:pt x="4060" y="8883"/>
                    </a:lnTo>
                    <a:cubicBezTo>
                      <a:pt x="4060" y="8570"/>
                      <a:pt x="4313" y="8317"/>
                      <a:pt x="4626" y="8317"/>
                    </a:cubicBezTo>
                    <a:lnTo>
                      <a:pt x="10272" y="8317"/>
                    </a:lnTo>
                    <a:cubicBezTo>
                      <a:pt x="10582" y="8317"/>
                      <a:pt x="10835" y="8570"/>
                      <a:pt x="10835" y="8883"/>
                    </a:cubicBezTo>
                    <a:lnTo>
                      <a:pt x="10835" y="15168"/>
                    </a:lnTo>
                    <a:lnTo>
                      <a:pt x="14223" y="15168"/>
                    </a:lnTo>
                    <a:cubicBezTo>
                      <a:pt x="14225" y="15168"/>
                      <a:pt x="14227" y="15168"/>
                      <a:pt x="14228" y="15168"/>
                    </a:cubicBezTo>
                    <a:cubicBezTo>
                      <a:pt x="14539" y="15168"/>
                      <a:pt x="14792" y="14913"/>
                      <a:pt x="14789" y="14605"/>
                    </a:cubicBezTo>
                    <a:lnTo>
                      <a:pt x="14789" y="6291"/>
                    </a:lnTo>
                    <a:lnTo>
                      <a:pt x="744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32" name="Google Shape;1095;p31">
              <a:extLst>
                <a:ext uri="{FF2B5EF4-FFF2-40B4-BE49-F238E27FC236}">
                  <a16:creationId xmlns:a16="http://schemas.microsoft.com/office/drawing/2014/main" id="{85B1C833-C463-ADBF-871B-2BA3B165EED7}"/>
                </a:ext>
              </a:extLst>
            </p:cNvPr>
            <p:cNvGrpSpPr/>
            <p:nvPr/>
          </p:nvGrpSpPr>
          <p:grpSpPr>
            <a:xfrm>
              <a:off x="5144274" y="3413598"/>
              <a:ext cx="501044" cy="500888"/>
              <a:chOff x="5642475" y="1435075"/>
              <a:chExt cx="481975" cy="481825"/>
            </a:xfrm>
          </p:grpSpPr>
          <p:sp>
            <p:nvSpPr>
              <p:cNvPr id="33" name="Google Shape;1096;p31">
                <a:extLst>
                  <a:ext uri="{FF2B5EF4-FFF2-40B4-BE49-F238E27FC236}">
                    <a16:creationId xmlns:a16="http://schemas.microsoft.com/office/drawing/2014/main" id="{06001A47-E080-196D-3C74-B6B68CBEA279}"/>
                  </a:ext>
                </a:extLst>
              </p:cNvPr>
              <p:cNvSpPr/>
              <p:nvPr/>
            </p:nvSpPr>
            <p:spPr>
              <a:xfrm>
                <a:off x="5642475" y="1435075"/>
                <a:ext cx="481975" cy="340675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3627" extrusionOk="0">
                    <a:moveTo>
                      <a:pt x="2262" y="2259"/>
                    </a:moveTo>
                    <a:cubicBezTo>
                      <a:pt x="2883" y="2259"/>
                      <a:pt x="3428" y="2765"/>
                      <a:pt x="3428" y="3389"/>
                    </a:cubicBezTo>
                    <a:lnTo>
                      <a:pt x="3428" y="7342"/>
                    </a:lnTo>
                    <a:cubicBezTo>
                      <a:pt x="3428" y="7366"/>
                      <a:pt x="3434" y="7394"/>
                      <a:pt x="3434" y="7418"/>
                    </a:cubicBezTo>
                    <a:lnTo>
                      <a:pt x="1636" y="6246"/>
                    </a:lnTo>
                    <a:cubicBezTo>
                      <a:pt x="1320" y="6035"/>
                      <a:pt x="1130" y="5683"/>
                      <a:pt x="1133" y="5304"/>
                    </a:cubicBezTo>
                    <a:lnTo>
                      <a:pt x="1133" y="3389"/>
                    </a:lnTo>
                    <a:cubicBezTo>
                      <a:pt x="1133" y="2765"/>
                      <a:pt x="1636" y="2259"/>
                      <a:pt x="2262" y="2259"/>
                    </a:cubicBezTo>
                    <a:close/>
                    <a:moveTo>
                      <a:pt x="17017" y="2259"/>
                    </a:moveTo>
                    <a:cubicBezTo>
                      <a:pt x="17641" y="2259"/>
                      <a:pt x="18147" y="2765"/>
                      <a:pt x="18147" y="3389"/>
                    </a:cubicBezTo>
                    <a:lnTo>
                      <a:pt x="18147" y="5307"/>
                    </a:lnTo>
                    <a:cubicBezTo>
                      <a:pt x="18147" y="5683"/>
                      <a:pt x="17957" y="6035"/>
                      <a:pt x="17644" y="6246"/>
                    </a:cubicBezTo>
                    <a:lnTo>
                      <a:pt x="15843" y="7421"/>
                    </a:lnTo>
                    <a:cubicBezTo>
                      <a:pt x="15843" y="7394"/>
                      <a:pt x="15849" y="7369"/>
                      <a:pt x="15849" y="7342"/>
                    </a:cubicBezTo>
                    <a:lnTo>
                      <a:pt x="15849" y="3389"/>
                    </a:lnTo>
                    <a:cubicBezTo>
                      <a:pt x="15849" y="2765"/>
                      <a:pt x="16394" y="2259"/>
                      <a:pt x="17017" y="2259"/>
                    </a:cubicBezTo>
                    <a:close/>
                    <a:moveTo>
                      <a:pt x="9638" y="2284"/>
                    </a:moveTo>
                    <a:cubicBezTo>
                      <a:pt x="9845" y="2284"/>
                      <a:pt x="10051" y="2381"/>
                      <a:pt x="10146" y="2576"/>
                    </a:cubicBezTo>
                    <a:lnTo>
                      <a:pt x="10883" y="4069"/>
                    </a:lnTo>
                    <a:lnTo>
                      <a:pt x="12534" y="4310"/>
                    </a:lnTo>
                    <a:cubicBezTo>
                      <a:pt x="12994" y="4376"/>
                      <a:pt x="13181" y="4945"/>
                      <a:pt x="12847" y="5274"/>
                    </a:cubicBezTo>
                    <a:lnTo>
                      <a:pt x="11651" y="6439"/>
                    </a:lnTo>
                    <a:lnTo>
                      <a:pt x="11934" y="8080"/>
                    </a:lnTo>
                    <a:cubicBezTo>
                      <a:pt x="11996" y="8445"/>
                      <a:pt x="11705" y="8742"/>
                      <a:pt x="11376" y="8742"/>
                    </a:cubicBezTo>
                    <a:cubicBezTo>
                      <a:pt x="11290" y="8742"/>
                      <a:pt x="11201" y="8721"/>
                      <a:pt x="11115" y="8676"/>
                    </a:cubicBezTo>
                    <a:lnTo>
                      <a:pt x="9637" y="7899"/>
                    </a:lnTo>
                    <a:lnTo>
                      <a:pt x="8161" y="8676"/>
                    </a:lnTo>
                    <a:cubicBezTo>
                      <a:pt x="8076" y="8721"/>
                      <a:pt x="7987" y="8742"/>
                      <a:pt x="7900" y="8742"/>
                    </a:cubicBezTo>
                    <a:cubicBezTo>
                      <a:pt x="7571" y="8742"/>
                      <a:pt x="7280" y="8445"/>
                      <a:pt x="7342" y="8080"/>
                    </a:cubicBezTo>
                    <a:lnTo>
                      <a:pt x="7625" y="6439"/>
                    </a:lnTo>
                    <a:lnTo>
                      <a:pt x="6430" y="5271"/>
                    </a:lnTo>
                    <a:cubicBezTo>
                      <a:pt x="6279" y="5120"/>
                      <a:pt x="6222" y="4897"/>
                      <a:pt x="6288" y="4692"/>
                    </a:cubicBezTo>
                    <a:cubicBezTo>
                      <a:pt x="6355" y="4488"/>
                      <a:pt x="6532" y="4340"/>
                      <a:pt x="6743" y="4310"/>
                    </a:cubicBezTo>
                    <a:lnTo>
                      <a:pt x="8393" y="4069"/>
                    </a:lnTo>
                    <a:lnTo>
                      <a:pt x="9131" y="2576"/>
                    </a:lnTo>
                    <a:cubicBezTo>
                      <a:pt x="9226" y="2381"/>
                      <a:pt x="9432" y="2284"/>
                      <a:pt x="9638" y="2284"/>
                    </a:cubicBezTo>
                    <a:close/>
                    <a:moveTo>
                      <a:pt x="3994" y="1"/>
                    </a:moveTo>
                    <a:cubicBezTo>
                      <a:pt x="3681" y="1"/>
                      <a:pt x="3428" y="254"/>
                      <a:pt x="3428" y="567"/>
                    </a:cubicBezTo>
                    <a:lnTo>
                      <a:pt x="3428" y="1443"/>
                    </a:lnTo>
                    <a:cubicBezTo>
                      <a:pt x="3072" y="1242"/>
                      <a:pt x="2669" y="1133"/>
                      <a:pt x="2262" y="1130"/>
                    </a:cubicBezTo>
                    <a:cubicBezTo>
                      <a:pt x="1013" y="1130"/>
                      <a:pt x="4" y="2142"/>
                      <a:pt x="4" y="3389"/>
                    </a:cubicBezTo>
                    <a:lnTo>
                      <a:pt x="4" y="5307"/>
                    </a:lnTo>
                    <a:cubicBezTo>
                      <a:pt x="1" y="6060"/>
                      <a:pt x="380" y="6767"/>
                      <a:pt x="1010" y="7186"/>
                    </a:cubicBezTo>
                    <a:lnTo>
                      <a:pt x="3681" y="8941"/>
                    </a:lnTo>
                    <a:cubicBezTo>
                      <a:pt x="3690" y="8947"/>
                      <a:pt x="3702" y="8944"/>
                      <a:pt x="3714" y="8950"/>
                    </a:cubicBezTo>
                    <a:cubicBezTo>
                      <a:pt x="4129" y="10107"/>
                      <a:pt x="5006" y="11037"/>
                      <a:pt x="6297" y="11642"/>
                    </a:cubicBezTo>
                    <a:cubicBezTo>
                      <a:pt x="7137" y="12034"/>
                      <a:pt x="7692" y="12817"/>
                      <a:pt x="7866" y="13627"/>
                    </a:cubicBezTo>
                    <a:lnTo>
                      <a:pt x="11386" y="13627"/>
                    </a:lnTo>
                    <a:cubicBezTo>
                      <a:pt x="11504" y="12844"/>
                      <a:pt x="11949" y="12067"/>
                      <a:pt x="12648" y="11676"/>
                    </a:cubicBezTo>
                    <a:cubicBezTo>
                      <a:pt x="14003" y="10908"/>
                      <a:pt x="15027" y="10101"/>
                      <a:pt x="15521" y="8965"/>
                    </a:cubicBezTo>
                    <a:cubicBezTo>
                      <a:pt x="15545" y="8953"/>
                      <a:pt x="15575" y="8956"/>
                      <a:pt x="15599" y="8941"/>
                    </a:cubicBezTo>
                    <a:lnTo>
                      <a:pt x="18273" y="7186"/>
                    </a:lnTo>
                    <a:cubicBezTo>
                      <a:pt x="18899" y="6767"/>
                      <a:pt x="19279" y="6063"/>
                      <a:pt x="19279" y="5307"/>
                    </a:cubicBezTo>
                    <a:lnTo>
                      <a:pt x="19279" y="3389"/>
                    </a:lnTo>
                    <a:cubicBezTo>
                      <a:pt x="19276" y="2142"/>
                      <a:pt x="18267" y="1130"/>
                      <a:pt x="17020" y="1130"/>
                    </a:cubicBezTo>
                    <a:cubicBezTo>
                      <a:pt x="16611" y="1133"/>
                      <a:pt x="16207" y="1242"/>
                      <a:pt x="15852" y="1443"/>
                    </a:cubicBezTo>
                    <a:lnTo>
                      <a:pt x="15852" y="567"/>
                    </a:lnTo>
                    <a:cubicBezTo>
                      <a:pt x="15852" y="254"/>
                      <a:pt x="15599" y="1"/>
                      <a:pt x="1528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4" name="Google Shape;1097;p31">
                <a:extLst>
                  <a:ext uri="{FF2B5EF4-FFF2-40B4-BE49-F238E27FC236}">
                    <a16:creationId xmlns:a16="http://schemas.microsoft.com/office/drawing/2014/main" id="{FA5AE251-B7F0-BFCC-F2FA-A1A5EF0C87AC}"/>
                  </a:ext>
                </a:extLst>
              </p:cNvPr>
              <p:cNvSpPr/>
              <p:nvPr/>
            </p:nvSpPr>
            <p:spPr>
              <a:xfrm>
                <a:off x="5756375" y="1803975"/>
                <a:ext cx="254100" cy="112925"/>
              </a:xfrm>
              <a:custGeom>
                <a:avLst/>
                <a:gdLst/>
                <a:ahLst/>
                <a:cxnLst/>
                <a:rect l="l" t="t" r="r" b="b"/>
                <a:pathLst>
                  <a:path w="10164" h="4517" extrusionOk="0">
                    <a:moveTo>
                      <a:pt x="2259" y="0"/>
                    </a:moveTo>
                    <a:cubicBezTo>
                      <a:pt x="1636" y="0"/>
                      <a:pt x="1130" y="506"/>
                      <a:pt x="1130" y="1129"/>
                    </a:cubicBezTo>
                    <a:lnTo>
                      <a:pt x="1130" y="1695"/>
                    </a:lnTo>
                    <a:lnTo>
                      <a:pt x="2825" y="1695"/>
                    </a:lnTo>
                    <a:cubicBezTo>
                      <a:pt x="3136" y="1695"/>
                      <a:pt x="3389" y="1945"/>
                      <a:pt x="3389" y="2258"/>
                    </a:cubicBezTo>
                    <a:cubicBezTo>
                      <a:pt x="3389" y="2572"/>
                      <a:pt x="3136" y="2825"/>
                      <a:pt x="2825" y="2825"/>
                    </a:cubicBezTo>
                    <a:lnTo>
                      <a:pt x="567" y="2825"/>
                    </a:lnTo>
                    <a:cubicBezTo>
                      <a:pt x="254" y="2825"/>
                      <a:pt x="1" y="3075"/>
                      <a:pt x="1" y="3388"/>
                    </a:cubicBezTo>
                    <a:lnTo>
                      <a:pt x="1" y="3954"/>
                    </a:lnTo>
                    <a:cubicBezTo>
                      <a:pt x="1" y="4264"/>
                      <a:pt x="254" y="4517"/>
                      <a:pt x="567" y="4517"/>
                    </a:cubicBezTo>
                    <a:lnTo>
                      <a:pt x="9601" y="4517"/>
                    </a:lnTo>
                    <a:cubicBezTo>
                      <a:pt x="9911" y="4517"/>
                      <a:pt x="10164" y="4264"/>
                      <a:pt x="10164" y="3954"/>
                    </a:cubicBezTo>
                    <a:lnTo>
                      <a:pt x="10164" y="3388"/>
                    </a:lnTo>
                    <a:cubicBezTo>
                      <a:pt x="10164" y="3075"/>
                      <a:pt x="9911" y="2825"/>
                      <a:pt x="9601" y="2825"/>
                    </a:cubicBezTo>
                    <a:lnTo>
                      <a:pt x="7342" y="2825"/>
                    </a:lnTo>
                    <a:cubicBezTo>
                      <a:pt x="7029" y="2825"/>
                      <a:pt x="6776" y="2572"/>
                      <a:pt x="6776" y="2258"/>
                    </a:cubicBezTo>
                    <a:cubicBezTo>
                      <a:pt x="6776" y="1945"/>
                      <a:pt x="7029" y="1695"/>
                      <a:pt x="7342" y="1695"/>
                    </a:cubicBezTo>
                    <a:lnTo>
                      <a:pt x="9035" y="1695"/>
                    </a:lnTo>
                    <a:lnTo>
                      <a:pt x="9035" y="1129"/>
                    </a:lnTo>
                    <a:cubicBezTo>
                      <a:pt x="9035" y="506"/>
                      <a:pt x="8529" y="0"/>
                      <a:pt x="79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5" name="Google Shape;1098;p31">
                <a:extLst>
                  <a:ext uri="{FF2B5EF4-FFF2-40B4-BE49-F238E27FC236}">
                    <a16:creationId xmlns:a16="http://schemas.microsoft.com/office/drawing/2014/main" id="{949D6EA4-ADB2-8306-3E62-6C1DD839954E}"/>
                  </a:ext>
                </a:extLst>
              </p:cNvPr>
              <p:cNvSpPr/>
              <p:nvPr/>
            </p:nvSpPr>
            <p:spPr>
              <a:xfrm>
                <a:off x="5843400" y="1537550"/>
                <a:ext cx="79975" cy="76125"/>
              </a:xfrm>
              <a:custGeom>
                <a:avLst/>
                <a:gdLst/>
                <a:ahLst/>
                <a:cxnLst/>
                <a:rect l="l" t="t" r="r" b="b"/>
                <a:pathLst>
                  <a:path w="3199" h="3045" extrusionOk="0">
                    <a:moveTo>
                      <a:pt x="1603" y="0"/>
                    </a:moveTo>
                    <a:lnTo>
                      <a:pt x="1238" y="738"/>
                    </a:lnTo>
                    <a:cubicBezTo>
                      <a:pt x="1157" y="904"/>
                      <a:pt x="998" y="1018"/>
                      <a:pt x="814" y="1045"/>
                    </a:cubicBezTo>
                    <a:lnTo>
                      <a:pt x="1" y="1163"/>
                    </a:lnTo>
                    <a:lnTo>
                      <a:pt x="588" y="1735"/>
                    </a:lnTo>
                    <a:cubicBezTo>
                      <a:pt x="721" y="1864"/>
                      <a:pt x="784" y="2051"/>
                      <a:pt x="751" y="2235"/>
                    </a:cubicBezTo>
                    <a:lnTo>
                      <a:pt x="612" y="3045"/>
                    </a:lnTo>
                    <a:lnTo>
                      <a:pt x="1338" y="2662"/>
                    </a:lnTo>
                    <a:cubicBezTo>
                      <a:pt x="1421" y="2619"/>
                      <a:pt x="1511" y="2597"/>
                      <a:pt x="1601" y="2597"/>
                    </a:cubicBezTo>
                    <a:cubicBezTo>
                      <a:pt x="1691" y="2597"/>
                      <a:pt x="1781" y="2619"/>
                      <a:pt x="1862" y="2662"/>
                    </a:cubicBezTo>
                    <a:lnTo>
                      <a:pt x="2588" y="3045"/>
                    </a:lnTo>
                    <a:lnTo>
                      <a:pt x="2452" y="2235"/>
                    </a:lnTo>
                    <a:cubicBezTo>
                      <a:pt x="2419" y="2051"/>
                      <a:pt x="2479" y="1864"/>
                      <a:pt x="2612" y="1735"/>
                    </a:cubicBezTo>
                    <a:lnTo>
                      <a:pt x="3199" y="1163"/>
                    </a:lnTo>
                    <a:lnTo>
                      <a:pt x="2389" y="1045"/>
                    </a:lnTo>
                    <a:cubicBezTo>
                      <a:pt x="2205" y="1018"/>
                      <a:pt x="2045" y="904"/>
                      <a:pt x="1964" y="735"/>
                    </a:cubicBezTo>
                    <a:lnTo>
                      <a:pt x="160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B50FD65-90FC-67D6-A482-89F943F5991A}"/>
              </a:ext>
            </a:extLst>
          </p:cNvPr>
          <p:cNvGrpSpPr/>
          <p:nvPr/>
        </p:nvGrpSpPr>
        <p:grpSpPr>
          <a:xfrm>
            <a:off x="4774936" y="3748899"/>
            <a:ext cx="2256566" cy="2940068"/>
            <a:chOff x="4774936" y="3748899"/>
            <a:chExt cx="2256566" cy="2940068"/>
          </a:xfrm>
        </p:grpSpPr>
        <p:sp>
          <p:nvSpPr>
            <p:cNvPr id="15" name="Google Shape;1078;p31">
              <a:extLst>
                <a:ext uri="{FF2B5EF4-FFF2-40B4-BE49-F238E27FC236}">
                  <a16:creationId xmlns:a16="http://schemas.microsoft.com/office/drawing/2014/main" id="{B4C8E3F1-D263-CD0F-8B93-ED735699F5B4}"/>
                </a:ext>
              </a:extLst>
            </p:cNvPr>
            <p:cNvSpPr/>
            <p:nvPr/>
          </p:nvSpPr>
          <p:spPr>
            <a:xfrm rot="18899076">
              <a:off x="4433169" y="4554435"/>
              <a:ext cx="2940068" cy="1328996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dk2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80;p31">
              <a:extLst>
                <a:ext uri="{FF2B5EF4-FFF2-40B4-BE49-F238E27FC236}">
                  <a16:creationId xmlns:a16="http://schemas.microsoft.com/office/drawing/2014/main" id="{319DE881-5456-7E81-6730-36C2BF90007E}"/>
                </a:ext>
              </a:extLst>
            </p:cNvPr>
            <p:cNvSpPr/>
            <p:nvPr/>
          </p:nvSpPr>
          <p:spPr>
            <a:xfrm>
              <a:off x="4774936" y="5118299"/>
              <a:ext cx="1239715" cy="1240653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85;p31">
              <a:extLst>
                <a:ext uri="{FF2B5EF4-FFF2-40B4-BE49-F238E27FC236}">
                  <a16:creationId xmlns:a16="http://schemas.microsoft.com/office/drawing/2014/main" id="{D198AE77-A647-CE0E-E537-0A68BC6D69E9}"/>
                </a:ext>
              </a:extLst>
            </p:cNvPr>
            <p:cNvSpPr/>
            <p:nvPr/>
          </p:nvSpPr>
          <p:spPr>
            <a:xfrm>
              <a:off x="5791787" y="4081011"/>
              <a:ext cx="1239715" cy="1240653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" name="Google Shape;1099;p31">
              <a:extLst>
                <a:ext uri="{FF2B5EF4-FFF2-40B4-BE49-F238E27FC236}">
                  <a16:creationId xmlns:a16="http://schemas.microsoft.com/office/drawing/2014/main" id="{C6EBDBFB-F52D-6155-67CF-6D0D04250947}"/>
                </a:ext>
              </a:extLst>
            </p:cNvPr>
            <p:cNvGrpSpPr/>
            <p:nvPr/>
          </p:nvGrpSpPr>
          <p:grpSpPr>
            <a:xfrm>
              <a:off x="5143364" y="5488173"/>
              <a:ext cx="502837" cy="500914"/>
              <a:chOff x="898875" y="4399275"/>
              <a:chExt cx="483700" cy="481850"/>
            </a:xfrm>
          </p:grpSpPr>
          <p:sp>
            <p:nvSpPr>
              <p:cNvPr id="37" name="Google Shape;1100;p31">
                <a:extLst>
                  <a:ext uri="{FF2B5EF4-FFF2-40B4-BE49-F238E27FC236}">
                    <a16:creationId xmlns:a16="http://schemas.microsoft.com/office/drawing/2014/main" id="{729D7340-62B9-1CAF-2523-5F30CC8F195A}"/>
                  </a:ext>
                </a:extLst>
              </p:cNvPr>
              <p:cNvSpPr/>
              <p:nvPr/>
            </p:nvSpPr>
            <p:spPr>
              <a:xfrm>
                <a:off x="992750" y="4642900"/>
                <a:ext cx="145300" cy="144100"/>
              </a:xfrm>
              <a:custGeom>
                <a:avLst/>
                <a:gdLst/>
                <a:ahLst/>
                <a:cxnLst/>
                <a:rect l="l" t="t" r="r" b="b"/>
                <a:pathLst>
                  <a:path w="5812" h="5764" extrusionOk="0">
                    <a:moveTo>
                      <a:pt x="994" y="0"/>
                    </a:moveTo>
                    <a:lnTo>
                      <a:pt x="988" y="12"/>
                    </a:lnTo>
                    <a:cubicBezTo>
                      <a:pt x="988" y="9"/>
                      <a:pt x="991" y="6"/>
                      <a:pt x="991" y="3"/>
                    </a:cubicBezTo>
                    <a:lnTo>
                      <a:pt x="991" y="3"/>
                    </a:lnTo>
                    <a:lnTo>
                      <a:pt x="979" y="27"/>
                    </a:lnTo>
                    <a:lnTo>
                      <a:pt x="108" y="1759"/>
                    </a:lnTo>
                    <a:cubicBezTo>
                      <a:pt x="0" y="1976"/>
                      <a:pt x="42" y="2241"/>
                      <a:pt x="214" y="2415"/>
                    </a:cubicBezTo>
                    <a:lnTo>
                      <a:pt x="3397" y="5598"/>
                    </a:lnTo>
                    <a:cubicBezTo>
                      <a:pt x="3506" y="5707"/>
                      <a:pt x="3649" y="5763"/>
                      <a:pt x="3795" y="5763"/>
                    </a:cubicBezTo>
                    <a:cubicBezTo>
                      <a:pt x="3883" y="5763"/>
                      <a:pt x="3971" y="5743"/>
                      <a:pt x="4053" y="5701"/>
                    </a:cubicBezTo>
                    <a:lnTo>
                      <a:pt x="5797" y="4827"/>
                    </a:lnTo>
                    <a:lnTo>
                      <a:pt x="5800" y="4824"/>
                    </a:lnTo>
                    <a:lnTo>
                      <a:pt x="5812" y="4818"/>
                    </a:lnTo>
                    <a:lnTo>
                      <a:pt x="99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8" name="Google Shape;1101;p31">
                <a:extLst>
                  <a:ext uri="{FF2B5EF4-FFF2-40B4-BE49-F238E27FC236}">
                    <a16:creationId xmlns:a16="http://schemas.microsoft.com/office/drawing/2014/main" id="{08C564A9-E458-44F8-DCAE-FC7941EF743E}"/>
                  </a:ext>
                </a:extLst>
              </p:cNvPr>
              <p:cNvSpPr/>
              <p:nvPr/>
            </p:nvSpPr>
            <p:spPr>
              <a:xfrm>
                <a:off x="1138025" y="47633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" name="Google Shape;1102;p31">
                <a:extLst>
                  <a:ext uri="{FF2B5EF4-FFF2-40B4-BE49-F238E27FC236}">
                    <a16:creationId xmlns:a16="http://schemas.microsoft.com/office/drawing/2014/main" id="{FA6EF7F9-4FA6-27AB-7061-CBFE4FBEC699}"/>
                  </a:ext>
                </a:extLst>
              </p:cNvPr>
              <p:cNvSpPr/>
              <p:nvPr/>
            </p:nvSpPr>
            <p:spPr>
              <a:xfrm>
                <a:off x="1269550" y="4399275"/>
                <a:ext cx="113025" cy="112125"/>
              </a:xfrm>
              <a:custGeom>
                <a:avLst/>
                <a:gdLst/>
                <a:ahLst/>
                <a:cxnLst/>
                <a:rect l="l" t="t" r="r" b="b"/>
                <a:pathLst>
                  <a:path w="4521" h="4485" extrusionOk="0">
                    <a:moveTo>
                      <a:pt x="3066" y="1"/>
                    </a:moveTo>
                    <a:cubicBezTo>
                      <a:pt x="1947" y="1"/>
                      <a:pt x="938" y="82"/>
                      <a:pt x="0" y="239"/>
                    </a:cubicBezTo>
                    <a:lnTo>
                      <a:pt x="9" y="895"/>
                    </a:lnTo>
                    <a:cubicBezTo>
                      <a:pt x="34" y="2862"/>
                      <a:pt x="1623" y="4452"/>
                      <a:pt x="3590" y="4476"/>
                    </a:cubicBezTo>
                    <a:lnTo>
                      <a:pt x="4243" y="4485"/>
                    </a:lnTo>
                    <a:cubicBezTo>
                      <a:pt x="4439" y="3313"/>
                      <a:pt x="4520" y="2028"/>
                      <a:pt x="4469" y="561"/>
                    </a:cubicBezTo>
                    <a:cubicBezTo>
                      <a:pt x="4457" y="266"/>
                      <a:pt x="4219" y="28"/>
                      <a:pt x="3924" y="16"/>
                    </a:cubicBezTo>
                    <a:cubicBezTo>
                      <a:pt x="3631" y="6"/>
                      <a:pt x="3345" y="1"/>
                      <a:pt x="306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" name="Google Shape;1103;p31">
                <a:extLst>
                  <a:ext uri="{FF2B5EF4-FFF2-40B4-BE49-F238E27FC236}">
                    <a16:creationId xmlns:a16="http://schemas.microsoft.com/office/drawing/2014/main" id="{01892022-E021-CAE6-227D-893BD4431AD1}"/>
                  </a:ext>
                </a:extLst>
              </p:cNvPr>
              <p:cNvSpPr/>
              <p:nvPr/>
            </p:nvSpPr>
            <p:spPr>
              <a:xfrm>
                <a:off x="1161975" y="4531175"/>
                <a:ext cx="91400" cy="843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3374" extrusionOk="0">
                    <a:moveTo>
                      <a:pt x="1821" y="1"/>
                    </a:moveTo>
                    <a:cubicBezTo>
                      <a:pt x="1137" y="1"/>
                      <a:pt x="523" y="415"/>
                      <a:pt x="262" y="1046"/>
                    </a:cubicBezTo>
                    <a:cubicBezTo>
                      <a:pt x="0" y="1678"/>
                      <a:pt x="145" y="2410"/>
                      <a:pt x="633" y="2894"/>
                    </a:cubicBezTo>
                    <a:cubicBezTo>
                      <a:pt x="952" y="3214"/>
                      <a:pt x="1391" y="3373"/>
                      <a:pt x="1830" y="3373"/>
                    </a:cubicBezTo>
                    <a:cubicBezTo>
                      <a:pt x="2269" y="3373"/>
                      <a:pt x="2707" y="3214"/>
                      <a:pt x="3027" y="2894"/>
                    </a:cubicBezTo>
                    <a:cubicBezTo>
                      <a:pt x="3511" y="2410"/>
                      <a:pt x="3656" y="1681"/>
                      <a:pt x="3394" y="1046"/>
                    </a:cubicBezTo>
                    <a:cubicBezTo>
                      <a:pt x="3132" y="413"/>
                      <a:pt x="2515" y="1"/>
                      <a:pt x="1828" y="1"/>
                    </a:cubicBezTo>
                    <a:cubicBezTo>
                      <a:pt x="1826" y="1"/>
                      <a:pt x="1823" y="1"/>
                      <a:pt x="182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1" name="Google Shape;1104;p31">
                <a:extLst>
                  <a:ext uri="{FF2B5EF4-FFF2-40B4-BE49-F238E27FC236}">
                    <a16:creationId xmlns:a16="http://schemas.microsoft.com/office/drawing/2014/main" id="{2B4FACCC-90FB-16C3-D62B-3F153C98A2F1}"/>
                  </a:ext>
                </a:extLst>
              </p:cNvPr>
              <p:cNvSpPr/>
              <p:nvPr/>
            </p:nvSpPr>
            <p:spPr>
              <a:xfrm>
                <a:off x="1031050" y="4411100"/>
                <a:ext cx="338650" cy="338725"/>
              </a:xfrm>
              <a:custGeom>
                <a:avLst/>
                <a:gdLst/>
                <a:ahLst/>
                <a:cxnLst/>
                <a:rect l="l" t="t" r="r" b="b"/>
                <a:pathLst>
                  <a:path w="13546" h="13549" extrusionOk="0">
                    <a:moveTo>
                      <a:pt x="7066" y="3673"/>
                    </a:moveTo>
                    <a:cubicBezTo>
                      <a:pt x="7800" y="3673"/>
                      <a:pt x="8522" y="3960"/>
                      <a:pt x="9062" y="4500"/>
                    </a:cubicBezTo>
                    <a:cubicBezTo>
                      <a:pt x="10170" y="5602"/>
                      <a:pt x="10170" y="7393"/>
                      <a:pt x="9062" y="8492"/>
                    </a:cubicBezTo>
                    <a:cubicBezTo>
                      <a:pt x="8522" y="9032"/>
                      <a:pt x="7800" y="9319"/>
                      <a:pt x="7066" y="9319"/>
                    </a:cubicBezTo>
                    <a:cubicBezTo>
                      <a:pt x="6702" y="9319"/>
                      <a:pt x="6334" y="9248"/>
                      <a:pt x="5984" y="9104"/>
                    </a:cubicBezTo>
                    <a:cubicBezTo>
                      <a:pt x="4930" y="8667"/>
                      <a:pt x="4244" y="7637"/>
                      <a:pt x="4244" y="6496"/>
                    </a:cubicBezTo>
                    <a:cubicBezTo>
                      <a:pt x="4244" y="5355"/>
                      <a:pt x="4930" y="4325"/>
                      <a:pt x="5984" y="3888"/>
                    </a:cubicBezTo>
                    <a:cubicBezTo>
                      <a:pt x="6334" y="3744"/>
                      <a:pt x="6702" y="3673"/>
                      <a:pt x="7066" y="3673"/>
                    </a:cubicBezTo>
                    <a:close/>
                    <a:moveTo>
                      <a:pt x="3868" y="9124"/>
                    </a:moveTo>
                    <a:cubicBezTo>
                      <a:pt x="4006" y="9124"/>
                      <a:pt x="4147" y="9176"/>
                      <a:pt x="4262" y="9290"/>
                    </a:cubicBezTo>
                    <a:cubicBezTo>
                      <a:pt x="4481" y="9510"/>
                      <a:pt x="4481" y="9869"/>
                      <a:pt x="4262" y="10088"/>
                    </a:cubicBezTo>
                    <a:cubicBezTo>
                      <a:pt x="4147" y="10204"/>
                      <a:pt x="4005" y="10255"/>
                      <a:pt x="3866" y="10255"/>
                    </a:cubicBezTo>
                    <a:cubicBezTo>
                      <a:pt x="3576" y="10255"/>
                      <a:pt x="3298" y="10031"/>
                      <a:pt x="3298" y="9691"/>
                    </a:cubicBezTo>
                    <a:cubicBezTo>
                      <a:pt x="3298" y="9350"/>
                      <a:pt x="3577" y="9124"/>
                      <a:pt x="3868" y="9124"/>
                    </a:cubicBezTo>
                    <a:close/>
                    <a:moveTo>
                      <a:pt x="8414" y="1"/>
                    </a:moveTo>
                    <a:cubicBezTo>
                      <a:pt x="6466" y="507"/>
                      <a:pt x="4888" y="1425"/>
                      <a:pt x="3518" y="2846"/>
                    </a:cubicBezTo>
                    <a:cubicBezTo>
                      <a:pt x="2169" y="4244"/>
                      <a:pt x="1000" y="6282"/>
                      <a:pt x="1" y="8212"/>
                    </a:cubicBezTo>
                    <a:lnTo>
                      <a:pt x="5337" y="13548"/>
                    </a:lnTo>
                    <a:cubicBezTo>
                      <a:pt x="7267" y="12549"/>
                      <a:pt x="9309" y="11380"/>
                      <a:pt x="10706" y="10031"/>
                    </a:cubicBezTo>
                    <a:cubicBezTo>
                      <a:pt x="12124" y="8664"/>
                      <a:pt x="13039" y="7086"/>
                      <a:pt x="13545" y="5138"/>
                    </a:cubicBezTo>
                    <a:lnTo>
                      <a:pt x="13112" y="5129"/>
                    </a:lnTo>
                    <a:cubicBezTo>
                      <a:pt x="10534" y="5099"/>
                      <a:pt x="8453" y="3015"/>
                      <a:pt x="8420" y="440"/>
                    </a:cubicBezTo>
                    <a:lnTo>
                      <a:pt x="841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2" name="Google Shape;1105;p31">
                <a:extLst>
                  <a:ext uri="{FF2B5EF4-FFF2-40B4-BE49-F238E27FC236}">
                    <a16:creationId xmlns:a16="http://schemas.microsoft.com/office/drawing/2014/main" id="{79533EEE-26E0-2325-5858-DC3680776E63}"/>
                  </a:ext>
                </a:extLst>
              </p:cNvPr>
              <p:cNvSpPr/>
              <p:nvPr/>
            </p:nvSpPr>
            <p:spPr>
              <a:xfrm>
                <a:off x="1130500" y="4740450"/>
                <a:ext cx="108950" cy="111250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4450" extrusionOk="0">
                    <a:moveTo>
                      <a:pt x="4358" y="1"/>
                    </a:moveTo>
                    <a:lnTo>
                      <a:pt x="4358" y="1"/>
                    </a:lnTo>
                    <a:cubicBezTo>
                      <a:pt x="2906" y="877"/>
                      <a:pt x="1437" y="1609"/>
                      <a:pt x="1" y="2332"/>
                    </a:cubicBezTo>
                    <a:cubicBezTo>
                      <a:pt x="58" y="3090"/>
                      <a:pt x="112" y="3789"/>
                      <a:pt x="118" y="3882"/>
                    </a:cubicBezTo>
                    <a:cubicBezTo>
                      <a:pt x="118" y="4211"/>
                      <a:pt x="387" y="4450"/>
                      <a:pt x="683" y="4450"/>
                    </a:cubicBezTo>
                    <a:cubicBezTo>
                      <a:pt x="767" y="4450"/>
                      <a:pt x="854" y="4430"/>
                      <a:pt x="937" y="4388"/>
                    </a:cubicBezTo>
                    <a:cubicBezTo>
                      <a:pt x="1039" y="4295"/>
                      <a:pt x="3858" y="3208"/>
                      <a:pt x="435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3" name="Google Shape;1106;p31">
                <a:extLst>
                  <a:ext uri="{FF2B5EF4-FFF2-40B4-BE49-F238E27FC236}">
                    <a16:creationId xmlns:a16="http://schemas.microsoft.com/office/drawing/2014/main" id="{A48FE7B2-23CA-DE99-19FB-B7F314898A06}"/>
                  </a:ext>
                </a:extLst>
              </p:cNvPr>
              <p:cNvSpPr/>
              <p:nvPr/>
            </p:nvSpPr>
            <p:spPr>
              <a:xfrm>
                <a:off x="927325" y="4539825"/>
                <a:ext cx="114150" cy="109800"/>
              </a:xfrm>
              <a:custGeom>
                <a:avLst/>
                <a:gdLst/>
                <a:ahLst/>
                <a:cxnLst/>
                <a:rect l="l" t="t" r="r" b="b"/>
                <a:pathLst>
                  <a:path w="4566" h="4392" extrusionOk="0">
                    <a:moveTo>
                      <a:pt x="4565" y="1"/>
                    </a:moveTo>
                    <a:lnTo>
                      <a:pt x="4565" y="1"/>
                    </a:lnTo>
                    <a:cubicBezTo>
                      <a:pt x="1268" y="459"/>
                      <a:pt x="184" y="3334"/>
                      <a:pt x="91" y="3437"/>
                    </a:cubicBezTo>
                    <a:cubicBezTo>
                      <a:pt x="0" y="3611"/>
                      <a:pt x="9" y="3822"/>
                      <a:pt x="112" y="3988"/>
                    </a:cubicBezTo>
                    <a:cubicBezTo>
                      <a:pt x="295" y="4286"/>
                      <a:pt x="606" y="4232"/>
                      <a:pt x="723" y="4256"/>
                    </a:cubicBezTo>
                    <a:lnTo>
                      <a:pt x="2214" y="4391"/>
                    </a:lnTo>
                    <a:cubicBezTo>
                      <a:pt x="2945" y="2928"/>
                      <a:pt x="3680" y="1458"/>
                      <a:pt x="45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1107;p31">
                <a:extLst>
                  <a:ext uri="{FF2B5EF4-FFF2-40B4-BE49-F238E27FC236}">
                    <a16:creationId xmlns:a16="http://schemas.microsoft.com/office/drawing/2014/main" id="{1A0C1BF1-F257-5941-15FD-D1BBB202F552}"/>
                  </a:ext>
                </a:extLst>
              </p:cNvPr>
              <p:cNvSpPr/>
              <p:nvPr/>
            </p:nvSpPr>
            <p:spPr>
              <a:xfrm>
                <a:off x="898875" y="4711550"/>
                <a:ext cx="170825" cy="169575"/>
              </a:xfrm>
              <a:custGeom>
                <a:avLst/>
                <a:gdLst/>
                <a:ahLst/>
                <a:cxnLst/>
                <a:rect l="l" t="t" r="r" b="b"/>
                <a:pathLst>
                  <a:path w="6833" h="6783" extrusionOk="0">
                    <a:moveTo>
                      <a:pt x="2846" y="1"/>
                    </a:moveTo>
                    <a:cubicBezTo>
                      <a:pt x="1747" y="1052"/>
                      <a:pt x="503" y="4602"/>
                      <a:pt x="63" y="6050"/>
                    </a:cubicBezTo>
                    <a:cubicBezTo>
                      <a:pt x="0" y="6252"/>
                      <a:pt x="54" y="6469"/>
                      <a:pt x="202" y="6616"/>
                    </a:cubicBezTo>
                    <a:cubicBezTo>
                      <a:pt x="309" y="6724"/>
                      <a:pt x="454" y="6782"/>
                      <a:pt x="602" y="6782"/>
                    </a:cubicBezTo>
                    <a:cubicBezTo>
                      <a:pt x="656" y="6782"/>
                      <a:pt x="711" y="6774"/>
                      <a:pt x="765" y="6758"/>
                    </a:cubicBezTo>
                    <a:cubicBezTo>
                      <a:pt x="2225" y="6318"/>
                      <a:pt x="5782" y="5084"/>
                      <a:pt x="6833" y="3981"/>
                    </a:cubicBezTo>
                    <a:cubicBezTo>
                      <a:pt x="6655" y="3900"/>
                      <a:pt x="6492" y="3789"/>
                      <a:pt x="6354" y="3650"/>
                    </a:cubicBezTo>
                    <a:lnTo>
                      <a:pt x="5167" y="2464"/>
                    </a:lnTo>
                    <a:lnTo>
                      <a:pt x="4767" y="2861"/>
                    </a:lnTo>
                    <a:cubicBezTo>
                      <a:pt x="4658" y="2967"/>
                      <a:pt x="4517" y="3020"/>
                      <a:pt x="4375" y="3020"/>
                    </a:cubicBezTo>
                    <a:cubicBezTo>
                      <a:pt x="4231" y="3020"/>
                      <a:pt x="4086" y="2965"/>
                      <a:pt x="3975" y="2855"/>
                    </a:cubicBezTo>
                    <a:cubicBezTo>
                      <a:pt x="3758" y="2638"/>
                      <a:pt x="3755" y="2286"/>
                      <a:pt x="3969" y="2063"/>
                    </a:cubicBezTo>
                    <a:lnTo>
                      <a:pt x="4369" y="1663"/>
                    </a:lnTo>
                    <a:lnTo>
                      <a:pt x="3171" y="464"/>
                    </a:lnTo>
                    <a:cubicBezTo>
                      <a:pt x="3035" y="329"/>
                      <a:pt x="2927" y="172"/>
                      <a:pt x="284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45" name="Google Shape;1108;p31">
              <a:extLst>
                <a:ext uri="{FF2B5EF4-FFF2-40B4-BE49-F238E27FC236}">
                  <a16:creationId xmlns:a16="http://schemas.microsoft.com/office/drawing/2014/main" id="{0E2EDE09-704A-1877-DF8F-90A477E98B53}"/>
                </a:ext>
              </a:extLst>
            </p:cNvPr>
            <p:cNvGrpSpPr/>
            <p:nvPr/>
          </p:nvGrpSpPr>
          <p:grpSpPr>
            <a:xfrm rot="21599695">
              <a:off x="6193964" y="4474278"/>
              <a:ext cx="435398" cy="454117"/>
              <a:chOff x="3357325" y="2093500"/>
              <a:chExt cx="311525" cy="322825"/>
            </a:xfrm>
          </p:grpSpPr>
          <p:sp>
            <p:nvSpPr>
              <p:cNvPr id="46" name="Google Shape;1109;p31">
                <a:extLst>
                  <a:ext uri="{FF2B5EF4-FFF2-40B4-BE49-F238E27FC236}">
                    <a16:creationId xmlns:a16="http://schemas.microsoft.com/office/drawing/2014/main" id="{4E696D0A-B3BA-B50C-65B6-5C9C887C1946}"/>
                  </a:ext>
                </a:extLst>
              </p:cNvPr>
              <p:cNvSpPr/>
              <p:nvPr/>
            </p:nvSpPr>
            <p:spPr>
              <a:xfrm>
                <a:off x="3357325" y="2210550"/>
                <a:ext cx="85700" cy="205775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1110;p31">
                <a:extLst>
                  <a:ext uri="{FF2B5EF4-FFF2-40B4-BE49-F238E27FC236}">
                    <a16:creationId xmlns:a16="http://schemas.microsoft.com/office/drawing/2014/main" id="{63CF6C00-E674-7478-B2FF-2D35882E3CF3}"/>
                  </a:ext>
                </a:extLst>
              </p:cNvPr>
              <p:cNvSpPr/>
              <p:nvPr/>
            </p:nvSpPr>
            <p:spPr>
              <a:xfrm>
                <a:off x="3471225" y="2152075"/>
                <a:ext cx="84725" cy="264250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1111;p31">
                <a:extLst>
                  <a:ext uri="{FF2B5EF4-FFF2-40B4-BE49-F238E27FC236}">
                    <a16:creationId xmlns:a16="http://schemas.microsoft.com/office/drawing/2014/main" id="{2D7D8667-189A-016B-9C8F-99AD2C9B0E66}"/>
                  </a:ext>
                </a:extLst>
              </p:cNvPr>
              <p:cNvSpPr/>
              <p:nvPr/>
            </p:nvSpPr>
            <p:spPr>
              <a:xfrm>
                <a:off x="3584150" y="2093500"/>
                <a:ext cx="84700" cy="322825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884722E-ACC2-1991-DDD2-9837959C7B2E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9668CBD-2CAE-9D14-A0CA-34AB04D6E3BC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80231DE-E316-751D-4FE1-F4AD2022658B}"/>
              </a:ext>
            </a:extLst>
          </p:cNvPr>
          <p:cNvSpPr txBox="1"/>
          <p:nvPr/>
        </p:nvSpPr>
        <p:spPr>
          <a:xfrm>
            <a:off x="7608063" y="2006399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A18B9D9-BEDF-F44E-DF5B-7497AB3271EF}"/>
              </a:ext>
            </a:extLst>
          </p:cNvPr>
          <p:cNvSpPr txBox="1"/>
          <p:nvPr/>
        </p:nvSpPr>
        <p:spPr>
          <a:xfrm>
            <a:off x="1805142" y="3043710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27DCCF5-DAFF-CB33-2EC5-CB1B9B26C814}"/>
              </a:ext>
            </a:extLst>
          </p:cNvPr>
          <p:cNvSpPr txBox="1"/>
          <p:nvPr/>
        </p:nvSpPr>
        <p:spPr>
          <a:xfrm>
            <a:off x="7608063" y="3796475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BF6F184-6C45-101B-B21A-08F84C850911}"/>
              </a:ext>
            </a:extLst>
          </p:cNvPr>
          <p:cNvSpPr txBox="1"/>
          <p:nvPr/>
        </p:nvSpPr>
        <p:spPr>
          <a:xfrm>
            <a:off x="1790809" y="4986655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696CAF0-6894-FEDE-9790-CDC4FDE46FF4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B62837A-4D6E-A6E6-8317-7A1051B28746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7436C88E-DDE3-9072-80B4-0EDE7ADD09CB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6E78E551-217C-A691-50DA-024623D35EED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5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7640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80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79">
            <a:extLst>
              <a:ext uri="{FF2B5EF4-FFF2-40B4-BE49-F238E27FC236}">
                <a16:creationId xmlns:a16="http://schemas.microsoft.com/office/drawing/2014/main" id="{30C7D5F4-1A77-6E26-CB68-2369FAB2808A}"/>
              </a:ext>
            </a:extLst>
          </p:cNvPr>
          <p:cNvSpPr>
            <a:spLocks noEditPoints="1"/>
          </p:cNvSpPr>
          <p:nvPr/>
        </p:nvSpPr>
        <p:spPr bwMode="auto">
          <a:xfrm>
            <a:off x="8933122" y="2603369"/>
            <a:ext cx="1444720" cy="1220384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0E501A7-2A8D-D6ED-5293-316770853386}"/>
              </a:ext>
            </a:extLst>
          </p:cNvPr>
          <p:cNvGrpSpPr/>
          <p:nvPr/>
        </p:nvGrpSpPr>
        <p:grpSpPr>
          <a:xfrm>
            <a:off x="9305420" y="5505733"/>
            <a:ext cx="753131" cy="307868"/>
            <a:chOff x="9135740" y="5459667"/>
            <a:chExt cx="1064146" cy="435006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EAF3183-FB08-D674-F223-75F921BD9ADB}"/>
                </a:ext>
              </a:extLst>
            </p:cNvPr>
            <p:cNvSpPr/>
            <p:nvPr/>
          </p:nvSpPr>
          <p:spPr>
            <a:xfrm>
              <a:off x="913574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BC8A150-F1BA-93D6-8D8D-6FFF11C51F04}"/>
                </a:ext>
              </a:extLst>
            </p:cNvPr>
            <p:cNvSpPr/>
            <p:nvPr/>
          </p:nvSpPr>
          <p:spPr>
            <a:xfrm>
              <a:off x="972438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Freeform 39">
              <a:hlinkClick r:id="rId2" action="ppaction://hlinksldjump"/>
              <a:extLst>
                <a:ext uri="{FF2B5EF4-FFF2-40B4-BE49-F238E27FC236}">
                  <a16:creationId xmlns:a16="http://schemas.microsoft.com/office/drawing/2014/main" id="{48CB3CAB-ED30-8C68-2A17-B7EEFA1FC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7514" y="5537596"/>
              <a:ext cx="249238" cy="254000"/>
            </a:xfrm>
            <a:custGeom>
              <a:avLst/>
              <a:gdLst>
                <a:gd name="T0" fmla="*/ 157 w 157"/>
                <a:gd name="T1" fmla="*/ 78 h 160"/>
                <a:gd name="T2" fmla="*/ 81 w 157"/>
                <a:gd name="T3" fmla="*/ 2 h 160"/>
                <a:gd name="T4" fmla="*/ 76 w 157"/>
                <a:gd name="T5" fmla="*/ 2 h 160"/>
                <a:gd name="T6" fmla="*/ 0 w 157"/>
                <a:gd name="T7" fmla="*/ 78 h 160"/>
                <a:gd name="T8" fmla="*/ 5 w 157"/>
                <a:gd name="T9" fmla="*/ 83 h 160"/>
                <a:gd name="T10" fmla="*/ 19 w 157"/>
                <a:gd name="T11" fmla="*/ 68 h 160"/>
                <a:gd name="T12" fmla="*/ 19 w 157"/>
                <a:gd name="T13" fmla="*/ 152 h 160"/>
                <a:gd name="T14" fmla="*/ 27 w 157"/>
                <a:gd name="T15" fmla="*/ 160 h 160"/>
                <a:gd name="T16" fmla="*/ 64 w 157"/>
                <a:gd name="T17" fmla="*/ 160 h 160"/>
                <a:gd name="T18" fmla="*/ 64 w 157"/>
                <a:gd name="T19" fmla="*/ 121 h 160"/>
                <a:gd name="T20" fmla="*/ 68 w 157"/>
                <a:gd name="T21" fmla="*/ 116 h 160"/>
                <a:gd name="T22" fmla="*/ 91 w 157"/>
                <a:gd name="T23" fmla="*/ 116 h 160"/>
                <a:gd name="T24" fmla="*/ 95 w 157"/>
                <a:gd name="T25" fmla="*/ 121 h 160"/>
                <a:gd name="T26" fmla="*/ 95 w 157"/>
                <a:gd name="T27" fmla="*/ 160 h 160"/>
                <a:gd name="T28" fmla="*/ 132 w 157"/>
                <a:gd name="T29" fmla="*/ 160 h 160"/>
                <a:gd name="T30" fmla="*/ 140 w 157"/>
                <a:gd name="T31" fmla="*/ 152 h 160"/>
                <a:gd name="T32" fmla="*/ 140 w 157"/>
                <a:gd name="T33" fmla="*/ 70 h 160"/>
                <a:gd name="T34" fmla="*/ 153 w 157"/>
                <a:gd name="T35" fmla="*/ 83 h 160"/>
                <a:gd name="T36" fmla="*/ 157 w 157"/>
                <a:gd name="T37" fmla="*/ 78 h 160"/>
                <a:gd name="T38" fmla="*/ 157 w 157"/>
                <a:gd name="T39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60">
                  <a:moveTo>
                    <a:pt x="157" y="78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0" y="0"/>
                    <a:pt x="78" y="0"/>
                    <a:pt x="76" y="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6"/>
                    <a:pt x="22" y="160"/>
                    <a:pt x="27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4" y="118"/>
                    <a:pt x="65" y="116"/>
                    <a:pt x="68" y="116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2" y="116"/>
                    <a:pt x="95" y="118"/>
                    <a:pt x="95" y="121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7" y="160"/>
                    <a:pt x="140" y="156"/>
                    <a:pt x="140" y="152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78"/>
                    <a:pt x="157" y="78"/>
                    <a:pt x="157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44">
              <a:hlinkClick r:id="rId3" action="ppaction://hlinksldjump"/>
              <a:extLst>
                <a:ext uri="{FF2B5EF4-FFF2-40B4-BE49-F238E27FC236}">
                  <a16:creationId xmlns:a16="http://schemas.microsoft.com/office/drawing/2014/main" id="{6F8DB3D9-1C0C-BDD5-92E2-E21A3AF2C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730" y="5552834"/>
              <a:ext cx="223525" cy="223525"/>
            </a:xfrm>
            <a:custGeom>
              <a:avLst/>
              <a:gdLst>
                <a:gd name="T0" fmla="*/ 0 w 160"/>
                <a:gd name="T1" fmla="*/ 0 h 160"/>
                <a:gd name="T2" fmla="*/ 0 w 160"/>
                <a:gd name="T3" fmla="*/ 26 h 160"/>
                <a:gd name="T4" fmla="*/ 160 w 160"/>
                <a:gd name="T5" fmla="*/ 26 h 160"/>
                <a:gd name="T6" fmla="*/ 160 w 160"/>
                <a:gd name="T7" fmla="*/ 0 h 160"/>
                <a:gd name="T8" fmla="*/ 0 w 160"/>
                <a:gd name="T9" fmla="*/ 0 h 160"/>
                <a:gd name="T10" fmla="*/ 0 w 160"/>
                <a:gd name="T11" fmla="*/ 71 h 160"/>
                <a:gd name="T12" fmla="*/ 160 w 160"/>
                <a:gd name="T13" fmla="*/ 71 h 160"/>
                <a:gd name="T14" fmla="*/ 160 w 160"/>
                <a:gd name="T15" fmla="*/ 45 h 160"/>
                <a:gd name="T16" fmla="*/ 0 w 160"/>
                <a:gd name="T17" fmla="*/ 45 h 160"/>
                <a:gd name="T18" fmla="*/ 0 w 160"/>
                <a:gd name="T19" fmla="*/ 71 h 160"/>
                <a:gd name="T20" fmla="*/ 0 w 160"/>
                <a:gd name="T21" fmla="*/ 116 h 160"/>
                <a:gd name="T22" fmla="*/ 160 w 160"/>
                <a:gd name="T23" fmla="*/ 116 h 160"/>
                <a:gd name="T24" fmla="*/ 160 w 160"/>
                <a:gd name="T25" fmla="*/ 90 h 160"/>
                <a:gd name="T26" fmla="*/ 0 w 160"/>
                <a:gd name="T27" fmla="*/ 90 h 160"/>
                <a:gd name="T28" fmla="*/ 0 w 160"/>
                <a:gd name="T29" fmla="*/ 116 h 160"/>
                <a:gd name="T30" fmla="*/ 0 w 160"/>
                <a:gd name="T31" fmla="*/ 160 h 160"/>
                <a:gd name="T32" fmla="*/ 160 w 160"/>
                <a:gd name="T33" fmla="*/ 160 h 160"/>
                <a:gd name="T34" fmla="*/ 160 w 160"/>
                <a:gd name="T35" fmla="*/ 135 h 160"/>
                <a:gd name="T36" fmla="*/ 0 w 160"/>
                <a:gd name="T37" fmla="*/ 135 h 160"/>
                <a:gd name="T38" fmla="*/ 0 w 160"/>
                <a:gd name="T3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0">
                  <a:moveTo>
                    <a:pt x="0" y="0"/>
                  </a:moveTo>
                  <a:lnTo>
                    <a:pt x="0" y="26"/>
                  </a:lnTo>
                  <a:lnTo>
                    <a:pt x="160" y="26"/>
                  </a:lnTo>
                  <a:lnTo>
                    <a:pt x="160" y="0"/>
                  </a:lnTo>
                  <a:lnTo>
                    <a:pt x="0" y="0"/>
                  </a:lnTo>
                  <a:close/>
                  <a:moveTo>
                    <a:pt x="0" y="71"/>
                  </a:moveTo>
                  <a:lnTo>
                    <a:pt x="160" y="71"/>
                  </a:lnTo>
                  <a:lnTo>
                    <a:pt x="160" y="45"/>
                  </a:lnTo>
                  <a:lnTo>
                    <a:pt x="0" y="45"/>
                  </a:lnTo>
                  <a:lnTo>
                    <a:pt x="0" y="71"/>
                  </a:lnTo>
                  <a:close/>
                  <a:moveTo>
                    <a:pt x="0" y="116"/>
                  </a:moveTo>
                  <a:lnTo>
                    <a:pt x="160" y="116"/>
                  </a:lnTo>
                  <a:lnTo>
                    <a:pt x="160" y="90"/>
                  </a:lnTo>
                  <a:lnTo>
                    <a:pt x="0" y="90"/>
                  </a:lnTo>
                  <a:lnTo>
                    <a:pt x="0" y="116"/>
                  </a:lnTo>
                  <a:close/>
                  <a:moveTo>
                    <a:pt x="0" y="160"/>
                  </a:moveTo>
                  <a:lnTo>
                    <a:pt x="160" y="160"/>
                  </a:lnTo>
                  <a:lnTo>
                    <a:pt x="160" y="135"/>
                  </a:lnTo>
                  <a:lnTo>
                    <a:pt x="0" y="135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9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45B55-81C6-3DDE-88E1-3802A86A73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307A9-B378-FAAB-40CE-E05FACD2FB4B}"/>
              </a:ext>
            </a:extLst>
          </p:cNvPr>
          <p:cNvSpPr txBox="1"/>
          <p:nvPr/>
        </p:nvSpPr>
        <p:spPr>
          <a:xfrm>
            <a:off x="680358" y="2013991"/>
            <a:ext cx="10582800" cy="1846659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0DC9FA-629C-13F0-35EE-07998DEE6C8E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A426D0-5CC8-7B74-0050-D594795DE77C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68D02C-FFC5-CBB3-9D0F-1073511C186C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38754A6-F356-F5A2-8A89-583760F90CC7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EDCDF6C2-D76A-F9C7-D18C-5DE649B68D9B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B9922F9E-ABC3-10C2-E2DC-BA34DD8F2E66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7E812C-F038-C16B-2EB0-DBEE39EC0CC1}"/>
              </a:ext>
            </a:extLst>
          </p:cNvPr>
          <p:cNvSpPr txBox="1"/>
          <p:nvPr/>
        </p:nvSpPr>
        <p:spPr>
          <a:xfrm>
            <a:off x="680358" y="4074691"/>
            <a:ext cx="10582800" cy="1846659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18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7640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80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Freeform 134">
            <a:extLst>
              <a:ext uri="{FF2B5EF4-FFF2-40B4-BE49-F238E27FC236}">
                <a16:creationId xmlns:a16="http://schemas.microsoft.com/office/drawing/2014/main" id="{63242D62-727D-07DF-C515-86BFB0E68A80}"/>
              </a:ext>
            </a:extLst>
          </p:cNvPr>
          <p:cNvSpPr>
            <a:spLocks noEditPoints="1"/>
          </p:cNvSpPr>
          <p:nvPr/>
        </p:nvSpPr>
        <p:spPr bwMode="auto">
          <a:xfrm>
            <a:off x="8909612" y="2602542"/>
            <a:ext cx="1598360" cy="1228746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36AAB8-6579-ECB7-5A3A-28F2F773ED01}"/>
              </a:ext>
            </a:extLst>
          </p:cNvPr>
          <p:cNvGrpSpPr/>
          <p:nvPr/>
        </p:nvGrpSpPr>
        <p:grpSpPr>
          <a:xfrm>
            <a:off x="9278916" y="5479229"/>
            <a:ext cx="753131" cy="307868"/>
            <a:chOff x="9135740" y="5459667"/>
            <a:chExt cx="1064146" cy="435006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59DD5BCA-220B-DC61-D0E3-B22FE05CD0B6}"/>
                </a:ext>
              </a:extLst>
            </p:cNvPr>
            <p:cNvSpPr/>
            <p:nvPr/>
          </p:nvSpPr>
          <p:spPr>
            <a:xfrm>
              <a:off x="913574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35BBC40D-C7EC-76B5-FCD1-E4FE3A8824B8}"/>
                </a:ext>
              </a:extLst>
            </p:cNvPr>
            <p:cNvSpPr/>
            <p:nvPr/>
          </p:nvSpPr>
          <p:spPr>
            <a:xfrm>
              <a:off x="972438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Freeform 39">
              <a:hlinkClick r:id="rId2" action="ppaction://hlinksldjump"/>
              <a:extLst>
                <a:ext uri="{FF2B5EF4-FFF2-40B4-BE49-F238E27FC236}">
                  <a16:creationId xmlns:a16="http://schemas.microsoft.com/office/drawing/2014/main" id="{ED86BE5A-3A8C-711E-CB92-26ED41A1A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7514" y="5537596"/>
              <a:ext cx="249238" cy="254000"/>
            </a:xfrm>
            <a:custGeom>
              <a:avLst/>
              <a:gdLst>
                <a:gd name="T0" fmla="*/ 157 w 157"/>
                <a:gd name="T1" fmla="*/ 78 h 160"/>
                <a:gd name="T2" fmla="*/ 81 w 157"/>
                <a:gd name="T3" fmla="*/ 2 h 160"/>
                <a:gd name="T4" fmla="*/ 76 w 157"/>
                <a:gd name="T5" fmla="*/ 2 h 160"/>
                <a:gd name="T6" fmla="*/ 0 w 157"/>
                <a:gd name="T7" fmla="*/ 78 h 160"/>
                <a:gd name="T8" fmla="*/ 5 w 157"/>
                <a:gd name="T9" fmla="*/ 83 h 160"/>
                <a:gd name="T10" fmla="*/ 19 w 157"/>
                <a:gd name="T11" fmla="*/ 68 h 160"/>
                <a:gd name="T12" fmla="*/ 19 w 157"/>
                <a:gd name="T13" fmla="*/ 152 h 160"/>
                <a:gd name="T14" fmla="*/ 27 w 157"/>
                <a:gd name="T15" fmla="*/ 160 h 160"/>
                <a:gd name="T16" fmla="*/ 64 w 157"/>
                <a:gd name="T17" fmla="*/ 160 h 160"/>
                <a:gd name="T18" fmla="*/ 64 w 157"/>
                <a:gd name="T19" fmla="*/ 121 h 160"/>
                <a:gd name="T20" fmla="*/ 68 w 157"/>
                <a:gd name="T21" fmla="*/ 116 h 160"/>
                <a:gd name="T22" fmla="*/ 91 w 157"/>
                <a:gd name="T23" fmla="*/ 116 h 160"/>
                <a:gd name="T24" fmla="*/ 95 w 157"/>
                <a:gd name="T25" fmla="*/ 121 h 160"/>
                <a:gd name="T26" fmla="*/ 95 w 157"/>
                <a:gd name="T27" fmla="*/ 160 h 160"/>
                <a:gd name="T28" fmla="*/ 132 w 157"/>
                <a:gd name="T29" fmla="*/ 160 h 160"/>
                <a:gd name="T30" fmla="*/ 140 w 157"/>
                <a:gd name="T31" fmla="*/ 152 h 160"/>
                <a:gd name="T32" fmla="*/ 140 w 157"/>
                <a:gd name="T33" fmla="*/ 70 h 160"/>
                <a:gd name="T34" fmla="*/ 153 w 157"/>
                <a:gd name="T35" fmla="*/ 83 h 160"/>
                <a:gd name="T36" fmla="*/ 157 w 157"/>
                <a:gd name="T37" fmla="*/ 78 h 160"/>
                <a:gd name="T38" fmla="*/ 157 w 157"/>
                <a:gd name="T39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60">
                  <a:moveTo>
                    <a:pt x="157" y="78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0" y="0"/>
                    <a:pt x="78" y="0"/>
                    <a:pt x="76" y="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6"/>
                    <a:pt x="22" y="160"/>
                    <a:pt x="27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4" y="118"/>
                    <a:pt x="65" y="116"/>
                    <a:pt x="68" y="116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2" y="116"/>
                    <a:pt x="95" y="118"/>
                    <a:pt x="95" y="121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7" y="160"/>
                    <a:pt x="140" y="156"/>
                    <a:pt x="140" y="152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78"/>
                    <a:pt x="157" y="78"/>
                    <a:pt x="157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44">
              <a:hlinkClick r:id="rId3" action="ppaction://hlinksldjump"/>
              <a:extLst>
                <a:ext uri="{FF2B5EF4-FFF2-40B4-BE49-F238E27FC236}">
                  <a16:creationId xmlns:a16="http://schemas.microsoft.com/office/drawing/2014/main" id="{CE02387A-93EB-FA28-ADAF-149FCB1C0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730" y="5552834"/>
              <a:ext cx="223525" cy="223525"/>
            </a:xfrm>
            <a:custGeom>
              <a:avLst/>
              <a:gdLst>
                <a:gd name="T0" fmla="*/ 0 w 160"/>
                <a:gd name="T1" fmla="*/ 0 h 160"/>
                <a:gd name="T2" fmla="*/ 0 w 160"/>
                <a:gd name="T3" fmla="*/ 26 h 160"/>
                <a:gd name="T4" fmla="*/ 160 w 160"/>
                <a:gd name="T5" fmla="*/ 26 h 160"/>
                <a:gd name="T6" fmla="*/ 160 w 160"/>
                <a:gd name="T7" fmla="*/ 0 h 160"/>
                <a:gd name="T8" fmla="*/ 0 w 160"/>
                <a:gd name="T9" fmla="*/ 0 h 160"/>
                <a:gd name="T10" fmla="*/ 0 w 160"/>
                <a:gd name="T11" fmla="*/ 71 h 160"/>
                <a:gd name="T12" fmla="*/ 160 w 160"/>
                <a:gd name="T13" fmla="*/ 71 h 160"/>
                <a:gd name="T14" fmla="*/ 160 w 160"/>
                <a:gd name="T15" fmla="*/ 45 h 160"/>
                <a:gd name="T16" fmla="*/ 0 w 160"/>
                <a:gd name="T17" fmla="*/ 45 h 160"/>
                <a:gd name="T18" fmla="*/ 0 w 160"/>
                <a:gd name="T19" fmla="*/ 71 h 160"/>
                <a:gd name="T20" fmla="*/ 0 w 160"/>
                <a:gd name="T21" fmla="*/ 116 h 160"/>
                <a:gd name="T22" fmla="*/ 160 w 160"/>
                <a:gd name="T23" fmla="*/ 116 h 160"/>
                <a:gd name="T24" fmla="*/ 160 w 160"/>
                <a:gd name="T25" fmla="*/ 90 h 160"/>
                <a:gd name="T26" fmla="*/ 0 w 160"/>
                <a:gd name="T27" fmla="*/ 90 h 160"/>
                <a:gd name="T28" fmla="*/ 0 w 160"/>
                <a:gd name="T29" fmla="*/ 116 h 160"/>
                <a:gd name="T30" fmla="*/ 0 w 160"/>
                <a:gd name="T31" fmla="*/ 160 h 160"/>
                <a:gd name="T32" fmla="*/ 160 w 160"/>
                <a:gd name="T33" fmla="*/ 160 h 160"/>
                <a:gd name="T34" fmla="*/ 160 w 160"/>
                <a:gd name="T35" fmla="*/ 135 h 160"/>
                <a:gd name="T36" fmla="*/ 0 w 160"/>
                <a:gd name="T37" fmla="*/ 135 h 160"/>
                <a:gd name="T38" fmla="*/ 0 w 160"/>
                <a:gd name="T3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0">
                  <a:moveTo>
                    <a:pt x="0" y="0"/>
                  </a:moveTo>
                  <a:lnTo>
                    <a:pt x="0" y="26"/>
                  </a:lnTo>
                  <a:lnTo>
                    <a:pt x="160" y="26"/>
                  </a:lnTo>
                  <a:lnTo>
                    <a:pt x="160" y="0"/>
                  </a:lnTo>
                  <a:lnTo>
                    <a:pt x="0" y="0"/>
                  </a:lnTo>
                  <a:close/>
                  <a:moveTo>
                    <a:pt x="0" y="71"/>
                  </a:moveTo>
                  <a:lnTo>
                    <a:pt x="160" y="71"/>
                  </a:lnTo>
                  <a:lnTo>
                    <a:pt x="160" y="45"/>
                  </a:lnTo>
                  <a:lnTo>
                    <a:pt x="0" y="45"/>
                  </a:lnTo>
                  <a:lnTo>
                    <a:pt x="0" y="71"/>
                  </a:lnTo>
                  <a:close/>
                  <a:moveTo>
                    <a:pt x="0" y="116"/>
                  </a:moveTo>
                  <a:lnTo>
                    <a:pt x="160" y="116"/>
                  </a:lnTo>
                  <a:lnTo>
                    <a:pt x="160" y="90"/>
                  </a:lnTo>
                  <a:lnTo>
                    <a:pt x="0" y="90"/>
                  </a:lnTo>
                  <a:lnTo>
                    <a:pt x="0" y="116"/>
                  </a:lnTo>
                  <a:close/>
                  <a:moveTo>
                    <a:pt x="0" y="160"/>
                  </a:moveTo>
                  <a:lnTo>
                    <a:pt x="160" y="160"/>
                  </a:lnTo>
                  <a:lnTo>
                    <a:pt x="160" y="135"/>
                  </a:lnTo>
                  <a:lnTo>
                    <a:pt x="0" y="135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22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6928CE-F2AB-02DA-49A2-D376588137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0C6F130-E7C1-0CAC-78D1-54B09AE32C11}"/>
              </a:ext>
            </a:extLst>
          </p:cNvPr>
          <p:cNvGrpSpPr/>
          <p:nvPr/>
        </p:nvGrpSpPr>
        <p:grpSpPr>
          <a:xfrm>
            <a:off x="1393809" y="1890944"/>
            <a:ext cx="4488966" cy="2051540"/>
            <a:chOff x="529389" y="785339"/>
            <a:chExt cx="5267691" cy="240743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424748C-CD5C-AA7D-415E-2820F89AED58}"/>
                </a:ext>
              </a:extLst>
            </p:cNvPr>
            <p:cNvSpPr/>
            <p:nvPr/>
          </p:nvSpPr>
          <p:spPr>
            <a:xfrm flipH="1">
              <a:off x="876703" y="785339"/>
              <a:ext cx="4920377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190A4BE5-A521-B2F0-08E5-7D030DC8D9DD}"/>
                </a:ext>
              </a:extLst>
            </p:cNvPr>
            <p:cNvSpPr/>
            <p:nvPr/>
          </p:nvSpPr>
          <p:spPr>
            <a:xfrm rot="10800000" flipV="1">
              <a:off x="529389" y="1850384"/>
              <a:ext cx="347315" cy="347315"/>
            </a:xfrm>
            <a:prstGeom prst="rtTriangle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D3EE307-D855-9D97-9EE9-BAB403133381}"/>
                </a:ext>
              </a:extLst>
            </p:cNvPr>
            <p:cNvSpPr/>
            <p:nvPr/>
          </p:nvSpPr>
          <p:spPr>
            <a:xfrm rot="5400000">
              <a:off x="647135" y="2079954"/>
              <a:ext cx="536662" cy="772153"/>
            </a:xfrm>
            <a:prstGeom prst="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E4E365B-2166-9A93-5F68-71A9D06F00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7312" y="231589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01.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07F484B-F352-7A27-0692-5726A46346E9}"/>
                </a:ext>
              </a:extLst>
            </p:cNvPr>
            <p:cNvSpPr txBox="1"/>
            <p:nvPr/>
          </p:nvSpPr>
          <p:spPr>
            <a:xfrm>
              <a:off x="1381327" y="843130"/>
              <a:ext cx="3252519" cy="2212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EDA36E-27CD-6AA4-9E8A-B7F884001F11}"/>
              </a:ext>
            </a:extLst>
          </p:cNvPr>
          <p:cNvGrpSpPr/>
          <p:nvPr/>
        </p:nvGrpSpPr>
        <p:grpSpPr>
          <a:xfrm>
            <a:off x="6175785" y="1890944"/>
            <a:ext cx="4622405" cy="2051540"/>
            <a:chOff x="6140920" y="785339"/>
            <a:chExt cx="5424278" cy="2407432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4FC5611-F593-54EA-389F-54FB7908542D}"/>
                </a:ext>
              </a:extLst>
            </p:cNvPr>
            <p:cNvSpPr/>
            <p:nvPr/>
          </p:nvSpPr>
          <p:spPr>
            <a:xfrm flipH="1">
              <a:off x="6140920" y="785339"/>
              <a:ext cx="5080975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0190884C-E89E-0A35-0935-7E537C7184D4}"/>
                </a:ext>
              </a:extLst>
            </p:cNvPr>
            <p:cNvSpPr/>
            <p:nvPr/>
          </p:nvSpPr>
          <p:spPr>
            <a:xfrm rot="10800000" flipH="1" flipV="1">
              <a:off x="11217883" y="1850384"/>
              <a:ext cx="347315" cy="347315"/>
            </a:xfrm>
            <a:prstGeom prst="rtTriangl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34F520D-17AA-4970-312E-6EE95180CED4}"/>
                </a:ext>
              </a:extLst>
            </p:cNvPr>
            <p:cNvSpPr/>
            <p:nvPr/>
          </p:nvSpPr>
          <p:spPr>
            <a:xfrm rot="16200000" flipH="1">
              <a:off x="10932235" y="2101399"/>
              <a:ext cx="536662" cy="729264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246A8FF-DA1C-68E2-9CC5-C3CACD020B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9655" y="231589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03.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BCE0EF-5315-F3E5-51C4-044EC0306DED}"/>
                </a:ext>
              </a:extLst>
            </p:cNvPr>
            <p:cNvSpPr txBox="1"/>
            <p:nvPr/>
          </p:nvSpPr>
          <p:spPr>
            <a:xfrm>
              <a:off x="7324590" y="843130"/>
              <a:ext cx="3252519" cy="2212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F59AADC-3FAB-6B61-BCAC-5A0FE3FCC7B5}"/>
              </a:ext>
            </a:extLst>
          </p:cNvPr>
          <p:cNvGrpSpPr/>
          <p:nvPr/>
        </p:nvGrpSpPr>
        <p:grpSpPr>
          <a:xfrm>
            <a:off x="1393809" y="4040429"/>
            <a:ext cx="4488966" cy="2071904"/>
            <a:chOff x="529389" y="3307706"/>
            <a:chExt cx="5267691" cy="2431329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5F57135-E627-77C7-1ABF-DF4FDE389FFC}"/>
                </a:ext>
              </a:extLst>
            </p:cNvPr>
            <p:cNvSpPr/>
            <p:nvPr/>
          </p:nvSpPr>
          <p:spPr>
            <a:xfrm flipH="1">
              <a:off x="876703" y="3307706"/>
              <a:ext cx="4920377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24F03924-7CE5-F7DF-A8A4-5FEF9A26E157}"/>
                </a:ext>
              </a:extLst>
            </p:cNvPr>
            <p:cNvSpPr/>
            <p:nvPr/>
          </p:nvSpPr>
          <p:spPr>
            <a:xfrm rot="10800000">
              <a:off x="529389" y="4265842"/>
              <a:ext cx="347315" cy="347315"/>
            </a:xfrm>
            <a:prstGeom prst="rtTriangl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FDB804C-CED6-1ED7-4FB4-1B52F7AA674C}"/>
                </a:ext>
              </a:extLst>
            </p:cNvPr>
            <p:cNvSpPr/>
            <p:nvPr/>
          </p:nvSpPr>
          <p:spPr>
            <a:xfrm rot="16200000" flipV="1">
              <a:off x="647135" y="3611433"/>
              <a:ext cx="536662" cy="772153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DAAAA19-9E5A-C45F-7E6E-56D92E5625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7312" y="384422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02.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E08D06E-2014-2623-A90C-C52901E49932}"/>
                </a:ext>
              </a:extLst>
            </p:cNvPr>
            <p:cNvSpPr txBox="1"/>
            <p:nvPr/>
          </p:nvSpPr>
          <p:spPr>
            <a:xfrm>
              <a:off x="1480123" y="3526880"/>
              <a:ext cx="3252519" cy="2212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8DE6FEA-CFA2-0FB0-D675-E5C62327913A}"/>
              </a:ext>
            </a:extLst>
          </p:cNvPr>
          <p:cNvGrpSpPr/>
          <p:nvPr/>
        </p:nvGrpSpPr>
        <p:grpSpPr>
          <a:xfrm>
            <a:off x="6181646" y="4040429"/>
            <a:ext cx="4608513" cy="2071904"/>
            <a:chOff x="6147797" y="3307706"/>
            <a:chExt cx="5407976" cy="2431329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5623F18-FA87-F168-4E30-3AAD8C01D66C}"/>
                </a:ext>
              </a:extLst>
            </p:cNvPr>
            <p:cNvSpPr/>
            <p:nvPr/>
          </p:nvSpPr>
          <p:spPr>
            <a:xfrm flipH="1">
              <a:off x="6147797" y="3307706"/>
              <a:ext cx="5064673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1ACBE0A2-7351-81C4-3460-D218E805970A}"/>
                </a:ext>
              </a:extLst>
            </p:cNvPr>
            <p:cNvSpPr/>
            <p:nvPr/>
          </p:nvSpPr>
          <p:spPr>
            <a:xfrm rot="10800000" flipH="1">
              <a:off x="11208458" y="4265842"/>
              <a:ext cx="347315" cy="347315"/>
            </a:xfrm>
            <a:prstGeom prst="rtTriangle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1AE9D4-5B51-5666-D883-81FC2B4E78B7}"/>
                </a:ext>
              </a:extLst>
            </p:cNvPr>
            <p:cNvSpPr/>
            <p:nvPr/>
          </p:nvSpPr>
          <p:spPr>
            <a:xfrm rot="5400000" flipH="1" flipV="1">
              <a:off x="10922810" y="3632878"/>
              <a:ext cx="536662" cy="729263"/>
            </a:xfrm>
            <a:prstGeom prst="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951AB10-7130-20D4-886B-61D3B69690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0230" y="3844226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04.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BDBADE1-4BF6-0175-4333-2B51844523D0}"/>
                </a:ext>
              </a:extLst>
            </p:cNvPr>
            <p:cNvSpPr txBox="1"/>
            <p:nvPr/>
          </p:nvSpPr>
          <p:spPr>
            <a:xfrm>
              <a:off x="7423387" y="3526880"/>
              <a:ext cx="3252519" cy="2212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B65289D-1E68-F643-D476-EFC7FF943125}"/>
              </a:ext>
            </a:extLst>
          </p:cNvPr>
          <p:cNvGrpSpPr/>
          <p:nvPr/>
        </p:nvGrpSpPr>
        <p:grpSpPr>
          <a:xfrm>
            <a:off x="4891504" y="2872967"/>
            <a:ext cx="2227649" cy="2236978"/>
            <a:chOff x="4633848" y="1937719"/>
            <a:chExt cx="2614091" cy="2625038"/>
          </a:xfrm>
        </p:grpSpPr>
        <p:sp>
          <p:nvSpPr>
            <p:cNvPr id="28" name="Oval 5">
              <a:extLst>
                <a:ext uri="{FF2B5EF4-FFF2-40B4-BE49-F238E27FC236}">
                  <a16:creationId xmlns:a16="http://schemas.microsoft.com/office/drawing/2014/main" id="{6875230C-1F19-3639-5CBA-E95742997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848" y="1937719"/>
              <a:ext cx="2614091" cy="2625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58800" sx="102000" sy="102000" algn="ctr" rotWithShape="0">
                <a:prstClr val="black">
                  <a:alpha val="18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29" name="Shape 2592">
              <a:extLst>
                <a:ext uri="{FF2B5EF4-FFF2-40B4-BE49-F238E27FC236}">
                  <a16:creationId xmlns:a16="http://schemas.microsoft.com/office/drawing/2014/main" id="{71201CAC-5783-0DF0-C16E-509F09374DD0}"/>
                </a:ext>
              </a:extLst>
            </p:cNvPr>
            <p:cNvSpPr/>
            <p:nvPr/>
          </p:nvSpPr>
          <p:spPr>
            <a:xfrm>
              <a:off x="5294551" y="2547415"/>
              <a:ext cx="1268482" cy="1268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rgbClr val="011446"/>
            </a:solidFill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105762E-88EC-3FE1-6D92-6F625A8026FD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440F4D3-0ACE-45F0-9992-13ED40222090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775A3D8-D2BC-871D-2F0A-C4E039A34166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54840BC-831C-DDC8-2A8C-6AF5CE07DC23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A2B9286B-982F-DEB3-7666-2AF000C3257F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73E7A0CA-DDEB-C3D6-83D4-6C4291994E8B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40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05C430-8551-5F3D-2600-397188F13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2EBE83-EEB5-C69D-5A1A-61C6BEFC4510}"/>
              </a:ext>
            </a:extLst>
          </p:cNvPr>
          <p:cNvGrpSpPr/>
          <p:nvPr/>
        </p:nvGrpSpPr>
        <p:grpSpPr>
          <a:xfrm>
            <a:off x="1959611" y="2279216"/>
            <a:ext cx="8421061" cy="3707576"/>
            <a:chOff x="1201003" y="1561775"/>
            <a:chExt cx="10112991" cy="445248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74058D3-2DC4-EDD8-4EF6-423A1ED60848}"/>
                </a:ext>
              </a:extLst>
            </p:cNvPr>
            <p:cNvGrpSpPr/>
            <p:nvPr/>
          </p:nvGrpSpPr>
          <p:grpSpPr>
            <a:xfrm flipH="1">
              <a:off x="1201003" y="3980978"/>
              <a:ext cx="2628082" cy="438132"/>
              <a:chOff x="8350147" y="6419868"/>
              <a:chExt cx="2306460" cy="438132"/>
            </a:xfrm>
          </p:grpSpPr>
          <p:sp>
            <p:nvSpPr>
              <p:cNvPr id="73" name="Straight Connector 20">
                <a:extLst>
                  <a:ext uri="{FF2B5EF4-FFF2-40B4-BE49-F238E27FC236}">
                    <a16:creationId xmlns:a16="http://schemas.microsoft.com/office/drawing/2014/main" id="{CB7092B8-3F5F-5058-0C0A-4388CC15B3D6}"/>
                  </a:ext>
                </a:extLst>
              </p:cNvPr>
              <p:cNvSpPr/>
              <p:nvPr/>
            </p:nvSpPr>
            <p:spPr>
              <a:xfrm>
                <a:off x="8350147" y="6419868"/>
                <a:ext cx="330675" cy="438132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74" name="Straight Connector 21">
                <a:extLst>
                  <a:ext uri="{FF2B5EF4-FFF2-40B4-BE49-F238E27FC236}">
                    <a16:creationId xmlns:a16="http://schemas.microsoft.com/office/drawing/2014/main" id="{95FEA2D1-D430-C59E-90BE-C4FC173DF981}"/>
                  </a:ext>
                </a:extLst>
              </p:cNvPr>
              <p:cNvSpPr/>
              <p:nvPr/>
            </p:nvSpPr>
            <p:spPr>
              <a:xfrm>
                <a:off x="8680823" y="6858000"/>
                <a:ext cx="1975784" cy="0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  <a:tail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0AB652A-634B-26E4-75A3-D1EF7A573F66}"/>
                </a:ext>
              </a:extLst>
            </p:cNvPr>
            <p:cNvGrpSpPr/>
            <p:nvPr/>
          </p:nvGrpSpPr>
          <p:grpSpPr>
            <a:xfrm flipH="1" flipV="1">
              <a:off x="1719618" y="1903159"/>
              <a:ext cx="2658260" cy="438132"/>
              <a:chOff x="8350147" y="6419868"/>
              <a:chExt cx="2306460" cy="438132"/>
            </a:xfrm>
          </p:grpSpPr>
          <p:sp>
            <p:nvSpPr>
              <p:cNvPr id="71" name="Straight Connector 20">
                <a:extLst>
                  <a:ext uri="{FF2B5EF4-FFF2-40B4-BE49-F238E27FC236}">
                    <a16:creationId xmlns:a16="http://schemas.microsoft.com/office/drawing/2014/main" id="{A6D50B81-31E7-67C3-5759-CF8EF2DAB7F2}"/>
                  </a:ext>
                </a:extLst>
              </p:cNvPr>
              <p:cNvSpPr/>
              <p:nvPr/>
            </p:nvSpPr>
            <p:spPr>
              <a:xfrm>
                <a:off x="8350147" y="6419868"/>
                <a:ext cx="330675" cy="438132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72" name="Straight Connector 21">
                <a:extLst>
                  <a:ext uri="{FF2B5EF4-FFF2-40B4-BE49-F238E27FC236}">
                    <a16:creationId xmlns:a16="http://schemas.microsoft.com/office/drawing/2014/main" id="{54C68246-29A6-2AA7-C73B-F6C4EBB6839A}"/>
                  </a:ext>
                </a:extLst>
              </p:cNvPr>
              <p:cNvSpPr/>
              <p:nvPr/>
            </p:nvSpPr>
            <p:spPr>
              <a:xfrm>
                <a:off x="8680823" y="6858000"/>
                <a:ext cx="1975784" cy="0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  <a:tail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B5132C1-1F15-9B25-F9E2-B3B30E9A34DD}"/>
                </a:ext>
              </a:extLst>
            </p:cNvPr>
            <p:cNvGrpSpPr/>
            <p:nvPr/>
          </p:nvGrpSpPr>
          <p:grpSpPr>
            <a:xfrm>
              <a:off x="3473597" y="1736607"/>
              <a:ext cx="5427333" cy="4277657"/>
              <a:chOff x="3774540" y="1989700"/>
              <a:chExt cx="4642920" cy="3659407"/>
            </a:xfrm>
          </p:grpSpPr>
          <p:sp>
            <p:nvSpPr>
              <p:cNvPr id="46" name="AutoShape 3">
                <a:extLst>
                  <a:ext uri="{FF2B5EF4-FFF2-40B4-BE49-F238E27FC236}">
                    <a16:creationId xmlns:a16="http://schemas.microsoft.com/office/drawing/2014/main" id="{8BC75218-74EA-48AD-869B-5E2C72762769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774540" y="1989700"/>
                <a:ext cx="4642920" cy="3655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5">
                <a:extLst>
                  <a:ext uri="{FF2B5EF4-FFF2-40B4-BE49-F238E27FC236}">
                    <a16:creationId xmlns:a16="http://schemas.microsoft.com/office/drawing/2014/main" id="{76029194-A74D-1D21-BE32-5BCCD373A3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9861" y="2997570"/>
                <a:ext cx="477058" cy="477058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0" h="240">
                    <a:moveTo>
                      <a:pt x="115" y="240"/>
                    </a:moveTo>
                    <a:cubicBezTo>
                      <a:pt x="116" y="239"/>
                      <a:pt x="117" y="239"/>
                      <a:pt x="117" y="238"/>
                    </a:cubicBezTo>
                    <a:cubicBezTo>
                      <a:pt x="117" y="238"/>
                      <a:pt x="120" y="233"/>
                      <a:pt x="123" y="229"/>
                    </a:cubicBezTo>
                    <a:cubicBezTo>
                      <a:pt x="124" y="227"/>
                      <a:pt x="125" y="225"/>
                      <a:pt x="126" y="223"/>
                    </a:cubicBezTo>
                    <a:cubicBezTo>
                      <a:pt x="127" y="222"/>
                      <a:pt x="127" y="220"/>
                      <a:pt x="127" y="220"/>
                    </a:cubicBezTo>
                    <a:cubicBezTo>
                      <a:pt x="128" y="219"/>
                      <a:pt x="129" y="217"/>
                      <a:pt x="131" y="217"/>
                    </a:cubicBezTo>
                    <a:cubicBezTo>
                      <a:pt x="131" y="217"/>
                      <a:pt x="132" y="217"/>
                      <a:pt x="133" y="217"/>
                    </a:cubicBezTo>
                    <a:cubicBezTo>
                      <a:pt x="135" y="217"/>
                      <a:pt x="136" y="217"/>
                      <a:pt x="138" y="216"/>
                    </a:cubicBezTo>
                    <a:cubicBezTo>
                      <a:pt x="141" y="216"/>
                      <a:pt x="144" y="215"/>
                      <a:pt x="144" y="215"/>
                    </a:cubicBezTo>
                    <a:cubicBezTo>
                      <a:pt x="144" y="215"/>
                      <a:pt x="147" y="214"/>
                      <a:pt x="150" y="213"/>
                    </a:cubicBezTo>
                    <a:cubicBezTo>
                      <a:pt x="152" y="213"/>
                      <a:pt x="154" y="212"/>
                      <a:pt x="155" y="212"/>
                    </a:cubicBezTo>
                    <a:cubicBezTo>
                      <a:pt x="156" y="211"/>
                      <a:pt x="157" y="211"/>
                      <a:pt x="157" y="211"/>
                    </a:cubicBezTo>
                    <a:cubicBezTo>
                      <a:pt x="158" y="210"/>
                      <a:pt x="160" y="210"/>
                      <a:pt x="162" y="212"/>
                    </a:cubicBezTo>
                    <a:cubicBezTo>
                      <a:pt x="162" y="212"/>
                      <a:pt x="163" y="212"/>
                      <a:pt x="164" y="213"/>
                    </a:cubicBezTo>
                    <a:cubicBezTo>
                      <a:pt x="166" y="214"/>
                      <a:pt x="168" y="216"/>
                      <a:pt x="170" y="217"/>
                    </a:cubicBezTo>
                    <a:cubicBezTo>
                      <a:pt x="174" y="220"/>
                      <a:pt x="179" y="222"/>
                      <a:pt x="179" y="222"/>
                    </a:cubicBezTo>
                    <a:cubicBezTo>
                      <a:pt x="180" y="223"/>
                      <a:pt x="181" y="223"/>
                      <a:pt x="182" y="223"/>
                    </a:cubicBezTo>
                    <a:cubicBezTo>
                      <a:pt x="183" y="223"/>
                      <a:pt x="184" y="222"/>
                      <a:pt x="185" y="222"/>
                    </a:cubicBezTo>
                    <a:cubicBezTo>
                      <a:pt x="185" y="222"/>
                      <a:pt x="186" y="221"/>
                      <a:pt x="187" y="220"/>
                    </a:cubicBezTo>
                    <a:cubicBezTo>
                      <a:pt x="189" y="219"/>
                      <a:pt x="190" y="218"/>
                      <a:pt x="192" y="217"/>
                    </a:cubicBezTo>
                    <a:cubicBezTo>
                      <a:pt x="196" y="214"/>
                      <a:pt x="199" y="211"/>
                      <a:pt x="199" y="211"/>
                    </a:cubicBezTo>
                    <a:cubicBezTo>
                      <a:pt x="201" y="209"/>
                      <a:pt x="202" y="207"/>
                      <a:pt x="201" y="205"/>
                    </a:cubicBezTo>
                    <a:cubicBezTo>
                      <a:pt x="201" y="205"/>
                      <a:pt x="200" y="200"/>
                      <a:pt x="199" y="195"/>
                    </a:cubicBezTo>
                    <a:cubicBezTo>
                      <a:pt x="198" y="191"/>
                      <a:pt x="196" y="186"/>
                      <a:pt x="196" y="186"/>
                    </a:cubicBezTo>
                    <a:cubicBezTo>
                      <a:pt x="195" y="184"/>
                      <a:pt x="195" y="182"/>
                      <a:pt x="197" y="181"/>
                    </a:cubicBezTo>
                    <a:cubicBezTo>
                      <a:pt x="197" y="181"/>
                      <a:pt x="199" y="178"/>
                      <a:pt x="201" y="176"/>
                    </a:cubicBezTo>
                    <a:cubicBezTo>
                      <a:pt x="202" y="173"/>
                      <a:pt x="204" y="170"/>
                      <a:pt x="204" y="170"/>
                    </a:cubicBezTo>
                    <a:cubicBezTo>
                      <a:pt x="204" y="170"/>
                      <a:pt x="206" y="167"/>
                      <a:pt x="207" y="164"/>
                    </a:cubicBezTo>
                    <a:cubicBezTo>
                      <a:pt x="209" y="162"/>
                      <a:pt x="210" y="158"/>
                      <a:pt x="210" y="158"/>
                    </a:cubicBezTo>
                    <a:cubicBezTo>
                      <a:pt x="211" y="157"/>
                      <a:pt x="212" y="155"/>
                      <a:pt x="214" y="155"/>
                    </a:cubicBezTo>
                    <a:cubicBezTo>
                      <a:pt x="214" y="155"/>
                      <a:pt x="219" y="155"/>
                      <a:pt x="224" y="153"/>
                    </a:cubicBezTo>
                    <a:cubicBezTo>
                      <a:pt x="229" y="152"/>
                      <a:pt x="234" y="151"/>
                      <a:pt x="234" y="151"/>
                    </a:cubicBezTo>
                    <a:cubicBezTo>
                      <a:pt x="235" y="150"/>
                      <a:pt x="237" y="148"/>
                      <a:pt x="238" y="146"/>
                    </a:cubicBezTo>
                    <a:cubicBezTo>
                      <a:pt x="238" y="146"/>
                      <a:pt x="238" y="142"/>
                      <a:pt x="239" y="137"/>
                    </a:cubicBezTo>
                    <a:cubicBezTo>
                      <a:pt x="240" y="135"/>
                      <a:pt x="240" y="133"/>
                      <a:pt x="240" y="131"/>
                    </a:cubicBezTo>
                    <a:cubicBezTo>
                      <a:pt x="240" y="130"/>
                      <a:pt x="240" y="129"/>
                      <a:pt x="240" y="129"/>
                    </a:cubicBezTo>
                    <a:cubicBezTo>
                      <a:pt x="240" y="127"/>
                      <a:pt x="240" y="126"/>
                      <a:pt x="240" y="125"/>
                    </a:cubicBezTo>
                    <a:cubicBezTo>
                      <a:pt x="239" y="124"/>
                      <a:pt x="238" y="123"/>
                      <a:pt x="238" y="123"/>
                    </a:cubicBezTo>
                    <a:cubicBezTo>
                      <a:pt x="238" y="123"/>
                      <a:pt x="233" y="120"/>
                      <a:pt x="229" y="118"/>
                    </a:cubicBezTo>
                    <a:cubicBezTo>
                      <a:pt x="227" y="116"/>
                      <a:pt x="225" y="115"/>
                      <a:pt x="223" y="115"/>
                    </a:cubicBezTo>
                    <a:cubicBezTo>
                      <a:pt x="221" y="114"/>
                      <a:pt x="220" y="113"/>
                      <a:pt x="220" y="113"/>
                    </a:cubicBezTo>
                    <a:cubicBezTo>
                      <a:pt x="219" y="112"/>
                      <a:pt x="217" y="111"/>
                      <a:pt x="217" y="109"/>
                    </a:cubicBezTo>
                    <a:cubicBezTo>
                      <a:pt x="217" y="109"/>
                      <a:pt x="217" y="108"/>
                      <a:pt x="217" y="107"/>
                    </a:cubicBezTo>
                    <a:cubicBezTo>
                      <a:pt x="217" y="106"/>
                      <a:pt x="216" y="104"/>
                      <a:pt x="216" y="102"/>
                    </a:cubicBezTo>
                    <a:cubicBezTo>
                      <a:pt x="215" y="99"/>
                      <a:pt x="215" y="96"/>
                      <a:pt x="215" y="96"/>
                    </a:cubicBezTo>
                    <a:cubicBezTo>
                      <a:pt x="215" y="96"/>
                      <a:pt x="214" y="93"/>
                      <a:pt x="213" y="90"/>
                    </a:cubicBezTo>
                    <a:cubicBezTo>
                      <a:pt x="212" y="88"/>
                      <a:pt x="212" y="87"/>
                      <a:pt x="211" y="86"/>
                    </a:cubicBezTo>
                    <a:cubicBezTo>
                      <a:pt x="211" y="84"/>
                      <a:pt x="211" y="84"/>
                      <a:pt x="211" y="84"/>
                    </a:cubicBezTo>
                    <a:cubicBezTo>
                      <a:pt x="210" y="82"/>
                      <a:pt x="210" y="80"/>
                      <a:pt x="211" y="78"/>
                    </a:cubicBezTo>
                    <a:cubicBezTo>
                      <a:pt x="211" y="78"/>
                      <a:pt x="212" y="77"/>
                      <a:pt x="213" y="76"/>
                    </a:cubicBezTo>
                    <a:cubicBezTo>
                      <a:pt x="214" y="74"/>
                      <a:pt x="216" y="72"/>
                      <a:pt x="217" y="70"/>
                    </a:cubicBezTo>
                    <a:cubicBezTo>
                      <a:pt x="220" y="66"/>
                      <a:pt x="222" y="62"/>
                      <a:pt x="222" y="62"/>
                    </a:cubicBezTo>
                    <a:cubicBezTo>
                      <a:pt x="222" y="61"/>
                      <a:pt x="223" y="60"/>
                      <a:pt x="223" y="59"/>
                    </a:cubicBezTo>
                    <a:cubicBezTo>
                      <a:pt x="222" y="58"/>
                      <a:pt x="222" y="56"/>
                      <a:pt x="221" y="55"/>
                    </a:cubicBezTo>
                    <a:cubicBezTo>
                      <a:pt x="221" y="55"/>
                      <a:pt x="221" y="54"/>
                      <a:pt x="220" y="53"/>
                    </a:cubicBezTo>
                    <a:cubicBezTo>
                      <a:pt x="219" y="52"/>
                      <a:pt x="218" y="50"/>
                      <a:pt x="216" y="48"/>
                    </a:cubicBezTo>
                    <a:cubicBezTo>
                      <a:pt x="214" y="45"/>
                      <a:pt x="211" y="41"/>
                      <a:pt x="211" y="41"/>
                    </a:cubicBezTo>
                    <a:cubicBezTo>
                      <a:pt x="209" y="39"/>
                      <a:pt x="207" y="39"/>
                      <a:pt x="205" y="39"/>
                    </a:cubicBezTo>
                    <a:cubicBezTo>
                      <a:pt x="205" y="39"/>
                      <a:pt x="200" y="40"/>
                      <a:pt x="195" y="41"/>
                    </a:cubicBezTo>
                    <a:cubicBezTo>
                      <a:pt x="191" y="43"/>
                      <a:pt x="186" y="44"/>
                      <a:pt x="186" y="44"/>
                    </a:cubicBezTo>
                    <a:cubicBezTo>
                      <a:pt x="184" y="45"/>
                      <a:pt x="182" y="45"/>
                      <a:pt x="181" y="44"/>
                    </a:cubicBezTo>
                    <a:cubicBezTo>
                      <a:pt x="181" y="44"/>
                      <a:pt x="178" y="41"/>
                      <a:pt x="175" y="40"/>
                    </a:cubicBezTo>
                    <a:cubicBezTo>
                      <a:pt x="173" y="38"/>
                      <a:pt x="170" y="36"/>
                      <a:pt x="170" y="36"/>
                    </a:cubicBezTo>
                    <a:cubicBezTo>
                      <a:pt x="170" y="36"/>
                      <a:pt x="167" y="35"/>
                      <a:pt x="164" y="33"/>
                    </a:cubicBezTo>
                    <a:cubicBezTo>
                      <a:pt x="161" y="31"/>
                      <a:pt x="158" y="30"/>
                      <a:pt x="158" y="30"/>
                    </a:cubicBezTo>
                    <a:cubicBezTo>
                      <a:pt x="156" y="30"/>
                      <a:pt x="155" y="28"/>
                      <a:pt x="155" y="26"/>
                    </a:cubicBezTo>
                    <a:cubicBezTo>
                      <a:pt x="155" y="26"/>
                      <a:pt x="154" y="21"/>
                      <a:pt x="153" y="16"/>
                    </a:cubicBezTo>
                    <a:cubicBezTo>
                      <a:pt x="152" y="12"/>
                      <a:pt x="151" y="7"/>
                      <a:pt x="151" y="7"/>
                    </a:cubicBezTo>
                    <a:cubicBezTo>
                      <a:pt x="150" y="5"/>
                      <a:pt x="148" y="3"/>
                      <a:pt x="146" y="3"/>
                    </a:cubicBezTo>
                    <a:cubicBezTo>
                      <a:pt x="146" y="3"/>
                      <a:pt x="142" y="2"/>
                      <a:pt x="137" y="1"/>
                    </a:cubicBezTo>
                    <a:cubicBezTo>
                      <a:pt x="135" y="1"/>
                      <a:pt x="133" y="1"/>
                      <a:pt x="131" y="0"/>
                    </a:cubicBezTo>
                    <a:cubicBezTo>
                      <a:pt x="129" y="0"/>
                      <a:pt x="128" y="0"/>
                      <a:pt x="128" y="0"/>
                    </a:cubicBezTo>
                    <a:cubicBezTo>
                      <a:pt x="127" y="0"/>
                      <a:pt x="126" y="0"/>
                      <a:pt x="125" y="1"/>
                    </a:cubicBezTo>
                    <a:cubicBezTo>
                      <a:pt x="124" y="1"/>
                      <a:pt x="123" y="2"/>
                      <a:pt x="123" y="3"/>
                    </a:cubicBezTo>
                    <a:cubicBezTo>
                      <a:pt x="123" y="3"/>
                      <a:pt x="120" y="7"/>
                      <a:pt x="117" y="11"/>
                    </a:cubicBezTo>
                    <a:cubicBezTo>
                      <a:pt x="116" y="13"/>
                      <a:pt x="115" y="16"/>
                      <a:pt x="114" y="17"/>
                    </a:cubicBezTo>
                    <a:cubicBezTo>
                      <a:pt x="114" y="19"/>
                      <a:pt x="113" y="20"/>
                      <a:pt x="113" y="20"/>
                    </a:cubicBezTo>
                    <a:cubicBezTo>
                      <a:pt x="112" y="22"/>
                      <a:pt x="111" y="23"/>
                      <a:pt x="109" y="23"/>
                    </a:cubicBezTo>
                    <a:cubicBezTo>
                      <a:pt x="109" y="23"/>
                      <a:pt x="108" y="23"/>
                      <a:pt x="107" y="23"/>
                    </a:cubicBezTo>
                    <a:cubicBezTo>
                      <a:pt x="105" y="23"/>
                      <a:pt x="104" y="24"/>
                      <a:pt x="102" y="24"/>
                    </a:cubicBezTo>
                    <a:cubicBezTo>
                      <a:pt x="99" y="25"/>
                      <a:pt x="96" y="25"/>
                      <a:pt x="96" y="25"/>
                    </a:cubicBezTo>
                    <a:cubicBezTo>
                      <a:pt x="96" y="25"/>
                      <a:pt x="93" y="26"/>
                      <a:pt x="90" y="27"/>
                    </a:cubicBezTo>
                    <a:cubicBezTo>
                      <a:pt x="88" y="28"/>
                      <a:pt x="87" y="28"/>
                      <a:pt x="85" y="29"/>
                    </a:cubicBezTo>
                    <a:cubicBezTo>
                      <a:pt x="84" y="29"/>
                      <a:pt x="84" y="30"/>
                      <a:pt x="84" y="30"/>
                    </a:cubicBezTo>
                    <a:cubicBezTo>
                      <a:pt x="82" y="30"/>
                      <a:pt x="80" y="30"/>
                      <a:pt x="78" y="29"/>
                    </a:cubicBezTo>
                    <a:cubicBezTo>
                      <a:pt x="78" y="29"/>
                      <a:pt x="77" y="28"/>
                      <a:pt x="76" y="27"/>
                    </a:cubicBezTo>
                    <a:cubicBezTo>
                      <a:pt x="74" y="26"/>
                      <a:pt x="72" y="25"/>
                      <a:pt x="70" y="23"/>
                    </a:cubicBezTo>
                    <a:cubicBezTo>
                      <a:pt x="66" y="21"/>
                      <a:pt x="61" y="18"/>
                      <a:pt x="61" y="18"/>
                    </a:cubicBezTo>
                    <a:cubicBezTo>
                      <a:pt x="61" y="18"/>
                      <a:pt x="60" y="18"/>
                      <a:pt x="58" y="18"/>
                    </a:cubicBezTo>
                    <a:cubicBezTo>
                      <a:pt x="57" y="18"/>
                      <a:pt x="56" y="18"/>
                      <a:pt x="55" y="19"/>
                    </a:cubicBezTo>
                    <a:cubicBezTo>
                      <a:pt x="55" y="19"/>
                      <a:pt x="54" y="19"/>
                      <a:pt x="53" y="20"/>
                    </a:cubicBezTo>
                    <a:cubicBezTo>
                      <a:pt x="52" y="21"/>
                      <a:pt x="50" y="23"/>
                      <a:pt x="48" y="24"/>
                    </a:cubicBezTo>
                    <a:cubicBezTo>
                      <a:pt x="45" y="27"/>
                      <a:pt x="41" y="29"/>
                      <a:pt x="41" y="29"/>
                    </a:cubicBezTo>
                    <a:cubicBezTo>
                      <a:pt x="39" y="31"/>
                      <a:pt x="38" y="33"/>
                      <a:pt x="39" y="35"/>
                    </a:cubicBezTo>
                    <a:cubicBezTo>
                      <a:pt x="39" y="35"/>
                      <a:pt x="40" y="40"/>
                      <a:pt x="41" y="45"/>
                    </a:cubicBezTo>
                    <a:cubicBezTo>
                      <a:pt x="42" y="50"/>
                      <a:pt x="44" y="54"/>
                      <a:pt x="44" y="54"/>
                    </a:cubicBezTo>
                    <a:cubicBezTo>
                      <a:pt x="45" y="56"/>
                      <a:pt x="45" y="58"/>
                      <a:pt x="43" y="60"/>
                    </a:cubicBezTo>
                    <a:cubicBezTo>
                      <a:pt x="43" y="60"/>
                      <a:pt x="41" y="62"/>
                      <a:pt x="40" y="65"/>
                    </a:cubicBezTo>
                    <a:cubicBezTo>
                      <a:pt x="38" y="68"/>
                      <a:pt x="36" y="70"/>
                      <a:pt x="36" y="70"/>
                    </a:cubicBezTo>
                    <a:cubicBezTo>
                      <a:pt x="36" y="70"/>
                      <a:pt x="34" y="73"/>
                      <a:pt x="33" y="76"/>
                    </a:cubicBezTo>
                    <a:cubicBezTo>
                      <a:pt x="31" y="79"/>
                      <a:pt x="30" y="82"/>
                      <a:pt x="30" y="82"/>
                    </a:cubicBezTo>
                    <a:cubicBezTo>
                      <a:pt x="29" y="84"/>
                      <a:pt x="28" y="85"/>
                      <a:pt x="26" y="85"/>
                    </a:cubicBezTo>
                    <a:cubicBezTo>
                      <a:pt x="26" y="85"/>
                      <a:pt x="21" y="86"/>
                      <a:pt x="16" y="87"/>
                    </a:cubicBezTo>
                    <a:cubicBezTo>
                      <a:pt x="11" y="88"/>
                      <a:pt x="7" y="90"/>
                      <a:pt x="7" y="90"/>
                    </a:cubicBezTo>
                    <a:cubicBezTo>
                      <a:pt x="5" y="90"/>
                      <a:pt x="3" y="92"/>
                      <a:pt x="3" y="94"/>
                    </a:cubicBezTo>
                    <a:cubicBezTo>
                      <a:pt x="3" y="94"/>
                      <a:pt x="2" y="99"/>
                      <a:pt x="1" y="103"/>
                    </a:cubicBezTo>
                    <a:cubicBezTo>
                      <a:pt x="1" y="105"/>
                      <a:pt x="0" y="107"/>
                      <a:pt x="0" y="109"/>
                    </a:cubicBezTo>
                    <a:cubicBezTo>
                      <a:pt x="0" y="111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1" y="115"/>
                    </a:cubicBezTo>
                    <a:cubicBezTo>
                      <a:pt x="1" y="116"/>
                      <a:pt x="2" y="117"/>
                      <a:pt x="2" y="118"/>
                    </a:cubicBezTo>
                    <a:cubicBezTo>
                      <a:pt x="2" y="118"/>
                      <a:pt x="7" y="120"/>
                      <a:pt x="11" y="123"/>
                    </a:cubicBezTo>
                    <a:cubicBezTo>
                      <a:pt x="13" y="124"/>
                      <a:pt x="15" y="125"/>
                      <a:pt x="17" y="126"/>
                    </a:cubicBezTo>
                    <a:cubicBezTo>
                      <a:pt x="19" y="127"/>
                      <a:pt x="20" y="127"/>
                      <a:pt x="20" y="127"/>
                    </a:cubicBezTo>
                    <a:cubicBezTo>
                      <a:pt x="22" y="128"/>
                      <a:pt x="23" y="130"/>
                      <a:pt x="23" y="132"/>
                    </a:cubicBezTo>
                    <a:cubicBezTo>
                      <a:pt x="23" y="132"/>
                      <a:pt x="23" y="132"/>
                      <a:pt x="23" y="134"/>
                    </a:cubicBezTo>
                    <a:cubicBezTo>
                      <a:pt x="23" y="135"/>
                      <a:pt x="24" y="136"/>
                      <a:pt x="24" y="138"/>
                    </a:cubicBezTo>
                    <a:cubicBezTo>
                      <a:pt x="25" y="141"/>
                      <a:pt x="25" y="144"/>
                      <a:pt x="25" y="144"/>
                    </a:cubicBezTo>
                    <a:cubicBezTo>
                      <a:pt x="25" y="144"/>
                      <a:pt x="26" y="148"/>
                      <a:pt x="27" y="151"/>
                    </a:cubicBezTo>
                    <a:cubicBezTo>
                      <a:pt x="28" y="152"/>
                      <a:pt x="28" y="154"/>
                      <a:pt x="29" y="155"/>
                    </a:cubicBezTo>
                    <a:cubicBezTo>
                      <a:pt x="29" y="156"/>
                      <a:pt x="29" y="157"/>
                      <a:pt x="29" y="157"/>
                    </a:cubicBezTo>
                    <a:cubicBezTo>
                      <a:pt x="30" y="159"/>
                      <a:pt x="30" y="161"/>
                      <a:pt x="29" y="162"/>
                    </a:cubicBezTo>
                    <a:cubicBezTo>
                      <a:pt x="29" y="162"/>
                      <a:pt x="28" y="163"/>
                      <a:pt x="27" y="165"/>
                    </a:cubicBezTo>
                    <a:cubicBezTo>
                      <a:pt x="26" y="166"/>
                      <a:pt x="25" y="168"/>
                      <a:pt x="23" y="170"/>
                    </a:cubicBezTo>
                    <a:cubicBezTo>
                      <a:pt x="21" y="174"/>
                      <a:pt x="18" y="179"/>
                      <a:pt x="18" y="179"/>
                    </a:cubicBezTo>
                    <a:cubicBezTo>
                      <a:pt x="18" y="180"/>
                      <a:pt x="17" y="181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19" y="185"/>
                      <a:pt x="19" y="186"/>
                      <a:pt x="20" y="187"/>
                    </a:cubicBezTo>
                    <a:cubicBezTo>
                      <a:pt x="21" y="189"/>
                      <a:pt x="22" y="191"/>
                      <a:pt x="24" y="192"/>
                    </a:cubicBezTo>
                    <a:cubicBezTo>
                      <a:pt x="27" y="196"/>
                      <a:pt x="29" y="199"/>
                      <a:pt x="29" y="199"/>
                    </a:cubicBezTo>
                    <a:cubicBezTo>
                      <a:pt x="31" y="201"/>
                      <a:pt x="33" y="202"/>
                      <a:pt x="35" y="202"/>
                    </a:cubicBezTo>
                    <a:cubicBezTo>
                      <a:pt x="35" y="202"/>
                      <a:pt x="40" y="200"/>
                      <a:pt x="45" y="199"/>
                    </a:cubicBezTo>
                    <a:cubicBezTo>
                      <a:pt x="50" y="198"/>
                      <a:pt x="54" y="196"/>
                      <a:pt x="54" y="196"/>
                    </a:cubicBezTo>
                    <a:cubicBezTo>
                      <a:pt x="56" y="195"/>
                      <a:pt x="58" y="196"/>
                      <a:pt x="59" y="197"/>
                    </a:cubicBezTo>
                    <a:cubicBezTo>
                      <a:pt x="59" y="197"/>
                      <a:pt x="62" y="199"/>
                      <a:pt x="65" y="201"/>
                    </a:cubicBezTo>
                    <a:cubicBezTo>
                      <a:pt x="67" y="203"/>
                      <a:pt x="70" y="204"/>
                      <a:pt x="70" y="204"/>
                    </a:cubicBezTo>
                    <a:cubicBezTo>
                      <a:pt x="70" y="204"/>
                      <a:pt x="73" y="206"/>
                      <a:pt x="76" y="207"/>
                    </a:cubicBezTo>
                    <a:cubicBezTo>
                      <a:pt x="79" y="209"/>
                      <a:pt x="82" y="210"/>
                      <a:pt x="82" y="210"/>
                    </a:cubicBezTo>
                    <a:cubicBezTo>
                      <a:pt x="84" y="211"/>
                      <a:pt x="85" y="213"/>
                      <a:pt x="85" y="214"/>
                    </a:cubicBezTo>
                    <a:cubicBezTo>
                      <a:pt x="85" y="214"/>
                      <a:pt x="86" y="219"/>
                      <a:pt x="87" y="224"/>
                    </a:cubicBezTo>
                    <a:cubicBezTo>
                      <a:pt x="88" y="229"/>
                      <a:pt x="89" y="234"/>
                      <a:pt x="89" y="234"/>
                    </a:cubicBezTo>
                    <a:cubicBezTo>
                      <a:pt x="90" y="236"/>
                      <a:pt x="92" y="237"/>
                      <a:pt x="94" y="238"/>
                    </a:cubicBezTo>
                    <a:cubicBezTo>
                      <a:pt x="94" y="238"/>
                      <a:pt x="99" y="239"/>
                      <a:pt x="103" y="239"/>
                    </a:cubicBezTo>
                    <a:cubicBezTo>
                      <a:pt x="105" y="240"/>
                      <a:pt x="107" y="240"/>
                      <a:pt x="109" y="240"/>
                    </a:cubicBezTo>
                    <a:cubicBezTo>
                      <a:pt x="111" y="240"/>
                      <a:pt x="112" y="240"/>
                      <a:pt x="112" y="240"/>
                    </a:cubicBezTo>
                    <a:cubicBezTo>
                      <a:pt x="113" y="240"/>
                      <a:pt x="114" y="240"/>
                      <a:pt x="115" y="240"/>
                    </a:cubicBezTo>
                    <a:close/>
                    <a:moveTo>
                      <a:pt x="115" y="188"/>
                    </a:moveTo>
                    <a:cubicBezTo>
                      <a:pt x="114" y="188"/>
                      <a:pt x="112" y="188"/>
                      <a:pt x="110" y="188"/>
                    </a:cubicBezTo>
                    <a:cubicBezTo>
                      <a:pt x="109" y="188"/>
                      <a:pt x="107" y="187"/>
                      <a:pt x="105" y="187"/>
                    </a:cubicBezTo>
                    <a:cubicBezTo>
                      <a:pt x="104" y="187"/>
                      <a:pt x="104" y="187"/>
                      <a:pt x="104" y="187"/>
                    </a:cubicBezTo>
                    <a:cubicBezTo>
                      <a:pt x="103" y="187"/>
                      <a:pt x="103" y="187"/>
                      <a:pt x="103" y="187"/>
                    </a:cubicBezTo>
                    <a:cubicBezTo>
                      <a:pt x="102" y="186"/>
                      <a:pt x="101" y="186"/>
                      <a:pt x="101" y="186"/>
                    </a:cubicBezTo>
                    <a:cubicBezTo>
                      <a:pt x="98" y="185"/>
                      <a:pt x="95" y="184"/>
                      <a:pt x="93" y="183"/>
                    </a:cubicBezTo>
                    <a:cubicBezTo>
                      <a:pt x="91" y="183"/>
                      <a:pt x="90" y="182"/>
                      <a:pt x="90" y="181"/>
                    </a:cubicBezTo>
                    <a:cubicBezTo>
                      <a:pt x="89" y="181"/>
                      <a:pt x="88" y="181"/>
                      <a:pt x="87" y="180"/>
                    </a:cubicBezTo>
                    <a:cubicBezTo>
                      <a:pt x="86" y="180"/>
                      <a:pt x="85" y="179"/>
                      <a:pt x="85" y="179"/>
                    </a:cubicBezTo>
                    <a:cubicBezTo>
                      <a:pt x="85" y="179"/>
                      <a:pt x="84" y="179"/>
                      <a:pt x="83" y="178"/>
                    </a:cubicBezTo>
                    <a:cubicBezTo>
                      <a:pt x="83" y="177"/>
                      <a:pt x="82" y="177"/>
                      <a:pt x="81" y="176"/>
                    </a:cubicBezTo>
                    <a:cubicBezTo>
                      <a:pt x="80" y="176"/>
                      <a:pt x="79" y="175"/>
                      <a:pt x="78" y="174"/>
                    </a:cubicBezTo>
                    <a:cubicBezTo>
                      <a:pt x="76" y="173"/>
                      <a:pt x="74" y="171"/>
                      <a:pt x="72" y="169"/>
                    </a:cubicBezTo>
                    <a:cubicBezTo>
                      <a:pt x="71" y="168"/>
                      <a:pt x="71" y="168"/>
                      <a:pt x="70" y="167"/>
                    </a:cubicBezTo>
                    <a:cubicBezTo>
                      <a:pt x="69" y="166"/>
                      <a:pt x="69" y="166"/>
                      <a:pt x="69" y="166"/>
                    </a:cubicBezTo>
                    <a:cubicBezTo>
                      <a:pt x="68" y="165"/>
                      <a:pt x="68" y="165"/>
                      <a:pt x="68" y="165"/>
                    </a:cubicBezTo>
                    <a:cubicBezTo>
                      <a:pt x="67" y="164"/>
                      <a:pt x="66" y="163"/>
                      <a:pt x="65" y="161"/>
                    </a:cubicBezTo>
                    <a:cubicBezTo>
                      <a:pt x="64" y="160"/>
                      <a:pt x="63" y="158"/>
                      <a:pt x="62" y="157"/>
                    </a:cubicBezTo>
                    <a:cubicBezTo>
                      <a:pt x="62" y="156"/>
                      <a:pt x="61" y="156"/>
                      <a:pt x="61" y="155"/>
                    </a:cubicBezTo>
                    <a:cubicBezTo>
                      <a:pt x="61" y="154"/>
                      <a:pt x="60" y="154"/>
                      <a:pt x="60" y="153"/>
                    </a:cubicBezTo>
                    <a:cubicBezTo>
                      <a:pt x="59" y="152"/>
                      <a:pt x="58" y="150"/>
                      <a:pt x="58" y="149"/>
                    </a:cubicBezTo>
                    <a:cubicBezTo>
                      <a:pt x="57" y="148"/>
                      <a:pt x="57" y="146"/>
                      <a:pt x="56" y="145"/>
                    </a:cubicBezTo>
                    <a:cubicBezTo>
                      <a:pt x="56" y="145"/>
                      <a:pt x="56" y="144"/>
                      <a:pt x="56" y="143"/>
                    </a:cubicBezTo>
                    <a:cubicBezTo>
                      <a:pt x="55" y="143"/>
                      <a:pt x="55" y="142"/>
                      <a:pt x="55" y="142"/>
                    </a:cubicBezTo>
                    <a:cubicBezTo>
                      <a:pt x="55" y="141"/>
                      <a:pt x="55" y="140"/>
                      <a:pt x="54" y="139"/>
                    </a:cubicBezTo>
                    <a:cubicBezTo>
                      <a:pt x="54" y="138"/>
                      <a:pt x="54" y="137"/>
                      <a:pt x="54" y="137"/>
                    </a:cubicBezTo>
                    <a:cubicBezTo>
                      <a:pt x="54" y="137"/>
                      <a:pt x="54" y="136"/>
                      <a:pt x="53" y="135"/>
                    </a:cubicBezTo>
                    <a:cubicBezTo>
                      <a:pt x="53" y="134"/>
                      <a:pt x="53" y="133"/>
                      <a:pt x="53" y="132"/>
                    </a:cubicBezTo>
                    <a:cubicBezTo>
                      <a:pt x="53" y="132"/>
                      <a:pt x="52" y="131"/>
                      <a:pt x="52" y="131"/>
                    </a:cubicBezTo>
                    <a:cubicBezTo>
                      <a:pt x="52" y="130"/>
                      <a:pt x="52" y="130"/>
                      <a:pt x="52" y="129"/>
                    </a:cubicBezTo>
                    <a:cubicBezTo>
                      <a:pt x="52" y="128"/>
                      <a:pt x="52" y="126"/>
                      <a:pt x="52" y="125"/>
                    </a:cubicBezTo>
                    <a:cubicBezTo>
                      <a:pt x="52" y="123"/>
                      <a:pt x="52" y="122"/>
                      <a:pt x="52" y="120"/>
                    </a:cubicBezTo>
                    <a:cubicBezTo>
                      <a:pt x="52" y="119"/>
                      <a:pt x="52" y="119"/>
                      <a:pt x="52" y="118"/>
                    </a:cubicBezTo>
                    <a:cubicBezTo>
                      <a:pt x="52" y="117"/>
                      <a:pt x="52" y="116"/>
                      <a:pt x="52" y="115"/>
                    </a:cubicBezTo>
                    <a:cubicBezTo>
                      <a:pt x="52" y="114"/>
                      <a:pt x="52" y="112"/>
                      <a:pt x="52" y="110"/>
                    </a:cubicBezTo>
                    <a:cubicBezTo>
                      <a:pt x="53" y="109"/>
                      <a:pt x="53" y="107"/>
                      <a:pt x="53" y="106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2"/>
                      <a:pt x="54" y="102"/>
                      <a:pt x="54" y="101"/>
                    </a:cubicBezTo>
                    <a:cubicBezTo>
                      <a:pt x="55" y="98"/>
                      <a:pt x="56" y="95"/>
                      <a:pt x="57" y="93"/>
                    </a:cubicBezTo>
                    <a:cubicBezTo>
                      <a:pt x="58" y="92"/>
                      <a:pt x="58" y="91"/>
                      <a:pt x="59" y="90"/>
                    </a:cubicBezTo>
                    <a:cubicBezTo>
                      <a:pt x="59" y="89"/>
                      <a:pt x="60" y="88"/>
                      <a:pt x="60" y="87"/>
                    </a:cubicBezTo>
                    <a:cubicBezTo>
                      <a:pt x="61" y="86"/>
                      <a:pt x="61" y="85"/>
                      <a:pt x="61" y="85"/>
                    </a:cubicBezTo>
                    <a:cubicBezTo>
                      <a:pt x="61" y="85"/>
                      <a:pt x="62" y="85"/>
                      <a:pt x="62" y="83"/>
                    </a:cubicBezTo>
                    <a:cubicBezTo>
                      <a:pt x="63" y="83"/>
                      <a:pt x="63" y="82"/>
                      <a:pt x="64" y="81"/>
                    </a:cubicBezTo>
                    <a:cubicBezTo>
                      <a:pt x="64" y="80"/>
                      <a:pt x="65" y="79"/>
                      <a:pt x="66" y="78"/>
                    </a:cubicBezTo>
                    <a:cubicBezTo>
                      <a:pt x="68" y="76"/>
                      <a:pt x="69" y="74"/>
                      <a:pt x="72" y="72"/>
                    </a:cubicBezTo>
                    <a:cubicBezTo>
                      <a:pt x="72" y="71"/>
                      <a:pt x="73" y="71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6" y="68"/>
                      <a:pt x="78" y="66"/>
                      <a:pt x="79" y="65"/>
                    </a:cubicBezTo>
                    <a:cubicBezTo>
                      <a:pt x="80" y="64"/>
                      <a:pt x="82" y="64"/>
                      <a:pt x="83" y="63"/>
                    </a:cubicBezTo>
                    <a:cubicBezTo>
                      <a:pt x="84" y="62"/>
                      <a:pt x="84" y="62"/>
                      <a:pt x="85" y="61"/>
                    </a:cubicBezTo>
                    <a:cubicBezTo>
                      <a:pt x="86" y="61"/>
                      <a:pt x="87" y="60"/>
                      <a:pt x="87" y="60"/>
                    </a:cubicBezTo>
                    <a:cubicBezTo>
                      <a:pt x="89" y="59"/>
                      <a:pt x="90" y="59"/>
                      <a:pt x="91" y="58"/>
                    </a:cubicBezTo>
                    <a:cubicBezTo>
                      <a:pt x="93" y="57"/>
                      <a:pt x="94" y="57"/>
                      <a:pt x="95" y="56"/>
                    </a:cubicBezTo>
                    <a:cubicBezTo>
                      <a:pt x="96" y="56"/>
                      <a:pt x="96" y="56"/>
                      <a:pt x="97" y="56"/>
                    </a:cubicBezTo>
                    <a:cubicBezTo>
                      <a:pt x="97" y="56"/>
                      <a:pt x="98" y="55"/>
                      <a:pt x="98" y="55"/>
                    </a:cubicBezTo>
                    <a:cubicBezTo>
                      <a:pt x="99" y="55"/>
                      <a:pt x="100" y="55"/>
                      <a:pt x="101" y="55"/>
                    </a:cubicBezTo>
                    <a:cubicBezTo>
                      <a:pt x="102" y="54"/>
                      <a:pt x="103" y="54"/>
                      <a:pt x="103" y="54"/>
                    </a:cubicBezTo>
                    <a:cubicBezTo>
                      <a:pt x="103" y="54"/>
                      <a:pt x="104" y="54"/>
                      <a:pt x="105" y="53"/>
                    </a:cubicBezTo>
                    <a:cubicBezTo>
                      <a:pt x="106" y="53"/>
                      <a:pt x="107" y="53"/>
                      <a:pt x="108" y="53"/>
                    </a:cubicBezTo>
                    <a:cubicBezTo>
                      <a:pt x="108" y="53"/>
                      <a:pt x="109" y="53"/>
                      <a:pt x="110" y="53"/>
                    </a:cubicBezTo>
                    <a:cubicBezTo>
                      <a:pt x="110" y="52"/>
                      <a:pt x="111" y="52"/>
                      <a:pt x="111" y="52"/>
                    </a:cubicBezTo>
                    <a:cubicBezTo>
                      <a:pt x="113" y="52"/>
                      <a:pt x="114" y="52"/>
                      <a:pt x="115" y="52"/>
                    </a:cubicBezTo>
                    <a:cubicBezTo>
                      <a:pt x="117" y="52"/>
                      <a:pt x="118" y="52"/>
                      <a:pt x="120" y="52"/>
                    </a:cubicBezTo>
                    <a:cubicBezTo>
                      <a:pt x="121" y="52"/>
                      <a:pt x="122" y="52"/>
                      <a:pt x="122" y="52"/>
                    </a:cubicBezTo>
                    <a:cubicBezTo>
                      <a:pt x="123" y="52"/>
                      <a:pt x="124" y="52"/>
                      <a:pt x="125" y="52"/>
                    </a:cubicBezTo>
                    <a:cubicBezTo>
                      <a:pt x="126" y="52"/>
                      <a:pt x="128" y="52"/>
                      <a:pt x="130" y="52"/>
                    </a:cubicBezTo>
                    <a:cubicBezTo>
                      <a:pt x="131" y="53"/>
                      <a:pt x="133" y="53"/>
                      <a:pt x="135" y="53"/>
                    </a:cubicBezTo>
                    <a:cubicBezTo>
                      <a:pt x="136" y="54"/>
                      <a:pt x="136" y="54"/>
                      <a:pt x="136" y="54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8" y="54"/>
                      <a:pt x="139" y="54"/>
                      <a:pt x="139" y="55"/>
                    </a:cubicBezTo>
                    <a:cubicBezTo>
                      <a:pt x="142" y="55"/>
                      <a:pt x="145" y="57"/>
                      <a:pt x="147" y="58"/>
                    </a:cubicBezTo>
                    <a:cubicBezTo>
                      <a:pt x="149" y="58"/>
                      <a:pt x="150" y="59"/>
                      <a:pt x="151" y="59"/>
                    </a:cubicBezTo>
                    <a:cubicBezTo>
                      <a:pt x="152" y="59"/>
                      <a:pt x="152" y="60"/>
                      <a:pt x="153" y="60"/>
                    </a:cubicBezTo>
                    <a:cubicBezTo>
                      <a:pt x="154" y="61"/>
                      <a:pt x="155" y="61"/>
                      <a:pt x="155" y="61"/>
                    </a:cubicBezTo>
                    <a:cubicBezTo>
                      <a:pt x="155" y="61"/>
                      <a:pt x="156" y="62"/>
                      <a:pt x="157" y="63"/>
                    </a:cubicBezTo>
                    <a:cubicBezTo>
                      <a:pt x="158" y="63"/>
                      <a:pt x="158" y="64"/>
                      <a:pt x="159" y="64"/>
                    </a:cubicBezTo>
                    <a:cubicBezTo>
                      <a:pt x="160" y="65"/>
                      <a:pt x="161" y="65"/>
                      <a:pt x="162" y="66"/>
                    </a:cubicBezTo>
                    <a:cubicBezTo>
                      <a:pt x="164" y="68"/>
                      <a:pt x="166" y="69"/>
                      <a:pt x="168" y="72"/>
                    </a:cubicBezTo>
                    <a:cubicBezTo>
                      <a:pt x="169" y="72"/>
                      <a:pt x="170" y="73"/>
                      <a:pt x="170" y="73"/>
                    </a:cubicBezTo>
                    <a:cubicBezTo>
                      <a:pt x="171" y="74"/>
                      <a:pt x="171" y="74"/>
                      <a:pt x="171" y="74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73" y="77"/>
                      <a:pt x="174" y="78"/>
                      <a:pt x="175" y="79"/>
                    </a:cubicBezTo>
                    <a:cubicBezTo>
                      <a:pt x="176" y="80"/>
                      <a:pt x="177" y="82"/>
                      <a:pt x="178" y="83"/>
                    </a:cubicBezTo>
                    <a:cubicBezTo>
                      <a:pt x="178" y="84"/>
                      <a:pt x="179" y="85"/>
                      <a:pt x="179" y="85"/>
                    </a:cubicBezTo>
                    <a:cubicBezTo>
                      <a:pt x="179" y="86"/>
                      <a:pt x="180" y="87"/>
                      <a:pt x="180" y="87"/>
                    </a:cubicBezTo>
                    <a:cubicBezTo>
                      <a:pt x="181" y="89"/>
                      <a:pt x="182" y="90"/>
                      <a:pt x="182" y="92"/>
                    </a:cubicBezTo>
                    <a:cubicBezTo>
                      <a:pt x="183" y="93"/>
                      <a:pt x="183" y="94"/>
                      <a:pt x="184" y="95"/>
                    </a:cubicBezTo>
                    <a:cubicBezTo>
                      <a:pt x="184" y="96"/>
                      <a:pt x="184" y="96"/>
                      <a:pt x="185" y="97"/>
                    </a:cubicBezTo>
                    <a:cubicBezTo>
                      <a:pt x="185" y="97"/>
                      <a:pt x="185" y="98"/>
                      <a:pt x="185" y="99"/>
                    </a:cubicBezTo>
                    <a:cubicBezTo>
                      <a:pt x="185" y="99"/>
                      <a:pt x="186" y="100"/>
                      <a:pt x="186" y="101"/>
                    </a:cubicBezTo>
                    <a:cubicBezTo>
                      <a:pt x="186" y="102"/>
                      <a:pt x="186" y="103"/>
                      <a:pt x="186" y="103"/>
                    </a:cubicBezTo>
                    <a:cubicBezTo>
                      <a:pt x="186" y="103"/>
                      <a:pt x="187" y="104"/>
                      <a:pt x="187" y="106"/>
                    </a:cubicBezTo>
                    <a:cubicBezTo>
                      <a:pt x="187" y="106"/>
                      <a:pt x="187" y="107"/>
                      <a:pt x="187" y="108"/>
                    </a:cubicBezTo>
                    <a:cubicBezTo>
                      <a:pt x="188" y="109"/>
                      <a:pt x="188" y="109"/>
                      <a:pt x="188" y="110"/>
                    </a:cubicBezTo>
                    <a:cubicBezTo>
                      <a:pt x="188" y="110"/>
                      <a:pt x="188" y="111"/>
                      <a:pt x="188" y="112"/>
                    </a:cubicBezTo>
                    <a:cubicBezTo>
                      <a:pt x="188" y="113"/>
                      <a:pt x="188" y="114"/>
                      <a:pt x="188" y="116"/>
                    </a:cubicBezTo>
                    <a:cubicBezTo>
                      <a:pt x="189" y="117"/>
                      <a:pt x="188" y="119"/>
                      <a:pt x="188" y="120"/>
                    </a:cubicBezTo>
                    <a:cubicBezTo>
                      <a:pt x="188" y="121"/>
                      <a:pt x="189" y="122"/>
                      <a:pt x="189" y="123"/>
                    </a:cubicBezTo>
                    <a:cubicBezTo>
                      <a:pt x="189" y="123"/>
                      <a:pt x="188" y="124"/>
                      <a:pt x="188" y="125"/>
                    </a:cubicBezTo>
                    <a:cubicBezTo>
                      <a:pt x="188" y="127"/>
                      <a:pt x="188" y="128"/>
                      <a:pt x="188" y="130"/>
                    </a:cubicBezTo>
                    <a:cubicBezTo>
                      <a:pt x="188" y="132"/>
                      <a:pt x="187" y="133"/>
                      <a:pt x="187" y="135"/>
                    </a:cubicBezTo>
                    <a:cubicBezTo>
                      <a:pt x="187" y="136"/>
                      <a:pt x="187" y="136"/>
                      <a:pt x="187" y="136"/>
                    </a:cubicBezTo>
                    <a:cubicBezTo>
                      <a:pt x="186" y="137"/>
                      <a:pt x="186" y="137"/>
                      <a:pt x="186" y="137"/>
                    </a:cubicBezTo>
                    <a:cubicBezTo>
                      <a:pt x="186" y="138"/>
                      <a:pt x="186" y="139"/>
                      <a:pt x="186" y="140"/>
                    </a:cubicBezTo>
                    <a:cubicBezTo>
                      <a:pt x="185" y="143"/>
                      <a:pt x="184" y="145"/>
                      <a:pt x="183" y="148"/>
                    </a:cubicBezTo>
                    <a:cubicBezTo>
                      <a:pt x="182" y="149"/>
                      <a:pt x="182" y="150"/>
                      <a:pt x="181" y="151"/>
                    </a:cubicBezTo>
                    <a:cubicBezTo>
                      <a:pt x="181" y="152"/>
                      <a:pt x="180" y="152"/>
                      <a:pt x="180" y="153"/>
                    </a:cubicBezTo>
                    <a:cubicBezTo>
                      <a:pt x="179" y="154"/>
                      <a:pt x="179" y="155"/>
                      <a:pt x="179" y="155"/>
                    </a:cubicBezTo>
                    <a:cubicBezTo>
                      <a:pt x="179" y="155"/>
                      <a:pt x="179" y="156"/>
                      <a:pt x="178" y="157"/>
                    </a:cubicBezTo>
                    <a:cubicBezTo>
                      <a:pt x="177" y="158"/>
                      <a:pt x="177" y="158"/>
                      <a:pt x="176" y="159"/>
                    </a:cubicBezTo>
                    <a:cubicBezTo>
                      <a:pt x="176" y="160"/>
                      <a:pt x="175" y="161"/>
                      <a:pt x="174" y="162"/>
                    </a:cubicBezTo>
                    <a:cubicBezTo>
                      <a:pt x="173" y="164"/>
                      <a:pt x="171" y="166"/>
                      <a:pt x="168" y="169"/>
                    </a:cubicBezTo>
                    <a:cubicBezTo>
                      <a:pt x="168" y="169"/>
                      <a:pt x="167" y="170"/>
                      <a:pt x="167" y="170"/>
                    </a:cubicBezTo>
                    <a:cubicBezTo>
                      <a:pt x="166" y="171"/>
                      <a:pt x="166" y="171"/>
                      <a:pt x="166" y="171"/>
                    </a:cubicBezTo>
                    <a:cubicBezTo>
                      <a:pt x="165" y="172"/>
                      <a:pt x="165" y="172"/>
                      <a:pt x="165" y="172"/>
                    </a:cubicBezTo>
                    <a:cubicBezTo>
                      <a:pt x="164" y="173"/>
                      <a:pt x="162" y="174"/>
                      <a:pt x="161" y="175"/>
                    </a:cubicBezTo>
                    <a:cubicBezTo>
                      <a:pt x="160" y="176"/>
                      <a:pt x="158" y="177"/>
                      <a:pt x="157" y="178"/>
                    </a:cubicBezTo>
                    <a:cubicBezTo>
                      <a:pt x="156" y="178"/>
                      <a:pt x="156" y="179"/>
                      <a:pt x="155" y="179"/>
                    </a:cubicBezTo>
                    <a:cubicBezTo>
                      <a:pt x="154" y="180"/>
                      <a:pt x="153" y="180"/>
                      <a:pt x="153" y="180"/>
                    </a:cubicBezTo>
                    <a:cubicBezTo>
                      <a:pt x="151" y="181"/>
                      <a:pt x="150" y="182"/>
                      <a:pt x="149" y="182"/>
                    </a:cubicBezTo>
                    <a:cubicBezTo>
                      <a:pt x="147" y="183"/>
                      <a:pt x="146" y="183"/>
                      <a:pt x="145" y="184"/>
                    </a:cubicBezTo>
                    <a:cubicBezTo>
                      <a:pt x="144" y="184"/>
                      <a:pt x="144" y="184"/>
                      <a:pt x="143" y="185"/>
                    </a:cubicBezTo>
                    <a:cubicBezTo>
                      <a:pt x="143" y="185"/>
                      <a:pt x="142" y="185"/>
                      <a:pt x="142" y="185"/>
                    </a:cubicBezTo>
                    <a:cubicBezTo>
                      <a:pt x="141" y="185"/>
                      <a:pt x="140" y="186"/>
                      <a:pt x="139" y="186"/>
                    </a:cubicBezTo>
                    <a:cubicBezTo>
                      <a:pt x="138" y="186"/>
                      <a:pt x="137" y="187"/>
                      <a:pt x="137" y="187"/>
                    </a:cubicBezTo>
                    <a:cubicBezTo>
                      <a:pt x="137" y="187"/>
                      <a:pt x="136" y="187"/>
                      <a:pt x="135" y="187"/>
                    </a:cubicBezTo>
                    <a:cubicBezTo>
                      <a:pt x="134" y="187"/>
                      <a:pt x="133" y="187"/>
                      <a:pt x="132" y="188"/>
                    </a:cubicBezTo>
                    <a:cubicBezTo>
                      <a:pt x="132" y="188"/>
                      <a:pt x="131" y="188"/>
                      <a:pt x="131" y="188"/>
                    </a:cubicBezTo>
                    <a:cubicBezTo>
                      <a:pt x="130" y="188"/>
                      <a:pt x="129" y="188"/>
                      <a:pt x="129" y="188"/>
                    </a:cubicBezTo>
                    <a:cubicBezTo>
                      <a:pt x="127" y="188"/>
                      <a:pt x="126" y="188"/>
                      <a:pt x="125" y="189"/>
                    </a:cubicBezTo>
                    <a:cubicBezTo>
                      <a:pt x="123" y="189"/>
                      <a:pt x="122" y="189"/>
                      <a:pt x="120" y="189"/>
                    </a:cubicBezTo>
                    <a:cubicBezTo>
                      <a:pt x="119" y="189"/>
                      <a:pt x="119" y="189"/>
                      <a:pt x="118" y="189"/>
                    </a:cubicBezTo>
                    <a:cubicBezTo>
                      <a:pt x="117" y="189"/>
                      <a:pt x="116" y="189"/>
                      <a:pt x="115" y="188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5E4B2284-ED0C-13CB-36C6-C04A73401C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53853" y="4186016"/>
                <a:ext cx="462780" cy="461101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3" h="232">
                    <a:moveTo>
                      <a:pt x="148" y="232"/>
                    </a:moveTo>
                    <a:cubicBezTo>
                      <a:pt x="148" y="232"/>
                      <a:pt x="149" y="232"/>
                      <a:pt x="151" y="231"/>
                    </a:cubicBezTo>
                    <a:cubicBezTo>
                      <a:pt x="153" y="231"/>
                      <a:pt x="155" y="230"/>
                      <a:pt x="157" y="229"/>
                    </a:cubicBezTo>
                    <a:cubicBezTo>
                      <a:pt x="161" y="228"/>
                      <a:pt x="165" y="226"/>
                      <a:pt x="165" y="226"/>
                    </a:cubicBezTo>
                    <a:cubicBezTo>
                      <a:pt x="167" y="225"/>
                      <a:pt x="169" y="223"/>
                      <a:pt x="169" y="221"/>
                    </a:cubicBezTo>
                    <a:cubicBezTo>
                      <a:pt x="169" y="221"/>
                      <a:pt x="169" y="216"/>
                      <a:pt x="169" y="211"/>
                    </a:cubicBezTo>
                    <a:cubicBezTo>
                      <a:pt x="170" y="206"/>
                      <a:pt x="169" y="201"/>
                      <a:pt x="169" y="201"/>
                    </a:cubicBezTo>
                    <a:cubicBezTo>
                      <a:pt x="169" y="200"/>
                      <a:pt x="170" y="198"/>
                      <a:pt x="172" y="197"/>
                    </a:cubicBezTo>
                    <a:cubicBezTo>
                      <a:pt x="172" y="197"/>
                      <a:pt x="174" y="195"/>
                      <a:pt x="177" y="193"/>
                    </a:cubicBezTo>
                    <a:cubicBezTo>
                      <a:pt x="179" y="191"/>
                      <a:pt x="182" y="189"/>
                      <a:pt x="182" y="189"/>
                    </a:cubicBezTo>
                    <a:cubicBezTo>
                      <a:pt x="182" y="189"/>
                      <a:pt x="184" y="186"/>
                      <a:pt x="187" y="184"/>
                    </a:cubicBezTo>
                    <a:cubicBezTo>
                      <a:pt x="189" y="182"/>
                      <a:pt x="191" y="179"/>
                      <a:pt x="191" y="179"/>
                    </a:cubicBezTo>
                    <a:cubicBezTo>
                      <a:pt x="192" y="178"/>
                      <a:pt x="194" y="177"/>
                      <a:pt x="196" y="177"/>
                    </a:cubicBezTo>
                    <a:cubicBezTo>
                      <a:pt x="196" y="177"/>
                      <a:pt x="201" y="178"/>
                      <a:pt x="206" y="179"/>
                    </a:cubicBezTo>
                    <a:cubicBezTo>
                      <a:pt x="211" y="179"/>
                      <a:pt x="216" y="179"/>
                      <a:pt x="216" y="179"/>
                    </a:cubicBezTo>
                    <a:cubicBezTo>
                      <a:pt x="218" y="179"/>
                      <a:pt x="220" y="178"/>
                      <a:pt x="221" y="176"/>
                    </a:cubicBezTo>
                    <a:cubicBezTo>
                      <a:pt x="221" y="176"/>
                      <a:pt x="223" y="172"/>
                      <a:pt x="225" y="168"/>
                    </a:cubicBezTo>
                    <a:cubicBezTo>
                      <a:pt x="226" y="166"/>
                      <a:pt x="227" y="164"/>
                      <a:pt x="228" y="162"/>
                    </a:cubicBezTo>
                    <a:cubicBezTo>
                      <a:pt x="228" y="161"/>
                      <a:pt x="229" y="160"/>
                      <a:pt x="229" y="160"/>
                    </a:cubicBezTo>
                    <a:cubicBezTo>
                      <a:pt x="229" y="158"/>
                      <a:pt x="229" y="157"/>
                      <a:pt x="229" y="156"/>
                    </a:cubicBezTo>
                    <a:cubicBezTo>
                      <a:pt x="229" y="155"/>
                      <a:pt x="229" y="154"/>
                      <a:pt x="228" y="153"/>
                    </a:cubicBezTo>
                    <a:cubicBezTo>
                      <a:pt x="228" y="153"/>
                      <a:pt x="225" y="149"/>
                      <a:pt x="221" y="146"/>
                    </a:cubicBezTo>
                    <a:cubicBezTo>
                      <a:pt x="220" y="144"/>
                      <a:pt x="218" y="142"/>
                      <a:pt x="217" y="141"/>
                    </a:cubicBezTo>
                    <a:cubicBezTo>
                      <a:pt x="215" y="140"/>
                      <a:pt x="214" y="139"/>
                      <a:pt x="214" y="139"/>
                    </a:cubicBezTo>
                    <a:cubicBezTo>
                      <a:pt x="213" y="138"/>
                      <a:pt x="212" y="136"/>
                      <a:pt x="213" y="134"/>
                    </a:cubicBezTo>
                    <a:cubicBezTo>
                      <a:pt x="213" y="134"/>
                      <a:pt x="213" y="133"/>
                      <a:pt x="213" y="132"/>
                    </a:cubicBezTo>
                    <a:cubicBezTo>
                      <a:pt x="213" y="131"/>
                      <a:pt x="213" y="129"/>
                      <a:pt x="214" y="128"/>
                    </a:cubicBezTo>
                    <a:cubicBezTo>
                      <a:pt x="214" y="124"/>
                      <a:pt x="214" y="121"/>
                      <a:pt x="214" y="121"/>
                    </a:cubicBezTo>
                    <a:cubicBezTo>
                      <a:pt x="214" y="121"/>
                      <a:pt x="214" y="118"/>
                      <a:pt x="214" y="115"/>
                    </a:cubicBezTo>
                    <a:cubicBezTo>
                      <a:pt x="214" y="113"/>
                      <a:pt x="214" y="111"/>
                      <a:pt x="214" y="110"/>
                    </a:cubicBezTo>
                    <a:cubicBezTo>
                      <a:pt x="214" y="109"/>
                      <a:pt x="214" y="108"/>
                      <a:pt x="214" y="108"/>
                    </a:cubicBezTo>
                    <a:cubicBezTo>
                      <a:pt x="214" y="106"/>
                      <a:pt x="215" y="104"/>
                      <a:pt x="216" y="103"/>
                    </a:cubicBezTo>
                    <a:cubicBezTo>
                      <a:pt x="216" y="103"/>
                      <a:pt x="217" y="102"/>
                      <a:pt x="219" y="101"/>
                    </a:cubicBezTo>
                    <a:cubicBezTo>
                      <a:pt x="220" y="100"/>
                      <a:pt x="222" y="99"/>
                      <a:pt x="224" y="97"/>
                    </a:cubicBezTo>
                    <a:cubicBezTo>
                      <a:pt x="228" y="94"/>
                      <a:pt x="231" y="90"/>
                      <a:pt x="231" y="90"/>
                    </a:cubicBezTo>
                    <a:cubicBezTo>
                      <a:pt x="232" y="90"/>
                      <a:pt x="233" y="89"/>
                      <a:pt x="233" y="88"/>
                    </a:cubicBezTo>
                    <a:cubicBezTo>
                      <a:pt x="233" y="87"/>
                      <a:pt x="233" y="85"/>
                      <a:pt x="233" y="84"/>
                    </a:cubicBezTo>
                    <a:cubicBezTo>
                      <a:pt x="233" y="84"/>
                      <a:pt x="232" y="83"/>
                      <a:pt x="232" y="82"/>
                    </a:cubicBezTo>
                    <a:cubicBezTo>
                      <a:pt x="231" y="80"/>
                      <a:pt x="231" y="78"/>
                      <a:pt x="230" y="76"/>
                    </a:cubicBezTo>
                    <a:cubicBezTo>
                      <a:pt x="228" y="72"/>
                      <a:pt x="227" y="68"/>
                      <a:pt x="227" y="68"/>
                    </a:cubicBezTo>
                    <a:cubicBezTo>
                      <a:pt x="226" y="65"/>
                      <a:pt x="224" y="64"/>
                      <a:pt x="222" y="64"/>
                    </a:cubicBezTo>
                    <a:cubicBezTo>
                      <a:pt x="222" y="64"/>
                      <a:pt x="217" y="63"/>
                      <a:pt x="212" y="63"/>
                    </a:cubicBezTo>
                    <a:cubicBezTo>
                      <a:pt x="207" y="63"/>
                      <a:pt x="202" y="63"/>
                      <a:pt x="202" y="63"/>
                    </a:cubicBezTo>
                    <a:cubicBezTo>
                      <a:pt x="200" y="63"/>
                      <a:pt x="198" y="62"/>
                      <a:pt x="197" y="61"/>
                    </a:cubicBezTo>
                    <a:cubicBezTo>
                      <a:pt x="197" y="61"/>
                      <a:pt x="195" y="58"/>
                      <a:pt x="193" y="56"/>
                    </a:cubicBezTo>
                    <a:cubicBezTo>
                      <a:pt x="191" y="53"/>
                      <a:pt x="189" y="51"/>
                      <a:pt x="189" y="51"/>
                    </a:cubicBezTo>
                    <a:cubicBezTo>
                      <a:pt x="189" y="51"/>
                      <a:pt x="187" y="48"/>
                      <a:pt x="185" y="46"/>
                    </a:cubicBezTo>
                    <a:cubicBezTo>
                      <a:pt x="182" y="44"/>
                      <a:pt x="180" y="42"/>
                      <a:pt x="180" y="42"/>
                    </a:cubicBezTo>
                    <a:cubicBezTo>
                      <a:pt x="178" y="40"/>
                      <a:pt x="178" y="38"/>
                      <a:pt x="178" y="36"/>
                    </a:cubicBezTo>
                    <a:cubicBezTo>
                      <a:pt x="178" y="36"/>
                      <a:pt x="179" y="32"/>
                      <a:pt x="179" y="27"/>
                    </a:cubicBezTo>
                    <a:cubicBezTo>
                      <a:pt x="179" y="22"/>
                      <a:pt x="180" y="17"/>
                      <a:pt x="180" y="17"/>
                    </a:cubicBezTo>
                    <a:cubicBezTo>
                      <a:pt x="180" y="15"/>
                      <a:pt x="178" y="13"/>
                      <a:pt x="176" y="11"/>
                    </a:cubicBezTo>
                    <a:cubicBezTo>
                      <a:pt x="176" y="11"/>
                      <a:pt x="172" y="9"/>
                      <a:pt x="168" y="7"/>
                    </a:cubicBezTo>
                    <a:cubicBezTo>
                      <a:pt x="166" y="6"/>
                      <a:pt x="164" y="6"/>
                      <a:pt x="163" y="5"/>
                    </a:cubicBezTo>
                    <a:cubicBezTo>
                      <a:pt x="161" y="4"/>
                      <a:pt x="160" y="4"/>
                      <a:pt x="160" y="4"/>
                    </a:cubicBezTo>
                    <a:cubicBezTo>
                      <a:pt x="159" y="3"/>
                      <a:pt x="158" y="3"/>
                      <a:pt x="157" y="3"/>
                    </a:cubicBezTo>
                    <a:cubicBezTo>
                      <a:pt x="156" y="3"/>
                      <a:pt x="155" y="4"/>
                      <a:pt x="154" y="5"/>
                    </a:cubicBezTo>
                    <a:cubicBezTo>
                      <a:pt x="154" y="5"/>
                      <a:pt x="150" y="8"/>
                      <a:pt x="146" y="11"/>
                    </a:cubicBezTo>
                    <a:cubicBezTo>
                      <a:pt x="145" y="13"/>
                      <a:pt x="143" y="15"/>
                      <a:pt x="142" y="16"/>
                    </a:cubicBezTo>
                    <a:cubicBezTo>
                      <a:pt x="140" y="17"/>
                      <a:pt x="140" y="18"/>
                      <a:pt x="140" y="18"/>
                    </a:cubicBezTo>
                    <a:cubicBezTo>
                      <a:pt x="138" y="20"/>
                      <a:pt x="136" y="20"/>
                      <a:pt x="135" y="20"/>
                    </a:cubicBezTo>
                    <a:cubicBezTo>
                      <a:pt x="135" y="20"/>
                      <a:pt x="134" y="20"/>
                      <a:pt x="133" y="20"/>
                    </a:cubicBezTo>
                    <a:cubicBezTo>
                      <a:pt x="131" y="19"/>
                      <a:pt x="130" y="19"/>
                      <a:pt x="128" y="19"/>
                    </a:cubicBezTo>
                    <a:cubicBezTo>
                      <a:pt x="125" y="19"/>
                      <a:pt x="122" y="18"/>
                      <a:pt x="122" y="18"/>
                    </a:cubicBezTo>
                    <a:cubicBezTo>
                      <a:pt x="122" y="18"/>
                      <a:pt x="118" y="18"/>
                      <a:pt x="115" y="18"/>
                    </a:cubicBezTo>
                    <a:cubicBezTo>
                      <a:pt x="113" y="18"/>
                      <a:pt x="112" y="18"/>
                      <a:pt x="111" y="18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7" y="19"/>
                      <a:pt x="105" y="18"/>
                      <a:pt x="104" y="16"/>
                    </a:cubicBezTo>
                    <a:cubicBezTo>
                      <a:pt x="104" y="16"/>
                      <a:pt x="103" y="15"/>
                      <a:pt x="102" y="14"/>
                    </a:cubicBezTo>
                    <a:cubicBezTo>
                      <a:pt x="101" y="12"/>
                      <a:pt x="99" y="11"/>
                      <a:pt x="98" y="9"/>
                    </a:cubicBezTo>
                    <a:cubicBezTo>
                      <a:pt x="94" y="5"/>
                      <a:pt x="91" y="1"/>
                      <a:pt x="91" y="1"/>
                    </a:cubicBezTo>
                    <a:cubicBezTo>
                      <a:pt x="90" y="1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0"/>
                    </a:cubicBezTo>
                    <a:cubicBezTo>
                      <a:pt x="85" y="0"/>
                      <a:pt x="84" y="0"/>
                      <a:pt x="82" y="1"/>
                    </a:cubicBezTo>
                    <a:cubicBezTo>
                      <a:pt x="81" y="1"/>
                      <a:pt x="78" y="2"/>
                      <a:pt x="76" y="3"/>
                    </a:cubicBezTo>
                    <a:cubicBezTo>
                      <a:pt x="72" y="4"/>
                      <a:pt x="68" y="6"/>
                      <a:pt x="68" y="6"/>
                    </a:cubicBezTo>
                    <a:cubicBezTo>
                      <a:pt x="66" y="7"/>
                      <a:pt x="64" y="9"/>
                      <a:pt x="64" y="11"/>
                    </a:cubicBezTo>
                    <a:cubicBezTo>
                      <a:pt x="64" y="11"/>
                      <a:pt x="64" y="16"/>
                      <a:pt x="64" y="21"/>
                    </a:cubicBezTo>
                    <a:cubicBezTo>
                      <a:pt x="63" y="26"/>
                      <a:pt x="64" y="31"/>
                      <a:pt x="64" y="31"/>
                    </a:cubicBezTo>
                    <a:cubicBezTo>
                      <a:pt x="64" y="32"/>
                      <a:pt x="63" y="34"/>
                      <a:pt x="61" y="35"/>
                    </a:cubicBezTo>
                    <a:cubicBezTo>
                      <a:pt x="61" y="35"/>
                      <a:pt x="59" y="37"/>
                      <a:pt x="56" y="39"/>
                    </a:cubicBezTo>
                    <a:cubicBezTo>
                      <a:pt x="54" y="41"/>
                      <a:pt x="51" y="43"/>
                      <a:pt x="51" y="43"/>
                    </a:cubicBezTo>
                    <a:cubicBezTo>
                      <a:pt x="51" y="43"/>
                      <a:pt x="49" y="46"/>
                      <a:pt x="46" y="48"/>
                    </a:cubicBezTo>
                    <a:cubicBezTo>
                      <a:pt x="44" y="50"/>
                      <a:pt x="42" y="53"/>
                      <a:pt x="42" y="53"/>
                    </a:cubicBezTo>
                    <a:cubicBezTo>
                      <a:pt x="41" y="54"/>
                      <a:pt x="39" y="55"/>
                      <a:pt x="37" y="55"/>
                    </a:cubicBezTo>
                    <a:cubicBezTo>
                      <a:pt x="37" y="55"/>
                      <a:pt x="32" y="54"/>
                      <a:pt x="27" y="53"/>
                    </a:cubicBezTo>
                    <a:cubicBezTo>
                      <a:pt x="22" y="53"/>
                      <a:pt x="17" y="53"/>
                      <a:pt x="17" y="53"/>
                    </a:cubicBezTo>
                    <a:cubicBezTo>
                      <a:pt x="15" y="53"/>
                      <a:pt x="13" y="54"/>
                      <a:pt x="12" y="56"/>
                    </a:cubicBezTo>
                    <a:cubicBezTo>
                      <a:pt x="12" y="56"/>
                      <a:pt x="10" y="60"/>
                      <a:pt x="8" y="64"/>
                    </a:cubicBezTo>
                    <a:cubicBezTo>
                      <a:pt x="7" y="66"/>
                      <a:pt x="6" y="68"/>
                      <a:pt x="5" y="70"/>
                    </a:cubicBezTo>
                    <a:cubicBezTo>
                      <a:pt x="5" y="71"/>
                      <a:pt x="4" y="72"/>
                      <a:pt x="4" y="72"/>
                    </a:cubicBezTo>
                    <a:cubicBezTo>
                      <a:pt x="4" y="74"/>
                      <a:pt x="4" y="75"/>
                      <a:pt x="4" y="76"/>
                    </a:cubicBezTo>
                    <a:cubicBezTo>
                      <a:pt x="4" y="77"/>
                      <a:pt x="4" y="78"/>
                      <a:pt x="5" y="79"/>
                    </a:cubicBezTo>
                    <a:cubicBezTo>
                      <a:pt x="5" y="79"/>
                      <a:pt x="8" y="83"/>
                      <a:pt x="12" y="86"/>
                    </a:cubicBezTo>
                    <a:cubicBezTo>
                      <a:pt x="13" y="88"/>
                      <a:pt x="15" y="90"/>
                      <a:pt x="16" y="91"/>
                    </a:cubicBezTo>
                    <a:cubicBezTo>
                      <a:pt x="18" y="92"/>
                      <a:pt x="19" y="93"/>
                      <a:pt x="19" y="93"/>
                    </a:cubicBezTo>
                    <a:cubicBezTo>
                      <a:pt x="20" y="94"/>
                      <a:pt x="21" y="96"/>
                      <a:pt x="20" y="98"/>
                    </a:cubicBezTo>
                    <a:cubicBezTo>
                      <a:pt x="20" y="98"/>
                      <a:pt x="20" y="99"/>
                      <a:pt x="20" y="100"/>
                    </a:cubicBezTo>
                    <a:cubicBezTo>
                      <a:pt x="20" y="101"/>
                      <a:pt x="20" y="103"/>
                      <a:pt x="20" y="104"/>
                    </a:cubicBezTo>
                    <a:cubicBezTo>
                      <a:pt x="19" y="108"/>
                      <a:pt x="19" y="111"/>
                      <a:pt x="19" y="111"/>
                    </a:cubicBezTo>
                    <a:cubicBezTo>
                      <a:pt x="19" y="111"/>
                      <a:pt x="19" y="114"/>
                      <a:pt x="19" y="117"/>
                    </a:cubicBezTo>
                    <a:cubicBezTo>
                      <a:pt x="19" y="119"/>
                      <a:pt x="19" y="121"/>
                      <a:pt x="19" y="122"/>
                    </a:cubicBezTo>
                    <a:cubicBezTo>
                      <a:pt x="19" y="123"/>
                      <a:pt x="19" y="124"/>
                      <a:pt x="19" y="124"/>
                    </a:cubicBezTo>
                    <a:cubicBezTo>
                      <a:pt x="19" y="126"/>
                      <a:pt x="18" y="128"/>
                      <a:pt x="17" y="129"/>
                    </a:cubicBezTo>
                    <a:cubicBezTo>
                      <a:pt x="17" y="129"/>
                      <a:pt x="16" y="130"/>
                      <a:pt x="14" y="131"/>
                    </a:cubicBezTo>
                    <a:cubicBezTo>
                      <a:pt x="13" y="132"/>
                      <a:pt x="11" y="133"/>
                      <a:pt x="9" y="135"/>
                    </a:cubicBezTo>
                    <a:cubicBezTo>
                      <a:pt x="5" y="138"/>
                      <a:pt x="2" y="142"/>
                      <a:pt x="2" y="142"/>
                    </a:cubicBezTo>
                    <a:cubicBezTo>
                      <a:pt x="1" y="142"/>
                      <a:pt x="1" y="143"/>
                      <a:pt x="0" y="144"/>
                    </a:cubicBezTo>
                    <a:cubicBezTo>
                      <a:pt x="0" y="145"/>
                      <a:pt x="0" y="147"/>
                      <a:pt x="1" y="148"/>
                    </a:cubicBezTo>
                    <a:cubicBezTo>
                      <a:pt x="1" y="148"/>
                      <a:pt x="1" y="149"/>
                      <a:pt x="1" y="150"/>
                    </a:cubicBezTo>
                    <a:cubicBezTo>
                      <a:pt x="2" y="152"/>
                      <a:pt x="2" y="154"/>
                      <a:pt x="3" y="156"/>
                    </a:cubicBezTo>
                    <a:cubicBezTo>
                      <a:pt x="5" y="160"/>
                      <a:pt x="6" y="164"/>
                      <a:pt x="6" y="164"/>
                    </a:cubicBezTo>
                    <a:cubicBezTo>
                      <a:pt x="7" y="167"/>
                      <a:pt x="9" y="168"/>
                      <a:pt x="11" y="168"/>
                    </a:cubicBezTo>
                    <a:cubicBezTo>
                      <a:pt x="11" y="168"/>
                      <a:pt x="16" y="169"/>
                      <a:pt x="21" y="169"/>
                    </a:cubicBezTo>
                    <a:cubicBezTo>
                      <a:pt x="26" y="169"/>
                      <a:pt x="31" y="169"/>
                      <a:pt x="31" y="169"/>
                    </a:cubicBezTo>
                    <a:cubicBezTo>
                      <a:pt x="33" y="169"/>
                      <a:pt x="35" y="170"/>
                      <a:pt x="36" y="171"/>
                    </a:cubicBezTo>
                    <a:cubicBezTo>
                      <a:pt x="36" y="171"/>
                      <a:pt x="38" y="174"/>
                      <a:pt x="40" y="176"/>
                    </a:cubicBezTo>
                    <a:cubicBezTo>
                      <a:pt x="42" y="179"/>
                      <a:pt x="44" y="181"/>
                      <a:pt x="44" y="181"/>
                    </a:cubicBezTo>
                    <a:cubicBezTo>
                      <a:pt x="44" y="181"/>
                      <a:pt x="46" y="184"/>
                      <a:pt x="48" y="186"/>
                    </a:cubicBezTo>
                    <a:cubicBezTo>
                      <a:pt x="51" y="189"/>
                      <a:pt x="53" y="191"/>
                      <a:pt x="53" y="191"/>
                    </a:cubicBezTo>
                    <a:cubicBezTo>
                      <a:pt x="55" y="192"/>
                      <a:pt x="56" y="194"/>
                      <a:pt x="55" y="196"/>
                    </a:cubicBezTo>
                    <a:cubicBezTo>
                      <a:pt x="55" y="196"/>
                      <a:pt x="54" y="200"/>
                      <a:pt x="54" y="205"/>
                    </a:cubicBezTo>
                    <a:cubicBezTo>
                      <a:pt x="54" y="210"/>
                      <a:pt x="54" y="215"/>
                      <a:pt x="54" y="215"/>
                    </a:cubicBezTo>
                    <a:cubicBezTo>
                      <a:pt x="54" y="217"/>
                      <a:pt x="55" y="219"/>
                      <a:pt x="57" y="221"/>
                    </a:cubicBezTo>
                    <a:cubicBezTo>
                      <a:pt x="57" y="221"/>
                      <a:pt x="61" y="223"/>
                      <a:pt x="65" y="225"/>
                    </a:cubicBezTo>
                    <a:cubicBezTo>
                      <a:pt x="67" y="226"/>
                      <a:pt x="69" y="226"/>
                      <a:pt x="70" y="227"/>
                    </a:cubicBezTo>
                    <a:cubicBezTo>
                      <a:pt x="72" y="228"/>
                      <a:pt x="73" y="228"/>
                      <a:pt x="73" y="228"/>
                    </a:cubicBezTo>
                    <a:cubicBezTo>
                      <a:pt x="74" y="229"/>
                      <a:pt x="75" y="229"/>
                      <a:pt x="76" y="229"/>
                    </a:cubicBezTo>
                    <a:cubicBezTo>
                      <a:pt x="77" y="229"/>
                      <a:pt x="78" y="228"/>
                      <a:pt x="79" y="228"/>
                    </a:cubicBezTo>
                    <a:cubicBezTo>
                      <a:pt x="79" y="228"/>
                      <a:pt x="83" y="224"/>
                      <a:pt x="87" y="221"/>
                    </a:cubicBezTo>
                    <a:cubicBezTo>
                      <a:pt x="88" y="219"/>
                      <a:pt x="90" y="217"/>
                      <a:pt x="91" y="216"/>
                    </a:cubicBezTo>
                    <a:cubicBezTo>
                      <a:pt x="93" y="215"/>
                      <a:pt x="93" y="214"/>
                      <a:pt x="93" y="214"/>
                    </a:cubicBezTo>
                    <a:cubicBezTo>
                      <a:pt x="95" y="212"/>
                      <a:pt x="97" y="212"/>
                      <a:pt x="99" y="212"/>
                    </a:cubicBezTo>
                    <a:cubicBezTo>
                      <a:pt x="99" y="212"/>
                      <a:pt x="99" y="212"/>
                      <a:pt x="101" y="212"/>
                    </a:cubicBezTo>
                    <a:cubicBezTo>
                      <a:pt x="102" y="213"/>
                      <a:pt x="103" y="213"/>
                      <a:pt x="105" y="213"/>
                    </a:cubicBezTo>
                    <a:cubicBezTo>
                      <a:pt x="108" y="213"/>
                      <a:pt x="111" y="214"/>
                      <a:pt x="111" y="214"/>
                    </a:cubicBezTo>
                    <a:cubicBezTo>
                      <a:pt x="111" y="214"/>
                      <a:pt x="115" y="214"/>
                      <a:pt x="118" y="214"/>
                    </a:cubicBezTo>
                    <a:cubicBezTo>
                      <a:pt x="120" y="214"/>
                      <a:pt x="121" y="214"/>
                      <a:pt x="122" y="214"/>
                    </a:cubicBezTo>
                    <a:cubicBezTo>
                      <a:pt x="124" y="213"/>
                      <a:pt x="124" y="213"/>
                      <a:pt x="124" y="213"/>
                    </a:cubicBezTo>
                    <a:cubicBezTo>
                      <a:pt x="126" y="213"/>
                      <a:pt x="128" y="214"/>
                      <a:pt x="129" y="216"/>
                    </a:cubicBezTo>
                    <a:cubicBezTo>
                      <a:pt x="129" y="216"/>
                      <a:pt x="130" y="217"/>
                      <a:pt x="131" y="218"/>
                    </a:cubicBezTo>
                    <a:cubicBezTo>
                      <a:pt x="132" y="220"/>
                      <a:pt x="134" y="221"/>
                      <a:pt x="135" y="223"/>
                    </a:cubicBezTo>
                    <a:cubicBezTo>
                      <a:pt x="139" y="227"/>
                      <a:pt x="142" y="231"/>
                      <a:pt x="142" y="231"/>
                    </a:cubicBezTo>
                    <a:cubicBezTo>
                      <a:pt x="143" y="231"/>
                      <a:pt x="144" y="232"/>
                      <a:pt x="145" y="232"/>
                    </a:cubicBezTo>
                    <a:cubicBezTo>
                      <a:pt x="146" y="232"/>
                      <a:pt x="147" y="232"/>
                      <a:pt x="148" y="232"/>
                    </a:cubicBezTo>
                    <a:close/>
                    <a:moveTo>
                      <a:pt x="113" y="184"/>
                    </a:moveTo>
                    <a:cubicBezTo>
                      <a:pt x="113" y="184"/>
                      <a:pt x="112" y="184"/>
                      <a:pt x="111" y="184"/>
                    </a:cubicBezTo>
                    <a:cubicBezTo>
                      <a:pt x="110" y="184"/>
                      <a:pt x="109" y="184"/>
                      <a:pt x="108" y="184"/>
                    </a:cubicBezTo>
                    <a:cubicBezTo>
                      <a:pt x="108" y="184"/>
                      <a:pt x="107" y="184"/>
                      <a:pt x="106" y="184"/>
                    </a:cubicBezTo>
                    <a:cubicBezTo>
                      <a:pt x="106" y="184"/>
                      <a:pt x="105" y="184"/>
                      <a:pt x="105" y="183"/>
                    </a:cubicBezTo>
                    <a:cubicBezTo>
                      <a:pt x="103" y="183"/>
                      <a:pt x="102" y="183"/>
                      <a:pt x="101" y="183"/>
                    </a:cubicBezTo>
                    <a:cubicBezTo>
                      <a:pt x="99" y="182"/>
                      <a:pt x="98" y="182"/>
                      <a:pt x="96" y="181"/>
                    </a:cubicBezTo>
                    <a:cubicBezTo>
                      <a:pt x="96" y="181"/>
                      <a:pt x="95" y="181"/>
                      <a:pt x="94" y="181"/>
                    </a:cubicBezTo>
                    <a:cubicBezTo>
                      <a:pt x="93" y="180"/>
                      <a:pt x="92" y="180"/>
                      <a:pt x="92" y="180"/>
                    </a:cubicBezTo>
                    <a:cubicBezTo>
                      <a:pt x="90" y="179"/>
                      <a:pt x="89" y="179"/>
                      <a:pt x="87" y="178"/>
                    </a:cubicBezTo>
                    <a:cubicBezTo>
                      <a:pt x="86" y="177"/>
                      <a:pt x="84" y="176"/>
                      <a:pt x="83" y="176"/>
                    </a:cubicBezTo>
                    <a:cubicBezTo>
                      <a:pt x="82" y="175"/>
                      <a:pt x="82" y="175"/>
                      <a:pt x="82" y="175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80" y="174"/>
                      <a:pt x="79" y="173"/>
                      <a:pt x="79" y="173"/>
                    </a:cubicBezTo>
                    <a:cubicBezTo>
                      <a:pt x="76" y="171"/>
                      <a:pt x="74" y="169"/>
                      <a:pt x="72" y="168"/>
                    </a:cubicBezTo>
                    <a:cubicBezTo>
                      <a:pt x="71" y="167"/>
                      <a:pt x="70" y="166"/>
                      <a:pt x="69" y="165"/>
                    </a:cubicBezTo>
                    <a:cubicBezTo>
                      <a:pt x="68" y="165"/>
                      <a:pt x="68" y="164"/>
                      <a:pt x="67" y="164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2"/>
                      <a:pt x="65" y="161"/>
                      <a:pt x="64" y="160"/>
                    </a:cubicBezTo>
                    <a:cubicBezTo>
                      <a:pt x="64" y="159"/>
                      <a:pt x="63" y="159"/>
                      <a:pt x="63" y="158"/>
                    </a:cubicBezTo>
                    <a:cubicBezTo>
                      <a:pt x="62" y="157"/>
                      <a:pt x="61" y="156"/>
                      <a:pt x="60" y="155"/>
                    </a:cubicBezTo>
                    <a:cubicBezTo>
                      <a:pt x="59" y="153"/>
                      <a:pt x="57" y="151"/>
                      <a:pt x="56" y="148"/>
                    </a:cubicBezTo>
                    <a:cubicBezTo>
                      <a:pt x="56" y="147"/>
                      <a:pt x="55" y="146"/>
                      <a:pt x="55" y="146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54" y="144"/>
                      <a:pt x="54" y="144"/>
                      <a:pt x="54" y="144"/>
                    </a:cubicBezTo>
                    <a:cubicBezTo>
                      <a:pt x="53" y="142"/>
                      <a:pt x="53" y="140"/>
                      <a:pt x="52" y="139"/>
                    </a:cubicBezTo>
                    <a:cubicBezTo>
                      <a:pt x="51" y="137"/>
                      <a:pt x="51" y="136"/>
                      <a:pt x="51" y="134"/>
                    </a:cubicBezTo>
                    <a:cubicBezTo>
                      <a:pt x="50" y="133"/>
                      <a:pt x="50" y="133"/>
                      <a:pt x="50" y="132"/>
                    </a:cubicBezTo>
                    <a:cubicBezTo>
                      <a:pt x="50" y="131"/>
                      <a:pt x="50" y="130"/>
                      <a:pt x="49" y="129"/>
                    </a:cubicBezTo>
                    <a:cubicBezTo>
                      <a:pt x="49" y="128"/>
                      <a:pt x="49" y="126"/>
                      <a:pt x="49" y="125"/>
                    </a:cubicBezTo>
                    <a:cubicBezTo>
                      <a:pt x="49" y="123"/>
                      <a:pt x="48" y="122"/>
                      <a:pt x="48" y="121"/>
                    </a:cubicBezTo>
                    <a:cubicBezTo>
                      <a:pt x="48" y="120"/>
                      <a:pt x="48" y="120"/>
                      <a:pt x="48" y="119"/>
                    </a:cubicBezTo>
                    <a:cubicBezTo>
                      <a:pt x="48" y="118"/>
                      <a:pt x="48" y="118"/>
                      <a:pt x="48" y="117"/>
                    </a:cubicBezTo>
                    <a:cubicBezTo>
                      <a:pt x="48" y="116"/>
                      <a:pt x="48" y="116"/>
                      <a:pt x="48" y="115"/>
                    </a:cubicBezTo>
                    <a:cubicBezTo>
                      <a:pt x="48" y="113"/>
                      <a:pt x="48" y="112"/>
                      <a:pt x="48" y="112"/>
                    </a:cubicBezTo>
                    <a:cubicBezTo>
                      <a:pt x="48" y="112"/>
                      <a:pt x="48" y="112"/>
                      <a:pt x="48" y="110"/>
                    </a:cubicBezTo>
                    <a:cubicBezTo>
                      <a:pt x="48" y="109"/>
                      <a:pt x="49" y="109"/>
                      <a:pt x="49" y="108"/>
                    </a:cubicBezTo>
                    <a:cubicBezTo>
                      <a:pt x="49" y="107"/>
                      <a:pt x="49" y="106"/>
                      <a:pt x="49" y="106"/>
                    </a:cubicBezTo>
                    <a:cubicBezTo>
                      <a:pt x="49" y="105"/>
                      <a:pt x="49" y="105"/>
                      <a:pt x="49" y="104"/>
                    </a:cubicBezTo>
                    <a:cubicBezTo>
                      <a:pt x="49" y="103"/>
                      <a:pt x="50" y="102"/>
                      <a:pt x="50" y="100"/>
                    </a:cubicBezTo>
                    <a:cubicBezTo>
                      <a:pt x="50" y="99"/>
                      <a:pt x="51" y="97"/>
                      <a:pt x="51" y="96"/>
                    </a:cubicBezTo>
                    <a:cubicBezTo>
                      <a:pt x="51" y="95"/>
                      <a:pt x="52" y="94"/>
                      <a:pt x="52" y="93"/>
                    </a:cubicBezTo>
                    <a:cubicBezTo>
                      <a:pt x="52" y="93"/>
                      <a:pt x="52" y="92"/>
                      <a:pt x="53" y="91"/>
                    </a:cubicBezTo>
                    <a:cubicBezTo>
                      <a:pt x="53" y="90"/>
                      <a:pt x="54" y="88"/>
                      <a:pt x="55" y="87"/>
                    </a:cubicBezTo>
                    <a:cubicBezTo>
                      <a:pt x="55" y="85"/>
                      <a:pt x="56" y="84"/>
                      <a:pt x="57" y="82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59" y="79"/>
                      <a:pt x="59" y="79"/>
                      <a:pt x="60" y="78"/>
                    </a:cubicBezTo>
                    <a:cubicBezTo>
                      <a:pt x="61" y="75"/>
                      <a:pt x="63" y="73"/>
                      <a:pt x="65" y="71"/>
                    </a:cubicBezTo>
                    <a:cubicBezTo>
                      <a:pt x="66" y="70"/>
                      <a:pt x="66" y="69"/>
                      <a:pt x="67" y="69"/>
                    </a:cubicBezTo>
                    <a:cubicBezTo>
                      <a:pt x="68" y="68"/>
                      <a:pt x="69" y="67"/>
                      <a:pt x="69" y="67"/>
                    </a:cubicBezTo>
                    <a:cubicBezTo>
                      <a:pt x="70" y="66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2" y="64"/>
                    </a:cubicBezTo>
                    <a:cubicBezTo>
                      <a:pt x="73" y="63"/>
                      <a:pt x="74" y="63"/>
                      <a:pt x="75" y="62"/>
                    </a:cubicBezTo>
                    <a:cubicBezTo>
                      <a:pt x="75" y="61"/>
                      <a:pt x="76" y="61"/>
                      <a:pt x="77" y="60"/>
                    </a:cubicBezTo>
                    <a:cubicBezTo>
                      <a:pt x="79" y="59"/>
                      <a:pt x="82" y="57"/>
                      <a:pt x="85" y="55"/>
                    </a:cubicBezTo>
                    <a:cubicBezTo>
                      <a:pt x="85" y="55"/>
                      <a:pt x="86" y="55"/>
                      <a:pt x="87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9" y="53"/>
                      <a:pt x="89" y="53"/>
                      <a:pt x="89" y="53"/>
                    </a:cubicBezTo>
                    <a:cubicBezTo>
                      <a:pt x="91" y="53"/>
                      <a:pt x="92" y="52"/>
                      <a:pt x="94" y="51"/>
                    </a:cubicBezTo>
                    <a:cubicBezTo>
                      <a:pt x="95" y="51"/>
                      <a:pt x="97" y="51"/>
                      <a:pt x="98" y="50"/>
                    </a:cubicBezTo>
                    <a:cubicBezTo>
                      <a:pt x="99" y="50"/>
                      <a:pt x="100" y="49"/>
                      <a:pt x="101" y="49"/>
                    </a:cubicBezTo>
                    <a:cubicBezTo>
                      <a:pt x="102" y="49"/>
                      <a:pt x="102" y="49"/>
                      <a:pt x="103" y="49"/>
                    </a:cubicBezTo>
                    <a:cubicBezTo>
                      <a:pt x="105" y="49"/>
                      <a:pt x="106" y="48"/>
                      <a:pt x="108" y="48"/>
                    </a:cubicBezTo>
                    <a:cubicBezTo>
                      <a:pt x="109" y="48"/>
                      <a:pt x="110" y="48"/>
                      <a:pt x="112" y="48"/>
                    </a:cubicBezTo>
                    <a:cubicBezTo>
                      <a:pt x="112" y="48"/>
                      <a:pt x="113" y="48"/>
                      <a:pt x="113" y="48"/>
                    </a:cubicBezTo>
                    <a:cubicBezTo>
                      <a:pt x="114" y="48"/>
                      <a:pt x="115" y="48"/>
                      <a:pt x="115" y="48"/>
                    </a:cubicBezTo>
                    <a:cubicBezTo>
                      <a:pt x="116" y="48"/>
                      <a:pt x="117" y="48"/>
                      <a:pt x="118" y="48"/>
                    </a:cubicBezTo>
                    <a:cubicBezTo>
                      <a:pt x="119" y="48"/>
                      <a:pt x="120" y="48"/>
                      <a:pt x="120" y="48"/>
                    </a:cubicBezTo>
                    <a:cubicBezTo>
                      <a:pt x="120" y="48"/>
                      <a:pt x="121" y="48"/>
                      <a:pt x="122" y="48"/>
                    </a:cubicBezTo>
                    <a:cubicBezTo>
                      <a:pt x="123" y="48"/>
                      <a:pt x="124" y="48"/>
                      <a:pt x="125" y="48"/>
                    </a:cubicBezTo>
                    <a:cubicBezTo>
                      <a:pt x="126" y="48"/>
                      <a:pt x="126" y="48"/>
                      <a:pt x="127" y="48"/>
                    </a:cubicBezTo>
                    <a:cubicBezTo>
                      <a:pt x="127" y="48"/>
                      <a:pt x="128" y="49"/>
                      <a:pt x="128" y="49"/>
                    </a:cubicBezTo>
                    <a:cubicBezTo>
                      <a:pt x="130" y="49"/>
                      <a:pt x="131" y="49"/>
                      <a:pt x="132" y="49"/>
                    </a:cubicBezTo>
                    <a:cubicBezTo>
                      <a:pt x="134" y="50"/>
                      <a:pt x="135" y="50"/>
                      <a:pt x="137" y="51"/>
                    </a:cubicBezTo>
                    <a:cubicBezTo>
                      <a:pt x="138" y="51"/>
                      <a:pt x="138" y="51"/>
                      <a:pt x="139" y="51"/>
                    </a:cubicBezTo>
                    <a:cubicBezTo>
                      <a:pt x="140" y="52"/>
                      <a:pt x="141" y="52"/>
                      <a:pt x="141" y="52"/>
                    </a:cubicBezTo>
                    <a:cubicBezTo>
                      <a:pt x="143" y="53"/>
                      <a:pt x="144" y="53"/>
                      <a:pt x="146" y="54"/>
                    </a:cubicBezTo>
                    <a:cubicBezTo>
                      <a:pt x="147" y="55"/>
                      <a:pt x="149" y="56"/>
                      <a:pt x="150" y="57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4" y="59"/>
                      <a:pt x="155" y="59"/>
                    </a:cubicBezTo>
                    <a:cubicBezTo>
                      <a:pt x="157" y="61"/>
                      <a:pt x="159" y="63"/>
                      <a:pt x="161" y="64"/>
                    </a:cubicBezTo>
                    <a:cubicBezTo>
                      <a:pt x="162" y="65"/>
                      <a:pt x="163" y="66"/>
                      <a:pt x="164" y="67"/>
                    </a:cubicBezTo>
                    <a:cubicBezTo>
                      <a:pt x="165" y="67"/>
                      <a:pt x="165" y="68"/>
                      <a:pt x="166" y="69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8" y="71"/>
                      <a:pt x="169" y="72"/>
                    </a:cubicBezTo>
                    <a:cubicBezTo>
                      <a:pt x="169" y="73"/>
                      <a:pt x="170" y="73"/>
                      <a:pt x="171" y="74"/>
                    </a:cubicBezTo>
                    <a:cubicBezTo>
                      <a:pt x="171" y="75"/>
                      <a:pt x="172" y="76"/>
                      <a:pt x="173" y="77"/>
                    </a:cubicBezTo>
                    <a:cubicBezTo>
                      <a:pt x="174" y="79"/>
                      <a:pt x="176" y="81"/>
                      <a:pt x="177" y="84"/>
                    </a:cubicBezTo>
                    <a:cubicBezTo>
                      <a:pt x="177" y="85"/>
                      <a:pt x="178" y="86"/>
                      <a:pt x="178" y="86"/>
                    </a:cubicBezTo>
                    <a:cubicBezTo>
                      <a:pt x="179" y="87"/>
                      <a:pt x="179" y="87"/>
                      <a:pt x="179" y="87"/>
                    </a:cubicBezTo>
                    <a:cubicBezTo>
                      <a:pt x="179" y="88"/>
                      <a:pt x="179" y="88"/>
                      <a:pt x="179" y="88"/>
                    </a:cubicBezTo>
                    <a:cubicBezTo>
                      <a:pt x="180" y="90"/>
                      <a:pt x="180" y="92"/>
                      <a:pt x="181" y="93"/>
                    </a:cubicBezTo>
                    <a:cubicBezTo>
                      <a:pt x="182" y="95"/>
                      <a:pt x="182" y="96"/>
                      <a:pt x="183" y="98"/>
                    </a:cubicBezTo>
                    <a:cubicBezTo>
                      <a:pt x="183" y="99"/>
                      <a:pt x="183" y="99"/>
                      <a:pt x="183" y="100"/>
                    </a:cubicBezTo>
                    <a:cubicBezTo>
                      <a:pt x="183" y="101"/>
                      <a:pt x="183" y="102"/>
                      <a:pt x="184" y="103"/>
                    </a:cubicBezTo>
                    <a:cubicBezTo>
                      <a:pt x="184" y="104"/>
                      <a:pt x="184" y="106"/>
                      <a:pt x="184" y="107"/>
                    </a:cubicBezTo>
                    <a:cubicBezTo>
                      <a:pt x="185" y="109"/>
                      <a:pt x="185" y="110"/>
                      <a:pt x="185" y="111"/>
                    </a:cubicBezTo>
                    <a:cubicBezTo>
                      <a:pt x="185" y="112"/>
                      <a:pt x="185" y="112"/>
                      <a:pt x="185" y="113"/>
                    </a:cubicBezTo>
                    <a:cubicBezTo>
                      <a:pt x="185" y="114"/>
                      <a:pt x="185" y="114"/>
                      <a:pt x="185" y="115"/>
                    </a:cubicBezTo>
                    <a:cubicBezTo>
                      <a:pt x="185" y="116"/>
                      <a:pt x="185" y="117"/>
                      <a:pt x="185" y="117"/>
                    </a:cubicBezTo>
                    <a:cubicBezTo>
                      <a:pt x="185" y="119"/>
                      <a:pt x="185" y="120"/>
                      <a:pt x="185" y="120"/>
                    </a:cubicBezTo>
                    <a:cubicBezTo>
                      <a:pt x="185" y="120"/>
                      <a:pt x="185" y="120"/>
                      <a:pt x="185" y="122"/>
                    </a:cubicBezTo>
                    <a:cubicBezTo>
                      <a:pt x="185" y="123"/>
                      <a:pt x="185" y="123"/>
                      <a:pt x="184" y="125"/>
                    </a:cubicBezTo>
                    <a:cubicBezTo>
                      <a:pt x="184" y="125"/>
                      <a:pt x="184" y="126"/>
                      <a:pt x="184" y="126"/>
                    </a:cubicBezTo>
                    <a:cubicBezTo>
                      <a:pt x="184" y="127"/>
                      <a:pt x="184" y="127"/>
                      <a:pt x="184" y="128"/>
                    </a:cubicBezTo>
                    <a:cubicBezTo>
                      <a:pt x="184" y="129"/>
                      <a:pt x="183" y="130"/>
                      <a:pt x="183" y="132"/>
                    </a:cubicBezTo>
                    <a:cubicBezTo>
                      <a:pt x="183" y="133"/>
                      <a:pt x="182" y="135"/>
                      <a:pt x="182" y="136"/>
                    </a:cubicBezTo>
                    <a:cubicBezTo>
                      <a:pt x="182" y="137"/>
                      <a:pt x="181" y="138"/>
                      <a:pt x="181" y="139"/>
                    </a:cubicBezTo>
                    <a:cubicBezTo>
                      <a:pt x="181" y="139"/>
                      <a:pt x="181" y="140"/>
                      <a:pt x="180" y="141"/>
                    </a:cubicBezTo>
                    <a:cubicBezTo>
                      <a:pt x="180" y="142"/>
                      <a:pt x="179" y="144"/>
                      <a:pt x="178" y="145"/>
                    </a:cubicBezTo>
                    <a:cubicBezTo>
                      <a:pt x="178" y="147"/>
                      <a:pt x="177" y="148"/>
                      <a:pt x="176" y="150"/>
                    </a:cubicBezTo>
                    <a:cubicBezTo>
                      <a:pt x="175" y="151"/>
                      <a:pt x="175" y="151"/>
                      <a:pt x="175" y="151"/>
                    </a:cubicBezTo>
                    <a:cubicBezTo>
                      <a:pt x="175" y="152"/>
                      <a:pt x="175" y="152"/>
                      <a:pt x="175" y="152"/>
                    </a:cubicBezTo>
                    <a:cubicBezTo>
                      <a:pt x="174" y="153"/>
                      <a:pt x="174" y="153"/>
                      <a:pt x="173" y="154"/>
                    </a:cubicBezTo>
                    <a:cubicBezTo>
                      <a:pt x="172" y="157"/>
                      <a:pt x="170" y="159"/>
                      <a:pt x="168" y="161"/>
                    </a:cubicBezTo>
                    <a:cubicBezTo>
                      <a:pt x="168" y="162"/>
                      <a:pt x="167" y="163"/>
                      <a:pt x="166" y="163"/>
                    </a:cubicBezTo>
                    <a:cubicBezTo>
                      <a:pt x="165" y="164"/>
                      <a:pt x="165" y="165"/>
                      <a:pt x="164" y="165"/>
                    </a:cubicBezTo>
                    <a:cubicBezTo>
                      <a:pt x="163" y="166"/>
                      <a:pt x="162" y="167"/>
                      <a:pt x="162" y="167"/>
                    </a:cubicBezTo>
                    <a:cubicBezTo>
                      <a:pt x="162" y="167"/>
                      <a:pt x="162" y="167"/>
                      <a:pt x="161" y="168"/>
                    </a:cubicBezTo>
                    <a:cubicBezTo>
                      <a:pt x="160" y="169"/>
                      <a:pt x="159" y="169"/>
                      <a:pt x="159" y="170"/>
                    </a:cubicBezTo>
                    <a:cubicBezTo>
                      <a:pt x="158" y="171"/>
                      <a:pt x="157" y="171"/>
                      <a:pt x="156" y="172"/>
                    </a:cubicBezTo>
                    <a:cubicBezTo>
                      <a:pt x="154" y="173"/>
                      <a:pt x="151" y="175"/>
                      <a:pt x="148" y="177"/>
                    </a:cubicBezTo>
                    <a:cubicBezTo>
                      <a:pt x="148" y="177"/>
                      <a:pt x="147" y="177"/>
                      <a:pt x="146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43" y="179"/>
                      <a:pt x="141" y="180"/>
                      <a:pt x="139" y="181"/>
                    </a:cubicBezTo>
                    <a:cubicBezTo>
                      <a:pt x="138" y="181"/>
                      <a:pt x="136" y="182"/>
                      <a:pt x="135" y="182"/>
                    </a:cubicBezTo>
                    <a:cubicBezTo>
                      <a:pt x="134" y="182"/>
                      <a:pt x="133" y="183"/>
                      <a:pt x="132" y="183"/>
                    </a:cubicBezTo>
                    <a:cubicBezTo>
                      <a:pt x="131" y="183"/>
                      <a:pt x="131" y="183"/>
                      <a:pt x="130" y="183"/>
                    </a:cubicBezTo>
                    <a:cubicBezTo>
                      <a:pt x="128" y="183"/>
                      <a:pt x="127" y="184"/>
                      <a:pt x="125" y="184"/>
                    </a:cubicBezTo>
                    <a:cubicBezTo>
                      <a:pt x="124" y="184"/>
                      <a:pt x="123" y="184"/>
                      <a:pt x="121" y="184"/>
                    </a:cubicBezTo>
                    <a:cubicBezTo>
                      <a:pt x="121" y="184"/>
                      <a:pt x="120" y="184"/>
                      <a:pt x="120" y="184"/>
                    </a:cubicBezTo>
                    <a:cubicBezTo>
                      <a:pt x="119" y="184"/>
                      <a:pt x="118" y="184"/>
                      <a:pt x="118" y="184"/>
                    </a:cubicBezTo>
                    <a:cubicBezTo>
                      <a:pt x="117" y="184"/>
                      <a:pt x="116" y="184"/>
                      <a:pt x="115" y="184"/>
                    </a:cubicBezTo>
                    <a:cubicBezTo>
                      <a:pt x="114" y="184"/>
                      <a:pt x="113" y="184"/>
                      <a:pt x="113" y="184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8">
                <a:extLst>
                  <a:ext uri="{FF2B5EF4-FFF2-40B4-BE49-F238E27FC236}">
                    <a16:creationId xmlns:a16="http://schemas.microsoft.com/office/drawing/2014/main" id="{7D03CC2A-B762-75F1-917E-8814EC0D96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0195" y="3289852"/>
                <a:ext cx="1355585" cy="1351385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  <a:gd name="T112" fmla="*/ 71 w 1504"/>
                  <a:gd name="T113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2" h="680">
                    <a:moveTo>
                      <a:pt x="345" y="680"/>
                    </a:moveTo>
                    <a:cubicBezTo>
                      <a:pt x="348" y="680"/>
                      <a:pt x="352" y="678"/>
                      <a:pt x="353" y="675"/>
                    </a:cubicBezTo>
                    <a:cubicBezTo>
                      <a:pt x="353" y="675"/>
                      <a:pt x="354" y="673"/>
                      <a:pt x="355" y="670"/>
                    </a:cubicBezTo>
                    <a:cubicBezTo>
                      <a:pt x="357" y="668"/>
                      <a:pt x="359" y="664"/>
                      <a:pt x="360" y="660"/>
                    </a:cubicBezTo>
                    <a:cubicBezTo>
                      <a:pt x="364" y="653"/>
                      <a:pt x="367" y="645"/>
                      <a:pt x="367" y="645"/>
                    </a:cubicBezTo>
                    <a:cubicBezTo>
                      <a:pt x="368" y="642"/>
                      <a:pt x="371" y="640"/>
                      <a:pt x="374" y="640"/>
                    </a:cubicBezTo>
                    <a:cubicBezTo>
                      <a:pt x="374" y="640"/>
                      <a:pt x="379" y="639"/>
                      <a:pt x="385" y="638"/>
                    </a:cubicBezTo>
                    <a:cubicBezTo>
                      <a:pt x="388" y="638"/>
                      <a:pt x="390" y="638"/>
                      <a:pt x="392" y="637"/>
                    </a:cubicBezTo>
                    <a:cubicBezTo>
                      <a:pt x="394" y="637"/>
                      <a:pt x="395" y="637"/>
                      <a:pt x="395" y="637"/>
                    </a:cubicBezTo>
                    <a:cubicBezTo>
                      <a:pt x="395" y="637"/>
                      <a:pt x="397" y="636"/>
                      <a:pt x="399" y="636"/>
                    </a:cubicBezTo>
                    <a:cubicBezTo>
                      <a:pt x="401" y="636"/>
                      <a:pt x="403" y="635"/>
                      <a:pt x="406" y="635"/>
                    </a:cubicBezTo>
                    <a:cubicBezTo>
                      <a:pt x="409" y="634"/>
                      <a:pt x="411" y="633"/>
                      <a:pt x="413" y="633"/>
                    </a:cubicBezTo>
                    <a:cubicBezTo>
                      <a:pt x="415" y="632"/>
                      <a:pt x="417" y="632"/>
                      <a:pt x="417" y="632"/>
                    </a:cubicBezTo>
                    <a:cubicBezTo>
                      <a:pt x="420" y="631"/>
                      <a:pt x="423" y="632"/>
                      <a:pt x="425" y="634"/>
                    </a:cubicBezTo>
                    <a:cubicBezTo>
                      <a:pt x="425" y="634"/>
                      <a:pt x="431" y="640"/>
                      <a:pt x="437" y="646"/>
                    </a:cubicBezTo>
                    <a:cubicBezTo>
                      <a:pt x="443" y="652"/>
                      <a:pt x="449" y="657"/>
                      <a:pt x="449" y="657"/>
                    </a:cubicBezTo>
                    <a:cubicBezTo>
                      <a:pt x="451" y="659"/>
                      <a:pt x="455" y="660"/>
                      <a:pt x="458" y="659"/>
                    </a:cubicBezTo>
                    <a:cubicBezTo>
                      <a:pt x="458" y="659"/>
                      <a:pt x="465" y="656"/>
                      <a:pt x="471" y="654"/>
                    </a:cubicBezTo>
                    <a:cubicBezTo>
                      <a:pt x="474" y="653"/>
                      <a:pt x="477" y="651"/>
                      <a:pt x="479" y="650"/>
                    </a:cubicBezTo>
                    <a:cubicBezTo>
                      <a:pt x="482" y="649"/>
                      <a:pt x="483" y="649"/>
                      <a:pt x="483" y="649"/>
                    </a:cubicBezTo>
                    <a:cubicBezTo>
                      <a:pt x="486" y="647"/>
                      <a:pt x="489" y="644"/>
                      <a:pt x="489" y="641"/>
                    </a:cubicBezTo>
                    <a:cubicBezTo>
                      <a:pt x="489" y="641"/>
                      <a:pt x="489" y="632"/>
                      <a:pt x="489" y="624"/>
                    </a:cubicBezTo>
                    <a:cubicBezTo>
                      <a:pt x="490" y="620"/>
                      <a:pt x="490" y="616"/>
                      <a:pt x="490" y="613"/>
                    </a:cubicBezTo>
                    <a:cubicBezTo>
                      <a:pt x="489" y="610"/>
                      <a:pt x="489" y="608"/>
                      <a:pt x="489" y="608"/>
                    </a:cubicBezTo>
                    <a:cubicBezTo>
                      <a:pt x="489" y="605"/>
                      <a:pt x="491" y="602"/>
                      <a:pt x="494" y="600"/>
                    </a:cubicBezTo>
                    <a:cubicBezTo>
                      <a:pt x="494" y="600"/>
                      <a:pt x="495" y="599"/>
                      <a:pt x="497" y="598"/>
                    </a:cubicBezTo>
                    <a:cubicBezTo>
                      <a:pt x="498" y="597"/>
                      <a:pt x="501" y="596"/>
                      <a:pt x="503" y="594"/>
                    </a:cubicBezTo>
                    <a:cubicBezTo>
                      <a:pt x="508" y="591"/>
                      <a:pt x="512" y="589"/>
                      <a:pt x="512" y="589"/>
                    </a:cubicBezTo>
                    <a:cubicBezTo>
                      <a:pt x="512" y="589"/>
                      <a:pt x="516" y="585"/>
                      <a:pt x="521" y="582"/>
                    </a:cubicBezTo>
                    <a:cubicBezTo>
                      <a:pt x="523" y="581"/>
                      <a:pt x="525" y="579"/>
                      <a:pt x="527" y="578"/>
                    </a:cubicBezTo>
                    <a:cubicBezTo>
                      <a:pt x="528" y="576"/>
                      <a:pt x="529" y="576"/>
                      <a:pt x="529" y="576"/>
                    </a:cubicBezTo>
                    <a:cubicBezTo>
                      <a:pt x="532" y="574"/>
                      <a:pt x="535" y="573"/>
                      <a:pt x="538" y="574"/>
                    </a:cubicBezTo>
                    <a:cubicBezTo>
                      <a:pt x="538" y="574"/>
                      <a:pt x="540" y="575"/>
                      <a:pt x="543" y="576"/>
                    </a:cubicBezTo>
                    <a:cubicBezTo>
                      <a:pt x="546" y="577"/>
                      <a:pt x="550" y="579"/>
                      <a:pt x="553" y="580"/>
                    </a:cubicBezTo>
                    <a:cubicBezTo>
                      <a:pt x="561" y="583"/>
                      <a:pt x="569" y="586"/>
                      <a:pt x="569" y="586"/>
                    </a:cubicBezTo>
                    <a:cubicBezTo>
                      <a:pt x="572" y="587"/>
                      <a:pt x="576" y="586"/>
                      <a:pt x="578" y="583"/>
                    </a:cubicBezTo>
                    <a:cubicBezTo>
                      <a:pt x="578" y="583"/>
                      <a:pt x="580" y="582"/>
                      <a:pt x="581" y="580"/>
                    </a:cubicBezTo>
                    <a:cubicBezTo>
                      <a:pt x="583" y="578"/>
                      <a:pt x="586" y="576"/>
                      <a:pt x="588" y="574"/>
                    </a:cubicBezTo>
                    <a:cubicBezTo>
                      <a:pt x="592" y="569"/>
                      <a:pt x="597" y="564"/>
                      <a:pt x="597" y="564"/>
                    </a:cubicBezTo>
                    <a:cubicBezTo>
                      <a:pt x="599" y="561"/>
                      <a:pt x="600" y="557"/>
                      <a:pt x="599" y="554"/>
                    </a:cubicBezTo>
                    <a:cubicBezTo>
                      <a:pt x="599" y="554"/>
                      <a:pt x="596" y="547"/>
                      <a:pt x="593" y="539"/>
                    </a:cubicBezTo>
                    <a:cubicBezTo>
                      <a:pt x="590" y="531"/>
                      <a:pt x="586" y="524"/>
                      <a:pt x="586" y="524"/>
                    </a:cubicBezTo>
                    <a:cubicBezTo>
                      <a:pt x="585" y="521"/>
                      <a:pt x="585" y="518"/>
                      <a:pt x="587" y="515"/>
                    </a:cubicBezTo>
                    <a:cubicBezTo>
                      <a:pt x="587" y="515"/>
                      <a:pt x="588" y="514"/>
                      <a:pt x="589" y="512"/>
                    </a:cubicBezTo>
                    <a:cubicBezTo>
                      <a:pt x="590" y="511"/>
                      <a:pt x="592" y="508"/>
                      <a:pt x="593" y="506"/>
                    </a:cubicBezTo>
                    <a:cubicBezTo>
                      <a:pt x="595" y="504"/>
                      <a:pt x="596" y="502"/>
                      <a:pt x="597" y="500"/>
                    </a:cubicBezTo>
                    <a:cubicBezTo>
                      <a:pt x="598" y="498"/>
                      <a:pt x="599" y="497"/>
                      <a:pt x="599" y="497"/>
                    </a:cubicBezTo>
                    <a:cubicBezTo>
                      <a:pt x="599" y="497"/>
                      <a:pt x="600" y="496"/>
                      <a:pt x="601" y="494"/>
                    </a:cubicBezTo>
                    <a:cubicBezTo>
                      <a:pt x="602" y="493"/>
                      <a:pt x="603" y="490"/>
                      <a:pt x="604" y="488"/>
                    </a:cubicBezTo>
                    <a:cubicBezTo>
                      <a:pt x="607" y="483"/>
                      <a:pt x="610" y="478"/>
                      <a:pt x="610" y="478"/>
                    </a:cubicBezTo>
                    <a:cubicBezTo>
                      <a:pt x="611" y="476"/>
                      <a:pt x="614" y="474"/>
                      <a:pt x="617" y="474"/>
                    </a:cubicBezTo>
                    <a:cubicBezTo>
                      <a:pt x="617" y="474"/>
                      <a:pt x="625" y="473"/>
                      <a:pt x="634" y="473"/>
                    </a:cubicBezTo>
                    <a:cubicBezTo>
                      <a:pt x="638" y="473"/>
                      <a:pt x="642" y="472"/>
                      <a:pt x="645" y="472"/>
                    </a:cubicBezTo>
                    <a:cubicBezTo>
                      <a:pt x="648" y="472"/>
                      <a:pt x="650" y="471"/>
                      <a:pt x="650" y="471"/>
                    </a:cubicBezTo>
                    <a:cubicBezTo>
                      <a:pt x="653" y="471"/>
                      <a:pt x="656" y="469"/>
                      <a:pt x="657" y="465"/>
                    </a:cubicBezTo>
                    <a:cubicBezTo>
                      <a:pt x="657" y="465"/>
                      <a:pt x="658" y="464"/>
                      <a:pt x="659" y="461"/>
                    </a:cubicBezTo>
                    <a:cubicBezTo>
                      <a:pt x="660" y="459"/>
                      <a:pt x="661" y="456"/>
                      <a:pt x="662" y="453"/>
                    </a:cubicBezTo>
                    <a:cubicBezTo>
                      <a:pt x="663" y="450"/>
                      <a:pt x="664" y="446"/>
                      <a:pt x="665" y="444"/>
                    </a:cubicBezTo>
                    <a:cubicBezTo>
                      <a:pt x="666" y="442"/>
                      <a:pt x="666" y="440"/>
                      <a:pt x="666" y="440"/>
                    </a:cubicBezTo>
                    <a:cubicBezTo>
                      <a:pt x="667" y="436"/>
                      <a:pt x="667" y="433"/>
                      <a:pt x="664" y="430"/>
                    </a:cubicBezTo>
                    <a:cubicBezTo>
                      <a:pt x="664" y="430"/>
                      <a:pt x="659" y="425"/>
                      <a:pt x="653" y="419"/>
                    </a:cubicBezTo>
                    <a:cubicBezTo>
                      <a:pt x="650" y="416"/>
                      <a:pt x="647" y="413"/>
                      <a:pt x="644" y="411"/>
                    </a:cubicBezTo>
                    <a:cubicBezTo>
                      <a:pt x="642" y="409"/>
                      <a:pt x="640" y="408"/>
                      <a:pt x="640" y="408"/>
                    </a:cubicBezTo>
                    <a:cubicBezTo>
                      <a:pt x="638" y="406"/>
                      <a:pt x="637" y="403"/>
                      <a:pt x="637" y="400"/>
                    </a:cubicBezTo>
                    <a:cubicBezTo>
                      <a:pt x="637" y="400"/>
                      <a:pt x="638" y="398"/>
                      <a:pt x="638" y="396"/>
                    </a:cubicBezTo>
                    <a:cubicBezTo>
                      <a:pt x="639" y="394"/>
                      <a:pt x="639" y="392"/>
                      <a:pt x="639" y="389"/>
                    </a:cubicBezTo>
                    <a:cubicBezTo>
                      <a:pt x="640" y="386"/>
                      <a:pt x="640" y="384"/>
                      <a:pt x="641" y="382"/>
                    </a:cubicBezTo>
                    <a:cubicBezTo>
                      <a:pt x="641" y="380"/>
                      <a:pt x="641" y="378"/>
                      <a:pt x="641" y="378"/>
                    </a:cubicBezTo>
                    <a:cubicBezTo>
                      <a:pt x="641" y="378"/>
                      <a:pt x="642" y="373"/>
                      <a:pt x="642" y="368"/>
                    </a:cubicBezTo>
                    <a:cubicBezTo>
                      <a:pt x="643" y="365"/>
                      <a:pt x="643" y="362"/>
                      <a:pt x="643" y="360"/>
                    </a:cubicBezTo>
                    <a:cubicBezTo>
                      <a:pt x="643" y="358"/>
                      <a:pt x="643" y="357"/>
                      <a:pt x="643" y="357"/>
                    </a:cubicBezTo>
                    <a:cubicBezTo>
                      <a:pt x="643" y="354"/>
                      <a:pt x="645" y="351"/>
                      <a:pt x="648" y="349"/>
                    </a:cubicBezTo>
                    <a:cubicBezTo>
                      <a:pt x="648" y="349"/>
                      <a:pt x="655" y="346"/>
                      <a:pt x="663" y="342"/>
                    </a:cubicBezTo>
                    <a:cubicBezTo>
                      <a:pt x="666" y="340"/>
                      <a:pt x="670" y="338"/>
                      <a:pt x="673" y="337"/>
                    </a:cubicBezTo>
                    <a:cubicBezTo>
                      <a:pt x="675" y="335"/>
                      <a:pt x="677" y="334"/>
                      <a:pt x="677" y="334"/>
                    </a:cubicBezTo>
                    <a:cubicBezTo>
                      <a:pt x="680" y="332"/>
                      <a:pt x="682" y="329"/>
                      <a:pt x="682" y="325"/>
                    </a:cubicBezTo>
                    <a:cubicBezTo>
                      <a:pt x="682" y="325"/>
                      <a:pt x="681" y="319"/>
                      <a:pt x="681" y="312"/>
                    </a:cubicBezTo>
                    <a:cubicBezTo>
                      <a:pt x="681" y="309"/>
                      <a:pt x="680" y="305"/>
                      <a:pt x="680" y="303"/>
                    </a:cubicBezTo>
                    <a:cubicBezTo>
                      <a:pt x="680" y="300"/>
                      <a:pt x="680" y="299"/>
                      <a:pt x="680" y="299"/>
                    </a:cubicBezTo>
                    <a:cubicBezTo>
                      <a:pt x="679" y="295"/>
                      <a:pt x="677" y="292"/>
                      <a:pt x="674" y="291"/>
                    </a:cubicBezTo>
                    <a:cubicBezTo>
                      <a:pt x="674" y="291"/>
                      <a:pt x="666" y="288"/>
                      <a:pt x="658" y="285"/>
                    </a:cubicBezTo>
                    <a:cubicBezTo>
                      <a:pt x="651" y="282"/>
                      <a:pt x="643" y="280"/>
                      <a:pt x="643" y="280"/>
                    </a:cubicBezTo>
                    <a:cubicBezTo>
                      <a:pt x="640" y="279"/>
                      <a:pt x="638" y="277"/>
                      <a:pt x="637" y="273"/>
                    </a:cubicBezTo>
                    <a:cubicBezTo>
                      <a:pt x="637" y="273"/>
                      <a:pt x="636" y="268"/>
                      <a:pt x="634" y="263"/>
                    </a:cubicBezTo>
                    <a:cubicBezTo>
                      <a:pt x="633" y="258"/>
                      <a:pt x="631" y="253"/>
                      <a:pt x="631" y="253"/>
                    </a:cubicBezTo>
                    <a:cubicBezTo>
                      <a:pt x="631" y="253"/>
                      <a:pt x="631" y="251"/>
                      <a:pt x="630" y="249"/>
                    </a:cubicBezTo>
                    <a:cubicBezTo>
                      <a:pt x="630" y="247"/>
                      <a:pt x="629" y="245"/>
                      <a:pt x="628" y="242"/>
                    </a:cubicBezTo>
                    <a:cubicBezTo>
                      <a:pt x="627" y="240"/>
                      <a:pt x="626" y="237"/>
                      <a:pt x="626" y="235"/>
                    </a:cubicBezTo>
                    <a:cubicBezTo>
                      <a:pt x="625" y="233"/>
                      <a:pt x="625" y="232"/>
                      <a:pt x="625" y="232"/>
                    </a:cubicBezTo>
                    <a:cubicBezTo>
                      <a:pt x="623" y="229"/>
                      <a:pt x="624" y="226"/>
                      <a:pt x="626" y="223"/>
                    </a:cubicBezTo>
                    <a:cubicBezTo>
                      <a:pt x="626" y="223"/>
                      <a:pt x="627" y="222"/>
                      <a:pt x="629" y="219"/>
                    </a:cubicBezTo>
                    <a:cubicBezTo>
                      <a:pt x="631" y="217"/>
                      <a:pt x="634" y="214"/>
                      <a:pt x="636" y="211"/>
                    </a:cubicBezTo>
                    <a:cubicBezTo>
                      <a:pt x="641" y="204"/>
                      <a:pt x="646" y="197"/>
                      <a:pt x="646" y="197"/>
                    </a:cubicBezTo>
                    <a:cubicBezTo>
                      <a:pt x="648" y="195"/>
                      <a:pt x="649" y="191"/>
                      <a:pt x="647" y="188"/>
                    </a:cubicBezTo>
                    <a:cubicBezTo>
                      <a:pt x="647" y="188"/>
                      <a:pt x="644" y="182"/>
                      <a:pt x="641" y="176"/>
                    </a:cubicBezTo>
                    <a:cubicBezTo>
                      <a:pt x="637" y="170"/>
                      <a:pt x="634" y="164"/>
                      <a:pt x="634" y="164"/>
                    </a:cubicBezTo>
                    <a:cubicBezTo>
                      <a:pt x="632" y="161"/>
                      <a:pt x="629" y="159"/>
                      <a:pt x="626" y="159"/>
                    </a:cubicBezTo>
                    <a:cubicBezTo>
                      <a:pt x="626" y="159"/>
                      <a:pt x="617" y="160"/>
                      <a:pt x="609" y="160"/>
                    </a:cubicBezTo>
                    <a:cubicBezTo>
                      <a:pt x="605" y="161"/>
                      <a:pt x="601" y="161"/>
                      <a:pt x="598" y="162"/>
                    </a:cubicBezTo>
                    <a:cubicBezTo>
                      <a:pt x="595" y="162"/>
                      <a:pt x="593" y="162"/>
                      <a:pt x="593" y="162"/>
                    </a:cubicBezTo>
                    <a:cubicBezTo>
                      <a:pt x="590" y="163"/>
                      <a:pt x="587" y="161"/>
                      <a:pt x="585" y="159"/>
                    </a:cubicBezTo>
                    <a:cubicBezTo>
                      <a:pt x="585" y="159"/>
                      <a:pt x="582" y="154"/>
                      <a:pt x="578" y="150"/>
                    </a:cubicBezTo>
                    <a:cubicBezTo>
                      <a:pt x="576" y="148"/>
                      <a:pt x="575" y="146"/>
                      <a:pt x="573" y="144"/>
                    </a:cubicBezTo>
                    <a:cubicBezTo>
                      <a:pt x="572" y="143"/>
                      <a:pt x="571" y="142"/>
                      <a:pt x="571" y="142"/>
                    </a:cubicBezTo>
                    <a:cubicBezTo>
                      <a:pt x="571" y="142"/>
                      <a:pt x="568" y="138"/>
                      <a:pt x="564" y="134"/>
                    </a:cubicBezTo>
                    <a:cubicBezTo>
                      <a:pt x="562" y="132"/>
                      <a:pt x="561" y="130"/>
                      <a:pt x="559" y="128"/>
                    </a:cubicBezTo>
                    <a:cubicBezTo>
                      <a:pt x="558" y="127"/>
                      <a:pt x="557" y="126"/>
                      <a:pt x="557" y="126"/>
                    </a:cubicBezTo>
                    <a:cubicBezTo>
                      <a:pt x="554" y="123"/>
                      <a:pt x="554" y="120"/>
                      <a:pt x="555" y="117"/>
                    </a:cubicBezTo>
                    <a:cubicBezTo>
                      <a:pt x="555" y="117"/>
                      <a:pt x="555" y="115"/>
                      <a:pt x="556" y="112"/>
                    </a:cubicBezTo>
                    <a:cubicBezTo>
                      <a:pt x="557" y="109"/>
                      <a:pt x="558" y="105"/>
                      <a:pt x="559" y="101"/>
                    </a:cubicBezTo>
                    <a:cubicBezTo>
                      <a:pt x="561" y="93"/>
                      <a:pt x="563" y="85"/>
                      <a:pt x="563" y="85"/>
                    </a:cubicBezTo>
                    <a:cubicBezTo>
                      <a:pt x="563" y="82"/>
                      <a:pt x="562" y="79"/>
                      <a:pt x="559" y="76"/>
                    </a:cubicBezTo>
                    <a:cubicBezTo>
                      <a:pt x="559" y="76"/>
                      <a:pt x="558" y="75"/>
                      <a:pt x="556" y="74"/>
                    </a:cubicBezTo>
                    <a:cubicBezTo>
                      <a:pt x="554" y="72"/>
                      <a:pt x="551" y="70"/>
                      <a:pt x="549" y="68"/>
                    </a:cubicBezTo>
                    <a:cubicBezTo>
                      <a:pt x="546" y="66"/>
                      <a:pt x="543" y="64"/>
                      <a:pt x="541" y="62"/>
                    </a:cubicBezTo>
                    <a:cubicBezTo>
                      <a:pt x="539" y="61"/>
                      <a:pt x="538" y="60"/>
                      <a:pt x="538" y="60"/>
                    </a:cubicBezTo>
                    <a:cubicBezTo>
                      <a:pt x="535" y="58"/>
                      <a:pt x="531" y="57"/>
                      <a:pt x="528" y="59"/>
                    </a:cubicBezTo>
                    <a:cubicBezTo>
                      <a:pt x="528" y="59"/>
                      <a:pt x="521" y="62"/>
                      <a:pt x="514" y="66"/>
                    </a:cubicBezTo>
                    <a:cubicBezTo>
                      <a:pt x="506" y="70"/>
                      <a:pt x="499" y="75"/>
                      <a:pt x="499" y="75"/>
                    </a:cubicBezTo>
                    <a:cubicBezTo>
                      <a:pt x="497" y="76"/>
                      <a:pt x="493" y="76"/>
                      <a:pt x="490" y="75"/>
                    </a:cubicBezTo>
                    <a:cubicBezTo>
                      <a:pt x="490" y="75"/>
                      <a:pt x="486" y="72"/>
                      <a:pt x="481" y="70"/>
                    </a:cubicBezTo>
                    <a:cubicBezTo>
                      <a:pt x="479" y="68"/>
                      <a:pt x="476" y="67"/>
                      <a:pt x="474" y="66"/>
                    </a:cubicBezTo>
                    <a:cubicBezTo>
                      <a:pt x="473" y="65"/>
                      <a:pt x="471" y="65"/>
                      <a:pt x="471" y="65"/>
                    </a:cubicBezTo>
                    <a:cubicBezTo>
                      <a:pt x="471" y="65"/>
                      <a:pt x="470" y="64"/>
                      <a:pt x="468" y="63"/>
                    </a:cubicBezTo>
                    <a:cubicBezTo>
                      <a:pt x="466" y="62"/>
                      <a:pt x="464" y="61"/>
                      <a:pt x="462" y="60"/>
                    </a:cubicBezTo>
                    <a:cubicBezTo>
                      <a:pt x="459" y="59"/>
                      <a:pt x="457" y="58"/>
                      <a:pt x="455" y="57"/>
                    </a:cubicBezTo>
                    <a:cubicBezTo>
                      <a:pt x="453" y="57"/>
                      <a:pt x="452" y="56"/>
                      <a:pt x="452" y="56"/>
                    </a:cubicBezTo>
                    <a:cubicBezTo>
                      <a:pt x="449" y="55"/>
                      <a:pt x="446" y="52"/>
                      <a:pt x="446" y="49"/>
                    </a:cubicBezTo>
                    <a:cubicBezTo>
                      <a:pt x="446" y="49"/>
                      <a:pt x="445" y="41"/>
                      <a:pt x="444" y="33"/>
                    </a:cubicBezTo>
                    <a:cubicBezTo>
                      <a:pt x="442" y="25"/>
                      <a:pt x="440" y="17"/>
                      <a:pt x="440" y="17"/>
                    </a:cubicBezTo>
                    <a:cubicBezTo>
                      <a:pt x="440" y="14"/>
                      <a:pt x="437" y="11"/>
                      <a:pt x="433" y="10"/>
                    </a:cubicBezTo>
                    <a:cubicBezTo>
                      <a:pt x="433" y="10"/>
                      <a:pt x="427" y="8"/>
                      <a:pt x="421" y="7"/>
                    </a:cubicBezTo>
                    <a:cubicBezTo>
                      <a:pt x="417" y="6"/>
                      <a:pt x="414" y="5"/>
                      <a:pt x="412" y="5"/>
                    </a:cubicBezTo>
                    <a:cubicBezTo>
                      <a:pt x="409" y="4"/>
                      <a:pt x="407" y="4"/>
                      <a:pt x="407" y="4"/>
                    </a:cubicBezTo>
                    <a:cubicBezTo>
                      <a:pt x="404" y="3"/>
                      <a:pt x="400" y="4"/>
                      <a:pt x="398" y="7"/>
                    </a:cubicBezTo>
                    <a:cubicBezTo>
                      <a:pt x="398" y="7"/>
                      <a:pt x="393" y="13"/>
                      <a:pt x="388" y="20"/>
                    </a:cubicBezTo>
                    <a:cubicBezTo>
                      <a:pt x="383" y="26"/>
                      <a:pt x="378" y="33"/>
                      <a:pt x="378" y="33"/>
                    </a:cubicBezTo>
                    <a:cubicBezTo>
                      <a:pt x="377" y="36"/>
                      <a:pt x="374" y="37"/>
                      <a:pt x="370" y="37"/>
                    </a:cubicBezTo>
                    <a:cubicBezTo>
                      <a:pt x="370" y="37"/>
                      <a:pt x="369" y="36"/>
                      <a:pt x="367" y="36"/>
                    </a:cubicBezTo>
                    <a:cubicBezTo>
                      <a:pt x="365" y="36"/>
                      <a:pt x="362" y="36"/>
                      <a:pt x="360" y="36"/>
                    </a:cubicBezTo>
                    <a:cubicBezTo>
                      <a:pt x="357" y="36"/>
                      <a:pt x="354" y="35"/>
                      <a:pt x="352" y="35"/>
                    </a:cubicBezTo>
                    <a:cubicBezTo>
                      <a:pt x="350" y="35"/>
                      <a:pt x="349" y="35"/>
                      <a:pt x="349" y="35"/>
                    </a:cubicBezTo>
                    <a:cubicBezTo>
                      <a:pt x="349" y="35"/>
                      <a:pt x="343" y="35"/>
                      <a:pt x="338" y="35"/>
                    </a:cubicBezTo>
                    <a:cubicBezTo>
                      <a:pt x="333" y="35"/>
                      <a:pt x="327" y="35"/>
                      <a:pt x="327" y="35"/>
                    </a:cubicBezTo>
                    <a:cubicBezTo>
                      <a:pt x="324" y="35"/>
                      <a:pt x="321" y="34"/>
                      <a:pt x="319" y="31"/>
                    </a:cubicBezTo>
                    <a:cubicBezTo>
                      <a:pt x="319" y="31"/>
                      <a:pt x="315" y="24"/>
                      <a:pt x="310" y="17"/>
                    </a:cubicBezTo>
                    <a:cubicBezTo>
                      <a:pt x="308" y="14"/>
                      <a:pt x="306" y="11"/>
                      <a:pt x="304" y="8"/>
                    </a:cubicBezTo>
                    <a:cubicBezTo>
                      <a:pt x="302" y="6"/>
                      <a:pt x="301" y="4"/>
                      <a:pt x="301" y="4"/>
                    </a:cubicBezTo>
                    <a:cubicBezTo>
                      <a:pt x="299" y="1"/>
                      <a:pt x="295" y="0"/>
                      <a:pt x="292" y="1"/>
                    </a:cubicBezTo>
                    <a:cubicBezTo>
                      <a:pt x="292" y="1"/>
                      <a:pt x="290" y="1"/>
                      <a:pt x="288" y="1"/>
                    </a:cubicBezTo>
                    <a:cubicBezTo>
                      <a:pt x="285" y="2"/>
                      <a:pt x="282" y="2"/>
                      <a:pt x="279" y="3"/>
                    </a:cubicBezTo>
                    <a:cubicBezTo>
                      <a:pt x="272" y="4"/>
                      <a:pt x="266" y="5"/>
                      <a:pt x="266" y="5"/>
                    </a:cubicBezTo>
                    <a:cubicBezTo>
                      <a:pt x="262" y="6"/>
                      <a:pt x="259" y="9"/>
                      <a:pt x="258" y="12"/>
                    </a:cubicBezTo>
                    <a:cubicBezTo>
                      <a:pt x="258" y="12"/>
                      <a:pt x="258" y="14"/>
                      <a:pt x="257" y="17"/>
                    </a:cubicBezTo>
                    <a:cubicBezTo>
                      <a:pt x="256" y="20"/>
                      <a:pt x="255" y="24"/>
                      <a:pt x="254" y="28"/>
                    </a:cubicBezTo>
                    <a:cubicBezTo>
                      <a:pt x="252" y="36"/>
                      <a:pt x="251" y="44"/>
                      <a:pt x="251" y="44"/>
                    </a:cubicBezTo>
                    <a:cubicBezTo>
                      <a:pt x="250" y="47"/>
                      <a:pt x="248" y="50"/>
                      <a:pt x="245" y="51"/>
                    </a:cubicBezTo>
                    <a:cubicBezTo>
                      <a:pt x="245" y="51"/>
                      <a:pt x="244" y="51"/>
                      <a:pt x="242" y="52"/>
                    </a:cubicBezTo>
                    <a:cubicBezTo>
                      <a:pt x="240" y="52"/>
                      <a:pt x="237" y="53"/>
                      <a:pt x="235" y="54"/>
                    </a:cubicBezTo>
                    <a:cubicBezTo>
                      <a:pt x="230" y="56"/>
                      <a:pt x="225" y="58"/>
                      <a:pt x="225" y="58"/>
                    </a:cubicBezTo>
                    <a:cubicBezTo>
                      <a:pt x="225" y="58"/>
                      <a:pt x="224" y="58"/>
                      <a:pt x="224" y="58"/>
                    </a:cubicBezTo>
                    <a:cubicBezTo>
                      <a:pt x="223" y="59"/>
                      <a:pt x="223" y="59"/>
                      <a:pt x="222" y="59"/>
                    </a:cubicBezTo>
                    <a:cubicBezTo>
                      <a:pt x="220" y="60"/>
                      <a:pt x="217" y="61"/>
                      <a:pt x="215" y="62"/>
                    </a:cubicBezTo>
                    <a:cubicBezTo>
                      <a:pt x="212" y="64"/>
                      <a:pt x="210" y="65"/>
                      <a:pt x="208" y="66"/>
                    </a:cubicBezTo>
                    <a:cubicBezTo>
                      <a:pt x="206" y="66"/>
                      <a:pt x="205" y="67"/>
                      <a:pt x="205" y="67"/>
                    </a:cubicBezTo>
                    <a:cubicBezTo>
                      <a:pt x="202" y="69"/>
                      <a:pt x="199" y="68"/>
                      <a:pt x="196" y="67"/>
                    </a:cubicBezTo>
                    <a:cubicBezTo>
                      <a:pt x="196" y="67"/>
                      <a:pt x="189" y="62"/>
                      <a:pt x="182" y="58"/>
                    </a:cubicBezTo>
                    <a:cubicBezTo>
                      <a:pt x="176" y="53"/>
                      <a:pt x="168" y="49"/>
                      <a:pt x="168" y="49"/>
                    </a:cubicBezTo>
                    <a:cubicBezTo>
                      <a:pt x="165" y="47"/>
                      <a:pt x="162" y="48"/>
                      <a:pt x="159" y="50"/>
                    </a:cubicBezTo>
                    <a:cubicBezTo>
                      <a:pt x="159" y="50"/>
                      <a:pt x="153" y="53"/>
                      <a:pt x="147" y="57"/>
                    </a:cubicBezTo>
                    <a:cubicBezTo>
                      <a:pt x="142" y="61"/>
                      <a:pt x="137" y="65"/>
                      <a:pt x="137" y="65"/>
                    </a:cubicBezTo>
                    <a:cubicBezTo>
                      <a:pt x="134" y="67"/>
                      <a:pt x="132" y="70"/>
                      <a:pt x="133" y="74"/>
                    </a:cubicBezTo>
                    <a:cubicBezTo>
                      <a:pt x="133" y="74"/>
                      <a:pt x="134" y="82"/>
                      <a:pt x="135" y="90"/>
                    </a:cubicBezTo>
                    <a:cubicBezTo>
                      <a:pt x="137" y="98"/>
                      <a:pt x="139" y="106"/>
                      <a:pt x="139" y="106"/>
                    </a:cubicBezTo>
                    <a:cubicBezTo>
                      <a:pt x="140" y="109"/>
                      <a:pt x="139" y="112"/>
                      <a:pt x="136" y="114"/>
                    </a:cubicBezTo>
                    <a:cubicBezTo>
                      <a:pt x="136" y="114"/>
                      <a:pt x="135" y="115"/>
                      <a:pt x="134" y="117"/>
                    </a:cubicBezTo>
                    <a:cubicBezTo>
                      <a:pt x="132" y="118"/>
                      <a:pt x="130" y="120"/>
                      <a:pt x="128" y="122"/>
                    </a:cubicBezTo>
                    <a:cubicBezTo>
                      <a:pt x="126" y="124"/>
                      <a:pt x="124" y="126"/>
                      <a:pt x="123" y="127"/>
                    </a:cubicBezTo>
                    <a:cubicBezTo>
                      <a:pt x="122" y="128"/>
                      <a:pt x="122" y="128"/>
                      <a:pt x="121" y="129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1" y="129"/>
                      <a:pt x="117" y="133"/>
                      <a:pt x="113" y="137"/>
                    </a:cubicBezTo>
                    <a:cubicBezTo>
                      <a:pt x="112" y="139"/>
                      <a:pt x="110" y="141"/>
                      <a:pt x="109" y="143"/>
                    </a:cubicBezTo>
                    <a:cubicBezTo>
                      <a:pt x="107" y="145"/>
                      <a:pt x="106" y="146"/>
                      <a:pt x="106" y="146"/>
                    </a:cubicBezTo>
                    <a:cubicBezTo>
                      <a:pt x="104" y="148"/>
                      <a:pt x="101" y="149"/>
                      <a:pt x="98" y="149"/>
                    </a:cubicBezTo>
                    <a:cubicBezTo>
                      <a:pt x="98" y="149"/>
                      <a:pt x="90" y="147"/>
                      <a:pt x="82" y="146"/>
                    </a:cubicBezTo>
                    <a:cubicBezTo>
                      <a:pt x="78" y="145"/>
                      <a:pt x="74" y="145"/>
                      <a:pt x="71" y="145"/>
                    </a:cubicBezTo>
                    <a:cubicBezTo>
                      <a:pt x="67" y="144"/>
                      <a:pt x="65" y="144"/>
                      <a:pt x="65" y="144"/>
                    </a:cubicBezTo>
                    <a:cubicBezTo>
                      <a:pt x="62" y="144"/>
                      <a:pt x="59" y="145"/>
                      <a:pt x="57" y="149"/>
                    </a:cubicBezTo>
                    <a:cubicBezTo>
                      <a:pt x="57" y="149"/>
                      <a:pt x="53" y="154"/>
                      <a:pt x="50" y="160"/>
                    </a:cubicBezTo>
                    <a:cubicBezTo>
                      <a:pt x="48" y="163"/>
                      <a:pt x="46" y="166"/>
                      <a:pt x="45" y="168"/>
                    </a:cubicBezTo>
                    <a:cubicBezTo>
                      <a:pt x="44" y="170"/>
                      <a:pt x="43" y="171"/>
                      <a:pt x="43" y="171"/>
                    </a:cubicBezTo>
                    <a:cubicBezTo>
                      <a:pt x="41" y="175"/>
                      <a:pt x="41" y="178"/>
                      <a:pt x="43" y="181"/>
                    </a:cubicBezTo>
                    <a:cubicBezTo>
                      <a:pt x="43" y="181"/>
                      <a:pt x="44" y="183"/>
                      <a:pt x="46" y="185"/>
                    </a:cubicBezTo>
                    <a:cubicBezTo>
                      <a:pt x="47" y="188"/>
                      <a:pt x="50" y="191"/>
                      <a:pt x="52" y="195"/>
                    </a:cubicBezTo>
                    <a:cubicBezTo>
                      <a:pt x="57" y="202"/>
                      <a:pt x="62" y="208"/>
                      <a:pt x="62" y="208"/>
                    </a:cubicBezTo>
                    <a:cubicBezTo>
                      <a:pt x="64" y="210"/>
                      <a:pt x="64" y="214"/>
                      <a:pt x="63" y="217"/>
                    </a:cubicBezTo>
                    <a:cubicBezTo>
                      <a:pt x="63" y="217"/>
                      <a:pt x="61" y="222"/>
                      <a:pt x="58" y="227"/>
                    </a:cubicBezTo>
                    <a:cubicBezTo>
                      <a:pt x="57" y="232"/>
                      <a:pt x="55" y="237"/>
                      <a:pt x="55" y="237"/>
                    </a:cubicBezTo>
                    <a:cubicBezTo>
                      <a:pt x="55" y="237"/>
                      <a:pt x="54" y="238"/>
                      <a:pt x="54" y="240"/>
                    </a:cubicBezTo>
                    <a:cubicBezTo>
                      <a:pt x="53" y="242"/>
                      <a:pt x="52" y="245"/>
                      <a:pt x="51" y="247"/>
                    </a:cubicBezTo>
                    <a:cubicBezTo>
                      <a:pt x="51" y="250"/>
                      <a:pt x="50" y="252"/>
                      <a:pt x="49" y="254"/>
                    </a:cubicBezTo>
                    <a:cubicBezTo>
                      <a:pt x="49" y="256"/>
                      <a:pt x="48" y="257"/>
                      <a:pt x="48" y="257"/>
                    </a:cubicBezTo>
                    <a:cubicBezTo>
                      <a:pt x="47" y="261"/>
                      <a:pt x="45" y="263"/>
                      <a:pt x="42" y="264"/>
                    </a:cubicBezTo>
                    <a:cubicBezTo>
                      <a:pt x="42" y="264"/>
                      <a:pt x="34" y="266"/>
                      <a:pt x="26" y="268"/>
                    </a:cubicBezTo>
                    <a:cubicBezTo>
                      <a:pt x="18" y="270"/>
                      <a:pt x="10" y="273"/>
                      <a:pt x="10" y="273"/>
                    </a:cubicBezTo>
                    <a:cubicBezTo>
                      <a:pt x="7" y="274"/>
                      <a:pt x="5" y="277"/>
                      <a:pt x="4" y="280"/>
                    </a:cubicBezTo>
                    <a:cubicBezTo>
                      <a:pt x="4" y="280"/>
                      <a:pt x="4" y="282"/>
                      <a:pt x="4" y="284"/>
                    </a:cubicBezTo>
                    <a:cubicBezTo>
                      <a:pt x="3" y="287"/>
                      <a:pt x="3" y="290"/>
                      <a:pt x="2" y="294"/>
                    </a:cubicBezTo>
                    <a:cubicBezTo>
                      <a:pt x="1" y="300"/>
                      <a:pt x="1" y="307"/>
                      <a:pt x="1" y="307"/>
                    </a:cubicBezTo>
                    <a:cubicBezTo>
                      <a:pt x="0" y="310"/>
                      <a:pt x="2" y="314"/>
                      <a:pt x="5" y="316"/>
                    </a:cubicBezTo>
                    <a:cubicBezTo>
                      <a:pt x="5" y="316"/>
                      <a:pt x="11" y="320"/>
                      <a:pt x="18" y="324"/>
                    </a:cubicBezTo>
                    <a:cubicBezTo>
                      <a:pt x="26" y="329"/>
                      <a:pt x="33" y="333"/>
                      <a:pt x="33" y="333"/>
                    </a:cubicBezTo>
                    <a:cubicBezTo>
                      <a:pt x="36" y="334"/>
                      <a:pt x="37" y="337"/>
                      <a:pt x="37" y="340"/>
                    </a:cubicBezTo>
                    <a:cubicBezTo>
                      <a:pt x="37" y="340"/>
                      <a:pt x="37" y="342"/>
                      <a:pt x="37" y="344"/>
                    </a:cubicBezTo>
                    <a:cubicBezTo>
                      <a:pt x="37" y="346"/>
                      <a:pt x="37" y="348"/>
                      <a:pt x="37" y="351"/>
                    </a:cubicBezTo>
                    <a:cubicBezTo>
                      <a:pt x="38" y="354"/>
                      <a:pt x="38" y="357"/>
                      <a:pt x="38" y="359"/>
                    </a:cubicBezTo>
                    <a:cubicBezTo>
                      <a:pt x="38" y="361"/>
                      <a:pt x="38" y="362"/>
                      <a:pt x="38" y="362"/>
                    </a:cubicBezTo>
                    <a:cubicBezTo>
                      <a:pt x="38" y="362"/>
                      <a:pt x="38" y="363"/>
                      <a:pt x="38" y="365"/>
                    </a:cubicBezTo>
                    <a:cubicBezTo>
                      <a:pt x="39" y="367"/>
                      <a:pt x="39" y="370"/>
                      <a:pt x="39" y="373"/>
                    </a:cubicBezTo>
                    <a:cubicBezTo>
                      <a:pt x="40" y="378"/>
                      <a:pt x="41" y="383"/>
                      <a:pt x="41" y="383"/>
                    </a:cubicBezTo>
                    <a:cubicBezTo>
                      <a:pt x="41" y="387"/>
                      <a:pt x="40" y="390"/>
                      <a:pt x="37" y="392"/>
                    </a:cubicBezTo>
                    <a:cubicBezTo>
                      <a:pt x="37" y="392"/>
                      <a:pt x="31" y="397"/>
                      <a:pt x="24" y="402"/>
                    </a:cubicBezTo>
                    <a:cubicBezTo>
                      <a:pt x="18" y="407"/>
                      <a:pt x="12" y="413"/>
                      <a:pt x="12" y="413"/>
                    </a:cubicBezTo>
                    <a:cubicBezTo>
                      <a:pt x="10" y="415"/>
                      <a:pt x="9" y="419"/>
                      <a:pt x="9" y="422"/>
                    </a:cubicBezTo>
                    <a:cubicBezTo>
                      <a:pt x="9" y="422"/>
                      <a:pt x="10" y="424"/>
                      <a:pt x="11" y="426"/>
                    </a:cubicBezTo>
                    <a:cubicBezTo>
                      <a:pt x="11" y="429"/>
                      <a:pt x="12" y="432"/>
                      <a:pt x="13" y="435"/>
                    </a:cubicBezTo>
                    <a:cubicBezTo>
                      <a:pt x="14" y="438"/>
                      <a:pt x="15" y="441"/>
                      <a:pt x="16" y="444"/>
                    </a:cubicBezTo>
                    <a:cubicBezTo>
                      <a:pt x="17" y="446"/>
                      <a:pt x="17" y="448"/>
                      <a:pt x="17" y="448"/>
                    </a:cubicBezTo>
                    <a:cubicBezTo>
                      <a:pt x="18" y="451"/>
                      <a:pt x="21" y="454"/>
                      <a:pt x="24" y="454"/>
                    </a:cubicBezTo>
                    <a:cubicBezTo>
                      <a:pt x="24" y="454"/>
                      <a:pt x="33" y="456"/>
                      <a:pt x="41" y="457"/>
                    </a:cubicBezTo>
                    <a:cubicBezTo>
                      <a:pt x="45" y="457"/>
                      <a:pt x="49" y="458"/>
                      <a:pt x="52" y="458"/>
                    </a:cubicBezTo>
                    <a:cubicBezTo>
                      <a:pt x="55" y="458"/>
                      <a:pt x="57" y="458"/>
                      <a:pt x="57" y="458"/>
                    </a:cubicBezTo>
                    <a:cubicBezTo>
                      <a:pt x="60" y="459"/>
                      <a:pt x="63" y="461"/>
                      <a:pt x="64" y="464"/>
                    </a:cubicBezTo>
                    <a:cubicBezTo>
                      <a:pt x="64" y="464"/>
                      <a:pt x="65" y="465"/>
                      <a:pt x="66" y="467"/>
                    </a:cubicBezTo>
                    <a:cubicBezTo>
                      <a:pt x="66" y="468"/>
                      <a:pt x="68" y="471"/>
                      <a:pt x="69" y="473"/>
                    </a:cubicBezTo>
                    <a:cubicBezTo>
                      <a:pt x="71" y="478"/>
                      <a:pt x="74" y="483"/>
                      <a:pt x="74" y="483"/>
                    </a:cubicBezTo>
                    <a:cubicBezTo>
                      <a:pt x="74" y="483"/>
                      <a:pt x="74" y="484"/>
                      <a:pt x="75" y="486"/>
                    </a:cubicBezTo>
                    <a:cubicBezTo>
                      <a:pt x="76" y="488"/>
                      <a:pt x="78" y="490"/>
                      <a:pt x="79" y="492"/>
                    </a:cubicBezTo>
                    <a:cubicBezTo>
                      <a:pt x="82" y="497"/>
                      <a:pt x="85" y="501"/>
                      <a:pt x="85" y="501"/>
                    </a:cubicBezTo>
                    <a:cubicBezTo>
                      <a:pt x="87" y="504"/>
                      <a:pt x="87" y="508"/>
                      <a:pt x="85" y="510"/>
                    </a:cubicBezTo>
                    <a:cubicBezTo>
                      <a:pt x="85" y="510"/>
                      <a:pt x="84" y="512"/>
                      <a:pt x="83" y="515"/>
                    </a:cubicBezTo>
                    <a:cubicBezTo>
                      <a:pt x="81" y="518"/>
                      <a:pt x="79" y="521"/>
                      <a:pt x="78" y="525"/>
                    </a:cubicBezTo>
                    <a:cubicBezTo>
                      <a:pt x="74" y="532"/>
                      <a:pt x="71" y="540"/>
                      <a:pt x="71" y="540"/>
                    </a:cubicBezTo>
                    <a:cubicBezTo>
                      <a:pt x="69" y="543"/>
                      <a:pt x="70" y="547"/>
                      <a:pt x="72" y="549"/>
                    </a:cubicBezTo>
                    <a:cubicBezTo>
                      <a:pt x="72" y="549"/>
                      <a:pt x="76" y="555"/>
                      <a:pt x="81" y="560"/>
                    </a:cubicBezTo>
                    <a:cubicBezTo>
                      <a:pt x="85" y="565"/>
                      <a:pt x="90" y="570"/>
                      <a:pt x="90" y="570"/>
                    </a:cubicBezTo>
                    <a:cubicBezTo>
                      <a:pt x="92" y="573"/>
                      <a:pt x="96" y="574"/>
                      <a:pt x="99" y="573"/>
                    </a:cubicBezTo>
                    <a:cubicBezTo>
                      <a:pt x="99" y="573"/>
                      <a:pt x="107" y="571"/>
                      <a:pt x="115" y="568"/>
                    </a:cubicBezTo>
                    <a:cubicBezTo>
                      <a:pt x="119" y="567"/>
                      <a:pt x="122" y="566"/>
                      <a:pt x="125" y="565"/>
                    </a:cubicBezTo>
                    <a:cubicBezTo>
                      <a:pt x="128" y="564"/>
                      <a:pt x="130" y="563"/>
                      <a:pt x="130" y="563"/>
                    </a:cubicBezTo>
                    <a:cubicBezTo>
                      <a:pt x="133" y="562"/>
                      <a:pt x="137" y="563"/>
                      <a:pt x="139" y="565"/>
                    </a:cubicBezTo>
                    <a:cubicBezTo>
                      <a:pt x="139" y="565"/>
                      <a:pt x="140" y="566"/>
                      <a:pt x="141" y="567"/>
                    </a:cubicBezTo>
                    <a:cubicBezTo>
                      <a:pt x="143" y="569"/>
                      <a:pt x="145" y="570"/>
                      <a:pt x="147" y="572"/>
                    </a:cubicBezTo>
                    <a:cubicBezTo>
                      <a:pt x="149" y="574"/>
                      <a:pt x="151" y="576"/>
                      <a:pt x="153" y="577"/>
                    </a:cubicBezTo>
                    <a:cubicBezTo>
                      <a:pt x="155" y="578"/>
                      <a:pt x="156" y="579"/>
                      <a:pt x="156" y="579"/>
                    </a:cubicBezTo>
                    <a:cubicBezTo>
                      <a:pt x="156" y="579"/>
                      <a:pt x="160" y="582"/>
                      <a:pt x="164" y="585"/>
                    </a:cubicBezTo>
                    <a:cubicBezTo>
                      <a:pt x="169" y="588"/>
                      <a:pt x="173" y="591"/>
                      <a:pt x="173" y="591"/>
                    </a:cubicBezTo>
                    <a:cubicBezTo>
                      <a:pt x="176" y="593"/>
                      <a:pt x="177" y="596"/>
                      <a:pt x="177" y="599"/>
                    </a:cubicBezTo>
                    <a:cubicBezTo>
                      <a:pt x="177" y="599"/>
                      <a:pt x="177" y="607"/>
                      <a:pt x="176" y="616"/>
                    </a:cubicBezTo>
                    <a:cubicBezTo>
                      <a:pt x="176" y="624"/>
                      <a:pt x="176" y="632"/>
                      <a:pt x="176" y="632"/>
                    </a:cubicBezTo>
                    <a:cubicBezTo>
                      <a:pt x="176" y="635"/>
                      <a:pt x="178" y="639"/>
                      <a:pt x="181" y="640"/>
                    </a:cubicBezTo>
                    <a:cubicBezTo>
                      <a:pt x="181" y="640"/>
                      <a:pt x="183" y="641"/>
                      <a:pt x="185" y="642"/>
                    </a:cubicBezTo>
                    <a:cubicBezTo>
                      <a:pt x="187" y="643"/>
                      <a:pt x="190" y="645"/>
                      <a:pt x="193" y="646"/>
                    </a:cubicBezTo>
                    <a:cubicBezTo>
                      <a:pt x="199" y="649"/>
                      <a:pt x="205" y="652"/>
                      <a:pt x="205" y="652"/>
                    </a:cubicBezTo>
                    <a:cubicBezTo>
                      <a:pt x="209" y="653"/>
                      <a:pt x="213" y="653"/>
                      <a:pt x="215" y="651"/>
                    </a:cubicBezTo>
                    <a:cubicBezTo>
                      <a:pt x="215" y="651"/>
                      <a:pt x="217" y="650"/>
                      <a:pt x="219" y="648"/>
                    </a:cubicBezTo>
                    <a:cubicBezTo>
                      <a:pt x="222" y="646"/>
                      <a:pt x="225" y="643"/>
                      <a:pt x="228" y="640"/>
                    </a:cubicBezTo>
                    <a:cubicBezTo>
                      <a:pt x="234" y="635"/>
                      <a:pt x="240" y="629"/>
                      <a:pt x="240" y="629"/>
                    </a:cubicBezTo>
                    <a:cubicBezTo>
                      <a:pt x="242" y="627"/>
                      <a:pt x="246" y="626"/>
                      <a:pt x="249" y="627"/>
                    </a:cubicBezTo>
                    <a:cubicBezTo>
                      <a:pt x="249" y="627"/>
                      <a:pt x="250" y="628"/>
                      <a:pt x="252" y="628"/>
                    </a:cubicBezTo>
                    <a:cubicBezTo>
                      <a:pt x="254" y="629"/>
                      <a:pt x="256" y="630"/>
                      <a:pt x="259" y="631"/>
                    </a:cubicBezTo>
                    <a:cubicBezTo>
                      <a:pt x="264" y="632"/>
                      <a:pt x="269" y="633"/>
                      <a:pt x="269" y="633"/>
                    </a:cubicBezTo>
                    <a:cubicBezTo>
                      <a:pt x="269" y="633"/>
                      <a:pt x="271" y="634"/>
                      <a:pt x="273" y="634"/>
                    </a:cubicBezTo>
                    <a:cubicBezTo>
                      <a:pt x="275" y="634"/>
                      <a:pt x="277" y="635"/>
                      <a:pt x="280" y="636"/>
                    </a:cubicBezTo>
                    <a:cubicBezTo>
                      <a:pt x="283" y="636"/>
                      <a:pt x="285" y="637"/>
                      <a:pt x="287" y="637"/>
                    </a:cubicBezTo>
                    <a:cubicBezTo>
                      <a:pt x="289" y="637"/>
                      <a:pt x="291" y="637"/>
                      <a:pt x="291" y="637"/>
                    </a:cubicBezTo>
                    <a:cubicBezTo>
                      <a:pt x="294" y="638"/>
                      <a:pt x="296" y="640"/>
                      <a:pt x="297" y="643"/>
                    </a:cubicBezTo>
                    <a:cubicBezTo>
                      <a:pt x="297" y="643"/>
                      <a:pt x="298" y="645"/>
                      <a:pt x="299" y="648"/>
                    </a:cubicBezTo>
                    <a:cubicBezTo>
                      <a:pt x="300" y="651"/>
                      <a:pt x="302" y="655"/>
                      <a:pt x="303" y="659"/>
                    </a:cubicBezTo>
                    <a:cubicBezTo>
                      <a:pt x="306" y="666"/>
                      <a:pt x="310" y="674"/>
                      <a:pt x="310" y="674"/>
                    </a:cubicBezTo>
                    <a:cubicBezTo>
                      <a:pt x="311" y="677"/>
                      <a:pt x="314" y="679"/>
                      <a:pt x="318" y="679"/>
                    </a:cubicBezTo>
                    <a:cubicBezTo>
                      <a:pt x="318" y="679"/>
                      <a:pt x="320" y="679"/>
                      <a:pt x="322" y="679"/>
                    </a:cubicBezTo>
                    <a:cubicBezTo>
                      <a:pt x="325" y="679"/>
                      <a:pt x="328" y="680"/>
                      <a:pt x="331" y="680"/>
                    </a:cubicBezTo>
                    <a:cubicBezTo>
                      <a:pt x="335" y="680"/>
                      <a:pt x="338" y="680"/>
                      <a:pt x="340" y="680"/>
                    </a:cubicBezTo>
                    <a:cubicBezTo>
                      <a:pt x="343" y="680"/>
                      <a:pt x="345" y="680"/>
                      <a:pt x="345" y="680"/>
                    </a:cubicBezTo>
                    <a:close/>
                    <a:moveTo>
                      <a:pt x="334" y="592"/>
                    </a:moveTo>
                    <a:cubicBezTo>
                      <a:pt x="320" y="592"/>
                      <a:pt x="307" y="590"/>
                      <a:pt x="297" y="588"/>
                    </a:cubicBezTo>
                    <a:cubicBezTo>
                      <a:pt x="295" y="588"/>
                      <a:pt x="293" y="588"/>
                      <a:pt x="291" y="587"/>
                    </a:cubicBezTo>
                    <a:cubicBezTo>
                      <a:pt x="289" y="587"/>
                      <a:pt x="287" y="586"/>
                      <a:pt x="285" y="586"/>
                    </a:cubicBezTo>
                    <a:cubicBezTo>
                      <a:pt x="284" y="586"/>
                      <a:pt x="283" y="586"/>
                      <a:pt x="282" y="585"/>
                    </a:cubicBezTo>
                    <a:cubicBezTo>
                      <a:pt x="281" y="585"/>
                      <a:pt x="281" y="585"/>
                      <a:pt x="281" y="585"/>
                    </a:cubicBezTo>
                    <a:cubicBezTo>
                      <a:pt x="281" y="585"/>
                      <a:pt x="279" y="585"/>
                      <a:pt x="277" y="584"/>
                    </a:cubicBezTo>
                    <a:cubicBezTo>
                      <a:pt x="274" y="583"/>
                      <a:pt x="270" y="582"/>
                      <a:pt x="265" y="581"/>
                    </a:cubicBezTo>
                    <a:cubicBezTo>
                      <a:pt x="255" y="578"/>
                      <a:pt x="243" y="573"/>
                      <a:pt x="231" y="567"/>
                    </a:cubicBezTo>
                    <a:cubicBezTo>
                      <a:pt x="225" y="565"/>
                      <a:pt x="219" y="561"/>
                      <a:pt x="214" y="558"/>
                    </a:cubicBezTo>
                    <a:cubicBezTo>
                      <a:pt x="208" y="555"/>
                      <a:pt x="203" y="552"/>
                      <a:pt x="199" y="549"/>
                    </a:cubicBezTo>
                    <a:cubicBezTo>
                      <a:pt x="197" y="548"/>
                      <a:pt x="195" y="547"/>
                      <a:pt x="194" y="546"/>
                    </a:cubicBezTo>
                    <a:cubicBezTo>
                      <a:pt x="192" y="544"/>
                      <a:pt x="191" y="543"/>
                      <a:pt x="189" y="542"/>
                    </a:cubicBezTo>
                    <a:cubicBezTo>
                      <a:pt x="187" y="541"/>
                      <a:pt x="186" y="540"/>
                      <a:pt x="186" y="540"/>
                    </a:cubicBezTo>
                    <a:cubicBezTo>
                      <a:pt x="186" y="540"/>
                      <a:pt x="185" y="539"/>
                      <a:pt x="185" y="539"/>
                    </a:cubicBezTo>
                    <a:cubicBezTo>
                      <a:pt x="184" y="538"/>
                      <a:pt x="183" y="538"/>
                      <a:pt x="182" y="537"/>
                    </a:cubicBezTo>
                    <a:cubicBezTo>
                      <a:pt x="180" y="535"/>
                      <a:pt x="177" y="532"/>
                      <a:pt x="173" y="529"/>
                    </a:cubicBezTo>
                    <a:cubicBezTo>
                      <a:pt x="166" y="523"/>
                      <a:pt x="156" y="513"/>
                      <a:pt x="147" y="503"/>
                    </a:cubicBezTo>
                    <a:cubicBezTo>
                      <a:pt x="139" y="493"/>
                      <a:pt x="131" y="482"/>
                      <a:pt x="126" y="474"/>
                    </a:cubicBezTo>
                    <a:cubicBezTo>
                      <a:pt x="124" y="472"/>
                      <a:pt x="123" y="470"/>
                      <a:pt x="122" y="468"/>
                    </a:cubicBezTo>
                    <a:cubicBezTo>
                      <a:pt x="121" y="466"/>
                      <a:pt x="120" y="464"/>
                      <a:pt x="120" y="463"/>
                    </a:cubicBezTo>
                    <a:cubicBezTo>
                      <a:pt x="119" y="462"/>
                      <a:pt x="118" y="461"/>
                      <a:pt x="118" y="460"/>
                    </a:cubicBezTo>
                    <a:cubicBezTo>
                      <a:pt x="117" y="460"/>
                      <a:pt x="117" y="459"/>
                      <a:pt x="117" y="459"/>
                    </a:cubicBezTo>
                    <a:cubicBezTo>
                      <a:pt x="117" y="459"/>
                      <a:pt x="117" y="458"/>
                      <a:pt x="115" y="455"/>
                    </a:cubicBezTo>
                    <a:cubicBezTo>
                      <a:pt x="114" y="453"/>
                      <a:pt x="112" y="449"/>
                      <a:pt x="110" y="444"/>
                    </a:cubicBezTo>
                    <a:cubicBezTo>
                      <a:pt x="109" y="442"/>
                      <a:pt x="108" y="440"/>
                      <a:pt x="107" y="437"/>
                    </a:cubicBezTo>
                    <a:cubicBezTo>
                      <a:pt x="106" y="434"/>
                      <a:pt x="104" y="432"/>
                      <a:pt x="103" y="429"/>
                    </a:cubicBezTo>
                    <a:cubicBezTo>
                      <a:pt x="102" y="426"/>
                      <a:pt x="101" y="423"/>
                      <a:pt x="100" y="420"/>
                    </a:cubicBezTo>
                    <a:cubicBezTo>
                      <a:pt x="99" y="417"/>
                      <a:pt x="98" y="413"/>
                      <a:pt x="97" y="410"/>
                    </a:cubicBezTo>
                    <a:cubicBezTo>
                      <a:pt x="93" y="398"/>
                      <a:pt x="91" y="384"/>
                      <a:pt x="89" y="375"/>
                    </a:cubicBezTo>
                    <a:cubicBezTo>
                      <a:pt x="88" y="365"/>
                      <a:pt x="87" y="358"/>
                      <a:pt x="87" y="358"/>
                    </a:cubicBezTo>
                    <a:cubicBezTo>
                      <a:pt x="87" y="358"/>
                      <a:pt x="87" y="356"/>
                      <a:pt x="87" y="354"/>
                    </a:cubicBezTo>
                    <a:cubicBezTo>
                      <a:pt x="87" y="351"/>
                      <a:pt x="87" y="347"/>
                      <a:pt x="87" y="342"/>
                    </a:cubicBezTo>
                    <a:cubicBezTo>
                      <a:pt x="87" y="332"/>
                      <a:pt x="87" y="318"/>
                      <a:pt x="89" y="305"/>
                    </a:cubicBezTo>
                    <a:cubicBezTo>
                      <a:pt x="91" y="292"/>
                      <a:pt x="94" y="279"/>
                      <a:pt x="96" y="269"/>
                    </a:cubicBezTo>
                    <a:cubicBezTo>
                      <a:pt x="98" y="264"/>
                      <a:pt x="99" y="261"/>
                      <a:pt x="100" y="258"/>
                    </a:cubicBezTo>
                    <a:cubicBezTo>
                      <a:pt x="100" y="256"/>
                      <a:pt x="101" y="255"/>
                      <a:pt x="101" y="255"/>
                    </a:cubicBezTo>
                    <a:cubicBezTo>
                      <a:pt x="101" y="254"/>
                      <a:pt x="101" y="253"/>
                      <a:pt x="101" y="253"/>
                    </a:cubicBezTo>
                    <a:cubicBezTo>
                      <a:pt x="101" y="253"/>
                      <a:pt x="102" y="252"/>
                      <a:pt x="103" y="249"/>
                    </a:cubicBezTo>
                    <a:cubicBezTo>
                      <a:pt x="103" y="248"/>
                      <a:pt x="104" y="246"/>
                      <a:pt x="105" y="244"/>
                    </a:cubicBezTo>
                    <a:cubicBezTo>
                      <a:pt x="106" y="242"/>
                      <a:pt x="106" y="240"/>
                      <a:pt x="107" y="238"/>
                    </a:cubicBezTo>
                    <a:cubicBezTo>
                      <a:pt x="109" y="233"/>
                      <a:pt x="112" y="228"/>
                      <a:pt x="115" y="223"/>
                    </a:cubicBezTo>
                    <a:cubicBezTo>
                      <a:pt x="118" y="217"/>
                      <a:pt x="121" y="211"/>
                      <a:pt x="124" y="206"/>
                    </a:cubicBezTo>
                    <a:cubicBezTo>
                      <a:pt x="131" y="194"/>
                      <a:pt x="139" y="183"/>
                      <a:pt x="145" y="176"/>
                    </a:cubicBezTo>
                    <a:cubicBezTo>
                      <a:pt x="149" y="172"/>
                      <a:pt x="151" y="169"/>
                      <a:pt x="153" y="167"/>
                    </a:cubicBezTo>
                    <a:cubicBezTo>
                      <a:pt x="155" y="165"/>
                      <a:pt x="156" y="164"/>
                      <a:pt x="156" y="164"/>
                    </a:cubicBezTo>
                    <a:cubicBezTo>
                      <a:pt x="156" y="164"/>
                      <a:pt x="158" y="162"/>
                      <a:pt x="160" y="160"/>
                    </a:cubicBezTo>
                    <a:cubicBezTo>
                      <a:pt x="162" y="158"/>
                      <a:pt x="165" y="155"/>
                      <a:pt x="168" y="152"/>
                    </a:cubicBezTo>
                    <a:cubicBezTo>
                      <a:pt x="176" y="145"/>
                      <a:pt x="186" y="137"/>
                      <a:pt x="197" y="129"/>
                    </a:cubicBezTo>
                    <a:cubicBezTo>
                      <a:pt x="208" y="122"/>
                      <a:pt x="220" y="115"/>
                      <a:pt x="229" y="111"/>
                    </a:cubicBezTo>
                    <a:cubicBezTo>
                      <a:pt x="233" y="108"/>
                      <a:pt x="237" y="107"/>
                      <a:pt x="239" y="106"/>
                    </a:cubicBezTo>
                    <a:cubicBezTo>
                      <a:pt x="242" y="104"/>
                      <a:pt x="244" y="104"/>
                      <a:pt x="244" y="104"/>
                    </a:cubicBezTo>
                    <a:cubicBezTo>
                      <a:pt x="244" y="104"/>
                      <a:pt x="245" y="103"/>
                      <a:pt x="248" y="102"/>
                    </a:cubicBezTo>
                    <a:cubicBezTo>
                      <a:pt x="251" y="101"/>
                      <a:pt x="254" y="99"/>
                      <a:pt x="259" y="98"/>
                    </a:cubicBezTo>
                    <a:cubicBezTo>
                      <a:pt x="269" y="95"/>
                      <a:pt x="281" y="91"/>
                      <a:pt x="294" y="89"/>
                    </a:cubicBezTo>
                    <a:cubicBezTo>
                      <a:pt x="301" y="87"/>
                      <a:pt x="308" y="87"/>
                      <a:pt x="314" y="86"/>
                    </a:cubicBezTo>
                    <a:cubicBezTo>
                      <a:pt x="320" y="85"/>
                      <a:pt x="326" y="85"/>
                      <a:pt x="331" y="85"/>
                    </a:cubicBezTo>
                    <a:cubicBezTo>
                      <a:pt x="333" y="85"/>
                      <a:pt x="336" y="85"/>
                      <a:pt x="338" y="85"/>
                    </a:cubicBezTo>
                    <a:cubicBezTo>
                      <a:pt x="340" y="85"/>
                      <a:pt x="341" y="85"/>
                      <a:pt x="343" y="85"/>
                    </a:cubicBezTo>
                    <a:cubicBezTo>
                      <a:pt x="346" y="85"/>
                      <a:pt x="347" y="85"/>
                      <a:pt x="347" y="85"/>
                    </a:cubicBezTo>
                    <a:cubicBezTo>
                      <a:pt x="347" y="85"/>
                      <a:pt x="348" y="85"/>
                      <a:pt x="349" y="85"/>
                    </a:cubicBezTo>
                    <a:cubicBezTo>
                      <a:pt x="349" y="85"/>
                      <a:pt x="350" y="85"/>
                      <a:pt x="352" y="85"/>
                    </a:cubicBezTo>
                    <a:cubicBezTo>
                      <a:pt x="355" y="85"/>
                      <a:pt x="359" y="85"/>
                      <a:pt x="364" y="86"/>
                    </a:cubicBezTo>
                    <a:cubicBezTo>
                      <a:pt x="374" y="87"/>
                      <a:pt x="387" y="89"/>
                      <a:pt x="400" y="92"/>
                    </a:cubicBezTo>
                    <a:cubicBezTo>
                      <a:pt x="413" y="95"/>
                      <a:pt x="426" y="99"/>
                      <a:pt x="435" y="103"/>
                    </a:cubicBezTo>
                    <a:cubicBezTo>
                      <a:pt x="439" y="105"/>
                      <a:pt x="443" y="106"/>
                      <a:pt x="446" y="107"/>
                    </a:cubicBezTo>
                    <a:cubicBezTo>
                      <a:pt x="449" y="109"/>
                      <a:pt x="450" y="109"/>
                      <a:pt x="450" y="109"/>
                    </a:cubicBezTo>
                    <a:cubicBezTo>
                      <a:pt x="450" y="109"/>
                      <a:pt x="456" y="112"/>
                      <a:pt x="465" y="117"/>
                    </a:cubicBezTo>
                    <a:cubicBezTo>
                      <a:pt x="473" y="122"/>
                      <a:pt x="485" y="129"/>
                      <a:pt x="495" y="137"/>
                    </a:cubicBezTo>
                    <a:cubicBezTo>
                      <a:pt x="498" y="139"/>
                      <a:pt x="500" y="141"/>
                      <a:pt x="503" y="143"/>
                    </a:cubicBezTo>
                    <a:cubicBezTo>
                      <a:pt x="505" y="145"/>
                      <a:pt x="508" y="147"/>
                      <a:pt x="510" y="150"/>
                    </a:cubicBezTo>
                    <a:cubicBezTo>
                      <a:pt x="512" y="152"/>
                      <a:pt x="515" y="154"/>
                      <a:pt x="517" y="156"/>
                    </a:cubicBezTo>
                    <a:cubicBezTo>
                      <a:pt x="519" y="158"/>
                      <a:pt x="521" y="160"/>
                      <a:pt x="522" y="161"/>
                    </a:cubicBezTo>
                    <a:cubicBezTo>
                      <a:pt x="526" y="165"/>
                      <a:pt x="529" y="168"/>
                      <a:pt x="531" y="170"/>
                    </a:cubicBezTo>
                    <a:cubicBezTo>
                      <a:pt x="533" y="172"/>
                      <a:pt x="534" y="174"/>
                      <a:pt x="534" y="174"/>
                    </a:cubicBezTo>
                    <a:cubicBezTo>
                      <a:pt x="534" y="174"/>
                      <a:pt x="534" y="174"/>
                      <a:pt x="534" y="175"/>
                    </a:cubicBezTo>
                    <a:cubicBezTo>
                      <a:pt x="535" y="175"/>
                      <a:pt x="536" y="176"/>
                      <a:pt x="537" y="177"/>
                    </a:cubicBezTo>
                    <a:cubicBezTo>
                      <a:pt x="537" y="178"/>
                      <a:pt x="539" y="180"/>
                      <a:pt x="540" y="181"/>
                    </a:cubicBezTo>
                    <a:cubicBezTo>
                      <a:pt x="541" y="183"/>
                      <a:pt x="543" y="185"/>
                      <a:pt x="544" y="187"/>
                    </a:cubicBezTo>
                    <a:cubicBezTo>
                      <a:pt x="550" y="195"/>
                      <a:pt x="557" y="206"/>
                      <a:pt x="564" y="218"/>
                    </a:cubicBezTo>
                    <a:cubicBezTo>
                      <a:pt x="570" y="229"/>
                      <a:pt x="575" y="241"/>
                      <a:pt x="579" y="251"/>
                    </a:cubicBezTo>
                    <a:cubicBezTo>
                      <a:pt x="580" y="255"/>
                      <a:pt x="582" y="259"/>
                      <a:pt x="583" y="262"/>
                    </a:cubicBezTo>
                    <a:cubicBezTo>
                      <a:pt x="583" y="264"/>
                      <a:pt x="583" y="265"/>
                      <a:pt x="584" y="265"/>
                    </a:cubicBezTo>
                    <a:cubicBezTo>
                      <a:pt x="584" y="266"/>
                      <a:pt x="584" y="267"/>
                      <a:pt x="584" y="267"/>
                    </a:cubicBezTo>
                    <a:cubicBezTo>
                      <a:pt x="584" y="267"/>
                      <a:pt x="584" y="268"/>
                      <a:pt x="585" y="271"/>
                    </a:cubicBezTo>
                    <a:cubicBezTo>
                      <a:pt x="586" y="272"/>
                      <a:pt x="586" y="274"/>
                      <a:pt x="587" y="276"/>
                    </a:cubicBezTo>
                    <a:cubicBezTo>
                      <a:pt x="587" y="278"/>
                      <a:pt x="588" y="280"/>
                      <a:pt x="588" y="283"/>
                    </a:cubicBezTo>
                    <a:cubicBezTo>
                      <a:pt x="589" y="287"/>
                      <a:pt x="590" y="293"/>
                      <a:pt x="591" y="299"/>
                    </a:cubicBezTo>
                    <a:cubicBezTo>
                      <a:pt x="592" y="305"/>
                      <a:pt x="593" y="312"/>
                      <a:pt x="594" y="319"/>
                    </a:cubicBezTo>
                    <a:cubicBezTo>
                      <a:pt x="595" y="332"/>
                      <a:pt x="595" y="345"/>
                      <a:pt x="594" y="355"/>
                    </a:cubicBezTo>
                    <a:cubicBezTo>
                      <a:pt x="593" y="360"/>
                      <a:pt x="593" y="364"/>
                      <a:pt x="593" y="367"/>
                    </a:cubicBezTo>
                    <a:cubicBezTo>
                      <a:pt x="592" y="370"/>
                      <a:pt x="592" y="372"/>
                      <a:pt x="592" y="372"/>
                    </a:cubicBezTo>
                    <a:cubicBezTo>
                      <a:pt x="592" y="372"/>
                      <a:pt x="592" y="372"/>
                      <a:pt x="592" y="373"/>
                    </a:cubicBezTo>
                    <a:cubicBezTo>
                      <a:pt x="592" y="374"/>
                      <a:pt x="592" y="375"/>
                      <a:pt x="591" y="376"/>
                    </a:cubicBezTo>
                    <a:cubicBezTo>
                      <a:pt x="591" y="378"/>
                      <a:pt x="591" y="379"/>
                      <a:pt x="591" y="381"/>
                    </a:cubicBezTo>
                    <a:cubicBezTo>
                      <a:pt x="590" y="383"/>
                      <a:pt x="590" y="386"/>
                      <a:pt x="589" y="388"/>
                    </a:cubicBezTo>
                    <a:cubicBezTo>
                      <a:pt x="588" y="398"/>
                      <a:pt x="584" y="411"/>
                      <a:pt x="580" y="423"/>
                    </a:cubicBezTo>
                    <a:cubicBezTo>
                      <a:pt x="575" y="436"/>
                      <a:pt x="570" y="448"/>
                      <a:pt x="565" y="457"/>
                    </a:cubicBezTo>
                    <a:cubicBezTo>
                      <a:pt x="563" y="461"/>
                      <a:pt x="561" y="465"/>
                      <a:pt x="559" y="467"/>
                    </a:cubicBezTo>
                    <a:cubicBezTo>
                      <a:pt x="558" y="470"/>
                      <a:pt x="557" y="471"/>
                      <a:pt x="557" y="471"/>
                    </a:cubicBezTo>
                    <a:cubicBezTo>
                      <a:pt x="557" y="471"/>
                      <a:pt x="556" y="473"/>
                      <a:pt x="554" y="475"/>
                    </a:cubicBezTo>
                    <a:cubicBezTo>
                      <a:pt x="553" y="478"/>
                      <a:pt x="550" y="481"/>
                      <a:pt x="548" y="485"/>
                    </a:cubicBezTo>
                    <a:cubicBezTo>
                      <a:pt x="542" y="493"/>
                      <a:pt x="534" y="504"/>
                      <a:pt x="525" y="513"/>
                    </a:cubicBezTo>
                    <a:cubicBezTo>
                      <a:pt x="515" y="523"/>
                      <a:pt x="505" y="532"/>
                      <a:pt x="497" y="538"/>
                    </a:cubicBezTo>
                    <a:cubicBezTo>
                      <a:pt x="496" y="539"/>
                      <a:pt x="496" y="539"/>
                      <a:pt x="495" y="540"/>
                    </a:cubicBezTo>
                    <a:cubicBezTo>
                      <a:pt x="494" y="541"/>
                      <a:pt x="493" y="541"/>
                      <a:pt x="492" y="542"/>
                    </a:cubicBezTo>
                    <a:cubicBezTo>
                      <a:pt x="490" y="543"/>
                      <a:pt x="489" y="544"/>
                      <a:pt x="488" y="545"/>
                    </a:cubicBezTo>
                    <a:cubicBezTo>
                      <a:pt x="485" y="547"/>
                      <a:pt x="484" y="548"/>
                      <a:pt x="484" y="548"/>
                    </a:cubicBezTo>
                    <a:cubicBezTo>
                      <a:pt x="484" y="548"/>
                      <a:pt x="483" y="549"/>
                      <a:pt x="480" y="550"/>
                    </a:cubicBezTo>
                    <a:cubicBezTo>
                      <a:pt x="479" y="551"/>
                      <a:pt x="478" y="552"/>
                      <a:pt x="476" y="553"/>
                    </a:cubicBezTo>
                    <a:cubicBezTo>
                      <a:pt x="475" y="554"/>
                      <a:pt x="474" y="554"/>
                      <a:pt x="473" y="555"/>
                    </a:cubicBezTo>
                    <a:cubicBezTo>
                      <a:pt x="472" y="555"/>
                      <a:pt x="471" y="556"/>
                      <a:pt x="470" y="557"/>
                    </a:cubicBezTo>
                    <a:cubicBezTo>
                      <a:pt x="461" y="562"/>
                      <a:pt x="450" y="568"/>
                      <a:pt x="437" y="573"/>
                    </a:cubicBezTo>
                    <a:cubicBezTo>
                      <a:pt x="425" y="578"/>
                      <a:pt x="412" y="582"/>
                      <a:pt x="403" y="585"/>
                    </a:cubicBezTo>
                    <a:cubicBezTo>
                      <a:pt x="398" y="586"/>
                      <a:pt x="394" y="587"/>
                      <a:pt x="391" y="587"/>
                    </a:cubicBezTo>
                    <a:cubicBezTo>
                      <a:pt x="388" y="588"/>
                      <a:pt x="387" y="588"/>
                      <a:pt x="387" y="588"/>
                    </a:cubicBezTo>
                    <a:cubicBezTo>
                      <a:pt x="387" y="588"/>
                      <a:pt x="385" y="588"/>
                      <a:pt x="382" y="589"/>
                    </a:cubicBezTo>
                    <a:cubicBezTo>
                      <a:pt x="379" y="589"/>
                      <a:pt x="375" y="590"/>
                      <a:pt x="370" y="591"/>
                    </a:cubicBezTo>
                    <a:cubicBezTo>
                      <a:pt x="360" y="592"/>
                      <a:pt x="347" y="593"/>
                      <a:pt x="334" y="592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B8BF6BF5-D0B7-B87C-7A12-E1AD0EF863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58212" y="1989700"/>
                <a:ext cx="1353065" cy="1351385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  <a:gd name="T112" fmla="*/ 71 w 1504"/>
                  <a:gd name="T113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1" h="680">
                    <a:moveTo>
                      <a:pt x="354" y="680"/>
                    </a:moveTo>
                    <a:cubicBezTo>
                      <a:pt x="357" y="680"/>
                      <a:pt x="361" y="679"/>
                      <a:pt x="363" y="679"/>
                    </a:cubicBezTo>
                    <a:cubicBezTo>
                      <a:pt x="366" y="679"/>
                      <a:pt x="367" y="679"/>
                      <a:pt x="367" y="679"/>
                    </a:cubicBezTo>
                    <a:cubicBezTo>
                      <a:pt x="371" y="679"/>
                      <a:pt x="374" y="677"/>
                      <a:pt x="376" y="674"/>
                    </a:cubicBezTo>
                    <a:cubicBezTo>
                      <a:pt x="376" y="674"/>
                      <a:pt x="379" y="666"/>
                      <a:pt x="382" y="658"/>
                    </a:cubicBezTo>
                    <a:cubicBezTo>
                      <a:pt x="383" y="654"/>
                      <a:pt x="385" y="651"/>
                      <a:pt x="386" y="648"/>
                    </a:cubicBezTo>
                    <a:cubicBezTo>
                      <a:pt x="387" y="645"/>
                      <a:pt x="387" y="643"/>
                      <a:pt x="387" y="643"/>
                    </a:cubicBezTo>
                    <a:cubicBezTo>
                      <a:pt x="388" y="640"/>
                      <a:pt x="391" y="638"/>
                      <a:pt x="394" y="637"/>
                    </a:cubicBezTo>
                    <a:cubicBezTo>
                      <a:pt x="394" y="637"/>
                      <a:pt x="396" y="637"/>
                      <a:pt x="398" y="636"/>
                    </a:cubicBezTo>
                    <a:cubicBezTo>
                      <a:pt x="400" y="636"/>
                      <a:pt x="402" y="636"/>
                      <a:pt x="405" y="635"/>
                    </a:cubicBezTo>
                    <a:cubicBezTo>
                      <a:pt x="410" y="634"/>
                      <a:pt x="415" y="633"/>
                      <a:pt x="415" y="633"/>
                    </a:cubicBezTo>
                    <a:cubicBezTo>
                      <a:pt x="415" y="633"/>
                      <a:pt x="421" y="631"/>
                      <a:pt x="426" y="630"/>
                    </a:cubicBezTo>
                    <a:cubicBezTo>
                      <a:pt x="428" y="629"/>
                      <a:pt x="431" y="628"/>
                      <a:pt x="433" y="627"/>
                    </a:cubicBezTo>
                    <a:cubicBezTo>
                      <a:pt x="435" y="627"/>
                      <a:pt x="436" y="626"/>
                      <a:pt x="436" y="626"/>
                    </a:cubicBezTo>
                    <a:cubicBezTo>
                      <a:pt x="439" y="625"/>
                      <a:pt x="443" y="626"/>
                      <a:pt x="445" y="628"/>
                    </a:cubicBezTo>
                    <a:cubicBezTo>
                      <a:pt x="445" y="628"/>
                      <a:pt x="446" y="630"/>
                      <a:pt x="449" y="632"/>
                    </a:cubicBezTo>
                    <a:cubicBezTo>
                      <a:pt x="451" y="634"/>
                      <a:pt x="454" y="636"/>
                      <a:pt x="457" y="639"/>
                    </a:cubicBezTo>
                    <a:cubicBezTo>
                      <a:pt x="463" y="644"/>
                      <a:pt x="470" y="650"/>
                      <a:pt x="470" y="650"/>
                    </a:cubicBezTo>
                    <a:cubicBezTo>
                      <a:pt x="472" y="652"/>
                      <a:pt x="476" y="652"/>
                      <a:pt x="480" y="650"/>
                    </a:cubicBezTo>
                    <a:cubicBezTo>
                      <a:pt x="480" y="650"/>
                      <a:pt x="481" y="650"/>
                      <a:pt x="483" y="649"/>
                    </a:cubicBezTo>
                    <a:cubicBezTo>
                      <a:pt x="486" y="648"/>
                      <a:pt x="489" y="646"/>
                      <a:pt x="492" y="645"/>
                    </a:cubicBezTo>
                    <a:cubicBezTo>
                      <a:pt x="498" y="642"/>
                      <a:pt x="504" y="639"/>
                      <a:pt x="504" y="639"/>
                    </a:cubicBezTo>
                    <a:cubicBezTo>
                      <a:pt x="507" y="637"/>
                      <a:pt x="509" y="634"/>
                      <a:pt x="509" y="630"/>
                    </a:cubicBezTo>
                    <a:cubicBezTo>
                      <a:pt x="509" y="630"/>
                      <a:pt x="509" y="622"/>
                      <a:pt x="508" y="614"/>
                    </a:cubicBezTo>
                    <a:cubicBezTo>
                      <a:pt x="508" y="606"/>
                      <a:pt x="507" y="598"/>
                      <a:pt x="507" y="598"/>
                    </a:cubicBezTo>
                    <a:cubicBezTo>
                      <a:pt x="507" y="594"/>
                      <a:pt x="508" y="591"/>
                      <a:pt x="511" y="590"/>
                    </a:cubicBezTo>
                    <a:cubicBezTo>
                      <a:pt x="511" y="590"/>
                      <a:pt x="512" y="589"/>
                      <a:pt x="514" y="588"/>
                    </a:cubicBezTo>
                    <a:cubicBezTo>
                      <a:pt x="516" y="586"/>
                      <a:pt x="518" y="585"/>
                      <a:pt x="520" y="583"/>
                    </a:cubicBezTo>
                    <a:cubicBezTo>
                      <a:pt x="522" y="582"/>
                      <a:pt x="524" y="580"/>
                      <a:pt x="526" y="579"/>
                    </a:cubicBezTo>
                    <a:cubicBezTo>
                      <a:pt x="527" y="578"/>
                      <a:pt x="529" y="577"/>
                      <a:pt x="529" y="577"/>
                    </a:cubicBezTo>
                    <a:cubicBezTo>
                      <a:pt x="529" y="577"/>
                      <a:pt x="530" y="576"/>
                      <a:pt x="531" y="575"/>
                    </a:cubicBezTo>
                    <a:cubicBezTo>
                      <a:pt x="533" y="573"/>
                      <a:pt x="535" y="572"/>
                      <a:pt x="537" y="570"/>
                    </a:cubicBezTo>
                    <a:cubicBezTo>
                      <a:pt x="541" y="566"/>
                      <a:pt x="545" y="563"/>
                      <a:pt x="545" y="563"/>
                    </a:cubicBezTo>
                    <a:cubicBezTo>
                      <a:pt x="547" y="561"/>
                      <a:pt x="551" y="560"/>
                      <a:pt x="554" y="561"/>
                    </a:cubicBezTo>
                    <a:cubicBezTo>
                      <a:pt x="554" y="561"/>
                      <a:pt x="561" y="564"/>
                      <a:pt x="569" y="566"/>
                    </a:cubicBezTo>
                    <a:cubicBezTo>
                      <a:pt x="573" y="567"/>
                      <a:pt x="577" y="568"/>
                      <a:pt x="580" y="569"/>
                    </a:cubicBezTo>
                    <a:cubicBezTo>
                      <a:pt x="583" y="570"/>
                      <a:pt x="585" y="570"/>
                      <a:pt x="585" y="570"/>
                    </a:cubicBezTo>
                    <a:cubicBezTo>
                      <a:pt x="588" y="571"/>
                      <a:pt x="592" y="570"/>
                      <a:pt x="594" y="567"/>
                    </a:cubicBezTo>
                    <a:cubicBezTo>
                      <a:pt x="594" y="567"/>
                      <a:pt x="596" y="566"/>
                      <a:pt x="597" y="564"/>
                    </a:cubicBezTo>
                    <a:cubicBezTo>
                      <a:pt x="599" y="562"/>
                      <a:pt x="601" y="559"/>
                      <a:pt x="603" y="557"/>
                    </a:cubicBezTo>
                    <a:cubicBezTo>
                      <a:pt x="605" y="554"/>
                      <a:pt x="607" y="552"/>
                      <a:pt x="609" y="550"/>
                    </a:cubicBezTo>
                    <a:cubicBezTo>
                      <a:pt x="611" y="548"/>
                      <a:pt x="612" y="546"/>
                      <a:pt x="612" y="546"/>
                    </a:cubicBezTo>
                    <a:cubicBezTo>
                      <a:pt x="614" y="544"/>
                      <a:pt x="614" y="540"/>
                      <a:pt x="613" y="537"/>
                    </a:cubicBezTo>
                    <a:cubicBezTo>
                      <a:pt x="613" y="537"/>
                      <a:pt x="610" y="529"/>
                      <a:pt x="606" y="522"/>
                    </a:cubicBezTo>
                    <a:cubicBezTo>
                      <a:pt x="604" y="518"/>
                      <a:pt x="602" y="515"/>
                      <a:pt x="601" y="512"/>
                    </a:cubicBezTo>
                    <a:cubicBezTo>
                      <a:pt x="599" y="509"/>
                      <a:pt x="598" y="508"/>
                      <a:pt x="598" y="508"/>
                    </a:cubicBezTo>
                    <a:cubicBezTo>
                      <a:pt x="597" y="505"/>
                      <a:pt x="597" y="501"/>
                      <a:pt x="598" y="499"/>
                    </a:cubicBezTo>
                    <a:cubicBezTo>
                      <a:pt x="598" y="499"/>
                      <a:pt x="599" y="497"/>
                      <a:pt x="600" y="496"/>
                    </a:cubicBezTo>
                    <a:cubicBezTo>
                      <a:pt x="601" y="494"/>
                      <a:pt x="603" y="492"/>
                      <a:pt x="604" y="489"/>
                    </a:cubicBezTo>
                    <a:cubicBezTo>
                      <a:pt x="605" y="487"/>
                      <a:pt x="607" y="485"/>
                      <a:pt x="608" y="483"/>
                    </a:cubicBezTo>
                    <a:cubicBezTo>
                      <a:pt x="609" y="481"/>
                      <a:pt x="609" y="480"/>
                      <a:pt x="609" y="480"/>
                    </a:cubicBezTo>
                    <a:cubicBezTo>
                      <a:pt x="609" y="480"/>
                      <a:pt x="612" y="475"/>
                      <a:pt x="614" y="470"/>
                    </a:cubicBezTo>
                    <a:cubicBezTo>
                      <a:pt x="615" y="468"/>
                      <a:pt x="616" y="465"/>
                      <a:pt x="617" y="464"/>
                    </a:cubicBezTo>
                    <a:cubicBezTo>
                      <a:pt x="618" y="462"/>
                      <a:pt x="619" y="460"/>
                      <a:pt x="619" y="460"/>
                    </a:cubicBezTo>
                    <a:cubicBezTo>
                      <a:pt x="620" y="457"/>
                      <a:pt x="623" y="455"/>
                      <a:pt x="626" y="455"/>
                    </a:cubicBezTo>
                    <a:cubicBezTo>
                      <a:pt x="626" y="455"/>
                      <a:pt x="634" y="454"/>
                      <a:pt x="642" y="453"/>
                    </a:cubicBezTo>
                    <a:cubicBezTo>
                      <a:pt x="646" y="453"/>
                      <a:pt x="650" y="452"/>
                      <a:pt x="653" y="452"/>
                    </a:cubicBezTo>
                    <a:cubicBezTo>
                      <a:pt x="656" y="451"/>
                      <a:pt x="658" y="451"/>
                      <a:pt x="658" y="451"/>
                    </a:cubicBezTo>
                    <a:cubicBezTo>
                      <a:pt x="662" y="450"/>
                      <a:pt x="664" y="448"/>
                      <a:pt x="665" y="444"/>
                    </a:cubicBezTo>
                    <a:cubicBezTo>
                      <a:pt x="665" y="444"/>
                      <a:pt x="668" y="438"/>
                      <a:pt x="669" y="431"/>
                    </a:cubicBezTo>
                    <a:cubicBezTo>
                      <a:pt x="670" y="428"/>
                      <a:pt x="671" y="425"/>
                      <a:pt x="672" y="423"/>
                    </a:cubicBezTo>
                    <a:cubicBezTo>
                      <a:pt x="672" y="420"/>
                      <a:pt x="673" y="418"/>
                      <a:pt x="673" y="418"/>
                    </a:cubicBezTo>
                    <a:cubicBezTo>
                      <a:pt x="674" y="415"/>
                      <a:pt x="673" y="411"/>
                      <a:pt x="670" y="409"/>
                    </a:cubicBezTo>
                    <a:cubicBezTo>
                      <a:pt x="670" y="409"/>
                      <a:pt x="664" y="404"/>
                      <a:pt x="658" y="398"/>
                    </a:cubicBezTo>
                    <a:cubicBezTo>
                      <a:pt x="651" y="393"/>
                      <a:pt x="645" y="388"/>
                      <a:pt x="645" y="388"/>
                    </a:cubicBezTo>
                    <a:cubicBezTo>
                      <a:pt x="642" y="386"/>
                      <a:pt x="641" y="383"/>
                      <a:pt x="641" y="380"/>
                    </a:cubicBezTo>
                    <a:cubicBezTo>
                      <a:pt x="641" y="380"/>
                      <a:pt x="642" y="375"/>
                      <a:pt x="643" y="369"/>
                    </a:cubicBezTo>
                    <a:cubicBezTo>
                      <a:pt x="643" y="364"/>
                      <a:pt x="644" y="359"/>
                      <a:pt x="644" y="359"/>
                    </a:cubicBezTo>
                    <a:cubicBezTo>
                      <a:pt x="644" y="359"/>
                      <a:pt x="644" y="357"/>
                      <a:pt x="644" y="355"/>
                    </a:cubicBezTo>
                    <a:cubicBezTo>
                      <a:pt x="644" y="353"/>
                      <a:pt x="644" y="350"/>
                      <a:pt x="644" y="348"/>
                    </a:cubicBezTo>
                    <a:cubicBezTo>
                      <a:pt x="644" y="345"/>
                      <a:pt x="644" y="342"/>
                      <a:pt x="644" y="340"/>
                    </a:cubicBezTo>
                    <a:cubicBezTo>
                      <a:pt x="644" y="338"/>
                      <a:pt x="644" y="337"/>
                      <a:pt x="644" y="337"/>
                    </a:cubicBezTo>
                    <a:cubicBezTo>
                      <a:pt x="644" y="334"/>
                      <a:pt x="646" y="331"/>
                      <a:pt x="649" y="329"/>
                    </a:cubicBezTo>
                    <a:cubicBezTo>
                      <a:pt x="649" y="329"/>
                      <a:pt x="650" y="328"/>
                      <a:pt x="653" y="327"/>
                    </a:cubicBezTo>
                    <a:cubicBezTo>
                      <a:pt x="656" y="325"/>
                      <a:pt x="659" y="323"/>
                      <a:pt x="663" y="321"/>
                    </a:cubicBezTo>
                    <a:cubicBezTo>
                      <a:pt x="670" y="317"/>
                      <a:pt x="677" y="312"/>
                      <a:pt x="677" y="312"/>
                    </a:cubicBezTo>
                    <a:cubicBezTo>
                      <a:pt x="679" y="310"/>
                      <a:pt x="681" y="307"/>
                      <a:pt x="680" y="303"/>
                    </a:cubicBezTo>
                    <a:cubicBezTo>
                      <a:pt x="680" y="303"/>
                      <a:pt x="680" y="296"/>
                      <a:pt x="679" y="290"/>
                    </a:cubicBezTo>
                    <a:cubicBezTo>
                      <a:pt x="678" y="283"/>
                      <a:pt x="677" y="277"/>
                      <a:pt x="677" y="277"/>
                    </a:cubicBezTo>
                    <a:cubicBezTo>
                      <a:pt x="676" y="273"/>
                      <a:pt x="674" y="270"/>
                      <a:pt x="670" y="269"/>
                    </a:cubicBezTo>
                    <a:cubicBezTo>
                      <a:pt x="670" y="269"/>
                      <a:pt x="662" y="267"/>
                      <a:pt x="655" y="264"/>
                    </a:cubicBezTo>
                    <a:cubicBezTo>
                      <a:pt x="651" y="263"/>
                      <a:pt x="647" y="262"/>
                      <a:pt x="644" y="262"/>
                    </a:cubicBezTo>
                    <a:cubicBezTo>
                      <a:pt x="641" y="261"/>
                      <a:pt x="639" y="260"/>
                      <a:pt x="639" y="260"/>
                    </a:cubicBezTo>
                    <a:cubicBezTo>
                      <a:pt x="636" y="260"/>
                      <a:pt x="633" y="257"/>
                      <a:pt x="632" y="254"/>
                    </a:cubicBezTo>
                    <a:cubicBezTo>
                      <a:pt x="632" y="254"/>
                      <a:pt x="631" y="249"/>
                      <a:pt x="629" y="244"/>
                    </a:cubicBezTo>
                    <a:cubicBezTo>
                      <a:pt x="628" y="241"/>
                      <a:pt x="627" y="239"/>
                      <a:pt x="627" y="237"/>
                    </a:cubicBezTo>
                    <a:cubicBezTo>
                      <a:pt x="626" y="235"/>
                      <a:pt x="626" y="234"/>
                      <a:pt x="626" y="234"/>
                    </a:cubicBezTo>
                    <a:cubicBezTo>
                      <a:pt x="626" y="234"/>
                      <a:pt x="624" y="229"/>
                      <a:pt x="622" y="224"/>
                    </a:cubicBezTo>
                    <a:cubicBezTo>
                      <a:pt x="621" y="221"/>
                      <a:pt x="620" y="219"/>
                      <a:pt x="619" y="217"/>
                    </a:cubicBezTo>
                    <a:cubicBezTo>
                      <a:pt x="618" y="215"/>
                      <a:pt x="617" y="214"/>
                      <a:pt x="617" y="214"/>
                    </a:cubicBezTo>
                    <a:cubicBezTo>
                      <a:pt x="616" y="211"/>
                      <a:pt x="616" y="207"/>
                      <a:pt x="618" y="205"/>
                    </a:cubicBezTo>
                    <a:cubicBezTo>
                      <a:pt x="618" y="205"/>
                      <a:pt x="619" y="203"/>
                      <a:pt x="621" y="201"/>
                    </a:cubicBezTo>
                    <a:cubicBezTo>
                      <a:pt x="623" y="198"/>
                      <a:pt x="625" y="195"/>
                      <a:pt x="628" y="192"/>
                    </a:cubicBezTo>
                    <a:cubicBezTo>
                      <a:pt x="632" y="185"/>
                      <a:pt x="637" y="178"/>
                      <a:pt x="637" y="178"/>
                    </a:cubicBezTo>
                    <a:cubicBezTo>
                      <a:pt x="639" y="175"/>
                      <a:pt x="638" y="171"/>
                      <a:pt x="637" y="168"/>
                    </a:cubicBezTo>
                    <a:cubicBezTo>
                      <a:pt x="637" y="168"/>
                      <a:pt x="636" y="167"/>
                      <a:pt x="635" y="164"/>
                    </a:cubicBezTo>
                    <a:cubicBezTo>
                      <a:pt x="633" y="162"/>
                      <a:pt x="632" y="159"/>
                      <a:pt x="630" y="157"/>
                    </a:cubicBezTo>
                    <a:cubicBezTo>
                      <a:pt x="628" y="154"/>
                      <a:pt x="626" y="151"/>
                      <a:pt x="625" y="149"/>
                    </a:cubicBezTo>
                    <a:cubicBezTo>
                      <a:pt x="623" y="147"/>
                      <a:pt x="622" y="145"/>
                      <a:pt x="622" y="145"/>
                    </a:cubicBezTo>
                    <a:cubicBezTo>
                      <a:pt x="620" y="142"/>
                      <a:pt x="617" y="141"/>
                      <a:pt x="614" y="141"/>
                    </a:cubicBezTo>
                    <a:cubicBezTo>
                      <a:pt x="614" y="141"/>
                      <a:pt x="605" y="142"/>
                      <a:pt x="597" y="143"/>
                    </a:cubicBezTo>
                    <a:cubicBezTo>
                      <a:pt x="589" y="144"/>
                      <a:pt x="581" y="146"/>
                      <a:pt x="581" y="146"/>
                    </a:cubicBezTo>
                    <a:cubicBezTo>
                      <a:pt x="578" y="147"/>
                      <a:pt x="575" y="145"/>
                      <a:pt x="573" y="143"/>
                    </a:cubicBezTo>
                    <a:cubicBezTo>
                      <a:pt x="573" y="143"/>
                      <a:pt x="569" y="139"/>
                      <a:pt x="566" y="135"/>
                    </a:cubicBezTo>
                    <a:cubicBezTo>
                      <a:pt x="564" y="133"/>
                      <a:pt x="562" y="131"/>
                      <a:pt x="561" y="129"/>
                    </a:cubicBezTo>
                    <a:cubicBezTo>
                      <a:pt x="559" y="128"/>
                      <a:pt x="558" y="127"/>
                      <a:pt x="558" y="127"/>
                    </a:cubicBezTo>
                    <a:cubicBezTo>
                      <a:pt x="558" y="127"/>
                      <a:pt x="557" y="126"/>
                      <a:pt x="556" y="125"/>
                    </a:cubicBezTo>
                    <a:cubicBezTo>
                      <a:pt x="555" y="123"/>
                      <a:pt x="553" y="121"/>
                      <a:pt x="551" y="119"/>
                    </a:cubicBezTo>
                    <a:cubicBezTo>
                      <a:pt x="549" y="118"/>
                      <a:pt x="547" y="116"/>
                      <a:pt x="545" y="114"/>
                    </a:cubicBezTo>
                    <a:cubicBezTo>
                      <a:pt x="544" y="113"/>
                      <a:pt x="543" y="112"/>
                      <a:pt x="543" y="112"/>
                    </a:cubicBezTo>
                    <a:cubicBezTo>
                      <a:pt x="540" y="110"/>
                      <a:pt x="539" y="107"/>
                      <a:pt x="540" y="104"/>
                    </a:cubicBezTo>
                    <a:cubicBezTo>
                      <a:pt x="540" y="104"/>
                      <a:pt x="542" y="96"/>
                      <a:pt x="543" y="88"/>
                    </a:cubicBezTo>
                    <a:cubicBezTo>
                      <a:pt x="545" y="80"/>
                      <a:pt x="546" y="71"/>
                      <a:pt x="546" y="71"/>
                    </a:cubicBezTo>
                    <a:cubicBezTo>
                      <a:pt x="546" y="68"/>
                      <a:pt x="545" y="65"/>
                      <a:pt x="542" y="62"/>
                    </a:cubicBezTo>
                    <a:cubicBezTo>
                      <a:pt x="542" y="62"/>
                      <a:pt x="536" y="59"/>
                      <a:pt x="531" y="55"/>
                    </a:cubicBezTo>
                    <a:cubicBezTo>
                      <a:pt x="528" y="53"/>
                      <a:pt x="525" y="51"/>
                      <a:pt x="523" y="50"/>
                    </a:cubicBezTo>
                    <a:cubicBezTo>
                      <a:pt x="521" y="49"/>
                      <a:pt x="519" y="48"/>
                      <a:pt x="519" y="48"/>
                    </a:cubicBezTo>
                    <a:cubicBezTo>
                      <a:pt x="516" y="46"/>
                      <a:pt x="513" y="46"/>
                      <a:pt x="510" y="47"/>
                    </a:cubicBezTo>
                    <a:cubicBezTo>
                      <a:pt x="510" y="47"/>
                      <a:pt x="503" y="51"/>
                      <a:pt x="496" y="56"/>
                    </a:cubicBezTo>
                    <a:cubicBezTo>
                      <a:pt x="489" y="60"/>
                      <a:pt x="482" y="65"/>
                      <a:pt x="482" y="65"/>
                    </a:cubicBezTo>
                    <a:cubicBezTo>
                      <a:pt x="480" y="67"/>
                      <a:pt x="476" y="67"/>
                      <a:pt x="473" y="66"/>
                    </a:cubicBezTo>
                    <a:cubicBezTo>
                      <a:pt x="473" y="66"/>
                      <a:pt x="472" y="65"/>
                      <a:pt x="470" y="64"/>
                    </a:cubicBezTo>
                    <a:cubicBezTo>
                      <a:pt x="468" y="63"/>
                      <a:pt x="466" y="62"/>
                      <a:pt x="463" y="61"/>
                    </a:cubicBezTo>
                    <a:cubicBezTo>
                      <a:pt x="461" y="60"/>
                      <a:pt x="458" y="59"/>
                      <a:pt x="457" y="58"/>
                    </a:cubicBezTo>
                    <a:cubicBezTo>
                      <a:pt x="455" y="57"/>
                      <a:pt x="453" y="57"/>
                      <a:pt x="453" y="57"/>
                    </a:cubicBezTo>
                    <a:cubicBezTo>
                      <a:pt x="453" y="57"/>
                      <a:pt x="448" y="55"/>
                      <a:pt x="443" y="53"/>
                    </a:cubicBezTo>
                    <a:cubicBezTo>
                      <a:pt x="438" y="51"/>
                      <a:pt x="433" y="50"/>
                      <a:pt x="433" y="50"/>
                    </a:cubicBezTo>
                    <a:cubicBezTo>
                      <a:pt x="430" y="49"/>
                      <a:pt x="428" y="46"/>
                      <a:pt x="427" y="43"/>
                    </a:cubicBezTo>
                    <a:cubicBezTo>
                      <a:pt x="427" y="43"/>
                      <a:pt x="426" y="35"/>
                      <a:pt x="424" y="27"/>
                    </a:cubicBezTo>
                    <a:cubicBezTo>
                      <a:pt x="423" y="23"/>
                      <a:pt x="422" y="19"/>
                      <a:pt x="421" y="16"/>
                    </a:cubicBezTo>
                    <a:cubicBezTo>
                      <a:pt x="420" y="13"/>
                      <a:pt x="419" y="11"/>
                      <a:pt x="419" y="11"/>
                    </a:cubicBezTo>
                    <a:cubicBezTo>
                      <a:pt x="419" y="8"/>
                      <a:pt x="416" y="5"/>
                      <a:pt x="412" y="5"/>
                    </a:cubicBezTo>
                    <a:cubicBezTo>
                      <a:pt x="412" y="5"/>
                      <a:pt x="410" y="4"/>
                      <a:pt x="408" y="4"/>
                    </a:cubicBezTo>
                    <a:cubicBezTo>
                      <a:pt x="406" y="3"/>
                      <a:pt x="402" y="3"/>
                      <a:pt x="399" y="2"/>
                    </a:cubicBezTo>
                    <a:cubicBezTo>
                      <a:pt x="392" y="1"/>
                      <a:pt x="386" y="0"/>
                      <a:pt x="386" y="0"/>
                    </a:cubicBezTo>
                    <a:cubicBezTo>
                      <a:pt x="382" y="0"/>
                      <a:pt x="379" y="1"/>
                      <a:pt x="377" y="4"/>
                    </a:cubicBezTo>
                    <a:cubicBezTo>
                      <a:pt x="377" y="4"/>
                      <a:pt x="375" y="5"/>
                      <a:pt x="374" y="8"/>
                    </a:cubicBezTo>
                    <a:cubicBezTo>
                      <a:pt x="372" y="10"/>
                      <a:pt x="370" y="14"/>
                      <a:pt x="367" y="17"/>
                    </a:cubicBezTo>
                    <a:cubicBezTo>
                      <a:pt x="363" y="24"/>
                      <a:pt x="359" y="31"/>
                      <a:pt x="359" y="31"/>
                    </a:cubicBezTo>
                    <a:cubicBezTo>
                      <a:pt x="357" y="34"/>
                      <a:pt x="354" y="35"/>
                      <a:pt x="351" y="35"/>
                    </a:cubicBezTo>
                    <a:cubicBezTo>
                      <a:pt x="351" y="35"/>
                      <a:pt x="349" y="35"/>
                      <a:pt x="347" y="35"/>
                    </a:cubicBezTo>
                    <a:cubicBezTo>
                      <a:pt x="345" y="35"/>
                      <a:pt x="343" y="35"/>
                      <a:pt x="340" y="35"/>
                    </a:cubicBezTo>
                    <a:cubicBezTo>
                      <a:pt x="335" y="35"/>
                      <a:pt x="329" y="35"/>
                      <a:pt x="329" y="35"/>
                    </a:cubicBezTo>
                    <a:cubicBezTo>
                      <a:pt x="329" y="35"/>
                      <a:pt x="329" y="35"/>
                      <a:pt x="328" y="35"/>
                    </a:cubicBezTo>
                    <a:cubicBezTo>
                      <a:pt x="328" y="35"/>
                      <a:pt x="327" y="35"/>
                      <a:pt x="326" y="36"/>
                    </a:cubicBezTo>
                    <a:cubicBezTo>
                      <a:pt x="324" y="36"/>
                      <a:pt x="321" y="36"/>
                      <a:pt x="318" y="36"/>
                    </a:cubicBezTo>
                    <a:cubicBezTo>
                      <a:pt x="316" y="36"/>
                      <a:pt x="313" y="36"/>
                      <a:pt x="311" y="37"/>
                    </a:cubicBezTo>
                    <a:cubicBezTo>
                      <a:pt x="309" y="37"/>
                      <a:pt x="308" y="37"/>
                      <a:pt x="308" y="37"/>
                    </a:cubicBezTo>
                    <a:cubicBezTo>
                      <a:pt x="304" y="37"/>
                      <a:pt x="301" y="36"/>
                      <a:pt x="299" y="33"/>
                    </a:cubicBezTo>
                    <a:cubicBezTo>
                      <a:pt x="299" y="33"/>
                      <a:pt x="295" y="27"/>
                      <a:pt x="290" y="20"/>
                    </a:cubicBezTo>
                    <a:cubicBezTo>
                      <a:pt x="285" y="14"/>
                      <a:pt x="279" y="7"/>
                      <a:pt x="279" y="7"/>
                    </a:cubicBezTo>
                    <a:cubicBezTo>
                      <a:pt x="277" y="5"/>
                      <a:pt x="274" y="4"/>
                      <a:pt x="270" y="5"/>
                    </a:cubicBezTo>
                    <a:cubicBezTo>
                      <a:pt x="270" y="5"/>
                      <a:pt x="264" y="6"/>
                      <a:pt x="257" y="8"/>
                    </a:cubicBezTo>
                    <a:cubicBezTo>
                      <a:pt x="251" y="9"/>
                      <a:pt x="244" y="11"/>
                      <a:pt x="244" y="11"/>
                    </a:cubicBezTo>
                    <a:cubicBezTo>
                      <a:pt x="241" y="12"/>
                      <a:pt x="238" y="15"/>
                      <a:pt x="237" y="18"/>
                    </a:cubicBezTo>
                    <a:cubicBezTo>
                      <a:pt x="237" y="18"/>
                      <a:pt x="236" y="26"/>
                      <a:pt x="234" y="34"/>
                    </a:cubicBezTo>
                    <a:cubicBezTo>
                      <a:pt x="233" y="42"/>
                      <a:pt x="232" y="51"/>
                      <a:pt x="232" y="51"/>
                    </a:cubicBezTo>
                    <a:cubicBezTo>
                      <a:pt x="232" y="54"/>
                      <a:pt x="230" y="56"/>
                      <a:pt x="227" y="58"/>
                    </a:cubicBezTo>
                    <a:cubicBezTo>
                      <a:pt x="227" y="58"/>
                      <a:pt x="225" y="58"/>
                      <a:pt x="223" y="59"/>
                    </a:cubicBezTo>
                    <a:cubicBezTo>
                      <a:pt x="222" y="60"/>
                      <a:pt x="219" y="61"/>
                      <a:pt x="217" y="62"/>
                    </a:cubicBezTo>
                    <a:cubicBezTo>
                      <a:pt x="214" y="63"/>
                      <a:pt x="212" y="64"/>
                      <a:pt x="210" y="65"/>
                    </a:cubicBezTo>
                    <a:cubicBezTo>
                      <a:pt x="209" y="65"/>
                      <a:pt x="208" y="66"/>
                      <a:pt x="208" y="66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6"/>
                      <a:pt x="202" y="69"/>
                      <a:pt x="197" y="71"/>
                    </a:cubicBezTo>
                    <a:cubicBezTo>
                      <a:pt x="195" y="73"/>
                      <a:pt x="193" y="74"/>
                      <a:pt x="191" y="75"/>
                    </a:cubicBezTo>
                    <a:cubicBezTo>
                      <a:pt x="189" y="76"/>
                      <a:pt x="188" y="77"/>
                      <a:pt x="188" y="77"/>
                    </a:cubicBezTo>
                    <a:cubicBezTo>
                      <a:pt x="185" y="78"/>
                      <a:pt x="182" y="78"/>
                      <a:pt x="179" y="77"/>
                    </a:cubicBezTo>
                    <a:cubicBezTo>
                      <a:pt x="179" y="77"/>
                      <a:pt x="172" y="72"/>
                      <a:pt x="165" y="69"/>
                    </a:cubicBezTo>
                    <a:cubicBezTo>
                      <a:pt x="161" y="67"/>
                      <a:pt x="157" y="65"/>
                      <a:pt x="155" y="63"/>
                    </a:cubicBezTo>
                    <a:cubicBezTo>
                      <a:pt x="152" y="62"/>
                      <a:pt x="150" y="61"/>
                      <a:pt x="150" y="61"/>
                    </a:cubicBezTo>
                    <a:cubicBezTo>
                      <a:pt x="147" y="60"/>
                      <a:pt x="143" y="60"/>
                      <a:pt x="140" y="62"/>
                    </a:cubicBezTo>
                    <a:cubicBezTo>
                      <a:pt x="140" y="62"/>
                      <a:pt x="135" y="66"/>
                      <a:pt x="130" y="70"/>
                    </a:cubicBezTo>
                    <a:cubicBezTo>
                      <a:pt x="127" y="72"/>
                      <a:pt x="124" y="74"/>
                      <a:pt x="123" y="76"/>
                    </a:cubicBezTo>
                    <a:cubicBezTo>
                      <a:pt x="121" y="78"/>
                      <a:pt x="119" y="79"/>
                      <a:pt x="119" y="79"/>
                    </a:cubicBezTo>
                    <a:cubicBezTo>
                      <a:pt x="117" y="81"/>
                      <a:pt x="115" y="85"/>
                      <a:pt x="116" y="88"/>
                    </a:cubicBezTo>
                    <a:cubicBezTo>
                      <a:pt x="116" y="88"/>
                      <a:pt x="116" y="90"/>
                      <a:pt x="117" y="93"/>
                    </a:cubicBezTo>
                    <a:cubicBezTo>
                      <a:pt x="118" y="96"/>
                      <a:pt x="119" y="100"/>
                      <a:pt x="120" y="104"/>
                    </a:cubicBezTo>
                    <a:cubicBezTo>
                      <a:pt x="122" y="112"/>
                      <a:pt x="124" y="120"/>
                      <a:pt x="124" y="120"/>
                    </a:cubicBezTo>
                    <a:cubicBezTo>
                      <a:pt x="125" y="123"/>
                      <a:pt x="124" y="126"/>
                      <a:pt x="122" y="128"/>
                    </a:cubicBezTo>
                    <a:cubicBezTo>
                      <a:pt x="122" y="128"/>
                      <a:pt x="119" y="132"/>
                      <a:pt x="115" y="136"/>
                    </a:cubicBezTo>
                    <a:cubicBezTo>
                      <a:pt x="111" y="140"/>
                      <a:pt x="108" y="144"/>
                      <a:pt x="108" y="144"/>
                    </a:cubicBezTo>
                    <a:cubicBezTo>
                      <a:pt x="108" y="144"/>
                      <a:pt x="107" y="145"/>
                      <a:pt x="106" y="147"/>
                    </a:cubicBezTo>
                    <a:cubicBezTo>
                      <a:pt x="104" y="149"/>
                      <a:pt x="103" y="151"/>
                      <a:pt x="101" y="153"/>
                    </a:cubicBezTo>
                    <a:cubicBezTo>
                      <a:pt x="99" y="155"/>
                      <a:pt x="98" y="157"/>
                      <a:pt x="97" y="159"/>
                    </a:cubicBezTo>
                    <a:cubicBezTo>
                      <a:pt x="95" y="160"/>
                      <a:pt x="95" y="162"/>
                      <a:pt x="95" y="162"/>
                    </a:cubicBezTo>
                    <a:cubicBezTo>
                      <a:pt x="93" y="164"/>
                      <a:pt x="90" y="166"/>
                      <a:pt x="86" y="165"/>
                    </a:cubicBezTo>
                    <a:cubicBezTo>
                      <a:pt x="86" y="165"/>
                      <a:pt x="78" y="164"/>
                      <a:pt x="70" y="164"/>
                    </a:cubicBezTo>
                    <a:cubicBezTo>
                      <a:pt x="62" y="163"/>
                      <a:pt x="54" y="163"/>
                      <a:pt x="54" y="163"/>
                    </a:cubicBezTo>
                    <a:cubicBezTo>
                      <a:pt x="50" y="163"/>
                      <a:pt x="47" y="164"/>
                      <a:pt x="45" y="168"/>
                    </a:cubicBezTo>
                    <a:cubicBezTo>
                      <a:pt x="45" y="168"/>
                      <a:pt x="45" y="169"/>
                      <a:pt x="43" y="171"/>
                    </a:cubicBezTo>
                    <a:cubicBezTo>
                      <a:pt x="42" y="174"/>
                      <a:pt x="40" y="176"/>
                      <a:pt x="39" y="179"/>
                    </a:cubicBezTo>
                    <a:cubicBezTo>
                      <a:pt x="36" y="185"/>
                      <a:pt x="33" y="191"/>
                      <a:pt x="33" y="191"/>
                    </a:cubicBezTo>
                    <a:cubicBezTo>
                      <a:pt x="31" y="195"/>
                      <a:pt x="32" y="198"/>
                      <a:pt x="34" y="201"/>
                    </a:cubicBezTo>
                    <a:cubicBezTo>
                      <a:pt x="34" y="201"/>
                      <a:pt x="38" y="208"/>
                      <a:pt x="44" y="214"/>
                    </a:cubicBezTo>
                    <a:cubicBezTo>
                      <a:pt x="49" y="221"/>
                      <a:pt x="54" y="227"/>
                      <a:pt x="54" y="227"/>
                    </a:cubicBezTo>
                    <a:cubicBezTo>
                      <a:pt x="56" y="229"/>
                      <a:pt x="57" y="232"/>
                      <a:pt x="56" y="235"/>
                    </a:cubicBezTo>
                    <a:cubicBezTo>
                      <a:pt x="56" y="235"/>
                      <a:pt x="55" y="237"/>
                      <a:pt x="55" y="239"/>
                    </a:cubicBezTo>
                    <a:cubicBezTo>
                      <a:pt x="54" y="241"/>
                      <a:pt x="53" y="243"/>
                      <a:pt x="52" y="246"/>
                    </a:cubicBezTo>
                    <a:cubicBezTo>
                      <a:pt x="51" y="248"/>
                      <a:pt x="50" y="251"/>
                      <a:pt x="50" y="253"/>
                    </a:cubicBezTo>
                    <a:cubicBezTo>
                      <a:pt x="49" y="255"/>
                      <a:pt x="49" y="256"/>
                      <a:pt x="49" y="256"/>
                    </a:cubicBezTo>
                    <a:cubicBezTo>
                      <a:pt x="49" y="256"/>
                      <a:pt x="49" y="257"/>
                      <a:pt x="48" y="259"/>
                    </a:cubicBezTo>
                    <a:cubicBezTo>
                      <a:pt x="48" y="261"/>
                      <a:pt x="47" y="264"/>
                      <a:pt x="46" y="266"/>
                    </a:cubicBezTo>
                    <a:cubicBezTo>
                      <a:pt x="45" y="272"/>
                      <a:pt x="44" y="277"/>
                      <a:pt x="44" y="277"/>
                    </a:cubicBezTo>
                    <a:cubicBezTo>
                      <a:pt x="43" y="280"/>
                      <a:pt x="41" y="283"/>
                      <a:pt x="38" y="284"/>
                    </a:cubicBezTo>
                    <a:cubicBezTo>
                      <a:pt x="38" y="284"/>
                      <a:pt x="30" y="286"/>
                      <a:pt x="22" y="289"/>
                    </a:cubicBezTo>
                    <a:cubicBezTo>
                      <a:pt x="15" y="292"/>
                      <a:pt x="7" y="295"/>
                      <a:pt x="7" y="295"/>
                    </a:cubicBezTo>
                    <a:cubicBezTo>
                      <a:pt x="4" y="296"/>
                      <a:pt x="2" y="299"/>
                      <a:pt x="1" y="303"/>
                    </a:cubicBezTo>
                    <a:cubicBezTo>
                      <a:pt x="1" y="303"/>
                      <a:pt x="1" y="304"/>
                      <a:pt x="1" y="307"/>
                    </a:cubicBezTo>
                    <a:cubicBezTo>
                      <a:pt x="1" y="309"/>
                      <a:pt x="1" y="313"/>
                      <a:pt x="0" y="316"/>
                    </a:cubicBezTo>
                    <a:cubicBezTo>
                      <a:pt x="0" y="319"/>
                      <a:pt x="0" y="323"/>
                      <a:pt x="0" y="325"/>
                    </a:cubicBezTo>
                    <a:cubicBezTo>
                      <a:pt x="0" y="328"/>
                      <a:pt x="0" y="329"/>
                      <a:pt x="0" y="329"/>
                    </a:cubicBezTo>
                    <a:cubicBezTo>
                      <a:pt x="0" y="333"/>
                      <a:pt x="1" y="336"/>
                      <a:pt x="4" y="338"/>
                    </a:cubicBezTo>
                    <a:cubicBezTo>
                      <a:pt x="4" y="338"/>
                      <a:pt x="11" y="342"/>
                      <a:pt x="19" y="346"/>
                    </a:cubicBezTo>
                    <a:cubicBezTo>
                      <a:pt x="22" y="348"/>
                      <a:pt x="26" y="350"/>
                      <a:pt x="29" y="351"/>
                    </a:cubicBezTo>
                    <a:cubicBezTo>
                      <a:pt x="31" y="352"/>
                      <a:pt x="33" y="353"/>
                      <a:pt x="33" y="353"/>
                    </a:cubicBezTo>
                    <a:cubicBezTo>
                      <a:pt x="36" y="354"/>
                      <a:pt x="38" y="357"/>
                      <a:pt x="38" y="360"/>
                    </a:cubicBezTo>
                    <a:cubicBezTo>
                      <a:pt x="38" y="360"/>
                      <a:pt x="39" y="362"/>
                      <a:pt x="39" y="364"/>
                    </a:cubicBezTo>
                    <a:cubicBezTo>
                      <a:pt x="39" y="366"/>
                      <a:pt x="39" y="368"/>
                      <a:pt x="39" y="371"/>
                    </a:cubicBezTo>
                    <a:cubicBezTo>
                      <a:pt x="40" y="376"/>
                      <a:pt x="41" y="382"/>
                      <a:pt x="41" y="382"/>
                    </a:cubicBezTo>
                    <a:cubicBezTo>
                      <a:pt x="41" y="382"/>
                      <a:pt x="41" y="383"/>
                      <a:pt x="41" y="385"/>
                    </a:cubicBezTo>
                    <a:cubicBezTo>
                      <a:pt x="42" y="387"/>
                      <a:pt x="42" y="390"/>
                      <a:pt x="43" y="392"/>
                    </a:cubicBezTo>
                    <a:cubicBezTo>
                      <a:pt x="43" y="398"/>
                      <a:pt x="45" y="403"/>
                      <a:pt x="45" y="403"/>
                    </a:cubicBezTo>
                    <a:cubicBezTo>
                      <a:pt x="45" y="406"/>
                      <a:pt x="44" y="410"/>
                      <a:pt x="42" y="412"/>
                    </a:cubicBezTo>
                    <a:cubicBezTo>
                      <a:pt x="42" y="412"/>
                      <a:pt x="40" y="413"/>
                      <a:pt x="38" y="415"/>
                    </a:cubicBezTo>
                    <a:cubicBezTo>
                      <a:pt x="36" y="417"/>
                      <a:pt x="33" y="420"/>
                      <a:pt x="30" y="423"/>
                    </a:cubicBezTo>
                    <a:cubicBezTo>
                      <a:pt x="24" y="428"/>
                      <a:pt x="18" y="434"/>
                      <a:pt x="18" y="434"/>
                    </a:cubicBezTo>
                    <a:cubicBezTo>
                      <a:pt x="16" y="437"/>
                      <a:pt x="15" y="440"/>
                      <a:pt x="16" y="444"/>
                    </a:cubicBezTo>
                    <a:cubicBezTo>
                      <a:pt x="16" y="444"/>
                      <a:pt x="18" y="450"/>
                      <a:pt x="21" y="456"/>
                    </a:cubicBezTo>
                    <a:cubicBezTo>
                      <a:pt x="23" y="463"/>
                      <a:pt x="25" y="469"/>
                      <a:pt x="25" y="469"/>
                    </a:cubicBezTo>
                    <a:cubicBezTo>
                      <a:pt x="27" y="472"/>
                      <a:pt x="30" y="475"/>
                      <a:pt x="33" y="475"/>
                    </a:cubicBezTo>
                    <a:cubicBezTo>
                      <a:pt x="33" y="475"/>
                      <a:pt x="41" y="476"/>
                      <a:pt x="49" y="476"/>
                    </a:cubicBezTo>
                    <a:cubicBezTo>
                      <a:pt x="54" y="476"/>
                      <a:pt x="58" y="477"/>
                      <a:pt x="61" y="477"/>
                    </a:cubicBezTo>
                    <a:cubicBezTo>
                      <a:pt x="64" y="477"/>
                      <a:pt x="66" y="477"/>
                      <a:pt x="66" y="477"/>
                    </a:cubicBezTo>
                    <a:cubicBezTo>
                      <a:pt x="69" y="477"/>
                      <a:pt x="72" y="479"/>
                      <a:pt x="73" y="482"/>
                    </a:cubicBezTo>
                    <a:cubicBezTo>
                      <a:pt x="73" y="482"/>
                      <a:pt x="74" y="483"/>
                      <a:pt x="75" y="485"/>
                    </a:cubicBezTo>
                    <a:cubicBezTo>
                      <a:pt x="76" y="486"/>
                      <a:pt x="77" y="489"/>
                      <a:pt x="79" y="491"/>
                    </a:cubicBezTo>
                    <a:cubicBezTo>
                      <a:pt x="80" y="493"/>
                      <a:pt x="81" y="496"/>
                      <a:pt x="82" y="497"/>
                    </a:cubicBezTo>
                    <a:cubicBezTo>
                      <a:pt x="84" y="499"/>
                      <a:pt x="84" y="500"/>
                      <a:pt x="84" y="500"/>
                    </a:cubicBezTo>
                    <a:cubicBezTo>
                      <a:pt x="84" y="500"/>
                      <a:pt x="87" y="505"/>
                      <a:pt x="90" y="509"/>
                    </a:cubicBezTo>
                    <a:cubicBezTo>
                      <a:pt x="93" y="514"/>
                      <a:pt x="96" y="518"/>
                      <a:pt x="96" y="518"/>
                    </a:cubicBezTo>
                    <a:cubicBezTo>
                      <a:pt x="98" y="521"/>
                      <a:pt x="99" y="524"/>
                      <a:pt x="97" y="527"/>
                    </a:cubicBezTo>
                    <a:cubicBezTo>
                      <a:pt x="97" y="527"/>
                      <a:pt x="94" y="534"/>
                      <a:pt x="91" y="542"/>
                    </a:cubicBezTo>
                    <a:cubicBezTo>
                      <a:pt x="88" y="550"/>
                      <a:pt x="85" y="557"/>
                      <a:pt x="85" y="557"/>
                    </a:cubicBezTo>
                    <a:cubicBezTo>
                      <a:pt x="84" y="560"/>
                      <a:pt x="85" y="564"/>
                      <a:pt x="87" y="567"/>
                    </a:cubicBezTo>
                    <a:cubicBezTo>
                      <a:pt x="87" y="567"/>
                      <a:pt x="88" y="568"/>
                      <a:pt x="90" y="570"/>
                    </a:cubicBezTo>
                    <a:cubicBezTo>
                      <a:pt x="92" y="572"/>
                      <a:pt x="94" y="574"/>
                      <a:pt x="96" y="577"/>
                    </a:cubicBezTo>
                    <a:cubicBezTo>
                      <a:pt x="101" y="581"/>
                      <a:pt x="106" y="586"/>
                      <a:pt x="106" y="586"/>
                    </a:cubicBezTo>
                    <a:cubicBezTo>
                      <a:pt x="108" y="588"/>
                      <a:pt x="112" y="589"/>
                      <a:pt x="115" y="588"/>
                    </a:cubicBezTo>
                    <a:cubicBezTo>
                      <a:pt x="115" y="588"/>
                      <a:pt x="117" y="588"/>
                      <a:pt x="120" y="587"/>
                    </a:cubicBezTo>
                    <a:cubicBezTo>
                      <a:pt x="123" y="586"/>
                      <a:pt x="127" y="584"/>
                      <a:pt x="131" y="583"/>
                    </a:cubicBezTo>
                    <a:cubicBezTo>
                      <a:pt x="138" y="580"/>
                      <a:pt x="146" y="577"/>
                      <a:pt x="146" y="577"/>
                    </a:cubicBezTo>
                    <a:cubicBezTo>
                      <a:pt x="149" y="576"/>
                      <a:pt x="152" y="576"/>
                      <a:pt x="155" y="578"/>
                    </a:cubicBezTo>
                    <a:cubicBezTo>
                      <a:pt x="155" y="578"/>
                      <a:pt x="156" y="579"/>
                      <a:pt x="157" y="580"/>
                    </a:cubicBezTo>
                    <a:cubicBezTo>
                      <a:pt x="159" y="581"/>
                      <a:pt x="161" y="583"/>
                      <a:pt x="163" y="584"/>
                    </a:cubicBezTo>
                    <a:cubicBezTo>
                      <a:pt x="168" y="587"/>
                      <a:pt x="172" y="591"/>
                      <a:pt x="172" y="591"/>
                    </a:cubicBezTo>
                    <a:cubicBezTo>
                      <a:pt x="172" y="591"/>
                      <a:pt x="173" y="591"/>
                      <a:pt x="175" y="592"/>
                    </a:cubicBezTo>
                    <a:cubicBezTo>
                      <a:pt x="177" y="593"/>
                      <a:pt x="179" y="595"/>
                      <a:pt x="181" y="596"/>
                    </a:cubicBezTo>
                    <a:cubicBezTo>
                      <a:pt x="184" y="598"/>
                      <a:pt x="186" y="599"/>
                      <a:pt x="188" y="600"/>
                    </a:cubicBezTo>
                    <a:cubicBezTo>
                      <a:pt x="189" y="601"/>
                      <a:pt x="191" y="602"/>
                      <a:pt x="191" y="602"/>
                    </a:cubicBezTo>
                    <a:cubicBezTo>
                      <a:pt x="193" y="603"/>
                      <a:pt x="195" y="606"/>
                      <a:pt x="195" y="610"/>
                    </a:cubicBezTo>
                    <a:cubicBezTo>
                      <a:pt x="195" y="610"/>
                      <a:pt x="195" y="612"/>
                      <a:pt x="195" y="615"/>
                    </a:cubicBezTo>
                    <a:cubicBezTo>
                      <a:pt x="195" y="618"/>
                      <a:pt x="195" y="622"/>
                      <a:pt x="195" y="626"/>
                    </a:cubicBezTo>
                    <a:cubicBezTo>
                      <a:pt x="195" y="634"/>
                      <a:pt x="196" y="643"/>
                      <a:pt x="196" y="643"/>
                    </a:cubicBezTo>
                    <a:cubicBezTo>
                      <a:pt x="196" y="646"/>
                      <a:pt x="199" y="649"/>
                      <a:pt x="202" y="650"/>
                    </a:cubicBezTo>
                    <a:cubicBezTo>
                      <a:pt x="202" y="650"/>
                      <a:pt x="203" y="651"/>
                      <a:pt x="206" y="652"/>
                    </a:cubicBezTo>
                    <a:cubicBezTo>
                      <a:pt x="208" y="653"/>
                      <a:pt x="211" y="654"/>
                      <a:pt x="214" y="655"/>
                    </a:cubicBezTo>
                    <a:cubicBezTo>
                      <a:pt x="217" y="657"/>
                      <a:pt x="220" y="658"/>
                      <a:pt x="223" y="659"/>
                    </a:cubicBezTo>
                    <a:cubicBezTo>
                      <a:pt x="225" y="660"/>
                      <a:pt x="227" y="660"/>
                      <a:pt x="227" y="660"/>
                    </a:cubicBezTo>
                    <a:cubicBezTo>
                      <a:pt x="230" y="661"/>
                      <a:pt x="234" y="661"/>
                      <a:pt x="236" y="659"/>
                    </a:cubicBezTo>
                    <a:cubicBezTo>
                      <a:pt x="236" y="659"/>
                      <a:pt x="238" y="657"/>
                      <a:pt x="240" y="655"/>
                    </a:cubicBezTo>
                    <a:cubicBezTo>
                      <a:pt x="242" y="653"/>
                      <a:pt x="245" y="650"/>
                      <a:pt x="248" y="647"/>
                    </a:cubicBezTo>
                    <a:cubicBezTo>
                      <a:pt x="254" y="641"/>
                      <a:pt x="260" y="635"/>
                      <a:pt x="260" y="635"/>
                    </a:cubicBezTo>
                    <a:cubicBezTo>
                      <a:pt x="262" y="633"/>
                      <a:pt x="265" y="632"/>
                      <a:pt x="268" y="633"/>
                    </a:cubicBezTo>
                    <a:cubicBezTo>
                      <a:pt x="268" y="633"/>
                      <a:pt x="273" y="634"/>
                      <a:pt x="279" y="635"/>
                    </a:cubicBezTo>
                    <a:cubicBezTo>
                      <a:pt x="281" y="636"/>
                      <a:pt x="284" y="636"/>
                      <a:pt x="286" y="637"/>
                    </a:cubicBezTo>
                    <a:cubicBezTo>
                      <a:pt x="288" y="637"/>
                      <a:pt x="289" y="637"/>
                      <a:pt x="289" y="637"/>
                    </a:cubicBezTo>
                    <a:cubicBezTo>
                      <a:pt x="289" y="637"/>
                      <a:pt x="291" y="638"/>
                      <a:pt x="293" y="638"/>
                    </a:cubicBezTo>
                    <a:cubicBezTo>
                      <a:pt x="295" y="638"/>
                      <a:pt x="297" y="639"/>
                      <a:pt x="300" y="639"/>
                    </a:cubicBezTo>
                    <a:cubicBezTo>
                      <a:pt x="303" y="639"/>
                      <a:pt x="305" y="640"/>
                      <a:pt x="307" y="640"/>
                    </a:cubicBezTo>
                    <a:cubicBezTo>
                      <a:pt x="309" y="640"/>
                      <a:pt x="311" y="640"/>
                      <a:pt x="311" y="640"/>
                    </a:cubicBezTo>
                    <a:cubicBezTo>
                      <a:pt x="314" y="641"/>
                      <a:pt x="317" y="643"/>
                      <a:pt x="318" y="646"/>
                    </a:cubicBezTo>
                    <a:cubicBezTo>
                      <a:pt x="318" y="646"/>
                      <a:pt x="321" y="653"/>
                      <a:pt x="325" y="660"/>
                    </a:cubicBezTo>
                    <a:cubicBezTo>
                      <a:pt x="328" y="668"/>
                      <a:pt x="332" y="675"/>
                      <a:pt x="332" y="675"/>
                    </a:cubicBezTo>
                    <a:cubicBezTo>
                      <a:pt x="334" y="678"/>
                      <a:pt x="337" y="680"/>
                      <a:pt x="341" y="680"/>
                    </a:cubicBezTo>
                    <a:cubicBezTo>
                      <a:pt x="341" y="680"/>
                      <a:pt x="347" y="680"/>
                      <a:pt x="354" y="680"/>
                    </a:cubicBezTo>
                    <a:close/>
                    <a:moveTo>
                      <a:pt x="314" y="591"/>
                    </a:moveTo>
                    <a:cubicBezTo>
                      <a:pt x="309" y="590"/>
                      <a:pt x="305" y="590"/>
                      <a:pt x="302" y="589"/>
                    </a:cubicBezTo>
                    <a:cubicBezTo>
                      <a:pt x="299" y="589"/>
                      <a:pt x="298" y="589"/>
                      <a:pt x="298" y="589"/>
                    </a:cubicBezTo>
                    <a:cubicBezTo>
                      <a:pt x="298" y="589"/>
                      <a:pt x="296" y="588"/>
                      <a:pt x="293" y="588"/>
                    </a:cubicBezTo>
                    <a:cubicBezTo>
                      <a:pt x="290" y="587"/>
                      <a:pt x="286" y="586"/>
                      <a:pt x="282" y="585"/>
                    </a:cubicBezTo>
                    <a:cubicBezTo>
                      <a:pt x="272" y="583"/>
                      <a:pt x="259" y="579"/>
                      <a:pt x="247" y="574"/>
                    </a:cubicBezTo>
                    <a:cubicBezTo>
                      <a:pt x="234" y="569"/>
                      <a:pt x="222" y="563"/>
                      <a:pt x="214" y="558"/>
                    </a:cubicBezTo>
                    <a:cubicBezTo>
                      <a:pt x="212" y="557"/>
                      <a:pt x="210" y="556"/>
                      <a:pt x="208" y="555"/>
                    </a:cubicBezTo>
                    <a:cubicBezTo>
                      <a:pt x="206" y="554"/>
                      <a:pt x="205" y="553"/>
                      <a:pt x="204" y="552"/>
                    </a:cubicBezTo>
                    <a:cubicBezTo>
                      <a:pt x="202" y="551"/>
                      <a:pt x="201" y="551"/>
                      <a:pt x="201" y="550"/>
                    </a:cubicBezTo>
                    <a:cubicBezTo>
                      <a:pt x="200" y="550"/>
                      <a:pt x="200" y="549"/>
                      <a:pt x="200" y="549"/>
                    </a:cubicBezTo>
                    <a:cubicBezTo>
                      <a:pt x="200" y="549"/>
                      <a:pt x="198" y="549"/>
                      <a:pt x="196" y="547"/>
                    </a:cubicBezTo>
                    <a:cubicBezTo>
                      <a:pt x="194" y="545"/>
                      <a:pt x="190" y="543"/>
                      <a:pt x="186" y="540"/>
                    </a:cubicBezTo>
                    <a:cubicBezTo>
                      <a:pt x="178" y="534"/>
                      <a:pt x="168" y="525"/>
                      <a:pt x="159" y="515"/>
                    </a:cubicBezTo>
                    <a:cubicBezTo>
                      <a:pt x="154" y="511"/>
                      <a:pt x="150" y="506"/>
                      <a:pt x="146" y="501"/>
                    </a:cubicBezTo>
                    <a:cubicBezTo>
                      <a:pt x="142" y="496"/>
                      <a:pt x="138" y="492"/>
                      <a:pt x="135" y="488"/>
                    </a:cubicBezTo>
                    <a:cubicBezTo>
                      <a:pt x="134" y="486"/>
                      <a:pt x="133" y="484"/>
                      <a:pt x="131" y="482"/>
                    </a:cubicBezTo>
                    <a:cubicBezTo>
                      <a:pt x="130" y="480"/>
                      <a:pt x="129" y="479"/>
                      <a:pt x="129" y="478"/>
                    </a:cubicBezTo>
                    <a:cubicBezTo>
                      <a:pt x="127" y="475"/>
                      <a:pt x="126" y="474"/>
                      <a:pt x="126" y="474"/>
                    </a:cubicBezTo>
                    <a:cubicBezTo>
                      <a:pt x="126" y="474"/>
                      <a:pt x="126" y="474"/>
                      <a:pt x="125" y="473"/>
                    </a:cubicBezTo>
                    <a:cubicBezTo>
                      <a:pt x="125" y="472"/>
                      <a:pt x="124" y="471"/>
                      <a:pt x="124" y="470"/>
                    </a:cubicBezTo>
                    <a:cubicBezTo>
                      <a:pt x="122" y="467"/>
                      <a:pt x="120" y="464"/>
                      <a:pt x="118" y="460"/>
                    </a:cubicBezTo>
                    <a:cubicBezTo>
                      <a:pt x="113" y="451"/>
                      <a:pt x="107" y="439"/>
                      <a:pt x="103" y="426"/>
                    </a:cubicBezTo>
                    <a:cubicBezTo>
                      <a:pt x="98" y="414"/>
                      <a:pt x="95" y="401"/>
                      <a:pt x="93" y="391"/>
                    </a:cubicBezTo>
                    <a:cubicBezTo>
                      <a:pt x="92" y="389"/>
                      <a:pt x="92" y="386"/>
                      <a:pt x="91" y="384"/>
                    </a:cubicBezTo>
                    <a:cubicBezTo>
                      <a:pt x="91" y="382"/>
                      <a:pt x="91" y="381"/>
                      <a:pt x="90" y="379"/>
                    </a:cubicBezTo>
                    <a:cubicBezTo>
                      <a:pt x="90" y="378"/>
                      <a:pt x="90" y="377"/>
                      <a:pt x="90" y="376"/>
                    </a:cubicBezTo>
                    <a:cubicBezTo>
                      <a:pt x="90" y="375"/>
                      <a:pt x="90" y="375"/>
                      <a:pt x="90" y="375"/>
                    </a:cubicBezTo>
                    <a:cubicBezTo>
                      <a:pt x="90" y="375"/>
                      <a:pt x="89" y="373"/>
                      <a:pt x="89" y="370"/>
                    </a:cubicBezTo>
                    <a:cubicBezTo>
                      <a:pt x="89" y="367"/>
                      <a:pt x="88" y="363"/>
                      <a:pt x="88" y="358"/>
                    </a:cubicBezTo>
                    <a:cubicBezTo>
                      <a:pt x="88" y="356"/>
                      <a:pt x="87" y="353"/>
                      <a:pt x="87" y="350"/>
                    </a:cubicBezTo>
                    <a:cubicBezTo>
                      <a:pt x="87" y="347"/>
                      <a:pt x="87" y="344"/>
                      <a:pt x="87" y="341"/>
                    </a:cubicBezTo>
                    <a:cubicBezTo>
                      <a:pt x="87" y="338"/>
                      <a:pt x="87" y="335"/>
                      <a:pt x="87" y="332"/>
                    </a:cubicBezTo>
                    <a:cubicBezTo>
                      <a:pt x="87" y="328"/>
                      <a:pt x="87" y="325"/>
                      <a:pt x="88" y="322"/>
                    </a:cubicBezTo>
                    <a:cubicBezTo>
                      <a:pt x="88" y="308"/>
                      <a:pt x="91" y="295"/>
                      <a:pt x="93" y="286"/>
                    </a:cubicBezTo>
                    <a:cubicBezTo>
                      <a:pt x="95" y="276"/>
                      <a:pt x="97" y="270"/>
                      <a:pt x="97" y="270"/>
                    </a:cubicBezTo>
                    <a:cubicBezTo>
                      <a:pt x="97" y="270"/>
                      <a:pt x="97" y="268"/>
                      <a:pt x="98" y="265"/>
                    </a:cubicBezTo>
                    <a:cubicBezTo>
                      <a:pt x="99" y="262"/>
                      <a:pt x="100" y="258"/>
                      <a:pt x="102" y="254"/>
                    </a:cubicBezTo>
                    <a:cubicBezTo>
                      <a:pt x="105" y="244"/>
                      <a:pt x="110" y="232"/>
                      <a:pt x="116" y="220"/>
                    </a:cubicBezTo>
                    <a:cubicBezTo>
                      <a:pt x="123" y="208"/>
                      <a:pt x="130" y="197"/>
                      <a:pt x="136" y="189"/>
                    </a:cubicBezTo>
                    <a:cubicBezTo>
                      <a:pt x="139" y="185"/>
                      <a:pt x="141" y="182"/>
                      <a:pt x="143" y="180"/>
                    </a:cubicBezTo>
                    <a:cubicBezTo>
                      <a:pt x="144" y="178"/>
                      <a:pt x="145" y="178"/>
                      <a:pt x="145" y="177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46" y="176"/>
                      <a:pt x="147" y="175"/>
                      <a:pt x="149" y="173"/>
                    </a:cubicBezTo>
                    <a:cubicBezTo>
                      <a:pt x="150" y="171"/>
                      <a:pt x="151" y="170"/>
                      <a:pt x="152" y="169"/>
                    </a:cubicBezTo>
                    <a:cubicBezTo>
                      <a:pt x="154" y="167"/>
                      <a:pt x="155" y="165"/>
                      <a:pt x="157" y="164"/>
                    </a:cubicBezTo>
                    <a:cubicBezTo>
                      <a:pt x="160" y="160"/>
                      <a:pt x="165" y="156"/>
                      <a:pt x="169" y="152"/>
                    </a:cubicBezTo>
                    <a:cubicBezTo>
                      <a:pt x="174" y="148"/>
                      <a:pt x="179" y="143"/>
                      <a:pt x="184" y="139"/>
                    </a:cubicBezTo>
                    <a:cubicBezTo>
                      <a:pt x="194" y="131"/>
                      <a:pt x="205" y="123"/>
                      <a:pt x="214" y="119"/>
                    </a:cubicBezTo>
                    <a:cubicBezTo>
                      <a:pt x="218" y="116"/>
                      <a:pt x="222" y="114"/>
                      <a:pt x="225" y="113"/>
                    </a:cubicBezTo>
                    <a:cubicBezTo>
                      <a:pt x="227" y="112"/>
                      <a:pt x="229" y="111"/>
                      <a:pt x="229" y="111"/>
                    </a:cubicBezTo>
                    <a:cubicBezTo>
                      <a:pt x="229" y="111"/>
                      <a:pt x="230" y="110"/>
                      <a:pt x="233" y="109"/>
                    </a:cubicBezTo>
                    <a:cubicBezTo>
                      <a:pt x="236" y="108"/>
                      <a:pt x="239" y="106"/>
                      <a:pt x="244" y="104"/>
                    </a:cubicBezTo>
                    <a:cubicBezTo>
                      <a:pt x="253" y="100"/>
                      <a:pt x="266" y="96"/>
                      <a:pt x="279" y="92"/>
                    </a:cubicBezTo>
                    <a:cubicBezTo>
                      <a:pt x="292" y="89"/>
                      <a:pt x="305" y="87"/>
                      <a:pt x="315" y="86"/>
                    </a:cubicBezTo>
                    <a:cubicBezTo>
                      <a:pt x="320" y="85"/>
                      <a:pt x="324" y="85"/>
                      <a:pt x="327" y="85"/>
                    </a:cubicBezTo>
                    <a:cubicBezTo>
                      <a:pt x="329" y="85"/>
                      <a:pt x="331" y="85"/>
                      <a:pt x="331" y="85"/>
                    </a:cubicBezTo>
                    <a:cubicBezTo>
                      <a:pt x="331" y="85"/>
                      <a:pt x="333" y="85"/>
                      <a:pt x="336" y="85"/>
                    </a:cubicBezTo>
                    <a:cubicBezTo>
                      <a:pt x="339" y="85"/>
                      <a:pt x="343" y="85"/>
                      <a:pt x="348" y="85"/>
                    </a:cubicBezTo>
                    <a:cubicBezTo>
                      <a:pt x="358" y="85"/>
                      <a:pt x="371" y="86"/>
                      <a:pt x="384" y="88"/>
                    </a:cubicBezTo>
                    <a:cubicBezTo>
                      <a:pt x="391" y="89"/>
                      <a:pt x="397" y="91"/>
                      <a:pt x="403" y="92"/>
                    </a:cubicBezTo>
                    <a:cubicBezTo>
                      <a:pt x="409" y="94"/>
                      <a:pt x="415" y="95"/>
                      <a:pt x="419" y="97"/>
                    </a:cubicBezTo>
                    <a:cubicBezTo>
                      <a:pt x="422" y="98"/>
                      <a:pt x="424" y="99"/>
                      <a:pt x="426" y="99"/>
                    </a:cubicBezTo>
                    <a:cubicBezTo>
                      <a:pt x="428" y="100"/>
                      <a:pt x="429" y="101"/>
                      <a:pt x="431" y="101"/>
                    </a:cubicBezTo>
                    <a:cubicBezTo>
                      <a:pt x="433" y="102"/>
                      <a:pt x="435" y="103"/>
                      <a:pt x="435" y="103"/>
                    </a:cubicBezTo>
                    <a:cubicBezTo>
                      <a:pt x="435" y="103"/>
                      <a:pt x="435" y="103"/>
                      <a:pt x="436" y="103"/>
                    </a:cubicBezTo>
                    <a:cubicBezTo>
                      <a:pt x="437" y="104"/>
                      <a:pt x="438" y="104"/>
                      <a:pt x="439" y="105"/>
                    </a:cubicBezTo>
                    <a:cubicBezTo>
                      <a:pt x="442" y="106"/>
                      <a:pt x="446" y="107"/>
                      <a:pt x="450" y="109"/>
                    </a:cubicBezTo>
                    <a:cubicBezTo>
                      <a:pt x="459" y="114"/>
                      <a:pt x="471" y="120"/>
                      <a:pt x="482" y="128"/>
                    </a:cubicBezTo>
                    <a:cubicBezTo>
                      <a:pt x="493" y="135"/>
                      <a:pt x="503" y="143"/>
                      <a:pt x="511" y="150"/>
                    </a:cubicBezTo>
                    <a:cubicBezTo>
                      <a:pt x="515" y="153"/>
                      <a:pt x="518" y="156"/>
                      <a:pt x="520" y="158"/>
                    </a:cubicBezTo>
                    <a:cubicBezTo>
                      <a:pt x="522" y="160"/>
                      <a:pt x="523" y="162"/>
                      <a:pt x="523" y="162"/>
                    </a:cubicBezTo>
                    <a:cubicBezTo>
                      <a:pt x="523" y="162"/>
                      <a:pt x="528" y="166"/>
                      <a:pt x="534" y="174"/>
                    </a:cubicBezTo>
                    <a:cubicBezTo>
                      <a:pt x="540" y="181"/>
                      <a:pt x="549" y="192"/>
                      <a:pt x="556" y="203"/>
                    </a:cubicBezTo>
                    <a:cubicBezTo>
                      <a:pt x="558" y="206"/>
                      <a:pt x="559" y="209"/>
                      <a:pt x="561" y="212"/>
                    </a:cubicBezTo>
                    <a:cubicBezTo>
                      <a:pt x="562" y="214"/>
                      <a:pt x="564" y="217"/>
                      <a:pt x="565" y="220"/>
                    </a:cubicBezTo>
                    <a:cubicBezTo>
                      <a:pt x="567" y="223"/>
                      <a:pt x="568" y="225"/>
                      <a:pt x="569" y="228"/>
                    </a:cubicBezTo>
                    <a:cubicBezTo>
                      <a:pt x="571" y="231"/>
                      <a:pt x="572" y="233"/>
                      <a:pt x="573" y="235"/>
                    </a:cubicBezTo>
                    <a:cubicBezTo>
                      <a:pt x="575" y="240"/>
                      <a:pt x="576" y="244"/>
                      <a:pt x="577" y="246"/>
                    </a:cubicBezTo>
                    <a:cubicBezTo>
                      <a:pt x="578" y="249"/>
                      <a:pt x="579" y="251"/>
                      <a:pt x="579" y="251"/>
                    </a:cubicBezTo>
                    <a:cubicBezTo>
                      <a:pt x="579" y="251"/>
                      <a:pt x="579" y="251"/>
                      <a:pt x="580" y="252"/>
                    </a:cubicBezTo>
                    <a:cubicBezTo>
                      <a:pt x="580" y="253"/>
                      <a:pt x="580" y="254"/>
                      <a:pt x="581" y="255"/>
                    </a:cubicBezTo>
                    <a:cubicBezTo>
                      <a:pt x="581" y="256"/>
                      <a:pt x="582" y="258"/>
                      <a:pt x="582" y="260"/>
                    </a:cubicBezTo>
                    <a:cubicBezTo>
                      <a:pt x="583" y="262"/>
                      <a:pt x="584" y="264"/>
                      <a:pt x="584" y="267"/>
                    </a:cubicBezTo>
                    <a:cubicBezTo>
                      <a:pt x="587" y="276"/>
                      <a:pt x="590" y="289"/>
                      <a:pt x="592" y="302"/>
                    </a:cubicBezTo>
                    <a:cubicBezTo>
                      <a:pt x="594" y="315"/>
                      <a:pt x="595" y="329"/>
                      <a:pt x="595" y="339"/>
                    </a:cubicBezTo>
                    <a:cubicBezTo>
                      <a:pt x="595" y="344"/>
                      <a:pt x="595" y="348"/>
                      <a:pt x="594" y="351"/>
                    </a:cubicBezTo>
                    <a:cubicBezTo>
                      <a:pt x="594" y="352"/>
                      <a:pt x="594" y="353"/>
                      <a:pt x="594" y="354"/>
                    </a:cubicBezTo>
                    <a:cubicBezTo>
                      <a:pt x="594" y="355"/>
                      <a:pt x="594" y="355"/>
                      <a:pt x="594" y="355"/>
                    </a:cubicBezTo>
                    <a:cubicBezTo>
                      <a:pt x="594" y="355"/>
                      <a:pt x="594" y="357"/>
                      <a:pt x="594" y="360"/>
                    </a:cubicBezTo>
                    <a:cubicBezTo>
                      <a:pt x="594" y="361"/>
                      <a:pt x="594" y="363"/>
                      <a:pt x="593" y="365"/>
                    </a:cubicBezTo>
                    <a:cubicBezTo>
                      <a:pt x="593" y="367"/>
                      <a:pt x="593" y="369"/>
                      <a:pt x="593" y="372"/>
                    </a:cubicBezTo>
                    <a:cubicBezTo>
                      <a:pt x="592" y="377"/>
                      <a:pt x="591" y="382"/>
                      <a:pt x="590" y="389"/>
                    </a:cubicBezTo>
                    <a:cubicBezTo>
                      <a:pt x="588" y="395"/>
                      <a:pt x="587" y="401"/>
                      <a:pt x="585" y="408"/>
                    </a:cubicBezTo>
                    <a:cubicBezTo>
                      <a:pt x="582" y="420"/>
                      <a:pt x="577" y="433"/>
                      <a:pt x="573" y="442"/>
                    </a:cubicBezTo>
                    <a:cubicBezTo>
                      <a:pt x="571" y="446"/>
                      <a:pt x="569" y="450"/>
                      <a:pt x="568" y="453"/>
                    </a:cubicBezTo>
                    <a:cubicBezTo>
                      <a:pt x="566" y="455"/>
                      <a:pt x="565" y="457"/>
                      <a:pt x="565" y="457"/>
                    </a:cubicBezTo>
                    <a:cubicBezTo>
                      <a:pt x="565" y="457"/>
                      <a:pt x="565" y="457"/>
                      <a:pt x="565" y="458"/>
                    </a:cubicBezTo>
                    <a:cubicBezTo>
                      <a:pt x="565" y="459"/>
                      <a:pt x="564" y="460"/>
                      <a:pt x="563" y="461"/>
                    </a:cubicBezTo>
                    <a:cubicBezTo>
                      <a:pt x="563" y="462"/>
                      <a:pt x="562" y="464"/>
                      <a:pt x="561" y="465"/>
                    </a:cubicBezTo>
                    <a:cubicBezTo>
                      <a:pt x="560" y="467"/>
                      <a:pt x="559" y="469"/>
                      <a:pt x="557" y="471"/>
                    </a:cubicBezTo>
                    <a:cubicBezTo>
                      <a:pt x="552" y="480"/>
                      <a:pt x="544" y="491"/>
                      <a:pt x="536" y="501"/>
                    </a:cubicBezTo>
                    <a:cubicBezTo>
                      <a:pt x="528" y="511"/>
                      <a:pt x="518" y="521"/>
                      <a:pt x="511" y="527"/>
                    </a:cubicBezTo>
                    <a:cubicBezTo>
                      <a:pt x="507" y="531"/>
                      <a:pt x="504" y="533"/>
                      <a:pt x="501" y="535"/>
                    </a:cubicBezTo>
                    <a:cubicBezTo>
                      <a:pt x="499" y="537"/>
                      <a:pt x="498" y="538"/>
                      <a:pt x="498" y="538"/>
                    </a:cubicBezTo>
                    <a:cubicBezTo>
                      <a:pt x="498" y="538"/>
                      <a:pt x="497" y="539"/>
                      <a:pt x="494" y="541"/>
                    </a:cubicBezTo>
                    <a:cubicBezTo>
                      <a:pt x="492" y="543"/>
                      <a:pt x="489" y="545"/>
                      <a:pt x="485" y="548"/>
                    </a:cubicBezTo>
                    <a:cubicBezTo>
                      <a:pt x="476" y="553"/>
                      <a:pt x="465" y="560"/>
                      <a:pt x="453" y="566"/>
                    </a:cubicBezTo>
                    <a:cubicBezTo>
                      <a:pt x="441" y="572"/>
                      <a:pt x="429" y="577"/>
                      <a:pt x="419" y="580"/>
                    </a:cubicBezTo>
                    <a:cubicBezTo>
                      <a:pt x="418" y="580"/>
                      <a:pt x="417" y="581"/>
                      <a:pt x="416" y="581"/>
                    </a:cubicBezTo>
                    <a:cubicBezTo>
                      <a:pt x="415" y="581"/>
                      <a:pt x="414" y="582"/>
                      <a:pt x="413" y="582"/>
                    </a:cubicBezTo>
                    <a:cubicBezTo>
                      <a:pt x="411" y="582"/>
                      <a:pt x="409" y="583"/>
                      <a:pt x="408" y="583"/>
                    </a:cubicBezTo>
                    <a:cubicBezTo>
                      <a:pt x="405" y="584"/>
                      <a:pt x="403" y="585"/>
                      <a:pt x="403" y="585"/>
                    </a:cubicBezTo>
                    <a:cubicBezTo>
                      <a:pt x="403" y="585"/>
                      <a:pt x="402" y="585"/>
                      <a:pt x="399" y="586"/>
                    </a:cubicBezTo>
                    <a:cubicBezTo>
                      <a:pt x="397" y="586"/>
                      <a:pt x="396" y="586"/>
                      <a:pt x="394" y="587"/>
                    </a:cubicBezTo>
                    <a:cubicBezTo>
                      <a:pt x="393" y="587"/>
                      <a:pt x="392" y="587"/>
                      <a:pt x="390" y="587"/>
                    </a:cubicBezTo>
                    <a:cubicBezTo>
                      <a:pt x="389" y="588"/>
                      <a:pt x="388" y="588"/>
                      <a:pt x="387" y="588"/>
                    </a:cubicBezTo>
                    <a:cubicBezTo>
                      <a:pt x="377" y="590"/>
                      <a:pt x="364" y="592"/>
                      <a:pt x="351" y="592"/>
                    </a:cubicBezTo>
                    <a:cubicBezTo>
                      <a:pt x="337" y="593"/>
                      <a:pt x="324" y="592"/>
                      <a:pt x="314" y="59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Oval 13">
                <a:extLst>
                  <a:ext uri="{FF2B5EF4-FFF2-40B4-BE49-F238E27FC236}">
                    <a16:creationId xmlns:a16="http://schemas.microsoft.com/office/drawing/2014/main" id="{11924E0D-0864-D385-123E-C7B74A36F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0833" y="2657414"/>
                <a:ext cx="129343" cy="129343"/>
              </a:xfrm>
              <a:prstGeom prst="ellipse">
                <a:avLst/>
              </a:prstGeom>
              <a:noFill/>
              <a:ln w="301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Oval 16">
                <a:extLst>
                  <a:ext uri="{FF2B5EF4-FFF2-40B4-BE49-F238E27FC236}">
                    <a16:creationId xmlns:a16="http://schemas.microsoft.com/office/drawing/2014/main" id="{6B68418F-2DAA-BCB1-1606-5EB0E6DF0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8472" y="2657414"/>
                <a:ext cx="129343" cy="129343"/>
              </a:xfrm>
              <a:prstGeom prst="ellipse">
                <a:avLst/>
              </a:prstGeom>
              <a:noFill/>
              <a:ln w="301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8">
                <a:extLst>
                  <a:ext uri="{FF2B5EF4-FFF2-40B4-BE49-F238E27FC236}">
                    <a16:creationId xmlns:a16="http://schemas.microsoft.com/office/drawing/2014/main" id="{2A8BA873-EF53-9F9B-26AF-B281BF2728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4092" y="4034836"/>
                <a:ext cx="602202" cy="600523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  <a:gd name="T112" fmla="*/ 71 w 1504"/>
                  <a:gd name="T113" fmla="*/ 71 w 1504"/>
                  <a:gd name="T114" fmla="*/ 71 w 1504"/>
                  <a:gd name="T115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3" h="302">
                    <a:moveTo>
                      <a:pt x="170" y="302"/>
                    </a:moveTo>
                    <a:cubicBezTo>
                      <a:pt x="172" y="302"/>
                      <a:pt x="174" y="301"/>
                      <a:pt x="176" y="301"/>
                    </a:cubicBezTo>
                    <a:cubicBezTo>
                      <a:pt x="178" y="301"/>
                      <a:pt x="181" y="300"/>
                      <a:pt x="182" y="300"/>
                    </a:cubicBezTo>
                    <a:cubicBezTo>
                      <a:pt x="184" y="300"/>
                      <a:pt x="185" y="299"/>
                      <a:pt x="185" y="299"/>
                    </a:cubicBezTo>
                    <a:cubicBezTo>
                      <a:pt x="187" y="299"/>
                      <a:pt x="189" y="297"/>
                      <a:pt x="190" y="295"/>
                    </a:cubicBezTo>
                    <a:cubicBezTo>
                      <a:pt x="190" y="295"/>
                      <a:pt x="190" y="294"/>
                      <a:pt x="191" y="292"/>
                    </a:cubicBezTo>
                    <a:cubicBezTo>
                      <a:pt x="191" y="290"/>
                      <a:pt x="192" y="287"/>
                      <a:pt x="192" y="285"/>
                    </a:cubicBezTo>
                    <a:cubicBezTo>
                      <a:pt x="193" y="282"/>
                      <a:pt x="193" y="279"/>
                      <a:pt x="194" y="278"/>
                    </a:cubicBezTo>
                    <a:cubicBezTo>
                      <a:pt x="194" y="276"/>
                      <a:pt x="194" y="274"/>
                      <a:pt x="194" y="274"/>
                    </a:cubicBezTo>
                    <a:cubicBezTo>
                      <a:pt x="194" y="272"/>
                      <a:pt x="196" y="271"/>
                      <a:pt x="198" y="270"/>
                    </a:cubicBezTo>
                    <a:cubicBezTo>
                      <a:pt x="198" y="270"/>
                      <a:pt x="198" y="270"/>
                      <a:pt x="200" y="269"/>
                    </a:cubicBezTo>
                    <a:cubicBezTo>
                      <a:pt x="201" y="269"/>
                      <a:pt x="202" y="268"/>
                      <a:pt x="204" y="267"/>
                    </a:cubicBezTo>
                    <a:cubicBezTo>
                      <a:pt x="207" y="266"/>
                      <a:pt x="210" y="264"/>
                      <a:pt x="210" y="264"/>
                    </a:cubicBezTo>
                    <a:cubicBezTo>
                      <a:pt x="210" y="264"/>
                      <a:pt x="213" y="263"/>
                      <a:pt x="216" y="261"/>
                    </a:cubicBezTo>
                    <a:cubicBezTo>
                      <a:pt x="217" y="260"/>
                      <a:pt x="219" y="259"/>
                      <a:pt x="220" y="259"/>
                    </a:cubicBezTo>
                    <a:cubicBezTo>
                      <a:pt x="221" y="258"/>
                      <a:pt x="222" y="257"/>
                      <a:pt x="222" y="257"/>
                    </a:cubicBezTo>
                    <a:cubicBezTo>
                      <a:pt x="223" y="256"/>
                      <a:pt x="226" y="256"/>
                      <a:pt x="227" y="257"/>
                    </a:cubicBezTo>
                    <a:cubicBezTo>
                      <a:pt x="227" y="257"/>
                      <a:pt x="228" y="258"/>
                      <a:pt x="230" y="259"/>
                    </a:cubicBezTo>
                    <a:cubicBezTo>
                      <a:pt x="232" y="259"/>
                      <a:pt x="234" y="261"/>
                      <a:pt x="237" y="262"/>
                    </a:cubicBezTo>
                    <a:cubicBezTo>
                      <a:pt x="239" y="263"/>
                      <a:pt x="242" y="264"/>
                      <a:pt x="244" y="264"/>
                    </a:cubicBezTo>
                    <a:cubicBezTo>
                      <a:pt x="245" y="265"/>
                      <a:pt x="247" y="266"/>
                      <a:pt x="247" y="266"/>
                    </a:cubicBezTo>
                    <a:cubicBezTo>
                      <a:pt x="249" y="266"/>
                      <a:pt x="251" y="266"/>
                      <a:pt x="253" y="264"/>
                    </a:cubicBezTo>
                    <a:cubicBezTo>
                      <a:pt x="253" y="264"/>
                      <a:pt x="254" y="263"/>
                      <a:pt x="255" y="262"/>
                    </a:cubicBezTo>
                    <a:cubicBezTo>
                      <a:pt x="256" y="261"/>
                      <a:pt x="258" y="260"/>
                      <a:pt x="259" y="258"/>
                    </a:cubicBezTo>
                    <a:cubicBezTo>
                      <a:pt x="261" y="256"/>
                      <a:pt x="263" y="255"/>
                      <a:pt x="264" y="254"/>
                    </a:cubicBezTo>
                    <a:cubicBezTo>
                      <a:pt x="265" y="252"/>
                      <a:pt x="266" y="251"/>
                      <a:pt x="266" y="251"/>
                    </a:cubicBezTo>
                    <a:cubicBezTo>
                      <a:pt x="267" y="250"/>
                      <a:pt x="268" y="247"/>
                      <a:pt x="267" y="245"/>
                    </a:cubicBezTo>
                    <a:cubicBezTo>
                      <a:pt x="267" y="245"/>
                      <a:pt x="265" y="240"/>
                      <a:pt x="263" y="235"/>
                    </a:cubicBezTo>
                    <a:cubicBezTo>
                      <a:pt x="261" y="230"/>
                      <a:pt x="258" y="226"/>
                      <a:pt x="258" y="226"/>
                    </a:cubicBezTo>
                    <a:cubicBezTo>
                      <a:pt x="257" y="224"/>
                      <a:pt x="257" y="222"/>
                      <a:pt x="258" y="220"/>
                    </a:cubicBezTo>
                    <a:cubicBezTo>
                      <a:pt x="258" y="220"/>
                      <a:pt x="260" y="217"/>
                      <a:pt x="262" y="214"/>
                    </a:cubicBezTo>
                    <a:cubicBezTo>
                      <a:pt x="263" y="213"/>
                      <a:pt x="264" y="211"/>
                      <a:pt x="264" y="210"/>
                    </a:cubicBezTo>
                    <a:cubicBezTo>
                      <a:pt x="265" y="209"/>
                      <a:pt x="265" y="208"/>
                      <a:pt x="265" y="208"/>
                    </a:cubicBezTo>
                    <a:cubicBezTo>
                      <a:pt x="265" y="208"/>
                      <a:pt x="266" y="208"/>
                      <a:pt x="266" y="207"/>
                    </a:cubicBezTo>
                    <a:cubicBezTo>
                      <a:pt x="267" y="205"/>
                      <a:pt x="267" y="204"/>
                      <a:pt x="268" y="202"/>
                    </a:cubicBezTo>
                    <a:cubicBezTo>
                      <a:pt x="269" y="201"/>
                      <a:pt x="269" y="199"/>
                      <a:pt x="270" y="198"/>
                    </a:cubicBezTo>
                    <a:cubicBezTo>
                      <a:pt x="270" y="197"/>
                      <a:pt x="271" y="196"/>
                      <a:pt x="271" y="196"/>
                    </a:cubicBezTo>
                    <a:cubicBezTo>
                      <a:pt x="271" y="194"/>
                      <a:pt x="273" y="193"/>
                      <a:pt x="275" y="192"/>
                    </a:cubicBezTo>
                    <a:cubicBezTo>
                      <a:pt x="275" y="192"/>
                      <a:pt x="276" y="192"/>
                      <a:pt x="278" y="192"/>
                    </a:cubicBezTo>
                    <a:cubicBezTo>
                      <a:pt x="280" y="192"/>
                      <a:pt x="283" y="191"/>
                      <a:pt x="285" y="190"/>
                    </a:cubicBezTo>
                    <a:cubicBezTo>
                      <a:pt x="288" y="190"/>
                      <a:pt x="291" y="189"/>
                      <a:pt x="293" y="189"/>
                    </a:cubicBezTo>
                    <a:cubicBezTo>
                      <a:pt x="294" y="188"/>
                      <a:pt x="296" y="188"/>
                      <a:pt x="296" y="188"/>
                    </a:cubicBezTo>
                    <a:cubicBezTo>
                      <a:pt x="298" y="187"/>
                      <a:pt x="299" y="185"/>
                      <a:pt x="300" y="183"/>
                    </a:cubicBezTo>
                    <a:cubicBezTo>
                      <a:pt x="300" y="183"/>
                      <a:pt x="300" y="182"/>
                      <a:pt x="300" y="180"/>
                    </a:cubicBezTo>
                    <a:cubicBezTo>
                      <a:pt x="301" y="179"/>
                      <a:pt x="301" y="176"/>
                      <a:pt x="301" y="174"/>
                    </a:cubicBezTo>
                    <a:cubicBezTo>
                      <a:pt x="302" y="172"/>
                      <a:pt x="302" y="170"/>
                      <a:pt x="302" y="168"/>
                    </a:cubicBezTo>
                    <a:cubicBezTo>
                      <a:pt x="302" y="166"/>
                      <a:pt x="303" y="165"/>
                      <a:pt x="303" y="165"/>
                    </a:cubicBezTo>
                    <a:cubicBezTo>
                      <a:pt x="303" y="163"/>
                      <a:pt x="302" y="161"/>
                      <a:pt x="300" y="159"/>
                    </a:cubicBezTo>
                    <a:cubicBezTo>
                      <a:pt x="300" y="159"/>
                      <a:pt x="296" y="156"/>
                      <a:pt x="291" y="154"/>
                    </a:cubicBezTo>
                    <a:cubicBezTo>
                      <a:pt x="286" y="151"/>
                      <a:pt x="282" y="149"/>
                      <a:pt x="282" y="149"/>
                    </a:cubicBezTo>
                    <a:cubicBezTo>
                      <a:pt x="280" y="148"/>
                      <a:pt x="279" y="146"/>
                      <a:pt x="279" y="144"/>
                    </a:cubicBezTo>
                    <a:cubicBezTo>
                      <a:pt x="279" y="144"/>
                      <a:pt x="279" y="143"/>
                      <a:pt x="278" y="142"/>
                    </a:cubicBezTo>
                    <a:cubicBezTo>
                      <a:pt x="278" y="141"/>
                      <a:pt x="278" y="139"/>
                      <a:pt x="278" y="137"/>
                    </a:cubicBezTo>
                    <a:cubicBezTo>
                      <a:pt x="278" y="136"/>
                      <a:pt x="278" y="134"/>
                      <a:pt x="277" y="133"/>
                    </a:cubicBezTo>
                    <a:cubicBezTo>
                      <a:pt x="277" y="132"/>
                      <a:pt x="277" y="131"/>
                      <a:pt x="277" y="131"/>
                    </a:cubicBezTo>
                    <a:cubicBezTo>
                      <a:pt x="277" y="131"/>
                      <a:pt x="277" y="130"/>
                      <a:pt x="277" y="129"/>
                    </a:cubicBezTo>
                    <a:cubicBezTo>
                      <a:pt x="276" y="127"/>
                      <a:pt x="276" y="126"/>
                      <a:pt x="276" y="124"/>
                    </a:cubicBezTo>
                    <a:cubicBezTo>
                      <a:pt x="275" y="122"/>
                      <a:pt x="275" y="121"/>
                      <a:pt x="275" y="119"/>
                    </a:cubicBezTo>
                    <a:cubicBezTo>
                      <a:pt x="274" y="118"/>
                      <a:pt x="274" y="117"/>
                      <a:pt x="274" y="117"/>
                    </a:cubicBezTo>
                    <a:cubicBezTo>
                      <a:pt x="274" y="115"/>
                      <a:pt x="274" y="113"/>
                      <a:pt x="276" y="112"/>
                    </a:cubicBezTo>
                    <a:cubicBezTo>
                      <a:pt x="276" y="112"/>
                      <a:pt x="279" y="108"/>
                      <a:pt x="283" y="104"/>
                    </a:cubicBezTo>
                    <a:cubicBezTo>
                      <a:pt x="285" y="102"/>
                      <a:pt x="286" y="100"/>
                      <a:pt x="288" y="99"/>
                    </a:cubicBezTo>
                    <a:cubicBezTo>
                      <a:pt x="289" y="97"/>
                      <a:pt x="290" y="96"/>
                      <a:pt x="290" y="96"/>
                    </a:cubicBezTo>
                    <a:cubicBezTo>
                      <a:pt x="291" y="94"/>
                      <a:pt x="291" y="92"/>
                      <a:pt x="290" y="90"/>
                    </a:cubicBezTo>
                    <a:cubicBezTo>
                      <a:pt x="290" y="90"/>
                      <a:pt x="290" y="89"/>
                      <a:pt x="289" y="87"/>
                    </a:cubicBezTo>
                    <a:cubicBezTo>
                      <a:pt x="288" y="86"/>
                      <a:pt x="287" y="84"/>
                      <a:pt x="286" y="82"/>
                    </a:cubicBezTo>
                    <a:cubicBezTo>
                      <a:pt x="285" y="80"/>
                      <a:pt x="284" y="78"/>
                      <a:pt x="283" y="76"/>
                    </a:cubicBezTo>
                    <a:cubicBezTo>
                      <a:pt x="283" y="75"/>
                      <a:pt x="282" y="74"/>
                      <a:pt x="282" y="74"/>
                    </a:cubicBezTo>
                    <a:cubicBezTo>
                      <a:pt x="281" y="72"/>
                      <a:pt x="279" y="71"/>
                      <a:pt x="277" y="71"/>
                    </a:cubicBezTo>
                    <a:cubicBezTo>
                      <a:pt x="277" y="71"/>
                      <a:pt x="275" y="71"/>
                      <a:pt x="273" y="71"/>
                    </a:cubicBezTo>
                    <a:cubicBezTo>
                      <a:pt x="271" y="71"/>
                      <a:pt x="268" y="71"/>
                      <a:pt x="266" y="71"/>
                    </a:cubicBezTo>
                    <a:cubicBezTo>
                      <a:pt x="261" y="72"/>
                      <a:pt x="255" y="73"/>
                      <a:pt x="255" y="73"/>
                    </a:cubicBezTo>
                    <a:cubicBezTo>
                      <a:pt x="253" y="73"/>
                      <a:pt x="251" y="72"/>
                      <a:pt x="250" y="71"/>
                    </a:cubicBezTo>
                    <a:cubicBezTo>
                      <a:pt x="250" y="71"/>
                      <a:pt x="250" y="70"/>
                      <a:pt x="249" y="69"/>
                    </a:cubicBezTo>
                    <a:cubicBezTo>
                      <a:pt x="248" y="68"/>
                      <a:pt x="247" y="67"/>
                      <a:pt x="246" y="66"/>
                    </a:cubicBezTo>
                    <a:cubicBezTo>
                      <a:pt x="245" y="65"/>
                      <a:pt x="243" y="63"/>
                      <a:pt x="243" y="62"/>
                    </a:cubicBezTo>
                    <a:cubicBezTo>
                      <a:pt x="242" y="61"/>
                      <a:pt x="241" y="61"/>
                      <a:pt x="241" y="61"/>
                    </a:cubicBezTo>
                    <a:cubicBezTo>
                      <a:pt x="241" y="61"/>
                      <a:pt x="240" y="60"/>
                      <a:pt x="239" y="59"/>
                    </a:cubicBezTo>
                    <a:cubicBezTo>
                      <a:pt x="239" y="58"/>
                      <a:pt x="237" y="57"/>
                      <a:pt x="236" y="56"/>
                    </a:cubicBezTo>
                    <a:cubicBezTo>
                      <a:pt x="235" y="55"/>
                      <a:pt x="234" y="54"/>
                      <a:pt x="233" y="53"/>
                    </a:cubicBezTo>
                    <a:cubicBezTo>
                      <a:pt x="232" y="52"/>
                      <a:pt x="231" y="52"/>
                      <a:pt x="231" y="52"/>
                    </a:cubicBezTo>
                    <a:cubicBezTo>
                      <a:pt x="229" y="51"/>
                      <a:pt x="228" y="49"/>
                      <a:pt x="229" y="47"/>
                    </a:cubicBezTo>
                    <a:cubicBezTo>
                      <a:pt x="229" y="47"/>
                      <a:pt x="230" y="41"/>
                      <a:pt x="230" y="36"/>
                    </a:cubicBezTo>
                    <a:cubicBezTo>
                      <a:pt x="231" y="31"/>
                      <a:pt x="231" y="25"/>
                      <a:pt x="231" y="25"/>
                    </a:cubicBezTo>
                    <a:cubicBezTo>
                      <a:pt x="231" y="23"/>
                      <a:pt x="230" y="21"/>
                      <a:pt x="227" y="20"/>
                    </a:cubicBezTo>
                    <a:cubicBezTo>
                      <a:pt x="227" y="20"/>
                      <a:pt x="227" y="19"/>
                      <a:pt x="225" y="19"/>
                    </a:cubicBezTo>
                    <a:cubicBezTo>
                      <a:pt x="224" y="18"/>
                      <a:pt x="222" y="17"/>
                      <a:pt x="220" y="16"/>
                    </a:cubicBezTo>
                    <a:cubicBezTo>
                      <a:pt x="218" y="15"/>
                      <a:pt x="216" y="14"/>
                      <a:pt x="214" y="13"/>
                    </a:cubicBezTo>
                    <a:cubicBezTo>
                      <a:pt x="213" y="12"/>
                      <a:pt x="212" y="12"/>
                      <a:pt x="212" y="12"/>
                    </a:cubicBezTo>
                    <a:cubicBezTo>
                      <a:pt x="209" y="11"/>
                      <a:pt x="207" y="11"/>
                      <a:pt x="205" y="13"/>
                    </a:cubicBezTo>
                    <a:cubicBezTo>
                      <a:pt x="205" y="13"/>
                      <a:pt x="204" y="13"/>
                      <a:pt x="203" y="15"/>
                    </a:cubicBezTo>
                    <a:cubicBezTo>
                      <a:pt x="201" y="16"/>
                      <a:pt x="199" y="18"/>
                      <a:pt x="197" y="20"/>
                    </a:cubicBezTo>
                    <a:cubicBezTo>
                      <a:pt x="195" y="21"/>
                      <a:pt x="193" y="23"/>
                      <a:pt x="192" y="24"/>
                    </a:cubicBezTo>
                    <a:cubicBezTo>
                      <a:pt x="190" y="26"/>
                      <a:pt x="190" y="27"/>
                      <a:pt x="190" y="27"/>
                    </a:cubicBezTo>
                    <a:cubicBezTo>
                      <a:pt x="188" y="28"/>
                      <a:pt x="186" y="29"/>
                      <a:pt x="184" y="28"/>
                    </a:cubicBezTo>
                    <a:cubicBezTo>
                      <a:pt x="184" y="28"/>
                      <a:pt x="183" y="28"/>
                      <a:pt x="182" y="28"/>
                    </a:cubicBezTo>
                    <a:cubicBezTo>
                      <a:pt x="181" y="28"/>
                      <a:pt x="179" y="27"/>
                      <a:pt x="177" y="27"/>
                    </a:cubicBezTo>
                    <a:cubicBezTo>
                      <a:pt x="176" y="26"/>
                      <a:pt x="174" y="26"/>
                      <a:pt x="173" y="26"/>
                    </a:cubicBezTo>
                    <a:cubicBezTo>
                      <a:pt x="172" y="26"/>
                      <a:pt x="171" y="26"/>
                      <a:pt x="171" y="26"/>
                    </a:cubicBezTo>
                    <a:cubicBezTo>
                      <a:pt x="171" y="26"/>
                      <a:pt x="170" y="25"/>
                      <a:pt x="169" y="25"/>
                    </a:cubicBezTo>
                    <a:cubicBezTo>
                      <a:pt x="167" y="25"/>
                      <a:pt x="166" y="25"/>
                      <a:pt x="164" y="25"/>
                    </a:cubicBezTo>
                    <a:cubicBezTo>
                      <a:pt x="161" y="24"/>
                      <a:pt x="157" y="24"/>
                      <a:pt x="157" y="24"/>
                    </a:cubicBezTo>
                    <a:cubicBezTo>
                      <a:pt x="155" y="24"/>
                      <a:pt x="153" y="23"/>
                      <a:pt x="152" y="21"/>
                    </a:cubicBezTo>
                    <a:cubicBezTo>
                      <a:pt x="152" y="21"/>
                      <a:pt x="150" y="17"/>
                      <a:pt x="147" y="12"/>
                    </a:cubicBezTo>
                    <a:cubicBezTo>
                      <a:pt x="145" y="7"/>
                      <a:pt x="142" y="3"/>
                      <a:pt x="142" y="3"/>
                    </a:cubicBezTo>
                    <a:cubicBezTo>
                      <a:pt x="141" y="1"/>
                      <a:pt x="138" y="0"/>
                      <a:pt x="136" y="0"/>
                    </a:cubicBezTo>
                    <a:cubicBezTo>
                      <a:pt x="136" y="0"/>
                      <a:pt x="135" y="1"/>
                      <a:pt x="133" y="1"/>
                    </a:cubicBezTo>
                    <a:cubicBezTo>
                      <a:pt x="131" y="1"/>
                      <a:pt x="129" y="1"/>
                      <a:pt x="127" y="2"/>
                    </a:cubicBezTo>
                    <a:cubicBezTo>
                      <a:pt x="125" y="2"/>
                      <a:pt x="123" y="2"/>
                      <a:pt x="121" y="3"/>
                    </a:cubicBezTo>
                    <a:cubicBezTo>
                      <a:pt x="119" y="3"/>
                      <a:pt x="118" y="3"/>
                      <a:pt x="118" y="3"/>
                    </a:cubicBezTo>
                    <a:cubicBezTo>
                      <a:pt x="116" y="4"/>
                      <a:pt x="114" y="6"/>
                      <a:pt x="113" y="8"/>
                    </a:cubicBezTo>
                    <a:cubicBezTo>
                      <a:pt x="113" y="8"/>
                      <a:pt x="113" y="9"/>
                      <a:pt x="113" y="11"/>
                    </a:cubicBezTo>
                    <a:cubicBezTo>
                      <a:pt x="112" y="13"/>
                      <a:pt x="111" y="15"/>
                      <a:pt x="111" y="18"/>
                    </a:cubicBezTo>
                    <a:cubicBezTo>
                      <a:pt x="110" y="21"/>
                      <a:pt x="110" y="23"/>
                      <a:pt x="110" y="25"/>
                    </a:cubicBezTo>
                    <a:cubicBezTo>
                      <a:pt x="109" y="27"/>
                      <a:pt x="109" y="28"/>
                      <a:pt x="109" y="28"/>
                    </a:cubicBezTo>
                    <a:cubicBezTo>
                      <a:pt x="109" y="30"/>
                      <a:pt x="107" y="32"/>
                      <a:pt x="106" y="33"/>
                    </a:cubicBezTo>
                    <a:cubicBezTo>
                      <a:pt x="106" y="33"/>
                      <a:pt x="105" y="33"/>
                      <a:pt x="104" y="34"/>
                    </a:cubicBezTo>
                    <a:cubicBezTo>
                      <a:pt x="102" y="34"/>
                      <a:pt x="101" y="35"/>
                      <a:pt x="99" y="35"/>
                    </a:cubicBezTo>
                    <a:cubicBezTo>
                      <a:pt x="96" y="37"/>
                      <a:pt x="93" y="38"/>
                      <a:pt x="93" y="38"/>
                    </a:cubicBezTo>
                    <a:cubicBezTo>
                      <a:pt x="93" y="38"/>
                      <a:pt x="90" y="40"/>
                      <a:pt x="87" y="42"/>
                    </a:cubicBezTo>
                    <a:cubicBezTo>
                      <a:pt x="86" y="42"/>
                      <a:pt x="84" y="43"/>
                      <a:pt x="83" y="44"/>
                    </a:cubicBezTo>
                    <a:cubicBezTo>
                      <a:pt x="82" y="45"/>
                      <a:pt x="81" y="45"/>
                      <a:pt x="81" y="45"/>
                    </a:cubicBezTo>
                    <a:cubicBezTo>
                      <a:pt x="80" y="46"/>
                      <a:pt x="78" y="46"/>
                      <a:pt x="76" y="45"/>
                    </a:cubicBezTo>
                    <a:cubicBezTo>
                      <a:pt x="76" y="45"/>
                      <a:pt x="75" y="45"/>
                      <a:pt x="73" y="44"/>
                    </a:cubicBezTo>
                    <a:cubicBezTo>
                      <a:pt x="71" y="43"/>
                      <a:pt x="69" y="42"/>
                      <a:pt x="66" y="41"/>
                    </a:cubicBezTo>
                    <a:cubicBezTo>
                      <a:pt x="64" y="40"/>
                      <a:pt x="61" y="39"/>
                      <a:pt x="60" y="38"/>
                    </a:cubicBezTo>
                    <a:cubicBezTo>
                      <a:pt x="58" y="37"/>
                      <a:pt x="56" y="37"/>
                      <a:pt x="56" y="37"/>
                    </a:cubicBezTo>
                    <a:cubicBezTo>
                      <a:pt x="54" y="36"/>
                      <a:pt x="52" y="37"/>
                      <a:pt x="50" y="38"/>
                    </a:cubicBezTo>
                    <a:cubicBezTo>
                      <a:pt x="50" y="38"/>
                      <a:pt x="49" y="39"/>
                      <a:pt x="48" y="40"/>
                    </a:cubicBezTo>
                    <a:cubicBezTo>
                      <a:pt x="47" y="42"/>
                      <a:pt x="45" y="43"/>
                      <a:pt x="44" y="45"/>
                    </a:cubicBezTo>
                    <a:cubicBezTo>
                      <a:pt x="42" y="46"/>
                      <a:pt x="41" y="48"/>
                      <a:pt x="39" y="49"/>
                    </a:cubicBezTo>
                    <a:cubicBezTo>
                      <a:pt x="38" y="50"/>
                      <a:pt x="38" y="51"/>
                      <a:pt x="38" y="51"/>
                    </a:cubicBezTo>
                    <a:cubicBezTo>
                      <a:pt x="36" y="53"/>
                      <a:pt x="35" y="55"/>
                      <a:pt x="36" y="57"/>
                    </a:cubicBezTo>
                    <a:cubicBezTo>
                      <a:pt x="36" y="57"/>
                      <a:pt x="38" y="62"/>
                      <a:pt x="40" y="67"/>
                    </a:cubicBezTo>
                    <a:cubicBezTo>
                      <a:pt x="42" y="72"/>
                      <a:pt x="45" y="77"/>
                      <a:pt x="45" y="77"/>
                    </a:cubicBezTo>
                    <a:cubicBezTo>
                      <a:pt x="46" y="78"/>
                      <a:pt x="46" y="81"/>
                      <a:pt x="45" y="82"/>
                    </a:cubicBezTo>
                    <a:cubicBezTo>
                      <a:pt x="45" y="82"/>
                      <a:pt x="43" y="85"/>
                      <a:pt x="41" y="88"/>
                    </a:cubicBezTo>
                    <a:cubicBezTo>
                      <a:pt x="40" y="90"/>
                      <a:pt x="39" y="91"/>
                      <a:pt x="39" y="92"/>
                    </a:cubicBezTo>
                    <a:cubicBezTo>
                      <a:pt x="38" y="93"/>
                      <a:pt x="38" y="94"/>
                      <a:pt x="38" y="94"/>
                    </a:cubicBezTo>
                    <a:cubicBezTo>
                      <a:pt x="38" y="94"/>
                      <a:pt x="38" y="95"/>
                      <a:pt x="37" y="96"/>
                    </a:cubicBezTo>
                    <a:cubicBezTo>
                      <a:pt x="36" y="97"/>
                      <a:pt x="36" y="99"/>
                      <a:pt x="35" y="100"/>
                    </a:cubicBezTo>
                    <a:cubicBezTo>
                      <a:pt x="34" y="102"/>
                      <a:pt x="34" y="103"/>
                      <a:pt x="33" y="105"/>
                    </a:cubicBezTo>
                    <a:cubicBezTo>
                      <a:pt x="33" y="106"/>
                      <a:pt x="32" y="107"/>
                      <a:pt x="32" y="107"/>
                    </a:cubicBezTo>
                    <a:cubicBezTo>
                      <a:pt x="32" y="109"/>
                      <a:pt x="30" y="110"/>
                      <a:pt x="28" y="110"/>
                    </a:cubicBezTo>
                    <a:cubicBezTo>
                      <a:pt x="28" y="110"/>
                      <a:pt x="27" y="110"/>
                      <a:pt x="25" y="111"/>
                    </a:cubicBezTo>
                    <a:cubicBezTo>
                      <a:pt x="23" y="111"/>
                      <a:pt x="20" y="112"/>
                      <a:pt x="18" y="112"/>
                    </a:cubicBezTo>
                    <a:cubicBezTo>
                      <a:pt x="15" y="113"/>
                      <a:pt x="13" y="113"/>
                      <a:pt x="11" y="114"/>
                    </a:cubicBezTo>
                    <a:cubicBezTo>
                      <a:pt x="9" y="114"/>
                      <a:pt x="7" y="115"/>
                      <a:pt x="7" y="115"/>
                    </a:cubicBezTo>
                    <a:cubicBezTo>
                      <a:pt x="5" y="115"/>
                      <a:pt x="4" y="117"/>
                      <a:pt x="3" y="120"/>
                    </a:cubicBezTo>
                    <a:cubicBezTo>
                      <a:pt x="3" y="120"/>
                      <a:pt x="3" y="121"/>
                      <a:pt x="3" y="122"/>
                    </a:cubicBezTo>
                    <a:cubicBezTo>
                      <a:pt x="2" y="124"/>
                      <a:pt x="2" y="126"/>
                      <a:pt x="2" y="128"/>
                    </a:cubicBezTo>
                    <a:cubicBezTo>
                      <a:pt x="1" y="131"/>
                      <a:pt x="1" y="133"/>
                      <a:pt x="1" y="134"/>
                    </a:cubicBezTo>
                    <a:cubicBezTo>
                      <a:pt x="1" y="136"/>
                      <a:pt x="1" y="137"/>
                      <a:pt x="1" y="137"/>
                    </a:cubicBezTo>
                    <a:cubicBezTo>
                      <a:pt x="0" y="140"/>
                      <a:pt x="1" y="142"/>
                      <a:pt x="3" y="143"/>
                    </a:cubicBezTo>
                    <a:cubicBezTo>
                      <a:pt x="3" y="143"/>
                      <a:pt x="8" y="146"/>
                      <a:pt x="12" y="149"/>
                    </a:cubicBezTo>
                    <a:cubicBezTo>
                      <a:pt x="17" y="151"/>
                      <a:pt x="21" y="154"/>
                      <a:pt x="21" y="154"/>
                    </a:cubicBezTo>
                    <a:cubicBezTo>
                      <a:pt x="23" y="155"/>
                      <a:pt x="24" y="156"/>
                      <a:pt x="25" y="158"/>
                    </a:cubicBezTo>
                    <a:cubicBezTo>
                      <a:pt x="25" y="158"/>
                      <a:pt x="25" y="159"/>
                      <a:pt x="25" y="161"/>
                    </a:cubicBezTo>
                    <a:cubicBezTo>
                      <a:pt x="25" y="162"/>
                      <a:pt x="25" y="163"/>
                      <a:pt x="25" y="165"/>
                    </a:cubicBezTo>
                    <a:cubicBezTo>
                      <a:pt x="25" y="167"/>
                      <a:pt x="26" y="169"/>
                      <a:pt x="26" y="170"/>
                    </a:cubicBezTo>
                    <a:cubicBezTo>
                      <a:pt x="26" y="171"/>
                      <a:pt x="26" y="172"/>
                      <a:pt x="26" y="172"/>
                    </a:cubicBezTo>
                    <a:cubicBezTo>
                      <a:pt x="26" y="172"/>
                      <a:pt x="26" y="173"/>
                      <a:pt x="26" y="174"/>
                    </a:cubicBezTo>
                    <a:cubicBezTo>
                      <a:pt x="27" y="175"/>
                      <a:pt x="27" y="177"/>
                      <a:pt x="27" y="179"/>
                    </a:cubicBezTo>
                    <a:cubicBezTo>
                      <a:pt x="28" y="180"/>
                      <a:pt x="28" y="182"/>
                      <a:pt x="28" y="183"/>
                    </a:cubicBezTo>
                    <a:cubicBezTo>
                      <a:pt x="29" y="184"/>
                      <a:pt x="29" y="185"/>
                      <a:pt x="29" y="185"/>
                    </a:cubicBezTo>
                    <a:cubicBezTo>
                      <a:pt x="29" y="187"/>
                      <a:pt x="29" y="189"/>
                      <a:pt x="28" y="191"/>
                    </a:cubicBezTo>
                    <a:cubicBezTo>
                      <a:pt x="28" y="191"/>
                      <a:pt x="24" y="194"/>
                      <a:pt x="20" y="198"/>
                    </a:cubicBezTo>
                    <a:cubicBezTo>
                      <a:pt x="19" y="200"/>
                      <a:pt x="17" y="202"/>
                      <a:pt x="16" y="204"/>
                    </a:cubicBezTo>
                    <a:cubicBezTo>
                      <a:pt x="14" y="205"/>
                      <a:pt x="13" y="207"/>
                      <a:pt x="13" y="207"/>
                    </a:cubicBezTo>
                    <a:cubicBezTo>
                      <a:pt x="12" y="208"/>
                      <a:pt x="12" y="211"/>
                      <a:pt x="13" y="213"/>
                    </a:cubicBezTo>
                    <a:cubicBezTo>
                      <a:pt x="13" y="213"/>
                      <a:pt x="13" y="214"/>
                      <a:pt x="14" y="215"/>
                    </a:cubicBezTo>
                    <a:cubicBezTo>
                      <a:pt x="15" y="217"/>
                      <a:pt x="16" y="219"/>
                      <a:pt x="17" y="221"/>
                    </a:cubicBezTo>
                    <a:cubicBezTo>
                      <a:pt x="18" y="223"/>
                      <a:pt x="19" y="225"/>
                      <a:pt x="20" y="226"/>
                    </a:cubicBezTo>
                    <a:cubicBezTo>
                      <a:pt x="21" y="228"/>
                      <a:pt x="21" y="229"/>
                      <a:pt x="21" y="229"/>
                    </a:cubicBezTo>
                    <a:cubicBezTo>
                      <a:pt x="22" y="231"/>
                      <a:pt x="25" y="232"/>
                      <a:pt x="27" y="232"/>
                    </a:cubicBezTo>
                    <a:cubicBezTo>
                      <a:pt x="27" y="232"/>
                      <a:pt x="28" y="232"/>
                      <a:pt x="30" y="232"/>
                    </a:cubicBezTo>
                    <a:cubicBezTo>
                      <a:pt x="32" y="232"/>
                      <a:pt x="35" y="231"/>
                      <a:pt x="37" y="231"/>
                    </a:cubicBezTo>
                    <a:cubicBezTo>
                      <a:pt x="43" y="231"/>
                      <a:pt x="48" y="230"/>
                      <a:pt x="48" y="230"/>
                    </a:cubicBezTo>
                    <a:cubicBezTo>
                      <a:pt x="50" y="229"/>
                      <a:pt x="52" y="230"/>
                      <a:pt x="53" y="232"/>
                    </a:cubicBezTo>
                    <a:cubicBezTo>
                      <a:pt x="53" y="232"/>
                      <a:pt x="54" y="232"/>
                      <a:pt x="54" y="233"/>
                    </a:cubicBezTo>
                    <a:cubicBezTo>
                      <a:pt x="55" y="234"/>
                      <a:pt x="56" y="236"/>
                      <a:pt x="57" y="237"/>
                    </a:cubicBezTo>
                    <a:cubicBezTo>
                      <a:pt x="59" y="238"/>
                      <a:pt x="60" y="239"/>
                      <a:pt x="61" y="240"/>
                    </a:cubicBezTo>
                    <a:cubicBezTo>
                      <a:pt x="61" y="241"/>
                      <a:pt x="62" y="242"/>
                      <a:pt x="62" y="242"/>
                    </a:cubicBezTo>
                    <a:cubicBezTo>
                      <a:pt x="62" y="242"/>
                      <a:pt x="63" y="242"/>
                      <a:pt x="64" y="243"/>
                    </a:cubicBezTo>
                    <a:cubicBezTo>
                      <a:pt x="65" y="244"/>
                      <a:pt x="66" y="245"/>
                      <a:pt x="67" y="246"/>
                    </a:cubicBezTo>
                    <a:cubicBezTo>
                      <a:pt x="68" y="247"/>
                      <a:pt x="70" y="249"/>
                      <a:pt x="71" y="249"/>
                    </a:cubicBezTo>
                    <a:cubicBezTo>
                      <a:pt x="72" y="250"/>
                      <a:pt x="72" y="251"/>
                      <a:pt x="72" y="251"/>
                    </a:cubicBezTo>
                    <a:cubicBezTo>
                      <a:pt x="74" y="252"/>
                      <a:pt x="75" y="254"/>
                      <a:pt x="74" y="256"/>
                    </a:cubicBezTo>
                    <a:cubicBezTo>
                      <a:pt x="74" y="256"/>
                      <a:pt x="74" y="261"/>
                      <a:pt x="73" y="267"/>
                    </a:cubicBezTo>
                    <a:cubicBezTo>
                      <a:pt x="72" y="272"/>
                      <a:pt x="72" y="277"/>
                      <a:pt x="72" y="277"/>
                    </a:cubicBezTo>
                    <a:cubicBezTo>
                      <a:pt x="72" y="279"/>
                      <a:pt x="74" y="281"/>
                      <a:pt x="76" y="283"/>
                    </a:cubicBezTo>
                    <a:cubicBezTo>
                      <a:pt x="76" y="283"/>
                      <a:pt x="77" y="283"/>
                      <a:pt x="78" y="284"/>
                    </a:cubicBezTo>
                    <a:cubicBezTo>
                      <a:pt x="80" y="285"/>
                      <a:pt x="82" y="286"/>
                      <a:pt x="83" y="287"/>
                    </a:cubicBezTo>
                    <a:cubicBezTo>
                      <a:pt x="85" y="288"/>
                      <a:pt x="87" y="289"/>
                      <a:pt x="89" y="289"/>
                    </a:cubicBezTo>
                    <a:cubicBezTo>
                      <a:pt x="91" y="290"/>
                      <a:pt x="92" y="291"/>
                      <a:pt x="92" y="291"/>
                    </a:cubicBezTo>
                    <a:cubicBezTo>
                      <a:pt x="94" y="292"/>
                      <a:pt x="96" y="291"/>
                      <a:pt x="98" y="290"/>
                    </a:cubicBezTo>
                    <a:cubicBezTo>
                      <a:pt x="98" y="290"/>
                      <a:pt x="99" y="289"/>
                      <a:pt x="101" y="288"/>
                    </a:cubicBezTo>
                    <a:cubicBezTo>
                      <a:pt x="102" y="287"/>
                      <a:pt x="104" y="285"/>
                      <a:pt x="106" y="283"/>
                    </a:cubicBezTo>
                    <a:cubicBezTo>
                      <a:pt x="108" y="281"/>
                      <a:pt x="110" y="279"/>
                      <a:pt x="111" y="278"/>
                    </a:cubicBezTo>
                    <a:cubicBezTo>
                      <a:pt x="113" y="277"/>
                      <a:pt x="114" y="276"/>
                      <a:pt x="114" y="276"/>
                    </a:cubicBezTo>
                    <a:cubicBezTo>
                      <a:pt x="115" y="274"/>
                      <a:pt x="117" y="274"/>
                      <a:pt x="119" y="274"/>
                    </a:cubicBezTo>
                    <a:cubicBezTo>
                      <a:pt x="119" y="274"/>
                      <a:pt x="120" y="274"/>
                      <a:pt x="121" y="275"/>
                    </a:cubicBezTo>
                    <a:cubicBezTo>
                      <a:pt x="122" y="275"/>
                      <a:pt x="124" y="276"/>
                      <a:pt x="126" y="276"/>
                    </a:cubicBezTo>
                    <a:cubicBezTo>
                      <a:pt x="127" y="276"/>
                      <a:pt x="129" y="276"/>
                      <a:pt x="130" y="277"/>
                    </a:cubicBezTo>
                    <a:cubicBezTo>
                      <a:pt x="132" y="277"/>
                      <a:pt x="132" y="277"/>
                      <a:pt x="132" y="277"/>
                    </a:cubicBezTo>
                    <a:cubicBezTo>
                      <a:pt x="132" y="277"/>
                      <a:pt x="133" y="277"/>
                      <a:pt x="134" y="277"/>
                    </a:cubicBezTo>
                    <a:cubicBezTo>
                      <a:pt x="136" y="278"/>
                      <a:pt x="137" y="278"/>
                      <a:pt x="139" y="278"/>
                    </a:cubicBezTo>
                    <a:cubicBezTo>
                      <a:pt x="142" y="278"/>
                      <a:pt x="146" y="278"/>
                      <a:pt x="146" y="278"/>
                    </a:cubicBezTo>
                    <a:cubicBezTo>
                      <a:pt x="148" y="278"/>
                      <a:pt x="150" y="280"/>
                      <a:pt x="151" y="281"/>
                    </a:cubicBezTo>
                    <a:cubicBezTo>
                      <a:pt x="151" y="281"/>
                      <a:pt x="153" y="286"/>
                      <a:pt x="156" y="291"/>
                    </a:cubicBezTo>
                    <a:cubicBezTo>
                      <a:pt x="158" y="295"/>
                      <a:pt x="161" y="300"/>
                      <a:pt x="161" y="300"/>
                    </a:cubicBezTo>
                    <a:cubicBezTo>
                      <a:pt x="163" y="301"/>
                      <a:pt x="165" y="302"/>
                      <a:pt x="167" y="302"/>
                    </a:cubicBezTo>
                    <a:cubicBezTo>
                      <a:pt x="167" y="302"/>
                      <a:pt x="168" y="302"/>
                      <a:pt x="170" y="302"/>
                    </a:cubicBezTo>
                    <a:close/>
                    <a:moveTo>
                      <a:pt x="147" y="247"/>
                    </a:moveTo>
                    <a:cubicBezTo>
                      <a:pt x="145" y="246"/>
                      <a:pt x="144" y="246"/>
                      <a:pt x="143" y="246"/>
                    </a:cubicBezTo>
                    <a:cubicBezTo>
                      <a:pt x="142" y="246"/>
                      <a:pt x="141" y="246"/>
                      <a:pt x="140" y="246"/>
                    </a:cubicBezTo>
                    <a:cubicBezTo>
                      <a:pt x="138" y="246"/>
                      <a:pt x="137" y="246"/>
                      <a:pt x="137" y="246"/>
                    </a:cubicBezTo>
                    <a:cubicBezTo>
                      <a:pt x="137" y="246"/>
                      <a:pt x="136" y="245"/>
                      <a:pt x="135" y="245"/>
                    </a:cubicBezTo>
                    <a:cubicBezTo>
                      <a:pt x="134" y="245"/>
                      <a:pt x="133" y="245"/>
                      <a:pt x="132" y="245"/>
                    </a:cubicBezTo>
                    <a:cubicBezTo>
                      <a:pt x="131" y="244"/>
                      <a:pt x="129" y="244"/>
                      <a:pt x="128" y="244"/>
                    </a:cubicBezTo>
                    <a:cubicBezTo>
                      <a:pt x="123" y="242"/>
                      <a:pt x="115" y="240"/>
                      <a:pt x="109" y="236"/>
                    </a:cubicBezTo>
                    <a:cubicBezTo>
                      <a:pt x="102" y="233"/>
                      <a:pt x="96" y="229"/>
                      <a:pt x="91" y="225"/>
                    </a:cubicBezTo>
                    <a:cubicBezTo>
                      <a:pt x="90" y="225"/>
                      <a:pt x="89" y="224"/>
                      <a:pt x="89" y="223"/>
                    </a:cubicBezTo>
                    <a:cubicBezTo>
                      <a:pt x="88" y="222"/>
                      <a:pt x="87" y="221"/>
                      <a:pt x="86" y="221"/>
                    </a:cubicBezTo>
                    <a:cubicBezTo>
                      <a:pt x="85" y="220"/>
                      <a:pt x="85" y="219"/>
                      <a:pt x="85" y="219"/>
                    </a:cubicBezTo>
                    <a:cubicBezTo>
                      <a:pt x="85" y="219"/>
                      <a:pt x="84" y="219"/>
                      <a:pt x="83" y="217"/>
                    </a:cubicBezTo>
                    <a:cubicBezTo>
                      <a:pt x="82" y="217"/>
                      <a:pt x="81" y="216"/>
                      <a:pt x="81" y="215"/>
                    </a:cubicBezTo>
                    <a:cubicBezTo>
                      <a:pt x="80" y="214"/>
                      <a:pt x="79" y="213"/>
                      <a:pt x="78" y="212"/>
                    </a:cubicBezTo>
                    <a:cubicBezTo>
                      <a:pt x="75" y="208"/>
                      <a:pt x="70" y="202"/>
                      <a:pt x="67" y="195"/>
                    </a:cubicBezTo>
                    <a:cubicBezTo>
                      <a:pt x="63" y="188"/>
                      <a:pt x="61" y="181"/>
                      <a:pt x="59" y="176"/>
                    </a:cubicBezTo>
                    <a:cubicBezTo>
                      <a:pt x="59" y="175"/>
                      <a:pt x="59" y="173"/>
                      <a:pt x="58" y="172"/>
                    </a:cubicBezTo>
                    <a:cubicBezTo>
                      <a:pt x="58" y="171"/>
                      <a:pt x="58" y="170"/>
                      <a:pt x="58" y="169"/>
                    </a:cubicBezTo>
                    <a:cubicBezTo>
                      <a:pt x="58" y="168"/>
                      <a:pt x="57" y="167"/>
                      <a:pt x="57" y="167"/>
                    </a:cubicBezTo>
                    <a:cubicBezTo>
                      <a:pt x="57" y="167"/>
                      <a:pt x="57" y="166"/>
                      <a:pt x="57" y="164"/>
                    </a:cubicBezTo>
                    <a:cubicBezTo>
                      <a:pt x="57" y="163"/>
                      <a:pt x="57" y="162"/>
                      <a:pt x="57" y="161"/>
                    </a:cubicBezTo>
                    <a:cubicBezTo>
                      <a:pt x="57" y="160"/>
                      <a:pt x="56" y="159"/>
                      <a:pt x="56" y="157"/>
                    </a:cubicBezTo>
                    <a:cubicBezTo>
                      <a:pt x="56" y="152"/>
                      <a:pt x="56" y="144"/>
                      <a:pt x="57" y="137"/>
                    </a:cubicBezTo>
                    <a:cubicBezTo>
                      <a:pt x="58" y="129"/>
                      <a:pt x="61" y="122"/>
                      <a:pt x="63" y="117"/>
                    </a:cubicBezTo>
                    <a:cubicBezTo>
                      <a:pt x="63" y="116"/>
                      <a:pt x="64" y="115"/>
                      <a:pt x="64" y="113"/>
                    </a:cubicBezTo>
                    <a:cubicBezTo>
                      <a:pt x="64" y="112"/>
                      <a:pt x="65" y="112"/>
                      <a:pt x="65" y="111"/>
                    </a:cubicBezTo>
                    <a:cubicBezTo>
                      <a:pt x="66" y="109"/>
                      <a:pt x="66" y="108"/>
                      <a:pt x="66" y="108"/>
                    </a:cubicBezTo>
                    <a:cubicBezTo>
                      <a:pt x="66" y="108"/>
                      <a:pt x="67" y="108"/>
                      <a:pt x="68" y="106"/>
                    </a:cubicBezTo>
                    <a:cubicBezTo>
                      <a:pt x="68" y="105"/>
                      <a:pt x="68" y="105"/>
                      <a:pt x="69" y="104"/>
                    </a:cubicBezTo>
                    <a:cubicBezTo>
                      <a:pt x="70" y="103"/>
                      <a:pt x="70" y="101"/>
                      <a:pt x="71" y="100"/>
                    </a:cubicBezTo>
                    <a:cubicBezTo>
                      <a:pt x="74" y="96"/>
                      <a:pt x="78" y="90"/>
                      <a:pt x="84" y="84"/>
                    </a:cubicBezTo>
                    <a:cubicBezTo>
                      <a:pt x="89" y="79"/>
                      <a:pt x="95" y="74"/>
                      <a:pt x="100" y="71"/>
                    </a:cubicBezTo>
                    <a:cubicBezTo>
                      <a:pt x="102" y="70"/>
                      <a:pt x="104" y="69"/>
                      <a:pt x="106" y="68"/>
                    </a:cubicBezTo>
                    <a:cubicBezTo>
                      <a:pt x="107" y="67"/>
                      <a:pt x="108" y="67"/>
                      <a:pt x="108" y="67"/>
                    </a:cubicBezTo>
                    <a:cubicBezTo>
                      <a:pt x="108" y="67"/>
                      <a:pt x="109" y="66"/>
                      <a:pt x="110" y="65"/>
                    </a:cubicBezTo>
                    <a:cubicBezTo>
                      <a:pt x="112" y="65"/>
                      <a:pt x="114" y="64"/>
                      <a:pt x="116" y="63"/>
                    </a:cubicBezTo>
                    <a:cubicBezTo>
                      <a:pt x="122" y="61"/>
                      <a:pt x="129" y="58"/>
                      <a:pt x="136" y="57"/>
                    </a:cubicBezTo>
                    <a:cubicBezTo>
                      <a:pt x="143" y="56"/>
                      <a:pt x="151" y="56"/>
                      <a:pt x="157" y="56"/>
                    </a:cubicBezTo>
                    <a:cubicBezTo>
                      <a:pt x="158" y="56"/>
                      <a:pt x="159" y="56"/>
                      <a:pt x="160" y="56"/>
                    </a:cubicBezTo>
                    <a:cubicBezTo>
                      <a:pt x="162" y="56"/>
                      <a:pt x="163" y="57"/>
                      <a:pt x="163" y="57"/>
                    </a:cubicBezTo>
                    <a:cubicBezTo>
                      <a:pt x="165" y="57"/>
                      <a:pt x="166" y="57"/>
                      <a:pt x="166" y="57"/>
                    </a:cubicBezTo>
                    <a:cubicBezTo>
                      <a:pt x="166" y="57"/>
                      <a:pt x="167" y="57"/>
                      <a:pt x="168" y="57"/>
                    </a:cubicBezTo>
                    <a:cubicBezTo>
                      <a:pt x="169" y="58"/>
                      <a:pt x="170" y="58"/>
                      <a:pt x="171" y="58"/>
                    </a:cubicBezTo>
                    <a:cubicBezTo>
                      <a:pt x="172" y="58"/>
                      <a:pt x="174" y="59"/>
                      <a:pt x="175" y="59"/>
                    </a:cubicBezTo>
                    <a:cubicBezTo>
                      <a:pt x="181" y="60"/>
                      <a:pt x="188" y="63"/>
                      <a:pt x="194" y="66"/>
                    </a:cubicBezTo>
                    <a:cubicBezTo>
                      <a:pt x="201" y="69"/>
                      <a:pt x="207" y="74"/>
                      <a:pt x="212" y="77"/>
                    </a:cubicBezTo>
                    <a:cubicBezTo>
                      <a:pt x="213" y="78"/>
                      <a:pt x="214" y="79"/>
                      <a:pt x="215" y="80"/>
                    </a:cubicBezTo>
                    <a:cubicBezTo>
                      <a:pt x="215" y="80"/>
                      <a:pt x="216" y="81"/>
                      <a:pt x="217" y="82"/>
                    </a:cubicBezTo>
                    <a:cubicBezTo>
                      <a:pt x="218" y="83"/>
                      <a:pt x="219" y="83"/>
                      <a:pt x="219" y="83"/>
                    </a:cubicBezTo>
                    <a:cubicBezTo>
                      <a:pt x="219" y="83"/>
                      <a:pt x="219" y="84"/>
                      <a:pt x="220" y="85"/>
                    </a:cubicBezTo>
                    <a:cubicBezTo>
                      <a:pt x="221" y="86"/>
                      <a:pt x="222" y="87"/>
                      <a:pt x="222" y="87"/>
                    </a:cubicBezTo>
                    <a:cubicBezTo>
                      <a:pt x="223" y="88"/>
                      <a:pt x="224" y="89"/>
                      <a:pt x="225" y="90"/>
                    </a:cubicBezTo>
                    <a:cubicBezTo>
                      <a:pt x="229" y="95"/>
                      <a:pt x="233" y="101"/>
                      <a:pt x="236" y="108"/>
                    </a:cubicBezTo>
                    <a:cubicBezTo>
                      <a:pt x="240" y="114"/>
                      <a:pt x="242" y="121"/>
                      <a:pt x="244" y="127"/>
                    </a:cubicBezTo>
                    <a:cubicBezTo>
                      <a:pt x="244" y="128"/>
                      <a:pt x="244" y="129"/>
                      <a:pt x="245" y="130"/>
                    </a:cubicBezTo>
                    <a:cubicBezTo>
                      <a:pt x="245" y="132"/>
                      <a:pt x="245" y="133"/>
                      <a:pt x="245" y="133"/>
                    </a:cubicBezTo>
                    <a:cubicBezTo>
                      <a:pt x="246" y="135"/>
                      <a:pt x="246" y="136"/>
                      <a:pt x="246" y="136"/>
                    </a:cubicBezTo>
                    <a:cubicBezTo>
                      <a:pt x="246" y="136"/>
                      <a:pt x="246" y="137"/>
                      <a:pt x="246" y="138"/>
                    </a:cubicBezTo>
                    <a:cubicBezTo>
                      <a:pt x="246" y="139"/>
                      <a:pt x="246" y="140"/>
                      <a:pt x="246" y="141"/>
                    </a:cubicBezTo>
                    <a:cubicBezTo>
                      <a:pt x="247" y="142"/>
                      <a:pt x="247" y="144"/>
                      <a:pt x="247" y="145"/>
                    </a:cubicBezTo>
                    <a:cubicBezTo>
                      <a:pt x="247" y="151"/>
                      <a:pt x="247" y="158"/>
                      <a:pt x="246" y="166"/>
                    </a:cubicBezTo>
                    <a:cubicBezTo>
                      <a:pt x="245" y="173"/>
                      <a:pt x="243" y="180"/>
                      <a:pt x="241" y="186"/>
                    </a:cubicBezTo>
                    <a:cubicBezTo>
                      <a:pt x="240" y="187"/>
                      <a:pt x="240" y="188"/>
                      <a:pt x="239" y="189"/>
                    </a:cubicBezTo>
                    <a:cubicBezTo>
                      <a:pt x="239" y="190"/>
                      <a:pt x="238" y="191"/>
                      <a:pt x="238" y="192"/>
                    </a:cubicBezTo>
                    <a:cubicBezTo>
                      <a:pt x="237" y="193"/>
                      <a:pt x="237" y="194"/>
                      <a:pt x="237" y="194"/>
                    </a:cubicBezTo>
                    <a:cubicBezTo>
                      <a:pt x="237" y="194"/>
                      <a:pt x="236" y="195"/>
                      <a:pt x="236" y="196"/>
                    </a:cubicBezTo>
                    <a:cubicBezTo>
                      <a:pt x="235" y="197"/>
                      <a:pt x="235" y="198"/>
                      <a:pt x="234" y="199"/>
                    </a:cubicBezTo>
                    <a:cubicBezTo>
                      <a:pt x="234" y="200"/>
                      <a:pt x="233" y="201"/>
                      <a:pt x="232" y="202"/>
                    </a:cubicBezTo>
                    <a:cubicBezTo>
                      <a:pt x="229" y="207"/>
                      <a:pt x="225" y="213"/>
                      <a:pt x="219" y="218"/>
                    </a:cubicBezTo>
                    <a:cubicBezTo>
                      <a:pt x="214" y="224"/>
                      <a:pt x="208" y="228"/>
                      <a:pt x="203" y="231"/>
                    </a:cubicBezTo>
                    <a:cubicBezTo>
                      <a:pt x="201" y="233"/>
                      <a:pt x="199" y="234"/>
                      <a:pt x="198" y="235"/>
                    </a:cubicBezTo>
                    <a:cubicBezTo>
                      <a:pt x="196" y="236"/>
                      <a:pt x="195" y="236"/>
                      <a:pt x="195" y="236"/>
                    </a:cubicBezTo>
                    <a:cubicBezTo>
                      <a:pt x="195" y="236"/>
                      <a:pt x="194" y="236"/>
                      <a:pt x="193" y="237"/>
                    </a:cubicBezTo>
                    <a:cubicBezTo>
                      <a:pt x="192" y="238"/>
                      <a:pt x="189" y="239"/>
                      <a:pt x="187" y="240"/>
                    </a:cubicBezTo>
                    <a:cubicBezTo>
                      <a:pt x="182" y="242"/>
                      <a:pt x="174" y="244"/>
                      <a:pt x="167" y="245"/>
                    </a:cubicBezTo>
                    <a:cubicBezTo>
                      <a:pt x="160" y="247"/>
                      <a:pt x="152" y="247"/>
                      <a:pt x="147" y="247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1">
                <a:extLst>
                  <a:ext uri="{FF2B5EF4-FFF2-40B4-BE49-F238E27FC236}">
                    <a16:creationId xmlns:a16="http://schemas.microsoft.com/office/drawing/2014/main" id="{92350EBC-9286-7AB8-E8F6-3ACE415CFA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57894" y="4229691"/>
                <a:ext cx="1418577" cy="1419416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  <a:gd name="T112" fmla="*/ 71 w 1504"/>
                  <a:gd name="T113" fmla="*/ 71 w 1504"/>
                  <a:gd name="T114" fmla="*/ 71 w 1504"/>
                  <a:gd name="T115" fmla="*/ 71 w 1504"/>
                  <a:gd name="T116" fmla="*/ 71 w 1504"/>
                  <a:gd name="T117" fmla="*/ 71 w 1504"/>
                  <a:gd name="T118" fmla="*/ 71 w 1504"/>
                  <a:gd name="T119" fmla="*/ 71 w 1504"/>
                  <a:gd name="T120" fmla="*/ 71 w 1504"/>
                  <a:gd name="T121" fmla="*/ 71 w 1504"/>
                  <a:gd name="T122" fmla="*/ 71 w 1504"/>
                  <a:gd name="T123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714">
                    <a:moveTo>
                      <a:pt x="388" y="674"/>
                    </a:moveTo>
                    <a:cubicBezTo>
                      <a:pt x="388" y="674"/>
                      <a:pt x="390" y="677"/>
                      <a:pt x="392" y="680"/>
                    </a:cubicBezTo>
                    <a:cubicBezTo>
                      <a:pt x="394" y="683"/>
                      <a:pt x="397" y="687"/>
                      <a:pt x="400" y="692"/>
                    </a:cubicBezTo>
                    <a:cubicBezTo>
                      <a:pt x="403" y="696"/>
                      <a:pt x="407" y="700"/>
                      <a:pt x="409" y="704"/>
                    </a:cubicBezTo>
                    <a:cubicBezTo>
                      <a:pt x="412" y="707"/>
                      <a:pt x="413" y="709"/>
                      <a:pt x="413" y="709"/>
                    </a:cubicBezTo>
                    <a:cubicBezTo>
                      <a:pt x="416" y="712"/>
                      <a:pt x="421" y="714"/>
                      <a:pt x="425" y="713"/>
                    </a:cubicBezTo>
                    <a:cubicBezTo>
                      <a:pt x="425" y="713"/>
                      <a:pt x="426" y="713"/>
                      <a:pt x="427" y="712"/>
                    </a:cubicBezTo>
                    <a:cubicBezTo>
                      <a:pt x="428" y="712"/>
                      <a:pt x="429" y="712"/>
                      <a:pt x="431" y="712"/>
                    </a:cubicBezTo>
                    <a:cubicBezTo>
                      <a:pt x="434" y="711"/>
                      <a:pt x="438" y="710"/>
                      <a:pt x="443" y="709"/>
                    </a:cubicBezTo>
                    <a:cubicBezTo>
                      <a:pt x="447" y="708"/>
                      <a:pt x="451" y="707"/>
                      <a:pt x="455" y="706"/>
                    </a:cubicBezTo>
                    <a:cubicBezTo>
                      <a:pt x="458" y="705"/>
                      <a:pt x="460" y="704"/>
                      <a:pt x="460" y="704"/>
                    </a:cubicBezTo>
                    <a:cubicBezTo>
                      <a:pt x="465" y="703"/>
                      <a:pt x="468" y="699"/>
                      <a:pt x="469" y="695"/>
                    </a:cubicBezTo>
                    <a:cubicBezTo>
                      <a:pt x="469" y="695"/>
                      <a:pt x="471" y="685"/>
                      <a:pt x="473" y="674"/>
                    </a:cubicBezTo>
                    <a:cubicBezTo>
                      <a:pt x="474" y="663"/>
                      <a:pt x="475" y="653"/>
                      <a:pt x="475" y="653"/>
                    </a:cubicBezTo>
                    <a:cubicBezTo>
                      <a:pt x="476" y="649"/>
                      <a:pt x="479" y="646"/>
                      <a:pt x="482" y="644"/>
                    </a:cubicBezTo>
                    <a:cubicBezTo>
                      <a:pt x="482" y="644"/>
                      <a:pt x="484" y="643"/>
                      <a:pt x="486" y="642"/>
                    </a:cubicBezTo>
                    <a:cubicBezTo>
                      <a:pt x="489" y="641"/>
                      <a:pt x="492" y="640"/>
                      <a:pt x="495" y="638"/>
                    </a:cubicBezTo>
                    <a:cubicBezTo>
                      <a:pt x="501" y="635"/>
                      <a:pt x="507" y="632"/>
                      <a:pt x="507" y="632"/>
                    </a:cubicBezTo>
                    <a:cubicBezTo>
                      <a:pt x="507" y="632"/>
                      <a:pt x="513" y="628"/>
                      <a:pt x="519" y="625"/>
                    </a:cubicBezTo>
                    <a:cubicBezTo>
                      <a:pt x="522" y="623"/>
                      <a:pt x="525" y="621"/>
                      <a:pt x="528" y="619"/>
                    </a:cubicBezTo>
                    <a:cubicBezTo>
                      <a:pt x="530" y="618"/>
                      <a:pt x="531" y="617"/>
                      <a:pt x="531" y="617"/>
                    </a:cubicBezTo>
                    <a:cubicBezTo>
                      <a:pt x="535" y="615"/>
                      <a:pt x="539" y="614"/>
                      <a:pt x="543" y="616"/>
                    </a:cubicBezTo>
                    <a:cubicBezTo>
                      <a:pt x="543" y="616"/>
                      <a:pt x="552" y="621"/>
                      <a:pt x="562" y="625"/>
                    </a:cubicBezTo>
                    <a:cubicBezTo>
                      <a:pt x="572" y="630"/>
                      <a:pt x="582" y="634"/>
                      <a:pt x="582" y="634"/>
                    </a:cubicBezTo>
                    <a:cubicBezTo>
                      <a:pt x="586" y="635"/>
                      <a:pt x="591" y="634"/>
                      <a:pt x="594" y="631"/>
                    </a:cubicBezTo>
                    <a:cubicBezTo>
                      <a:pt x="594" y="631"/>
                      <a:pt x="596" y="629"/>
                      <a:pt x="598" y="627"/>
                    </a:cubicBezTo>
                    <a:cubicBezTo>
                      <a:pt x="601" y="625"/>
                      <a:pt x="604" y="622"/>
                      <a:pt x="607" y="619"/>
                    </a:cubicBezTo>
                    <a:cubicBezTo>
                      <a:pt x="611" y="616"/>
                      <a:pt x="614" y="613"/>
                      <a:pt x="616" y="610"/>
                    </a:cubicBezTo>
                    <a:cubicBezTo>
                      <a:pt x="617" y="609"/>
                      <a:pt x="618" y="608"/>
                      <a:pt x="619" y="607"/>
                    </a:cubicBezTo>
                    <a:cubicBezTo>
                      <a:pt x="620" y="607"/>
                      <a:pt x="620" y="606"/>
                      <a:pt x="620" y="606"/>
                    </a:cubicBezTo>
                    <a:cubicBezTo>
                      <a:pt x="623" y="603"/>
                      <a:pt x="625" y="598"/>
                      <a:pt x="623" y="594"/>
                    </a:cubicBezTo>
                    <a:cubicBezTo>
                      <a:pt x="623" y="594"/>
                      <a:pt x="623" y="591"/>
                      <a:pt x="621" y="588"/>
                    </a:cubicBezTo>
                    <a:cubicBezTo>
                      <a:pt x="620" y="584"/>
                      <a:pt x="618" y="579"/>
                      <a:pt x="616" y="574"/>
                    </a:cubicBezTo>
                    <a:cubicBezTo>
                      <a:pt x="614" y="569"/>
                      <a:pt x="612" y="564"/>
                      <a:pt x="611" y="560"/>
                    </a:cubicBezTo>
                    <a:cubicBezTo>
                      <a:pt x="609" y="557"/>
                      <a:pt x="608" y="554"/>
                      <a:pt x="608" y="554"/>
                    </a:cubicBezTo>
                    <a:cubicBezTo>
                      <a:pt x="606" y="550"/>
                      <a:pt x="607" y="546"/>
                      <a:pt x="609" y="543"/>
                    </a:cubicBezTo>
                    <a:cubicBezTo>
                      <a:pt x="609" y="543"/>
                      <a:pt x="610" y="541"/>
                      <a:pt x="612" y="539"/>
                    </a:cubicBezTo>
                    <a:cubicBezTo>
                      <a:pt x="613" y="537"/>
                      <a:pt x="615" y="534"/>
                      <a:pt x="617" y="531"/>
                    </a:cubicBezTo>
                    <a:cubicBezTo>
                      <a:pt x="619" y="528"/>
                      <a:pt x="621" y="525"/>
                      <a:pt x="622" y="523"/>
                    </a:cubicBezTo>
                    <a:cubicBezTo>
                      <a:pt x="624" y="521"/>
                      <a:pt x="625" y="519"/>
                      <a:pt x="625" y="519"/>
                    </a:cubicBezTo>
                    <a:cubicBezTo>
                      <a:pt x="625" y="519"/>
                      <a:pt x="628" y="514"/>
                      <a:pt x="632" y="507"/>
                    </a:cubicBezTo>
                    <a:cubicBezTo>
                      <a:pt x="635" y="501"/>
                      <a:pt x="638" y="495"/>
                      <a:pt x="638" y="495"/>
                    </a:cubicBezTo>
                    <a:cubicBezTo>
                      <a:pt x="640" y="491"/>
                      <a:pt x="644" y="489"/>
                      <a:pt x="648" y="489"/>
                    </a:cubicBezTo>
                    <a:cubicBezTo>
                      <a:pt x="648" y="489"/>
                      <a:pt x="658" y="488"/>
                      <a:pt x="669" y="487"/>
                    </a:cubicBezTo>
                    <a:cubicBezTo>
                      <a:pt x="680" y="486"/>
                      <a:pt x="690" y="484"/>
                      <a:pt x="690" y="484"/>
                    </a:cubicBezTo>
                    <a:cubicBezTo>
                      <a:pt x="694" y="483"/>
                      <a:pt x="698" y="480"/>
                      <a:pt x="700" y="475"/>
                    </a:cubicBezTo>
                    <a:cubicBezTo>
                      <a:pt x="700" y="475"/>
                      <a:pt x="702" y="467"/>
                      <a:pt x="705" y="459"/>
                    </a:cubicBezTo>
                    <a:cubicBezTo>
                      <a:pt x="707" y="450"/>
                      <a:pt x="710" y="441"/>
                      <a:pt x="710" y="441"/>
                    </a:cubicBezTo>
                    <a:cubicBezTo>
                      <a:pt x="711" y="437"/>
                      <a:pt x="709" y="432"/>
                      <a:pt x="706" y="429"/>
                    </a:cubicBezTo>
                    <a:cubicBezTo>
                      <a:pt x="706" y="429"/>
                      <a:pt x="698" y="422"/>
                      <a:pt x="690" y="415"/>
                    </a:cubicBezTo>
                    <a:cubicBezTo>
                      <a:pt x="681" y="408"/>
                      <a:pt x="673" y="402"/>
                      <a:pt x="673" y="402"/>
                    </a:cubicBezTo>
                    <a:cubicBezTo>
                      <a:pt x="670" y="400"/>
                      <a:pt x="668" y="396"/>
                      <a:pt x="668" y="392"/>
                    </a:cubicBezTo>
                    <a:cubicBezTo>
                      <a:pt x="668" y="392"/>
                      <a:pt x="669" y="385"/>
                      <a:pt x="670" y="378"/>
                    </a:cubicBezTo>
                    <a:cubicBezTo>
                      <a:pt x="670" y="371"/>
                      <a:pt x="670" y="364"/>
                      <a:pt x="670" y="364"/>
                    </a:cubicBezTo>
                    <a:cubicBezTo>
                      <a:pt x="670" y="364"/>
                      <a:pt x="670" y="362"/>
                      <a:pt x="670" y="360"/>
                    </a:cubicBezTo>
                    <a:cubicBezTo>
                      <a:pt x="670" y="357"/>
                      <a:pt x="670" y="353"/>
                      <a:pt x="670" y="350"/>
                    </a:cubicBezTo>
                    <a:cubicBezTo>
                      <a:pt x="670" y="346"/>
                      <a:pt x="670" y="343"/>
                      <a:pt x="670" y="340"/>
                    </a:cubicBezTo>
                    <a:cubicBezTo>
                      <a:pt x="670" y="338"/>
                      <a:pt x="670" y="336"/>
                      <a:pt x="670" y="336"/>
                    </a:cubicBezTo>
                    <a:cubicBezTo>
                      <a:pt x="669" y="332"/>
                      <a:pt x="671" y="328"/>
                      <a:pt x="675" y="326"/>
                    </a:cubicBezTo>
                    <a:cubicBezTo>
                      <a:pt x="675" y="326"/>
                      <a:pt x="677" y="324"/>
                      <a:pt x="680" y="322"/>
                    </a:cubicBezTo>
                    <a:cubicBezTo>
                      <a:pt x="684" y="320"/>
                      <a:pt x="688" y="317"/>
                      <a:pt x="692" y="314"/>
                    </a:cubicBezTo>
                    <a:cubicBezTo>
                      <a:pt x="697" y="310"/>
                      <a:pt x="701" y="307"/>
                      <a:pt x="704" y="305"/>
                    </a:cubicBezTo>
                    <a:cubicBezTo>
                      <a:pt x="707" y="302"/>
                      <a:pt x="709" y="300"/>
                      <a:pt x="709" y="300"/>
                    </a:cubicBezTo>
                    <a:cubicBezTo>
                      <a:pt x="713" y="298"/>
                      <a:pt x="714" y="293"/>
                      <a:pt x="713" y="288"/>
                    </a:cubicBezTo>
                    <a:cubicBezTo>
                      <a:pt x="713" y="288"/>
                      <a:pt x="713" y="288"/>
                      <a:pt x="713" y="287"/>
                    </a:cubicBezTo>
                    <a:cubicBezTo>
                      <a:pt x="713" y="286"/>
                      <a:pt x="712" y="284"/>
                      <a:pt x="712" y="283"/>
                    </a:cubicBezTo>
                    <a:cubicBezTo>
                      <a:pt x="711" y="280"/>
                      <a:pt x="710" y="275"/>
                      <a:pt x="709" y="271"/>
                    </a:cubicBezTo>
                    <a:cubicBezTo>
                      <a:pt x="708" y="266"/>
                      <a:pt x="707" y="262"/>
                      <a:pt x="706" y="259"/>
                    </a:cubicBezTo>
                    <a:cubicBezTo>
                      <a:pt x="705" y="256"/>
                      <a:pt x="705" y="254"/>
                      <a:pt x="705" y="254"/>
                    </a:cubicBezTo>
                    <a:cubicBezTo>
                      <a:pt x="704" y="249"/>
                      <a:pt x="700" y="246"/>
                      <a:pt x="696" y="245"/>
                    </a:cubicBezTo>
                    <a:cubicBezTo>
                      <a:pt x="696" y="245"/>
                      <a:pt x="685" y="242"/>
                      <a:pt x="675" y="241"/>
                    </a:cubicBezTo>
                    <a:cubicBezTo>
                      <a:pt x="664" y="239"/>
                      <a:pt x="653" y="238"/>
                      <a:pt x="653" y="238"/>
                    </a:cubicBezTo>
                    <a:cubicBezTo>
                      <a:pt x="649" y="238"/>
                      <a:pt x="646" y="235"/>
                      <a:pt x="644" y="231"/>
                    </a:cubicBezTo>
                    <a:cubicBezTo>
                      <a:pt x="644" y="231"/>
                      <a:pt x="643" y="230"/>
                      <a:pt x="642" y="227"/>
                    </a:cubicBezTo>
                    <a:cubicBezTo>
                      <a:pt x="641" y="225"/>
                      <a:pt x="640" y="222"/>
                      <a:pt x="638" y="219"/>
                    </a:cubicBezTo>
                    <a:cubicBezTo>
                      <a:pt x="635" y="212"/>
                      <a:pt x="632" y="206"/>
                      <a:pt x="632" y="206"/>
                    </a:cubicBezTo>
                    <a:cubicBezTo>
                      <a:pt x="632" y="206"/>
                      <a:pt x="628" y="200"/>
                      <a:pt x="625" y="194"/>
                    </a:cubicBezTo>
                    <a:cubicBezTo>
                      <a:pt x="623" y="191"/>
                      <a:pt x="621" y="188"/>
                      <a:pt x="620" y="186"/>
                    </a:cubicBezTo>
                    <a:cubicBezTo>
                      <a:pt x="618" y="184"/>
                      <a:pt x="617" y="182"/>
                      <a:pt x="617" y="182"/>
                    </a:cubicBezTo>
                    <a:cubicBezTo>
                      <a:pt x="615" y="179"/>
                      <a:pt x="615" y="175"/>
                      <a:pt x="617" y="171"/>
                    </a:cubicBezTo>
                    <a:cubicBezTo>
                      <a:pt x="617" y="171"/>
                      <a:pt x="621" y="162"/>
                      <a:pt x="626" y="152"/>
                    </a:cubicBezTo>
                    <a:cubicBezTo>
                      <a:pt x="630" y="142"/>
                      <a:pt x="634" y="132"/>
                      <a:pt x="634" y="132"/>
                    </a:cubicBezTo>
                    <a:cubicBezTo>
                      <a:pt x="635" y="128"/>
                      <a:pt x="635" y="123"/>
                      <a:pt x="631" y="119"/>
                    </a:cubicBezTo>
                    <a:cubicBezTo>
                      <a:pt x="631" y="119"/>
                      <a:pt x="630" y="118"/>
                      <a:pt x="628" y="115"/>
                    </a:cubicBezTo>
                    <a:cubicBezTo>
                      <a:pt x="625" y="113"/>
                      <a:pt x="623" y="109"/>
                      <a:pt x="619" y="106"/>
                    </a:cubicBezTo>
                    <a:cubicBezTo>
                      <a:pt x="616" y="103"/>
                      <a:pt x="613" y="100"/>
                      <a:pt x="611" y="97"/>
                    </a:cubicBezTo>
                    <a:cubicBezTo>
                      <a:pt x="610" y="96"/>
                      <a:pt x="609" y="95"/>
                      <a:pt x="608" y="95"/>
                    </a:cubicBezTo>
                    <a:cubicBezTo>
                      <a:pt x="607" y="94"/>
                      <a:pt x="607" y="94"/>
                      <a:pt x="607" y="94"/>
                    </a:cubicBezTo>
                    <a:cubicBezTo>
                      <a:pt x="603" y="90"/>
                      <a:pt x="598" y="89"/>
                      <a:pt x="594" y="90"/>
                    </a:cubicBezTo>
                    <a:cubicBezTo>
                      <a:pt x="594" y="90"/>
                      <a:pt x="592" y="91"/>
                      <a:pt x="588" y="92"/>
                    </a:cubicBezTo>
                    <a:cubicBezTo>
                      <a:pt x="584" y="94"/>
                      <a:pt x="579" y="96"/>
                      <a:pt x="574" y="98"/>
                    </a:cubicBezTo>
                    <a:cubicBezTo>
                      <a:pt x="569" y="100"/>
                      <a:pt x="564" y="102"/>
                      <a:pt x="561" y="103"/>
                    </a:cubicBezTo>
                    <a:cubicBezTo>
                      <a:pt x="557" y="105"/>
                      <a:pt x="555" y="106"/>
                      <a:pt x="555" y="106"/>
                    </a:cubicBezTo>
                    <a:cubicBezTo>
                      <a:pt x="551" y="108"/>
                      <a:pt x="546" y="107"/>
                      <a:pt x="543" y="105"/>
                    </a:cubicBezTo>
                    <a:cubicBezTo>
                      <a:pt x="543" y="105"/>
                      <a:pt x="542" y="103"/>
                      <a:pt x="540" y="102"/>
                    </a:cubicBezTo>
                    <a:cubicBezTo>
                      <a:pt x="537" y="100"/>
                      <a:pt x="535" y="98"/>
                      <a:pt x="532" y="96"/>
                    </a:cubicBezTo>
                    <a:cubicBezTo>
                      <a:pt x="529" y="95"/>
                      <a:pt x="526" y="93"/>
                      <a:pt x="524" y="91"/>
                    </a:cubicBezTo>
                    <a:cubicBezTo>
                      <a:pt x="521" y="90"/>
                      <a:pt x="520" y="89"/>
                      <a:pt x="520" y="89"/>
                    </a:cubicBezTo>
                    <a:cubicBezTo>
                      <a:pt x="520" y="89"/>
                      <a:pt x="514" y="85"/>
                      <a:pt x="508" y="82"/>
                    </a:cubicBezTo>
                    <a:cubicBezTo>
                      <a:pt x="502" y="79"/>
                      <a:pt x="495" y="76"/>
                      <a:pt x="495" y="76"/>
                    </a:cubicBezTo>
                    <a:cubicBezTo>
                      <a:pt x="492" y="74"/>
                      <a:pt x="489" y="70"/>
                      <a:pt x="489" y="66"/>
                    </a:cubicBezTo>
                    <a:cubicBezTo>
                      <a:pt x="489" y="66"/>
                      <a:pt x="488" y="56"/>
                      <a:pt x="487" y="45"/>
                    </a:cubicBezTo>
                    <a:cubicBezTo>
                      <a:pt x="486" y="34"/>
                      <a:pt x="484" y="24"/>
                      <a:pt x="484" y="24"/>
                    </a:cubicBezTo>
                    <a:cubicBezTo>
                      <a:pt x="484" y="19"/>
                      <a:pt x="480" y="16"/>
                      <a:pt x="476" y="14"/>
                    </a:cubicBezTo>
                    <a:cubicBezTo>
                      <a:pt x="476" y="14"/>
                      <a:pt x="467" y="11"/>
                      <a:pt x="459" y="9"/>
                    </a:cubicBezTo>
                    <a:cubicBezTo>
                      <a:pt x="450" y="6"/>
                      <a:pt x="442" y="4"/>
                      <a:pt x="442" y="4"/>
                    </a:cubicBezTo>
                    <a:cubicBezTo>
                      <a:pt x="437" y="3"/>
                      <a:pt x="432" y="4"/>
                      <a:pt x="429" y="7"/>
                    </a:cubicBezTo>
                    <a:cubicBezTo>
                      <a:pt x="429" y="7"/>
                      <a:pt x="422" y="15"/>
                      <a:pt x="416" y="24"/>
                    </a:cubicBezTo>
                    <a:cubicBezTo>
                      <a:pt x="409" y="32"/>
                      <a:pt x="403" y="41"/>
                      <a:pt x="403" y="41"/>
                    </a:cubicBezTo>
                    <a:cubicBezTo>
                      <a:pt x="400" y="44"/>
                      <a:pt x="396" y="46"/>
                      <a:pt x="392" y="45"/>
                    </a:cubicBezTo>
                    <a:cubicBezTo>
                      <a:pt x="392" y="45"/>
                      <a:pt x="385" y="44"/>
                      <a:pt x="378" y="44"/>
                    </a:cubicBezTo>
                    <a:cubicBezTo>
                      <a:pt x="371" y="43"/>
                      <a:pt x="364" y="43"/>
                      <a:pt x="364" y="43"/>
                    </a:cubicBezTo>
                    <a:cubicBezTo>
                      <a:pt x="364" y="43"/>
                      <a:pt x="363" y="43"/>
                      <a:pt x="360" y="43"/>
                    </a:cubicBezTo>
                    <a:cubicBezTo>
                      <a:pt x="357" y="43"/>
                      <a:pt x="354" y="43"/>
                      <a:pt x="350" y="43"/>
                    </a:cubicBezTo>
                    <a:cubicBezTo>
                      <a:pt x="347" y="43"/>
                      <a:pt x="343" y="44"/>
                      <a:pt x="341" y="44"/>
                    </a:cubicBezTo>
                    <a:cubicBezTo>
                      <a:pt x="338" y="44"/>
                      <a:pt x="336" y="44"/>
                      <a:pt x="336" y="44"/>
                    </a:cubicBezTo>
                    <a:cubicBezTo>
                      <a:pt x="332" y="44"/>
                      <a:pt x="328" y="42"/>
                      <a:pt x="326" y="39"/>
                    </a:cubicBezTo>
                    <a:cubicBezTo>
                      <a:pt x="326" y="39"/>
                      <a:pt x="325" y="37"/>
                      <a:pt x="322" y="33"/>
                    </a:cubicBezTo>
                    <a:cubicBezTo>
                      <a:pt x="320" y="30"/>
                      <a:pt x="317" y="26"/>
                      <a:pt x="314" y="21"/>
                    </a:cubicBezTo>
                    <a:cubicBezTo>
                      <a:pt x="311" y="17"/>
                      <a:pt x="308" y="13"/>
                      <a:pt x="305" y="10"/>
                    </a:cubicBezTo>
                    <a:cubicBezTo>
                      <a:pt x="303" y="6"/>
                      <a:pt x="301" y="4"/>
                      <a:pt x="301" y="4"/>
                    </a:cubicBezTo>
                    <a:cubicBezTo>
                      <a:pt x="298" y="1"/>
                      <a:pt x="293" y="0"/>
                      <a:pt x="289" y="0"/>
                    </a:cubicBezTo>
                    <a:cubicBezTo>
                      <a:pt x="289" y="0"/>
                      <a:pt x="288" y="1"/>
                      <a:pt x="287" y="1"/>
                    </a:cubicBezTo>
                    <a:cubicBezTo>
                      <a:pt x="286" y="1"/>
                      <a:pt x="285" y="1"/>
                      <a:pt x="283" y="2"/>
                    </a:cubicBezTo>
                    <a:cubicBezTo>
                      <a:pt x="280" y="2"/>
                      <a:pt x="276" y="3"/>
                      <a:pt x="271" y="4"/>
                    </a:cubicBezTo>
                    <a:cubicBezTo>
                      <a:pt x="267" y="5"/>
                      <a:pt x="263" y="7"/>
                      <a:pt x="259" y="7"/>
                    </a:cubicBezTo>
                    <a:cubicBezTo>
                      <a:pt x="256" y="8"/>
                      <a:pt x="254" y="9"/>
                      <a:pt x="254" y="9"/>
                    </a:cubicBezTo>
                    <a:cubicBezTo>
                      <a:pt x="249" y="10"/>
                      <a:pt x="246" y="14"/>
                      <a:pt x="245" y="18"/>
                    </a:cubicBezTo>
                    <a:cubicBezTo>
                      <a:pt x="245" y="18"/>
                      <a:pt x="243" y="29"/>
                      <a:pt x="241" y="39"/>
                    </a:cubicBezTo>
                    <a:cubicBezTo>
                      <a:pt x="240" y="50"/>
                      <a:pt x="239" y="60"/>
                      <a:pt x="239" y="60"/>
                    </a:cubicBezTo>
                    <a:cubicBezTo>
                      <a:pt x="238" y="64"/>
                      <a:pt x="236" y="68"/>
                      <a:pt x="232" y="70"/>
                    </a:cubicBezTo>
                    <a:cubicBezTo>
                      <a:pt x="232" y="70"/>
                      <a:pt x="230" y="70"/>
                      <a:pt x="228" y="71"/>
                    </a:cubicBezTo>
                    <a:cubicBezTo>
                      <a:pt x="225" y="72"/>
                      <a:pt x="222" y="74"/>
                      <a:pt x="219" y="75"/>
                    </a:cubicBezTo>
                    <a:cubicBezTo>
                      <a:pt x="213" y="79"/>
                      <a:pt x="207" y="82"/>
                      <a:pt x="207" y="82"/>
                    </a:cubicBezTo>
                    <a:cubicBezTo>
                      <a:pt x="207" y="82"/>
                      <a:pt x="201" y="85"/>
                      <a:pt x="195" y="89"/>
                    </a:cubicBezTo>
                    <a:cubicBezTo>
                      <a:pt x="192" y="90"/>
                      <a:pt x="189" y="92"/>
                      <a:pt x="187" y="94"/>
                    </a:cubicBezTo>
                    <a:cubicBezTo>
                      <a:pt x="184" y="95"/>
                      <a:pt x="183" y="96"/>
                      <a:pt x="183" y="96"/>
                    </a:cubicBezTo>
                    <a:cubicBezTo>
                      <a:pt x="179" y="98"/>
                      <a:pt x="175" y="99"/>
                      <a:pt x="171" y="97"/>
                    </a:cubicBezTo>
                    <a:cubicBezTo>
                      <a:pt x="171" y="97"/>
                      <a:pt x="162" y="92"/>
                      <a:pt x="152" y="88"/>
                    </a:cubicBezTo>
                    <a:cubicBezTo>
                      <a:pt x="142" y="83"/>
                      <a:pt x="132" y="80"/>
                      <a:pt x="132" y="80"/>
                    </a:cubicBezTo>
                    <a:cubicBezTo>
                      <a:pt x="128" y="78"/>
                      <a:pt x="123" y="79"/>
                      <a:pt x="120" y="82"/>
                    </a:cubicBezTo>
                    <a:cubicBezTo>
                      <a:pt x="120" y="82"/>
                      <a:pt x="118" y="84"/>
                      <a:pt x="116" y="86"/>
                    </a:cubicBezTo>
                    <a:cubicBezTo>
                      <a:pt x="113" y="88"/>
                      <a:pt x="110" y="91"/>
                      <a:pt x="107" y="94"/>
                    </a:cubicBezTo>
                    <a:cubicBezTo>
                      <a:pt x="103" y="97"/>
                      <a:pt x="100" y="101"/>
                      <a:pt x="98" y="103"/>
                    </a:cubicBezTo>
                    <a:cubicBezTo>
                      <a:pt x="97" y="104"/>
                      <a:pt x="96" y="105"/>
                      <a:pt x="95" y="106"/>
                    </a:cubicBezTo>
                    <a:cubicBezTo>
                      <a:pt x="94" y="106"/>
                      <a:pt x="94" y="107"/>
                      <a:pt x="94" y="107"/>
                    </a:cubicBezTo>
                    <a:cubicBezTo>
                      <a:pt x="91" y="110"/>
                      <a:pt x="89" y="115"/>
                      <a:pt x="91" y="119"/>
                    </a:cubicBezTo>
                    <a:cubicBezTo>
                      <a:pt x="91" y="119"/>
                      <a:pt x="92" y="122"/>
                      <a:pt x="93" y="126"/>
                    </a:cubicBezTo>
                    <a:cubicBezTo>
                      <a:pt x="94" y="129"/>
                      <a:pt x="96" y="135"/>
                      <a:pt x="98" y="140"/>
                    </a:cubicBezTo>
                    <a:cubicBezTo>
                      <a:pt x="100" y="145"/>
                      <a:pt x="102" y="149"/>
                      <a:pt x="104" y="153"/>
                    </a:cubicBezTo>
                    <a:cubicBezTo>
                      <a:pt x="105" y="157"/>
                      <a:pt x="106" y="159"/>
                      <a:pt x="106" y="159"/>
                    </a:cubicBezTo>
                    <a:cubicBezTo>
                      <a:pt x="108" y="163"/>
                      <a:pt x="107" y="167"/>
                      <a:pt x="105" y="171"/>
                    </a:cubicBezTo>
                    <a:cubicBezTo>
                      <a:pt x="105" y="171"/>
                      <a:pt x="104" y="172"/>
                      <a:pt x="102" y="174"/>
                    </a:cubicBezTo>
                    <a:cubicBezTo>
                      <a:pt x="101" y="176"/>
                      <a:pt x="99" y="179"/>
                      <a:pt x="97" y="182"/>
                    </a:cubicBezTo>
                    <a:cubicBezTo>
                      <a:pt x="95" y="185"/>
                      <a:pt x="93" y="188"/>
                      <a:pt x="92" y="190"/>
                    </a:cubicBezTo>
                    <a:cubicBezTo>
                      <a:pt x="90" y="192"/>
                      <a:pt x="89" y="194"/>
                      <a:pt x="89" y="194"/>
                    </a:cubicBezTo>
                    <a:cubicBezTo>
                      <a:pt x="89" y="194"/>
                      <a:pt x="86" y="200"/>
                      <a:pt x="82" y="206"/>
                    </a:cubicBezTo>
                    <a:cubicBezTo>
                      <a:pt x="79" y="212"/>
                      <a:pt x="76" y="218"/>
                      <a:pt x="76" y="218"/>
                    </a:cubicBezTo>
                    <a:cubicBezTo>
                      <a:pt x="74" y="222"/>
                      <a:pt x="70" y="224"/>
                      <a:pt x="66" y="225"/>
                    </a:cubicBezTo>
                    <a:cubicBezTo>
                      <a:pt x="66" y="225"/>
                      <a:pt x="56" y="225"/>
                      <a:pt x="45" y="226"/>
                    </a:cubicBezTo>
                    <a:cubicBezTo>
                      <a:pt x="35" y="227"/>
                      <a:pt x="24" y="229"/>
                      <a:pt x="24" y="229"/>
                    </a:cubicBezTo>
                    <a:cubicBezTo>
                      <a:pt x="20" y="230"/>
                      <a:pt x="16" y="233"/>
                      <a:pt x="14" y="238"/>
                    </a:cubicBezTo>
                    <a:cubicBezTo>
                      <a:pt x="14" y="238"/>
                      <a:pt x="12" y="246"/>
                      <a:pt x="9" y="255"/>
                    </a:cubicBezTo>
                    <a:cubicBezTo>
                      <a:pt x="7" y="263"/>
                      <a:pt x="4" y="272"/>
                      <a:pt x="4" y="272"/>
                    </a:cubicBezTo>
                    <a:cubicBezTo>
                      <a:pt x="3" y="277"/>
                      <a:pt x="5" y="281"/>
                      <a:pt x="8" y="284"/>
                    </a:cubicBezTo>
                    <a:cubicBezTo>
                      <a:pt x="8" y="284"/>
                      <a:pt x="16" y="291"/>
                      <a:pt x="24" y="298"/>
                    </a:cubicBezTo>
                    <a:cubicBezTo>
                      <a:pt x="33" y="305"/>
                      <a:pt x="41" y="311"/>
                      <a:pt x="41" y="311"/>
                    </a:cubicBezTo>
                    <a:cubicBezTo>
                      <a:pt x="44" y="313"/>
                      <a:pt x="46" y="317"/>
                      <a:pt x="46" y="322"/>
                    </a:cubicBezTo>
                    <a:cubicBezTo>
                      <a:pt x="46" y="322"/>
                      <a:pt x="45" y="328"/>
                      <a:pt x="44" y="335"/>
                    </a:cubicBezTo>
                    <a:cubicBezTo>
                      <a:pt x="44" y="342"/>
                      <a:pt x="44" y="349"/>
                      <a:pt x="44" y="349"/>
                    </a:cubicBezTo>
                    <a:cubicBezTo>
                      <a:pt x="44" y="349"/>
                      <a:pt x="44" y="351"/>
                      <a:pt x="44" y="354"/>
                    </a:cubicBezTo>
                    <a:cubicBezTo>
                      <a:pt x="44" y="356"/>
                      <a:pt x="44" y="360"/>
                      <a:pt x="44" y="363"/>
                    </a:cubicBezTo>
                    <a:cubicBezTo>
                      <a:pt x="44" y="367"/>
                      <a:pt x="44" y="370"/>
                      <a:pt x="44" y="373"/>
                    </a:cubicBezTo>
                    <a:cubicBezTo>
                      <a:pt x="44" y="375"/>
                      <a:pt x="44" y="377"/>
                      <a:pt x="44" y="377"/>
                    </a:cubicBezTo>
                    <a:cubicBezTo>
                      <a:pt x="45" y="381"/>
                      <a:pt x="43" y="385"/>
                      <a:pt x="39" y="388"/>
                    </a:cubicBezTo>
                    <a:cubicBezTo>
                      <a:pt x="39" y="388"/>
                      <a:pt x="37" y="389"/>
                      <a:pt x="34" y="391"/>
                    </a:cubicBezTo>
                    <a:cubicBezTo>
                      <a:pt x="31" y="394"/>
                      <a:pt x="26" y="397"/>
                      <a:pt x="22" y="400"/>
                    </a:cubicBezTo>
                    <a:cubicBezTo>
                      <a:pt x="18" y="403"/>
                      <a:pt x="13" y="406"/>
                      <a:pt x="10" y="409"/>
                    </a:cubicBezTo>
                    <a:cubicBezTo>
                      <a:pt x="7" y="411"/>
                      <a:pt x="5" y="413"/>
                      <a:pt x="5" y="413"/>
                    </a:cubicBezTo>
                    <a:cubicBezTo>
                      <a:pt x="2" y="415"/>
                      <a:pt x="0" y="420"/>
                      <a:pt x="1" y="425"/>
                    </a:cubicBezTo>
                    <a:cubicBezTo>
                      <a:pt x="1" y="425"/>
                      <a:pt x="1" y="426"/>
                      <a:pt x="1" y="427"/>
                    </a:cubicBezTo>
                    <a:cubicBezTo>
                      <a:pt x="1" y="427"/>
                      <a:pt x="2" y="429"/>
                      <a:pt x="2" y="430"/>
                    </a:cubicBezTo>
                    <a:cubicBezTo>
                      <a:pt x="3" y="434"/>
                      <a:pt x="4" y="438"/>
                      <a:pt x="5" y="442"/>
                    </a:cubicBezTo>
                    <a:cubicBezTo>
                      <a:pt x="6" y="447"/>
                      <a:pt x="7" y="451"/>
                      <a:pt x="8" y="454"/>
                    </a:cubicBezTo>
                    <a:cubicBezTo>
                      <a:pt x="9" y="457"/>
                      <a:pt x="9" y="460"/>
                      <a:pt x="9" y="460"/>
                    </a:cubicBezTo>
                    <a:cubicBezTo>
                      <a:pt x="11" y="464"/>
                      <a:pt x="14" y="468"/>
                      <a:pt x="18" y="469"/>
                    </a:cubicBezTo>
                    <a:cubicBezTo>
                      <a:pt x="18" y="469"/>
                      <a:pt x="29" y="471"/>
                      <a:pt x="40" y="472"/>
                    </a:cubicBezTo>
                    <a:cubicBezTo>
                      <a:pt x="50" y="474"/>
                      <a:pt x="61" y="475"/>
                      <a:pt x="61" y="475"/>
                    </a:cubicBezTo>
                    <a:cubicBezTo>
                      <a:pt x="65" y="475"/>
                      <a:pt x="68" y="478"/>
                      <a:pt x="70" y="482"/>
                    </a:cubicBezTo>
                    <a:cubicBezTo>
                      <a:pt x="70" y="482"/>
                      <a:pt x="71" y="484"/>
                      <a:pt x="72" y="486"/>
                    </a:cubicBezTo>
                    <a:cubicBezTo>
                      <a:pt x="73" y="488"/>
                      <a:pt x="74" y="491"/>
                      <a:pt x="76" y="495"/>
                    </a:cubicBezTo>
                    <a:cubicBezTo>
                      <a:pt x="79" y="501"/>
                      <a:pt x="82" y="507"/>
                      <a:pt x="82" y="507"/>
                    </a:cubicBezTo>
                    <a:cubicBezTo>
                      <a:pt x="82" y="507"/>
                      <a:pt x="86" y="513"/>
                      <a:pt x="89" y="519"/>
                    </a:cubicBezTo>
                    <a:cubicBezTo>
                      <a:pt x="91" y="522"/>
                      <a:pt x="93" y="525"/>
                      <a:pt x="94" y="527"/>
                    </a:cubicBezTo>
                    <a:cubicBezTo>
                      <a:pt x="96" y="529"/>
                      <a:pt x="97" y="531"/>
                      <a:pt x="97" y="531"/>
                    </a:cubicBezTo>
                    <a:cubicBezTo>
                      <a:pt x="99" y="534"/>
                      <a:pt x="99" y="539"/>
                      <a:pt x="97" y="542"/>
                    </a:cubicBezTo>
                    <a:cubicBezTo>
                      <a:pt x="97" y="542"/>
                      <a:pt x="93" y="552"/>
                      <a:pt x="88" y="562"/>
                    </a:cubicBezTo>
                    <a:cubicBezTo>
                      <a:pt x="84" y="571"/>
                      <a:pt x="80" y="581"/>
                      <a:pt x="80" y="581"/>
                    </a:cubicBezTo>
                    <a:cubicBezTo>
                      <a:pt x="79" y="585"/>
                      <a:pt x="79" y="590"/>
                      <a:pt x="83" y="594"/>
                    </a:cubicBezTo>
                    <a:cubicBezTo>
                      <a:pt x="83" y="594"/>
                      <a:pt x="84" y="596"/>
                      <a:pt x="86" y="598"/>
                    </a:cubicBezTo>
                    <a:cubicBezTo>
                      <a:pt x="89" y="600"/>
                      <a:pt x="92" y="604"/>
                      <a:pt x="95" y="607"/>
                    </a:cubicBezTo>
                    <a:cubicBezTo>
                      <a:pt x="98" y="610"/>
                      <a:pt x="101" y="613"/>
                      <a:pt x="103" y="616"/>
                    </a:cubicBezTo>
                    <a:cubicBezTo>
                      <a:pt x="104" y="617"/>
                      <a:pt x="105" y="618"/>
                      <a:pt x="106" y="619"/>
                    </a:cubicBezTo>
                    <a:cubicBezTo>
                      <a:pt x="107" y="619"/>
                      <a:pt x="107" y="620"/>
                      <a:pt x="107" y="620"/>
                    </a:cubicBezTo>
                    <a:cubicBezTo>
                      <a:pt x="111" y="623"/>
                      <a:pt x="116" y="624"/>
                      <a:pt x="120" y="623"/>
                    </a:cubicBezTo>
                    <a:cubicBezTo>
                      <a:pt x="120" y="623"/>
                      <a:pt x="122" y="622"/>
                      <a:pt x="126" y="621"/>
                    </a:cubicBezTo>
                    <a:cubicBezTo>
                      <a:pt x="130" y="619"/>
                      <a:pt x="135" y="618"/>
                      <a:pt x="140" y="616"/>
                    </a:cubicBezTo>
                    <a:cubicBezTo>
                      <a:pt x="145" y="614"/>
                      <a:pt x="150" y="612"/>
                      <a:pt x="153" y="610"/>
                    </a:cubicBezTo>
                    <a:cubicBezTo>
                      <a:pt x="157" y="609"/>
                      <a:pt x="159" y="607"/>
                      <a:pt x="159" y="607"/>
                    </a:cubicBezTo>
                    <a:cubicBezTo>
                      <a:pt x="163" y="606"/>
                      <a:pt x="168" y="606"/>
                      <a:pt x="171" y="609"/>
                    </a:cubicBezTo>
                    <a:cubicBezTo>
                      <a:pt x="171" y="609"/>
                      <a:pt x="172" y="610"/>
                      <a:pt x="175" y="611"/>
                    </a:cubicBezTo>
                    <a:cubicBezTo>
                      <a:pt x="177" y="613"/>
                      <a:pt x="180" y="615"/>
                      <a:pt x="182" y="617"/>
                    </a:cubicBezTo>
                    <a:cubicBezTo>
                      <a:pt x="185" y="619"/>
                      <a:pt x="188" y="621"/>
                      <a:pt x="190" y="622"/>
                    </a:cubicBezTo>
                    <a:cubicBezTo>
                      <a:pt x="193" y="623"/>
                      <a:pt x="194" y="624"/>
                      <a:pt x="194" y="624"/>
                    </a:cubicBezTo>
                    <a:cubicBezTo>
                      <a:pt x="194" y="624"/>
                      <a:pt x="200" y="628"/>
                      <a:pt x="206" y="631"/>
                    </a:cubicBezTo>
                    <a:cubicBezTo>
                      <a:pt x="212" y="635"/>
                      <a:pt x="219" y="638"/>
                      <a:pt x="219" y="638"/>
                    </a:cubicBezTo>
                    <a:cubicBezTo>
                      <a:pt x="222" y="639"/>
                      <a:pt x="225" y="643"/>
                      <a:pt x="225" y="647"/>
                    </a:cubicBezTo>
                    <a:cubicBezTo>
                      <a:pt x="225" y="647"/>
                      <a:pt x="226" y="658"/>
                      <a:pt x="227" y="668"/>
                    </a:cubicBezTo>
                    <a:cubicBezTo>
                      <a:pt x="228" y="679"/>
                      <a:pt x="230" y="690"/>
                      <a:pt x="230" y="690"/>
                    </a:cubicBezTo>
                    <a:cubicBezTo>
                      <a:pt x="230" y="694"/>
                      <a:pt x="234" y="698"/>
                      <a:pt x="238" y="699"/>
                    </a:cubicBezTo>
                    <a:cubicBezTo>
                      <a:pt x="238" y="699"/>
                      <a:pt x="247" y="702"/>
                      <a:pt x="255" y="705"/>
                    </a:cubicBezTo>
                    <a:cubicBezTo>
                      <a:pt x="264" y="707"/>
                      <a:pt x="272" y="709"/>
                      <a:pt x="272" y="709"/>
                    </a:cubicBezTo>
                    <a:cubicBezTo>
                      <a:pt x="277" y="710"/>
                      <a:pt x="282" y="709"/>
                      <a:pt x="285" y="706"/>
                    </a:cubicBezTo>
                    <a:cubicBezTo>
                      <a:pt x="285" y="706"/>
                      <a:pt x="292" y="698"/>
                      <a:pt x="299" y="689"/>
                    </a:cubicBezTo>
                    <a:cubicBezTo>
                      <a:pt x="305" y="681"/>
                      <a:pt x="311" y="673"/>
                      <a:pt x="311" y="673"/>
                    </a:cubicBezTo>
                    <a:cubicBezTo>
                      <a:pt x="314" y="669"/>
                      <a:pt x="318" y="667"/>
                      <a:pt x="322" y="668"/>
                    </a:cubicBezTo>
                    <a:cubicBezTo>
                      <a:pt x="322" y="668"/>
                      <a:pt x="329" y="669"/>
                      <a:pt x="336" y="669"/>
                    </a:cubicBezTo>
                    <a:cubicBezTo>
                      <a:pt x="343" y="670"/>
                      <a:pt x="350" y="670"/>
                      <a:pt x="350" y="670"/>
                    </a:cubicBezTo>
                    <a:cubicBezTo>
                      <a:pt x="350" y="670"/>
                      <a:pt x="352" y="670"/>
                      <a:pt x="354" y="670"/>
                    </a:cubicBezTo>
                    <a:cubicBezTo>
                      <a:pt x="357" y="670"/>
                      <a:pt x="360" y="670"/>
                      <a:pt x="364" y="670"/>
                    </a:cubicBezTo>
                    <a:cubicBezTo>
                      <a:pt x="367" y="670"/>
                      <a:pt x="371" y="670"/>
                      <a:pt x="373" y="670"/>
                    </a:cubicBezTo>
                    <a:cubicBezTo>
                      <a:pt x="376" y="669"/>
                      <a:pt x="378" y="669"/>
                      <a:pt x="378" y="669"/>
                    </a:cubicBezTo>
                    <a:cubicBezTo>
                      <a:pt x="382" y="669"/>
                      <a:pt x="386" y="671"/>
                      <a:pt x="388" y="674"/>
                    </a:cubicBezTo>
                    <a:close/>
                    <a:moveTo>
                      <a:pt x="351" y="606"/>
                    </a:moveTo>
                    <a:cubicBezTo>
                      <a:pt x="351" y="606"/>
                      <a:pt x="349" y="606"/>
                      <a:pt x="346" y="606"/>
                    </a:cubicBezTo>
                    <a:cubicBezTo>
                      <a:pt x="342" y="605"/>
                      <a:pt x="337" y="605"/>
                      <a:pt x="331" y="604"/>
                    </a:cubicBezTo>
                    <a:cubicBezTo>
                      <a:pt x="319" y="603"/>
                      <a:pt x="303" y="600"/>
                      <a:pt x="287" y="596"/>
                    </a:cubicBezTo>
                    <a:cubicBezTo>
                      <a:pt x="271" y="591"/>
                      <a:pt x="256" y="585"/>
                      <a:pt x="245" y="579"/>
                    </a:cubicBezTo>
                    <a:cubicBezTo>
                      <a:pt x="240" y="577"/>
                      <a:pt x="235" y="574"/>
                      <a:pt x="232" y="572"/>
                    </a:cubicBezTo>
                    <a:cubicBezTo>
                      <a:pt x="229" y="571"/>
                      <a:pt x="227" y="569"/>
                      <a:pt x="227" y="569"/>
                    </a:cubicBezTo>
                    <a:cubicBezTo>
                      <a:pt x="227" y="569"/>
                      <a:pt x="226" y="568"/>
                      <a:pt x="223" y="567"/>
                    </a:cubicBezTo>
                    <a:cubicBezTo>
                      <a:pt x="220" y="565"/>
                      <a:pt x="215" y="562"/>
                      <a:pt x="210" y="558"/>
                    </a:cubicBezTo>
                    <a:cubicBezTo>
                      <a:pt x="200" y="551"/>
                      <a:pt x="188" y="541"/>
                      <a:pt x="177" y="529"/>
                    </a:cubicBezTo>
                    <a:cubicBezTo>
                      <a:pt x="165" y="517"/>
                      <a:pt x="156" y="504"/>
                      <a:pt x="149" y="494"/>
                    </a:cubicBezTo>
                    <a:cubicBezTo>
                      <a:pt x="147" y="491"/>
                      <a:pt x="146" y="489"/>
                      <a:pt x="144" y="487"/>
                    </a:cubicBezTo>
                    <a:cubicBezTo>
                      <a:pt x="143" y="485"/>
                      <a:pt x="142" y="483"/>
                      <a:pt x="141" y="481"/>
                    </a:cubicBezTo>
                    <a:cubicBezTo>
                      <a:pt x="139" y="478"/>
                      <a:pt x="138" y="476"/>
                      <a:pt x="138" y="476"/>
                    </a:cubicBezTo>
                    <a:cubicBezTo>
                      <a:pt x="138" y="476"/>
                      <a:pt x="137" y="474"/>
                      <a:pt x="136" y="471"/>
                    </a:cubicBezTo>
                    <a:cubicBezTo>
                      <a:pt x="135" y="470"/>
                      <a:pt x="134" y="468"/>
                      <a:pt x="133" y="465"/>
                    </a:cubicBezTo>
                    <a:cubicBezTo>
                      <a:pt x="132" y="463"/>
                      <a:pt x="131" y="461"/>
                      <a:pt x="129" y="458"/>
                    </a:cubicBezTo>
                    <a:cubicBezTo>
                      <a:pt x="124" y="447"/>
                      <a:pt x="119" y="431"/>
                      <a:pt x="115" y="416"/>
                    </a:cubicBezTo>
                    <a:cubicBezTo>
                      <a:pt x="111" y="400"/>
                      <a:pt x="109" y="383"/>
                      <a:pt x="108" y="371"/>
                    </a:cubicBezTo>
                    <a:cubicBezTo>
                      <a:pt x="108" y="365"/>
                      <a:pt x="108" y="360"/>
                      <a:pt x="108" y="357"/>
                    </a:cubicBezTo>
                    <a:cubicBezTo>
                      <a:pt x="108" y="353"/>
                      <a:pt x="108" y="351"/>
                      <a:pt x="108" y="351"/>
                    </a:cubicBezTo>
                    <a:cubicBezTo>
                      <a:pt x="108" y="351"/>
                      <a:pt x="108" y="349"/>
                      <a:pt x="108" y="345"/>
                    </a:cubicBezTo>
                    <a:cubicBezTo>
                      <a:pt x="108" y="342"/>
                      <a:pt x="108" y="337"/>
                      <a:pt x="109" y="331"/>
                    </a:cubicBezTo>
                    <a:cubicBezTo>
                      <a:pt x="110" y="318"/>
                      <a:pt x="113" y="302"/>
                      <a:pt x="118" y="287"/>
                    </a:cubicBezTo>
                    <a:cubicBezTo>
                      <a:pt x="122" y="271"/>
                      <a:pt x="129" y="256"/>
                      <a:pt x="134" y="245"/>
                    </a:cubicBezTo>
                    <a:cubicBezTo>
                      <a:pt x="137" y="239"/>
                      <a:pt x="140" y="235"/>
                      <a:pt x="141" y="232"/>
                    </a:cubicBezTo>
                    <a:cubicBezTo>
                      <a:pt x="143" y="229"/>
                      <a:pt x="144" y="227"/>
                      <a:pt x="144" y="227"/>
                    </a:cubicBezTo>
                    <a:cubicBezTo>
                      <a:pt x="144" y="227"/>
                      <a:pt x="145" y="225"/>
                      <a:pt x="147" y="222"/>
                    </a:cubicBezTo>
                    <a:cubicBezTo>
                      <a:pt x="149" y="219"/>
                      <a:pt x="152" y="215"/>
                      <a:pt x="155" y="210"/>
                    </a:cubicBezTo>
                    <a:cubicBezTo>
                      <a:pt x="163" y="200"/>
                      <a:pt x="173" y="188"/>
                      <a:pt x="185" y="176"/>
                    </a:cubicBezTo>
                    <a:cubicBezTo>
                      <a:pt x="197" y="165"/>
                      <a:pt x="210" y="155"/>
                      <a:pt x="220" y="149"/>
                    </a:cubicBezTo>
                    <a:cubicBezTo>
                      <a:pt x="223" y="147"/>
                      <a:pt x="225" y="145"/>
                      <a:pt x="227" y="144"/>
                    </a:cubicBezTo>
                    <a:cubicBezTo>
                      <a:pt x="229" y="143"/>
                      <a:pt x="231" y="142"/>
                      <a:pt x="233" y="141"/>
                    </a:cubicBezTo>
                    <a:cubicBezTo>
                      <a:pt x="236" y="139"/>
                      <a:pt x="237" y="138"/>
                      <a:pt x="237" y="138"/>
                    </a:cubicBezTo>
                    <a:cubicBezTo>
                      <a:pt x="237" y="138"/>
                      <a:pt x="239" y="137"/>
                      <a:pt x="242" y="135"/>
                    </a:cubicBezTo>
                    <a:cubicBezTo>
                      <a:pt x="244" y="135"/>
                      <a:pt x="246" y="134"/>
                      <a:pt x="248" y="132"/>
                    </a:cubicBezTo>
                    <a:cubicBezTo>
                      <a:pt x="250" y="131"/>
                      <a:pt x="253" y="130"/>
                      <a:pt x="256" y="129"/>
                    </a:cubicBezTo>
                    <a:cubicBezTo>
                      <a:pt x="267" y="124"/>
                      <a:pt x="282" y="118"/>
                      <a:pt x="298" y="114"/>
                    </a:cubicBezTo>
                    <a:cubicBezTo>
                      <a:pt x="314" y="111"/>
                      <a:pt x="330" y="108"/>
                      <a:pt x="342" y="108"/>
                    </a:cubicBezTo>
                    <a:cubicBezTo>
                      <a:pt x="348" y="107"/>
                      <a:pt x="354" y="107"/>
                      <a:pt x="357" y="107"/>
                    </a:cubicBezTo>
                    <a:cubicBezTo>
                      <a:pt x="361" y="107"/>
                      <a:pt x="363" y="107"/>
                      <a:pt x="363" y="107"/>
                    </a:cubicBezTo>
                    <a:cubicBezTo>
                      <a:pt x="363" y="107"/>
                      <a:pt x="365" y="108"/>
                      <a:pt x="368" y="108"/>
                    </a:cubicBezTo>
                    <a:cubicBezTo>
                      <a:pt x="372" y="108"/>
                      <a:pt x="377" y="108"/>
                      <a:pt x="383" y="109"/>
                    </a:cubicBezTo>
                    <a:cubicBezTo>
                      <a:pt x="395" y="110"/>
                      <a:pt x="411" y="113"/>
                      <a:pt x="427" y="117"/>
                    </a:cubicBezTo>
                    <a:cubicBezTo>
                      <a:pt x="443" y="122"/>
                      <a:pt x="458" y="128"/>
                      <a:pt x="469" y="134"/>
                    </a:cubicBezTo>
                    <a:cubicBezTo>
                      <a:pt x="474" y="137"/>
                      <a:pt x="479" y="139"/>
                      <a:pt x="482" y="141"/>
                    </a:cubicBezTo>
                    <a:cubicBezTo>
                      <a:pt x="485" y="143"/>
                      <a:pt x="487" y="144"/>
                      <a:pt x="487" y="144"/>
                    </a:cubicBezTo>
                    <a:cubicBezTo>
                      <a:pt x="487" y="144"/>
                      <a:pt x="488" y="145"/>
                      <a:pt x="491" y="147"/>
                    </a:cubicBezTo>
                    <a:cubicBezTo>
                      <a:pt x="494" y="149"/>
                      <a:pt x="499" y="151"/>
                      <a:pt x="504" y="155"/>
                    </a:cubicBezTo>
                    <a:cubicBezTo>
                      <a:pt x="514" y="162"/>
                      <a:pt x="526" y="173"/>
                      <a:pt x="537" y="184"/>
                    </a:cubicBezTo>
                    <a:cubicBezTo>
                      <a:pt x="549" y="196"/>
                      <a:pt x="558" y="209"/>
                      <a:pt x="565" y="220"/>
                    </a:cubicBezTo>
                    <a:cubicBezTo>
                      <a:pt x="567" y="222"/>
                      <a:pt x="568" y="224"/>
                      <a:pt x="570" y="227"/>
                    </a:cubicBezTo>
                    <a:cubicBezTo>
                      <a:pt x="571" y="229"/>
                      <a:pt x="572" y="231"/>
                      <a:pt x="573" y="232"/>
                    </a:cubicBezTo>
                    <a:cubicBezTo>
                      <a:pt x="575" y="235"/>
                      <a:pt x="576" y="237"/>
                      <a:pt x="576" y="237"/>
                    </a:cubicBezTo>
                    <a:cubicBezTo>
                      <a:pt x="576" y="237"/>
                      <a:pt x="577" y="239"/>
                      <a:pt x="578" y="242"/>
                    </a:cubicBezTo>
                    <a:cubicBezTo>
                      <a:pt x="579" y="244"/>
                      <a:pt x="580" y="246"/>
                      <a:pt x="581" y="248"/>
                    </a:cubicBezTo>
                    <a:cubicBezTo>
                      <a:pt x="582" y="250"/>
                      <a:pt x="583" y="253"/>
                      <a:pt x="585" y="255"/>
                    </a:cubicBezTo>
                    <a:cubicBezTo>
                      <a:pt x="590" y="267"/>
                      <a:pt x="595" y="282"/>
                      <a:pt x="599" y="298"/>
                    </a:cubicBezTo>
                    <a:cubicBezTo>
                      <a:pt x="603" y="314"/>
                      <a:pt x="605" y="330"/>
                      <a:pt x="606" y="342"/>
                    </a:cubicBezTo>
                    <a:cubicBezTo>
                      <a:pt x="606" y="348"/>
                      <a:pt x="606" y="353"/>
                      <a:pt x="606" y="357"/>
                    </a:cubicBezTo>
                    <a:cubicBezTo>
                      <a:pt x="606" y="360"/>
                      <a:pt x="606" y="362"/>
                      <a:pt x="606" y="362"/>
                    </a:cubicBezTo>
                    <a:cubicBezTo>
                      <a:pt x="606" y="362"/>
                      <a:pt x="606" y="364"/>
                      <a:pt x="606" y="368"/>
                    </a:cubicBezTo>
                    <a:cubicBezTo>
                      <a:pt x="606" y="371"/>
                      <a:pt x="606" y="377"/>
                      <a:pt x="605" y="383"/>
                    </a:cubicBezTo>
                    <a:cubicBezTo>
                      <a:pt x="604" y="395"/>
                      <a:pt x="601" y="411"/>
                      <a:pt x="596" y="427"/>
                    </a:cubicBezTo>
                    <a:cubicBezTo>
                      <a:pt x="592" y="442"/>
                      <a:pt x="585" y="458"/>
                      <a:pt x="580" y="468"/>
                    </a:cubicBezTo>
                    <a:cubicBezTo>
                      <a:pt x="577" y="474"/>
                      <a:pt x="574" y="478"/>
                      <a:pt x="573" y="481"/>
                    </a:cubicBezTo>
                    <a:cubicBezTo>
                      <a:pt x="571" y="484"/>
                      <a:pt x="570" y="486"/>
                      <a:pt x="570" y="486"/>
                    </a:cubicBezTo>
                    <a:cubicBezTo>
                      <a:pt x="570" y="486"/>
                      <a:pt x="569" y="488"/>
                      <a:pt x="567" y="491"/>
                    </a:cubicBezTo>
                    <a:cubicBezTo>
                      <a:pt x="565" y="494"/>
                      <a:pt x="562" y="498"/>
                      <a:pt x="559" y="503"/>
                    </a:cubicBezTo>
                    <a:cubicBezTo>
                      <a:pt x="552" y="513"/>
                      <a:pt x="541" y="526"/>
                      <a:pt x="529" y="537"/>
                    </a:cubicBezTo>
                    <a:cubicBezTo>
                      <a:pt x="517" y="548"/>
                      <a:pt x="504" y="558"/>
                      <a:pt x="494" y="565"/>
                    </a:cubicBezTo>
                    <a:cubicBezTo>
                      <a:pt x="492" y="566"/>
                      <a:pt x="489" y="568"/>
                      <a:pt x="487" y="569"/>
                    </a:cubicBezTo>
                    <a:cubicBezTo>
                      <a:pt x="485" y="570"/>
                      <a:pt x="483" y="572"/>
                      <a:pt x="482" y="572"/>
                    </a:cubicBezTo>
                    <a:cubicBezTo>
                      <a:pt x="478" y="574"/>
                      <a:pt x="477" y="575"/>
                      <a:pt x="477" y="575"/>
                    </a:cubicBezTo>
                    <a:cubicBezTo>
                      <a:pt x="477" y="575"/>
                      <a:pt x="475" y="576"/>
                      <a:pt x="472" y="578"/>
                    </a:cubicBezTo>
                    <a:cubicBezTo>
                      <a:pt x="470" y="579"/>
                      <a:pt x="468" y="580"/>
                      <a:pt x="466" y="581"/>
                    </a:cubicBezTo>
                    <a:cubicBezTo>
                      <a:pt x="464" y="582"/>
                      <a:pt x="461" y="583"/>
                      <a:pt x="458" y="584"/>
                    </a:cubicBezTo>
                    <a:cubicBezTo>
                      <a:pt x="447" y="589"/>
                      <a:pt x="432" y="595"/>
                      <a:pt x="416" y="599"/>
                    </a:cubicBezTo>
                    <a:cubicBezTo>
                      <a:pt x="400" y="603"/>
                      <a:pt x="384" y="605"/>
                      <a:pt x="372" y="605"/>
                    </a:cubicBezTo>
                    <a:cubicBezTo>
                      <a:pt x="366" y="606"/>
                      <a:pt x="361" y="606"/>
                      <a:pt x="357" y="606"/>
                    </a:cubicBezTo>
                    <a:cubicBezTo>
                      <a:pt x="353" y="606"/>
                      <a:pt x="351" y="606"/>
                      <a:pt x="351" y="606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25">
                <a:extLst>
                  <a:ext uri="{FF2B5EF4-FFF2-40B4-BE49-F238E27FC236}">
                    <a16:creationId xmlns:a16="http://schemas.microsoft.com/office/drawing/2014/main" id="{87713D69-7583-D232-4E73-3932FB9F7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4138" y="4780659"/>
                <a:ext cx="246088" cy="0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93">
                    <a:moveTo>
                      <a:pt x="0" y="0"/>
                    </a:moveTo>
                    <a:lnTo>
                      <a:pt x="29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27">
                <a:extLst>
                  <a:ext uri="{FF2B5EF4-FFF2-40B4-BE49-F238E27FC236}">
                    <a16:creationId xmlns:a16="http://schemas.microsoft.com/office/drawing/2014/main" id="{186E6249-A57E-FDA9-916D-34898388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4138" y="4836092"/>
                <a:ext cx="246088" cy="0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93">
                    <a:moveTo>
                      <a:pt x="0" y="0"/>
                    </a:moveTo>
                    <a:lnTo>
                      <a:pt x="29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39">
                <a:extLst>
                  <a:ext uri="{FF2B5EF4-FFF2-40B4-BE49-F238E27FC236}">
                    <a16:creationId xmlns:a16="http://schemas.microsoft.com/office/drawing/2014/main" id="{25D68A92-4C0F-099F-4D49-E85D7D9B9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3194" y="4968795"/>
                <a:ext cx="182257" cy="191495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7" h="228">
                    <a:moveTo>
                      <a:pt x="0" y="228"/>
                    </a:moveTo>
                    <a:lnTo>
                      <a:pt x="217" y="0"/>
                    </a:lnTo>
                    <a:lnTo>
                      <a:pt x="0" y="2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41">
                <a:extLst>
                  <a:ext uri="{FF2B5EF4-FFF2-40B4-BE49-F238E27FC236}">
                    <a16:creationId xmlns:a16="http://schemas.microsoft.com/office/drawing/2014/main" id="{9FE18899-D08A-050D-FE5A-CCE7BD6B8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6395" y="4968795"/>
                <a:ext cx="181417" cy="191495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" h="228">
                    <a:moveTo>
                      <a:pt x="216" y="228"/>
                    </a:moveTo>
                    <a:lnTo>
                      <a:pt x="0" y="0"/>
                    </a:lnTo>
                    <a:lnTo>
                      <a:pt x="216" y="2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43">
                <a:extLst>
                  <a:ext uri="{FF2B5EF4-FFF2-40B4-BE49-F238E27FC236}">
                    <a16:creationId xmlns:a16="http://schemas.microsoft.com/office/drawing/2014/main" id="{9094C196-43B7-5C57-42A5-B5AF53B5A7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160" y="3269694"/>
                <a:ext cx="1047345" cy="1045665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  <a:gd name="T112" fmla="*/ 71 w 1504"/>
                  <a:gd name="T113" fmla="*/ 71 w 1504"/>
                  <a:gd name="T114" fmla="*/ 71 w 1504"/>
                  <a:gd name="T115" fmla="*/ 71 w 1504"/>
                  <a:gd name="T116" fmla="*/ 71 w 1504"/>
                  <a:gd name="T117" fmla="*/ 71 w 1504"/>
                  <a:gd name="T118" fmla="*/ 71 w 1504"/>
                  <a:gd name="T119" fmla="*/ 71 w 1504"/>
                  <a:gd name="T120" fmla="*/ 71 w 1504"/>
                  <a:gd name="T121" fmla="*/ 71 w 1504"/>
                  <a:gd name="T122" fmla="*/ 71 w 1504"/>
                  <a:gd name="T123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27" h="526">
                    <a:moveTo>
                      <a:pt x="292" y="526"/>
                    </a:moveTo>
                    <a:cubicBezTo>
                      <a:pt x="292" y="526"/>
                      <a:pt x="293" y="525"/>
                      <a:pt x="296" y="525"/>
                    </a:cubicBezTo>
                    <a:cubicBezTo>
                      <a:pt x="298" y="525"/>
                      <a:pt x="301" y="525"/>
                      <a:pt x="304" y="524"/>
                    </a:cubicBezTo>
                    <a:cubicBezTo>
                      <a:pt x="308" y="523"/>
                      <a:pt x="311" y="523"/>
                      <a:pt x="313" y="522"/>
                    </a:cubicBezTo>
                    <a:cubicBezTo>
                      <a:pt x="314" y="522"/>
                      <a:pt x="315" y="522"/>
                      <a:pt x="316" y="522"/>
                    </a:cubicBezTo>
                    <a:cubicBezTo>
                      <a:pt x="317" y="522"/>
                      <a:pt x="317" y="522"/>
                      <a:pt x="317" y="522"/>
                    </a:cubicBezTo>
                    <a:cubicBezTo>
                      <a:pt x="321" y="521"/>
                      <a:pt x="323" y="518"/>
                      <a:pt x="324" y="515"/>
                    </a:cubicBezTo>
                    <a:cubicBezTo>
                      <a:pt x="324" y="515"/>
                      <a:pt x="325" y="514"/>
                      <a:pt x="326" y="511"/>
                    </a:cubicBezTo>
                    <a:cubicBezTo>
                      <a:pt x="326" y="508"/>
                      <a:pt x="327" y="504"/>
                      <a:pt x="328" y="500"/>
                    </a:cubicBezTo>
                    <a:cubicBezTo>
                      <a:pt x="329" y="496"/>
                      <a:pt x="330" y="492"/>
                      <a:pt x="330" y="489"/>
                    </a:cubicBezTo>
                    <a:cubicBezTo>
                      <a:pt x="331" y="486"/>
                      <a:pt x="331" y="484"/>
                      <a:pt x="331" y="484"/>
                    </a:cubicBezTo>
                    <a:cubicBezTo>
                      <a:pt x="332" y="481"/>
                      <a:pt x="334" y="478"/>
                      <a:pt x="337" y="478"/>
                    </a:cubicBezTo>
                    <a:cubicBezTo>
                      <a:pt x="337" y="478"/>
                      <a:pt x="338" y="477"/>
                      <a:pt x="340" y="477"/>
                    </a:cubicBezTo>
                    <a:cubicBezTo>
                      <a:pt x="341" y="476"/>
                      <a:pt x="344" y="475"/>
                      <a:pt x="346" y="474"/>
                    </a:cubicBezTo>
                    <a:cubicBezTo>
                      <a:pt x="348" y="473"/>
                      <a:pt x="351" y="472"/>
                      <a:pt x="352" y="471"/>
                    </a:cubicBezTo>
                    <a:cubicBezTo>
                      <a:pt x="354" y="471"/>
                      <a:pt x="355" y="470"/>
                      <a:pt x="355" y="470"/>
                    </a:cubicBezTo>
                    <a:cubicBezTo>
                      <a:pt x="355" y="470"/>
                      <a:pt x="360" y="468"/>
                      <a:pt x="364" y="466"/>
                    </a:cubicBezTo>
                    <a:cubicBezTo>
                      <a:pt x="369" y="464"/>
                      <a:pt x="373" y="461"/>
                      <a:pt x="373" y="461"/>
                    </a:cubicBezTo>
                    <a:cubicBezTo>
                      <a:pt x="376" y="460"/>
                      <a:pt x="379" y="460"/>
                      <a:pt x="382" y="461"/>
                    </a:cubicBezTo>
                    <a:cubicBezTo>
                      <a:pt x="382" y="461"/>
                      <a:pt x="389" y="466"/>
                      <a:pt x="396" y="470"/>
                    </a:cubicBezTo>
                    <a:cubicBezTo>
                      <a:pt x="403" y="474"/>
                      <a:pt x="410" y="477"/>
                      <a:pt x="410" y="477"/>
                    </a:cubicBezTo>
                    <a:cubicBezTo>
                      <a:pt x="413" y="479"/>
                      <a:pt x="416" y="478"/>
                      <a:pt x="419" y="476"/>
                    </a:cubicBezTo>
                    <a:cubicBezTo>
                      <a:pt x="419" y="476"/>
                      <a:pt x="424" y="472"/>
                      <a:pt x="429" y="469"/>
                    </a:cubicBezTo>
                    <a:cubicBezTo>
                      <a:pt x="434" y="464"/>
                      <a:pt x="439" y="460"/>
                      <a:pt x="439" y="460"/>
                    </a:cubicBezTo>
                    <a:cubicBezTo>
                      <a:pt x="442" y="458"/>
                      <a:pt x="443" y="454"/>
                      <a:pt x="442" y="451"/>
                    </a:cubicBezTo>
                    <a:cubicBezTo>
                      <a:pt x="442" y="451"/>
                      <a:pt x="440" y="443"/>
                      <a:pt x="438" y="436"/>
                    </a:cubicBezTo>
                    <a:cubicBezTo>
                      <a:pt x="435" y="428"/>
                      <a:pt x="433" y="421"/>
                      <a:pt x="433" y="421"/>
                    </a:cubicBezTo>
                    <a:cubicBezTo>
                      <a:pt x="432" y="418"/>
                      <a:pt x="432" y="414"/>
                      <a:pt x="434" y="412"/>
                    </a:cubicBezTo>
                    <a:cubicBezTo>
                      <a:pt x="434" y="412"/>
                      <a:pt x="437" y="408"/>
                      <a:pt x="441" y="404"/>
                    </a:cubicBezTo>
                    <a:cubicBezTo>
                      <a:pt x="444" y="401"/>
                      <a:pt x="447" y="396"/>
                      <a:pt x="447" y="396"/>
                    </a:cubicBezTo>
                    <a:cubicBezTo>
                      <a:pt x="447" y="396"/>
                      <a:pt x="447" y="395"/>
                      <a:pt x="448" y="394"/>
                    </a:cubicBezTo>
                    <a:cubicBezTo>
                      <a:pt x="450" y="392"/>
                      <a:pt x="451" y="390"/>
                      <a:pt x="452" y="388"/>
                    </a:cubicBezTo>
                    <a:cubicBezTo>
                      <a:pt x="454" y="386"/>
                      <a:pt x="455" y="384"/>
                      <a:pt x="456" y="382"/>
                    </a:cubicBezTo>
                    <a:cubicBezTo>
                      <a:pt x="457" y="381"/>
                      <a:pt x="458" y="380"/>
                      <a:pt x="458" y="380"/>
                    </a:cubicBezTo>
                    <a:cubicBezTo>
                      <a:pt x="459" y="377"/>
                      <a:pt x="462" y="376"/>
                      <a:pt x="465" y="376"/>
                    </a:cubicBezTo>
                    <a:cubicBezTo>
                      <a:pt x="465" y="376"/>
                      <a:pt x="467" y="376"/>
                      <a:pt x="470" y="376"/>
                    </a:cubicBezTo>
                    <a:cubicBezTo>
                      <a:pt x="473" y="376"/>
                      <a:pt x="477" y="376"/>
                      <a:pt x="481" y="376"/>
                    </a:cubicBezTo>
                    <a:cubicBezTo>
                      <a:pt x="485" y="376"/>
                      <a:pt x="489" y="376"/>
                      <a:pt x="492" y="376"/>
                    </a:cubicBezTo>
                    <a:cubicBezTo>
                      <a:pt x="495" y="376"/>
                      <a:pt x="497" y="376"/>
                      <a:pt x="497" y="376"/>
                    </a:cubicBezTo>
                    <a:cubicBezTo>
                      <a:pt x="501" y="375"/>
                      <a:pt x="504" y="373"/>
                      <a:pt x="505" y="370"/>
                    </a:cubicBezTo>
                    <a:cubicBezTo>
                      <a:pt x="505" y="370"/>
                      <a:pt x="505" y="370"/>
                      <a:pt x="505" y="369"/>
                    </a:cubicBezTo>
                    <a:cubicBezTo>
                      <a:pt x="506" y="368"/>
                      <a:pt x="506" y="367"/>
                      <a:pt x="507" y="366"/>
                    </a:cubicBezTo>
                    <a:cubicBezTo>
                      <a:pt x="508" y="364"/>
                      <a:pt x="509" y="361"/>
                      <a:pt x="510" y="358"/>
                    </a:cubicBezTo>
                    <a:cubicBezTo>
                      <a:pt x="511" y="355"/>
                      <a:pt x="512" y="352"/>
                      <a:pt x="513" y="350"/>
                    </a:cubicBezTo>
                    <a:cubicBezTo>
                      <a:pt x="514" y="347"/>
                      <a:pt x="514" y="346"/>
                      <a:pt x="514" y="346"/>
                    </a:cubicBezTo>
                    <a:cubicBezTo>
                      <a:pt x="516" y="342"/>
                      <a:pt x="515" y="339"/>
                      <a:pt x="512" y="337"/>
                    </a:cubicBezTo>
                    <a:cubicBezTo>
                      <a:pt x="512" y="337"/>
                      <a:pt x="507" y="331"/>
                      <a:pt x="501" y="325"/>
                    </a:cubicBezTo>
                    <a:cubicBezTo>
                      <a:pt x="495" y="320"/>
                      <a:pt x="489" y="315"/>
                      <a:pt x="489" y="315"/>
                    </a:cubicBezTo>
                    <a:cubicBezTo>
                      <a:pt x="486" y="313"/>
                      <a:pt x="485" y="310"/>
                      <a:pt x="486" y="307"/>
                    </a:cubicBezTo>
                    <a:cubicBezTo>
                      <a:pt x="486" y="307"/>
                      <a:pt x="486" y="306"/>
                      <a:pt x="486" y="304"/>
                    </a:cubicBezTo>
                    <a:cubicBezTo>
                      <a:pt x="487" y="302"/>
                      <a:pt x="487" y="299"/>
                      <a:pt x="487" y="297"/>
                    </a:cubicBezTo>
                    <a:cubicBezTo>
                      <a:pt x="488" y="292"/>
                      <a:pt x="489" y="287"/>
                      <a:pt x="489" y="287"/>
                    </a:cubicBezTo>
                    <a:cubicBezTo>
                      <a:pt x="489" y="287"/>
                      <a:pt x="489" y="282"/>
                      <a:pt x="490" y="277"/>
                    </a:cubicBezTo>
                    <a:cubicBezTo>
                      <a:pt x="490" y="274"/>
                      <a:pt x="490" y="272"/>
                      <a:pt x="490" y="270"/>
                    </a:cubicBezTo>
                    <a:cubicBezTo>
                      <a:pt x="490" y="268"/>
                      <a:pt x="490" y="267"/>
                      <a:pt x="490" y="267"/>
                    </a:cubicBezTo>
                    <a:cubicBezTo>
                      <a:pt x="490" y="264"/>
                      <a:pt x="492" y="261"/>
                      <a:pt x="495" y="260"/>
                    </a:cubicBezTo>
                    <a:cubicBezTo>
                      <a:pt x="495" y="260"/>
                      <a:pt x="502" y="256"/>
                      <a:pt x="509" y="252"/>
                    </a:cubicBezTo>
                    <a:cubicBezTo>
                      <a:pt x="516" y="248"/>
                      <a:pt x="522" y="243"/>
                      <a:pt x="522" y="243"/>
                    </a:cubicBezTo>
                    <a:cubicBezTo>
                      <a:pt x="525" y="242"/>
                      <a:pt x="527" y="238"/>
                      <a:pt x="526" y="235"/>
                    </a:cubicBezTo>
                    <a:cubicBezTo>
                      <a:pt x="526" y="235"/>
                      <a:pt x="526" y="233"/>
                      <a:pt x="526" y="231"/>
                    </a:cubicBezTo>
                    <a:cubicBezTo>
                      <a:pt x="525" y="228"/>
                      <a:pt x="525" y="225"/>
                      <a:pt x="524" y="222"/>
                    </a:cubicBezTo>
                    <a:cubicBezTo>
                      <a:pt x="524" y="219"/>
                      <a:pt x="523" y="216"/>
                      <a:pt x="523" y="213"/>
                    </a:cubicBezTo>
                    <a:cubicBezTo>
                      <a:pt x="523" y="212"/>
                      <a:pt x="522" y="211"/>
                      <a:pt x="522" y="210"/>
                    </a:cubicBezTo>
                    <a:cubicBezTo>
                      <a:pt x="522" y="210"/>
                      <a:pt x="522" y="209"/>
                      <a:pt x="522" y="209"/>
                    </a:cubicBezTo>
                    <a:cubicBezTo>
                      <a:pt x="521" y="206"/>
                      <a:pt x="519" y="203"/>
                      <a:pt x="516" y="202"/>
                    </a:cubicBezTo>
                    <a:cubicBezTo>
                      <a:pt x="516" y="202"/>
                      <a:pt x="514" y="202"/>
                      <a:pt x="511" y="201"/>
                    </a:cubicBezTo>
                    <a:cubicBezTo>
                      <a:pt x="508" y="200"/>
                      <a:pt x="504" y="199"/>
                      <a:pt x="500" y="198"/>
                    </a:cubicBezTo>
                    <a:cubicBezTo>
                      <a:pt x="496" y="197"/>
                      <a:pt x="492" y="197"/>
                      <a:pt x="489" y="196"/>
                    </a:cubicBezTo>
                    <a:cubicBezTo>
                      <a:pt x="486" y="196"/>
                      <a:pt x="484" y="195"/>
                      <a:pt x="484" y="195"/>
                    </a:cubicBezTo>
                    <a:cubicBezTo>
                      <a:pt x="481" y="195"/>
                      <a:pt x="479" y="193"/>
                      <a:pt x="478" y="190"/>
                    </a:cubicBezTo>
                    <a:cubicBezTo>
                      <a:pt x="478" y="190"/>
                      <a:pt x="478" y="189"/>
                      <a:pt x="477" y="187"/>
                    </a:cubicBezTo>
                    <a:cubicBezTo>
                      <a:pt x="476" y="185"/>
                      <a:pt x="475" y="183"/>
                      <a:pt x="474" y="180"/>
                    </a:cubicBezTo>
                    <a:cubicBezTo>
                      <a:pt x="474" y="178"/>
                      <a:pt x="473" y="176"/>
                      <a:pt x="472" y="174"/>
                    </a:cubicBezTo>
                    <a:cubicBezTo>
                      <a:pt x="471" y="172"/>
                      <a:pt x="471" y="171"/>
                      <a:pt x="471" y="171"/>
                    </a:cubicBezTo>
                    <a:cubicBezTo>
                      <a:pt x="471" y="171"/>
                      <a:pt x="469" y="166"/>
                      <a:pt x="466" y="162"/>
                    </a:cubicBezTo>
                    <a:cubicBezTo>
                      <a:pt x="464" y="157"/>
                      <a:pt x="462" y="153"/>
                      <a:pt x="462" y="153"/>
                    </a:cubicBezTo>
                    <a:cubicBezTo>
                      <a:pt x="460" y="150"/>
                      <a:pt x="460" y="147"/>
                      <a:pt x="462" y="145"/>
                    </a:cubicBezTo>
                    <a:cubicBezTo>
                      <a:pt x="462" y="145"/>
                      <a:pt x="466" y="138"/>
                      <a:pt x="470" y="131"/>
                    </a:cubicBezTo>
                    <a:cubicBezTo>
                      <a:pt x="474" y="124"/>
                      <a:pt x="478" y="117"/>
                      <a:pt x="478" y="117"/>
                    </a:cubicBezTo>
                    <a:cubicBezTo>
                      <a:pt x="479" y="114"/>
                      <a:pt x="479" y="110"/>
                      <a:pt x="477" y="107"/>
                    </a:cubicBezTo>
                    <a:cubicBezTo>
                      <a:pt x="477" y="107"/>
                      <a:pt x="473" y="102"/>
                      <a:pt x="469" y="97"/>
                    </a:cubicBezTo>
                    <a:cubicBezTo>
                      <a:pt x="465" y="92"/>
                      <a:pt x="461" y="87"/>
                      <a:pt x="461" y="87"/>
                    </a:cubicBezTo>
                    <a:cubicBezTo>
                      <a:pt x="458" y="85"/>
                      <a:pt x="455" y="83"/>
                      <a:pt x="452" y="84"/>
                    </a:cubicBezTo>
                    <a:cubicBezTo>
                      <a:pt x="452" y="84"/>
                      <a:pt x="444" y="86"/>
                      <a:pt x="436" y="89"/>
                    </a:cubicBezTo>
                    <a:cubicBezTo>
                      <a:pt x="428" y="91"/>
                      <a:pt x="421" y="94"/>
                      <a:pt x="421" y="94"/>
                    </a:cubicBezTo>
                    <a:cubicBezTo>
                      <a:pt x="418" y="95"/>
                      <a:pt x="415" y="94"/>
                      <a:pt x="413" y="92"/>
                    </a:cubicBezTo>
                    <a:cubicBezTo>
                      <a:pt x="413" y="92"/>
                      <a:pt x="409" y="89"/>
                      <a:pt x="405" y="86"/>
                    </a:cubicBezTo>
                    <a:cubicBezTo>
                      <a:pt x="401" y="83"/>
                      <a:pt x="397" y="80"/>
                      <a:pt x="397" y="80"/>
                    </a:cubicBezTo>
                    <a:cubicBezTo>
                      <a:pt x="397" y="80"/>
                      <a:pt x="396" y="79"/>
                      <a:pt x="394" y="78"/>
                    </a:cubicBezTo>
                    <a:cubicBezTo>
                      <a:pt x="393" y="77"/>
                      <a:pt x="391" y="75"/>
                      <a:pt x="389" y="74"/>
                    </a:cubicBezTo>
                    <a:cubicBezTo>
                      <a:pt x="386" y="73"/>
                      <a:pt x="384" y="71"/>
                      <a:pt x="383" y="70"/>
                    </a:cubicBezTo>
                    <a:cubicBezTo>
                      <a:pt x="381" y="69"/>
                      <a:pt x="380" y="69"/>
                      <a:pt x="380" y="69"/>
                    </a:cubicBezTo>
                    <a:cubicBezTo>
                      <a:pt x="377" y="67"/>
                      <a:pt x="376" y="64"/>
                      <a:pt x="376" y="61"/>
                    </a:cubicBezTo>
                    <a:cubicBezTo>
                      <a:pt x="376" y="61"/>
                      <a:pt x="376" y="59"/>
                      <a:pt x="376" y="56"/>
                    </a:cubicBezTo>
                    <a:cubicBezTo>
                      <a:pt x="376" y="53"/>
                      <a:pt x="376" y="49"/>
                      <a:pt x="376" y="45"/>
                    </a:cubicBezTo>
                    <a:cubicBezTo>
                      <a:pt x="376" y="41"/>
                      <a:pt x="376" y="37"/>
                      <a:pt x="376" y="34"/>
                    </a:cubicBezTo>
                    <a:cubicBezTo>
                      <a:pt x="376" y="31"/>
                      <a:pt x="376" y="29"/>
                      <a:pt x="376" y="29"/>
                    </a:cubicBezTo>
                    <a:cubicBezTo>
                      <a:pt x="376" y="26"/>
                      <a:pt x="374" y="23"/>
                      <a:pt x="370" y="21"/>
                    </a:cubicBezTo>
                    <a:cubicBezTo>
                      <a:pt x="370" y="21"/>
                      <a:pt x="370" y="21"/>
                      <a:pt x="369" y="21"/>
                    </a:cubicBezTo>
                    <a:cubicBezTo>
                      <a:pt x="369" y="21"/>
                      <a:pt x="368" y="20"/>
                      <a:pt x="367" y="20"/>
                    </a:cubicBezTo>
                    <a:cubicBezTo>
                      <a:pt x="364" y="19"/>
                      <a:pt x="361" y="18"/>
                      <a:pt x="358" y="16"/>
                    </a:cubicBezTo>
                    <a:cubicBezTo>
                      <a:pt x="355" y="15"/>
                      <a:pt x="352" y="14"/>
                      <a:pt x="350" y="13"/>
                    </a:cubicBezTo>
                    <a:cubicBezTo>
                      <a:pt x="348" y="13"/>
                      <a:pt x="346" y="12"/>
                      <a:pt x="346" y="12"/>
                    </a:cubicBezTo>
                    <a:cubicBezTo>
                      <a:pt x="343" y="11"/>
                      <a:pt x="339" y="12"/>
                      <a:pt x="337" y="14"/>
                    </a:cubicBezTo>
                    <a:cubicBezTo>
                      <a:pt x="337" y="14"/>
                      <a:pt x="331" y="20"/>
                      <a:pt x="326" y="26"/>
                    </a:cubicBezTo>
                    <a:cubicBezTo>
                      <a:pt x="320" y="32"/>
                      <a:pt x="315" y="38"/>
                      <a:pt x="315" y="38"/>
                    </a:cubicBezTo>
                    <a:cubicBezTo>
                      <a:pt x="313" y="40"/>
                      <a:pt x="310" y="41"/>
                      <a:pt x="307" y="41"/>
                    </a:cubicBezTo>
                    <a:cubicBezTo>
                      <a:pt x="307" y="41"/>
                      <a:pt x="306" y="40"/>
                      <a:pt x="304" y="40"/>
                    </a:cubicBezTo>
                    <a:cubicBezTo>
                      <a:pt x="302" y="40"/>
                      <a:pt x="300" y="39"/>
                      <a:pt x="297" y="39"/>
                    </a:cubicBezTo>
                    <a:cubicBezTo>
                      <a:pt x="292" y="38"/>
                      <a:pt x="287" y="38"/>
                      <a:pt x="287" y="38"/>
                    </a:cubicBezTo>
                    <a:cubicBezTo>
                      <a:pt x="287" y="38"/>
                      <a:pt x="282" y="37"/>
                      <a:pt x="277" y="37"/>
                    </a:cubicBezTo>
                    <a:cubicBezTo>
                      <a:pt x="275" y="37"/>
                      <a:pt x="272" y="37"/>
                      <a:pt x="270" y="37"/>
                    </a:cubicBezTo>
                    <a:cubicBezTo>
                      <a:pt x="269" y="36"/>
                      <a:pt x="267" y="36"/>
                      <a:pt x="267" y="36"/>
                    </a:cubicBezTo>
                    <a:cubicBezTo>
                      <a:pt x="264" y="36"/>
                      <a:pt x="261" y="35"/>
                      <a:pt x="260" y="32"/>
                    </a:cubicBezTo>
                    <a:cubicBezTo>
                      <a:pt x="260" y="32"/>
                      <a:pt x="256" y="25"/>
                      <a:pt x="252" y="18"/>
                    </a:cubicBezTo>
                    <a:cubicBezTo>
                      <a:pt x="248" y="11"/>
                      <a:pt x="244" y="4"/>
                      <a:pt x="244" y="4"/>
                    </a:cubicBezTo>
                    <a:cubicBezTo>
                      <a:pt x="242" y="2"/>
                      <a:pt x="239" y="0"/>
                      <a:pt x="235" y="0"/>
                    </a:cubicBezTo>
                    <a:cubicBezTo>
                      <a:pt x="235" y="0"/>
                      <a:pt x="234" y="1"/>
                      <a:pt x="231" y="1"/>
                    </a:cubicBezTo>
                    <a:cubicBezTo>
                      <a:pt x="229" y="1"/>
                      <a:pt x="226" y="1"/>
                      <a:pt x="222" y="2"/>
                    </a:cubicBezTo>
                    <a:cubicBezTo>
                      <a:pt x="219" y="3"/>
                      <a:pt x="216" y="3"/>
                      <a:pt x="214" y="4"/>
                    </a:cubicBezTo>
                    <a:cubicBezTo>
                      <a:pt x="212" y="4"/>
                      <a:pt x="211" y="4"/>
                      <a:pt x="211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6" y="5"/>
                      <a:pt x="203" y="8"/>
                      <a:pt x="203" y="11"/>
                    </a:cubicBezTo>
                    <a:cubicBezTo>
                      <a:pt x="203" y="11"/>
                      <a:pt x="202" y="13"/>
                      <a:pt x="201" y="15"/>
                    </a:cubicBezTo>
                    <a:cubicBezTo>
                      <a:pt x="201" y="18"/>
                      <a:pt x="200" y="22"/>
                      <a:pt x="199" y="26"/>
                    </a:cubicBezTo>
                    <a:cubicBezTo>
                      <a:pt x="198" y="30"/>
                      <a:pt x="197" y="34"/>
                      <a:pt x="197" y="37"/>
                    </a:cubicBezTo>
                    <a:cubicBezTo>
                      <a:pt x="196" y="40"/>
                      <a:pt x="196" y="42"/>
                      <a:pt x="196" y="42"/>
                    </a:cubicBezTo>
                    <a:cubicBezTo>
                      <a:pt x="195" y="45"/>
                      <a:pt x="193" y="48"/>
                      <a:pt x="190" y="49"/>
                    </a:cubicBezTo>
                    <a:cubicBezTo>
                      <a:pt x="190" y="49"/>
                      <a:pt x="189" y="49"/>
                      <a:pt x="187" y="49"/>
                    </a:cubicBezTo>
                    <a:cubicBezTo>
                      <a:pt x="185" y="50"/>
                      <a:pt x="183" y="51"/>
                      <a:pt x="181" y="52"/>
                    </a:cubicBezTo>
                    <a:cubicBezTo>
                      <a:pt x="178" y="53"/>
                      <a:pt x="176" y="54"/>
                      <a:pt x="174" y="55"/>
                    </a:cubicBezTo>
                    <a:cubicBezTo>
                      <a:pt x="173" y="55"/>
                      <a:pt x="171" y="56"/>
                      <a:pt x="171" y="56"/>
                    </a:cubicBezTo>
                    <a:cubicBezTo>
                      <a:pt x="171" y="56"/>
                      <a:pt x="167" y="58"/>
                      <a:pt x="162" y="60"/>
                    </a:cubicBezTo>
                    <a:cubicBezTo>
                      <a:pt x="158" y="62"/>
                      <a:pt x="153" y="65"/>
                      <a:pt x="153" y="65"/>
                    </a:cubicBezTo>
                    <a:cubicBezTo>
                      <a:pt x="151" y="66"/>
                      <a:pt x="148" y="66"/>
                      <a:pt x="145" y="65"/>
                    </a:cubicBezTo>
                    <a:cubicBezTo>
                      <a:pt x="145" y="65"/>
                      <a:pt x="138" y="60"/>
                      <a:pt x="131" y="56"/>
                    </a:cubicBezTo>
                    <a:cubicBezTo>
                      <a:pt x="124" y="52"/>
                      <a:pt x="117" y="49"/>
                      <a:pt x="117" y="49"/>
                    </a:cubicBezTo>
                    <a:cubicBezTo>
                      <a:pt x="114" y="47"/>
                      <a:pt x="111" y="48"/>
                      <a:pt x="108" y="50"/>
                    </a:cubicBezTo>
                    <a:cubicBezTo>
                      <a:pt x="108" y="50"/>
                      <a:pt x="103" y="54"/>
                      <a:pt x="97" y="58"/>
                    </a:cubicBezTo>
                    <a:cubicBezTo>
                      <a:pt x="93" y="62"/>
                      <a:pt x="88" y="66"/>
                      <a:pt x="88" y="66"/>
                    </a:cubicBezTo>
                    <a:cubicBezTo>
                      <a:pt x="85" y="68"/>
                      <a:pt x="84" y="72"/>
                      <a:pt x="85" y="75"/>
                    </a:cubicBezTo>
                    <a:cubicBezTo>
                      <a:pt x="85" y="75"/>
                      <a:pt x="87" y="83"/>
                      <a:pt x="89" y="90"/>
                    </a:cubicBezTo>
                    <a:cubicBezTo>
                      <a:pt x="92" y="98"/>
                      <a:pt x="94" y="105"/>
                      <a:pt x="94" y="105"/>
                    </a:cubicBezTo>
                    <a:cubicBezTo>
                      <a:pt x="95" y="108"/>
                      <a:pt x="95" y="112"/>
                      <a:pt x="93" y="114"/>
                    </a:cubicBezTo>
                    <a:cubicBezTo>
                      <a:pt x="93" y="114"/>
                      <a:pt x="89" y="118"/>
                      <a:pt x="86" y="122"/>
                    </a:cubicBezTo>
                    <a:cubicBezTo>
                      <a:pt x="83" y="125"/>
                      <a:pt x="80" y="130"/>
                      <a:pt x="80" y="130"/>
                    </a:cubicBezTo>
                    <a:cubicBezTo>
                      <a:pt x="80" y="130"/>
                      <a:pt x="80" y="131"/>
                      <a:pt x="78" y="132"/>
                    </a:cubicBezTo>
                    <a:cubicBezTo>
                      <a:pt x="77" y="134"/>
                      <a:pt x="76" y="136"/>
                      <a:pt x="74" y="138"/>
                    </a:cubicBezTo>
                    <a:cubicBezTo>
                      <a:pt x="73" y="140"/>
                      <a:pt x="72" y="142"/>
                      <a:pt x="71" y="144"/>
                    </a:cubicBezTo>
                    <a:cubicBezTo>
                      <a:pt x="70" y="145"/>
                      <a:pt x="69" y="146"/>
                      <a:pt x="69" y="146"/>
                    </a:cubicBezTo>
                    <a:cubicBezTo>
                      <a:pt x="68" y="149"/>
                      <a:pt x="65" y="151"/>
                      <a:pt x="62" y="150"/>
                    </a:cubicBezTo>
                    <a:cubicBezTo>
                      <a:pt x="62" y="150"/>
                      <a:pt x="60" y="150"/>
                      <a:pt x="57" y="150"/>
                    </a:cubicBezTo>
                    <a:cubicBezTo>
                      <a:pt x="54" y="150"/>
                      <a:pt x="50" y="150"/>
                      <a:pt x="46" y="150"/>
                    </a:cubicBezTo>
                    <a:cubicBezTo>
                      <a:pt x="42" y="150"/>
                      <a:pt x="38" y="150"/>
                      <a:pt x="34" y="150"/>
                    </a:cubicBezTo>
                    <a:cubicBezTo>
                      <a:pt x="31" y="150"/>
                      <a:pt x="29" y="150"/>
                      <a:pt x="29" y="150"/>
                    </a:cubicBezTo>
                    <a:cubicBezTo>
                      <a:pt x="26" y="151"/>
                      <a:pt x="23" y="153"/>
                      <a:pt x="22" y="156"/>
                    </a:cubicBezTo>
                    <a:cubicBezTo>
                      <a:pt x="22" y="156"/>
                      <a:pt x="22" y="156"/>
                      <a:pt x="21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2"/>
                      <a:pt x="18" y="165"/>
                      <a:pt x="17" y="168"/>
                    </a:cubicBezTo>
                    <a:cubicBezTo>
                      <a:pt x="16" y="171"/>
                      <a:pt x="15" y="174"/>
                      <a:pt x="14" y="176"/>
                    </a:cubicBezTo>
                    <a:cubicBezTo>
                      <a:pt x="13" y="179"/>
                      <a:pt x="13" y="180"/>
                      <a:pt x="13" y="180"/>
                    </a:cubicBezTo>
                    <a:cubicBezTo>
                      <a:pt x="11" y="184"/>
                      <a:pt x="12" y="187"/>
                      <a:pt x="14" y="190"/>
                    </a:cubicBezTo>
                    <a:cubicBezTo>
                      <a:pt x="14" y="190"/>
                      <a:pt x="20" y="195"/>
                      <a:pt x="26" y="201"/>
                    </a:cubicBezTo>
                    <a:cubicBezTo>
                      <a:pt x="32" y="206"/>
                      <a:pt x="38" y="211"/>
                      <a:pt x="38" y="211"/>
                    </a:cubicBezTo>
                    <a:cubicBezTo>
                      <a:pt x="41" y="213"/>
                      <a:pt x="42" y="216"/>
                      <a:pt x="41" y="219"/>
                    </a:cubicBezTo>
                    <a:cubicBezTo>
                      <a:pt x="41" y="219"/>
                      <a:pt x="41" y="220"/>
                      <a:pt x="41" y="222"/>
                    </a:cubicBezTo>
                    <a:cubicBezTo>
                      <a:pt x="40" y="224"/>
                      <a:pt x="40" y="227"/>
                      <a:pt x="39" y="229"/>
                    </a:cubicBezTo>
                    <a:cubicBezTo>
                      <a:pt x="39" y="234"/>
                      <a:pt x="38" y="239"/>
                      <a:pt x="38" y="239"/>
                    </a:cubicBezTo>
                    <a:cubicBezTo>
                      <a:pt x="38" y="239"/>
                      <a:pt x="38" y="244"/>
                      <a:pt x="37" y="249"/>
                    </a:cubicBezTo>
                    <a:cubicBezTo>
                      <a:pt x="37" y="252"/>
                      <a:pt x="37" y="254"/>
                      <a:pt x="37" y="256"/>
                    </a:cubicBezTo>
                    <a:cubicBezTo>
                      <a:pt x="37" y="258"/>
                      <a:pt x="37" y="259"/>
                      <a:pt x="37" y="259"/>
                    </a:cubicBezTo>
                    <a:cubicBezTo>
                      <a:pt x="37" y="262"/>
                      <a:pt x="35" y="265"/>
                      <a:pt x="32" y="266"/>
                    </a:cubicBezTo>
                    <a:cubicBezTo>
                      <a:pt x="32" y="266"/>
                      <a:pt x="25" y="270"/>
                      <a:pt x="18" y="274"/>
                    </a:cubicBezTo>
                    <a:cubicBezTo>
                      <a:pt x="11" y="278"/>
                      <a:pt x="5" y="283"/>
                      <a:pt x="5" y="283"/>
                    </a:cubicBezTo>
                    <a:cubicBezTo>
                      <a:pt x="2" y="284"/>
                      <a:pt x="0" y="288"/>
                      <a:pt x="1" y="291"/>
                    </a:cubicBezTo>
                    <a:cubicBezTo>
                      <a:pt x="1" y="291"/>
                      <a:pt x="1" y="293"/>
                      <a:pt x="1" y="295"/>
                    </a:cubicBezTo>
                    <a:cubicBezTo>
                      <a:pt x="2" y="298"/>
                      <a:pt x="2" y="301"/>
                      <a:pt x="2" y="304"/>
                    </a:cubicBezTo>
                    <a:cubicBezTo>
                      <a:pt x="3" y="307"/>
                      <a:pt x="4" y="310"/>
                      <a:pt x="4" y="313"/>
                    </a:cubicBezTo>
                    <a:cubicBezTo>
                      <a:pt x="4" y="314"/>
                      <a:pt x="4" y="315"/>
                      <a:pt x="5" y="316"/>
                    </a:cubicBezTo>
                    <a:cubicBezTo>
                      <a:pt x="5" y="316"/>
                      <a:pt x="5" y="317"/>
                      <a:pt x="5" y="317"/>
                    </a:cubicBezTo>
                    <a:cubicBezTo>
                      <a:pt x="6" y="320"/>
                      <a:pt x="8" y="323"/>
                      <a:pt x="11" y="324"/>
                    </a:cubicBezTo>
                    <a:cubicBezTo>
                      <a:pt x="11" y="324"/>
                      <a:pt x="13" y="324"/>
                      <a:pt x="16" y="325"/>
                    </a:cubicBezTo>
                    <a:cubicBezTo>
                      <a:pt x="19" y="326"/>
                      <a:pt x="23" y="327"/>
                      <a:pt x="27" y="328"/>
                    </a:cubicBezTo>
                    <a:cubicBezTo>
                      <a:pt x="31" y="329"/>
                      <a:pt x="35" y="329"/>
                      <a:pt x="37" y="330"/>
                    </a:cubicBezTo>
                    <a:cubicBezTo>
                      <a:pt x="40" y="330"/>
                      <a:pt x="42" y="331"/>
                      <a:pt x="42" y="331"/>
                    </a:cubicBezTo>
                    <a:cubicBezTo>
                      <a:pt x="45" y="331"/>
                      <a:pt x="48" y="333"/>
                      <a:pt x="49" y="336"/>
                    </a:cubicBezTo>
                    <a:cubicBezTo>
                      <a:pt x="49" y="336"/>
                      <a:pt x="49" y="337"/>
                      <a:pt x="50" y="339"/>
                    </a:cubicBezTo>
                    <a:cubicBezTo>
                      <a:pt x="51" y="341"/>
                      <a:pt x="51" y="343"/>
                      <a:pt x="52" y="346"/>
                    </a:cubicBezTo>
                    <a:cubicBezTo>
                      <a:pt x="53" y="348"/>
                      <a:pt x="54" y="350"/>
                      <a:pt x="55" y="352"/>
                    </a:cubicBezTo>
                    <a:cubicBezTo>
                      <a:pt x="56" y="354"/>
                      <a:pt x="56" y="355"/>
                      <a:pt x="56" y="355"/>
                    </a:cubicBezTo>
                    <a:cubicBezTo>
                      <a:pt x="56" y="355"/>
                      <a:pt x="58" y="360"/>
                      <a:pt x="61" y="364"/>
                    </a:cubicBezTo>
                    <a:cubicBezTo>
                      <a:pt x="63" y="369"/>
                      <a:pt x="65" y="373"/>
                      <a:pt x="65" y="373"/>
                    </a:cubicBezTo>
                    <a:cubicBezTo>
                      <a:pt x="67" y="376"/>
                      <a:pt x="67" y="379"/>
                      <a:pt x="65" y="382"/>
                    </a:cubicBezTo>
                    <a:cubicBezTo>
                      <a:pt x="65" y="382"/>
                      <a:pt x="61" y="388"/>
                      <a:pt x="57" y="395"/>
                    </a:cubicBezTo>
                    <a:cubicBezTo>
                      <a:pt x="53" y="402"/>
                      <a:pt x="49" y="409"/>
                      <a:pt x="49" y="409"/>
                    </a:cubicBezTo>
                    <a:cubicBezTo>
                      <a:pt x="48" y="412"/>
                      <a:pt x="48" y="416"/>
                      <a:pt x="50" y="419"/>
                    </a:cubicBezTo>
                    <a:cubicBezTo>
                      <a:pt x="50" y="419"/>
                      <a:pt x="54" y="424"/>
                      <a:pt x="58" y="429"/>
                    </a:cubicBezTo>
                    <a:cubicBezTo>
                      <a:pt x="62" y="434"/>
                      <a:pt x="66" y="439"/>
                      <a:pt x="66" y="439"/>
                    </a:cubicBezTo>
                    <a:cubicBezTo>
                      <a:pt x="69" y="441"/>
                      <a:pt x="72" y="443"/>
                      <a:pt x="75" y="442"/>
                    </a:cubicBezTo>
                    <a:cubicBezTo>
                      <a:pt x="75" y="442"/>
                      <a:pt x="83" y="440"/>
                      <a:pt x="91" y="437"/>
                    </a:cubicBezTo>
                    <a:cubicBezTo>
                      <a:pt x="99" y="435"/>
                      <a:pt x="106" y="432"/>
                      <a:pt x="106" y="432"/>
                    </a:cubicBezTo>
                    <a:cubicBezTo>
                      <a:pt x="109" y="431"/>
                      <a:pt x="112" y="432"/>
                      <a:pt x="114" y="434"/>
                    </a:cubicBezTo>
                    <a:cubicBezTo>
                      <a:pt x="114" y="434"/>
                      <a:pt x="118" y="437"/>
                      <a:pt x="122" y="440"/>
                    </a:cubicBezTo>
                    <a:cubicBezTo>
                      <a:pt x="126" y="443"/>
                      <a:pt x="130" y="446"/>
                      <a:pt x="130" y="446"/>
                    </a:cubicBezTo>
                    <a:cubicBezTo>
                      <a:pt x="130" y="446"/>
                      <a:pt x="131" y="447"/>
                      <a:pt x="133" y="448"/>
                    </a:cubicBezTo>
                    <a:cubicBezTo>
                      <a:pt x="134" y="449"/>
                      <a:pt x="136" y="451"/>
                      <a:pt x="138" y="452"/>
                    </a:cubicBezTo>
                    <a:cubicBezTo>
                      <a:pt x="140" y="453"/>
                      <a:pt x="143" y="455"/>
                      <a:pt x="144" y="456"/>
                    </a:cubicBezTo>
                    <a:cubicBezTo>
                      <a:pt x="146" y="457"/>
                      <a:pt x="147" y="457"/>
                      <a:pt x="147" y="457"/>
                    </a:cubicBezTo>
                    <a:cubicBezTo>
                      <a:pt x="149" y="459"/>
                      <a:pt x="151" y="462"/>
                      <a:pt x="151" y="465"/>
                    </a:cubicBezTo>
                    <a:cubicBezTo>
                      <a:pt x="151" y="465"/>
                      <a:pt x="151" y="467"/>
                      <a:pt x="151" y="470"/>
                    </a:cubicBezTo>
                    <a:cubicBezTo>
                      <a:pt x="150" y="473"/>
                      <a:pt x="150" y="477"/>
                      <a:pt x="150" y="481"/>
                    </a:cubicBezTo>
                    <a:cubicBezTo>
                      <a:pt x="150" y="485"/>
                      <a:pt x="151" y="489"/>
                      <a:pt x="151" y="492"/>
                    </a:cubicBezTo>
                    <a:cubicBezTo>
                      <a:pt x="151" y="495"/>
                      <a:pt x="151" y="497"/>
                      <a:pt x="151" y="497"/>
                    </a:cubicBezTo>
                    <a:cubicBezTo>
                      <a:pt x="151" y="500"/>
                      <a:pt x="153" y="503"/>
                      <a:pt x="157" y="505"/>
                    </a:cubicBezTo>
                    <a:cubicBezTo>
                      <a:pt x="157" y="505"/>
                      <a:pt x="157" y="505"/>
                      <a:pt x="158" y="505"/>
                    </a:cubicBezTo>
                    <a:cubicBezTo>
                      <a:pt x="158" y="505"/>
                      <a:pt x="159" y="506"/>
                      <a:pt x="160" y="506"/>
                    </a:cubicBezTo>
                    <a:cubicBezTo>
                      <a:pt x="162" y="507"/>
                      <a:pt x="165" y="508"/>
                      <a:pt x="169" y="510"/>
                    </a:cubicBezTo>
                    <a:cubicBezTo>
                      <a:pt x="171" y="511"/>
                      <a:pt x="175" y="512"/>
                      <a:pt x="177" y="513"/>
                    </a:cubicBezTo>
                    <a:cubicBezTo>
                      <a:pt x="179" y="513"/>
                      <a:pt x="181" y="514"/>
                      <a:pt x="181" y="514"/>
                    </a:cubicBezTo>
                    <a:cubicBezTo>
                      <a:pt x="184" y="515"/>
                      <a:pt x="188" y="514"/>
                      <a:pt x="190" y="512"/>
                    </a:cubicBezTo>
                    <a:cubicBezTo>
                      <a:pt x="190" y="512"/>
                      <a:pt x="196" y="506"/>
                      <a:pt x="201" y="500"/>
                    </a:cubicBezTo>
                    <a:cubicBezTo>
                      <a:pt x="207" y="494"/>
                      <a:pt x="212" y="488"/>
                      <a:pt x="212" y="488"/>
                    </a:cubicBezTo>
                    <a:cubicBezTo>
                      <a:pt x="214" y="486"/>
                      <a:pt x="217" y="485"/>
                      <a:pt x="220" y="485"/>
                    </a:cubicBezTo>
                    <a:cubicBezTo>
                      <a:pt x="220" y="485"/>
                      <a:pt x="221" y="486"/>
                      <a:pt x="223" y="486"/>
                    </a:cubicBezTo>
                    <a:cubicBezTo>
                      <a:pt x="225" y="486"/>
                      <a:pt x="227" y="487"/>
                      <a:pt x="229" y="487"/>
                    </a:cubicBezTo>
                    <a:cubicBezTo>
                      <a:pt x="234" y="488"/>
                      <a:pt x="239" y="488"/>
                      <a:pt x="239" y="488"/>
                    </a:cubicBezTo>
                    <a:cubicBezTo>
                      <a:pt x="239" y="488"/>
                      <a:pt x="245" y="489"/>
                      <a:pt x="250" y="489"/>
                    </a:cubicBezTo>
                    <a:cubicBezTo>
                      <a:pt x="252" y="489"/>
                      <a:pt x="255" y="489"/>
                      <a:pt x="256" y="490"/>
                    </a:cubicBezTo>
                    <a:cubicBezTo>
                      <a:pt x="258" y="490"/>
                      <a:pt x="260" y="490"/>
                      <a:pt x="260" y="490"/>
                    </a:cubicBezTo>
                    <a:cubicBezTo>
                      <a:pt x="263" y="490"/>
                      <a:pt x="265" y="491"/>
                      <a:pt x="267" y="494"/>
                    </a:cubicBezTo>
                    <a:cubicBezTo>
                      <a:pt x="267" y="494"/>
                      <a:pt x="270" y="501"/>
                      <a:pt x="274" y="508"/>
                    </a:cubicBezTo>
                    <a:cubicBezTo>
                      <a:pt x="278" y="515"/>
                      <a:pt x="283" y="522"/>
                      <a:pt x="283" y="522"/>
                    </a:cubicBezTo>
                    <a:cubicBezTo>
                      <a:pt x="285" y="525"/>
                      <a:pt x="288" y="526"/>
                      <a:pt x="292" y="526"/>
                    </a:cubicBezTo>
                    <a:close/>
                    <a:moveTo>
                      <a:pt x="259" y="441"/>
                    </a:moveTo>
                    <a:cubicBezTo>
                      <a:pt x="257" y="441"/>
                      <a:pt x="255" y="441"/>
                      <a:pt x="253" y="441"/>
                    </a:cubicBezTo>
                    <a:cubicBezTo>
                      <a:pt x="251" y="441"/>
                      <a:pt x="250" y="440"/>
                      <a:pt x="249" y="440"/>
                    </a:cubicBezTo>
                    <a:cubicBezTo>
                      <a:pt x="246" y="440"/>
                      <a:pt x="245" y="440"/>
                      <a:pt x="245" y="440"/>
                    </a:cubicBezTo>
                    <a:cubicBezTo>
                      <a:pt x="245" y="440"/>
                      <a:pt x="243" y="440"/>
                      <a:pt x="241" y="439"/>
                    </a:cubicBezTo>
                    <a:cubicBezTo>
                      <a:pt x="239" y="439"/>
                      <a:pt x="238" y="439"/>
                      <a:pt x="236" y="439"/>
                    </a:cubicBezTo>
                    <a:cubicBezTo>
                      <a:pt x="234" y="439"/>
                      <a:pt x="232" y="438"/>
                      <a:pt x="230" y="438"/>
                    </a:cubicBezTo>
                    <a:cubicBezTo>
                      <a:pt x="222" y="436"/>
                      <a:pt x="210" y="433"/>
                      <a:pt x="199" y="429"/>
                    </a:cubicBezTo>
                    <a:cubicBezTo>
                      <a:pt x="189" y="425"/>
                      <a:pt x="178" y="420"/>
                      <a:pt x="171" y="415"/>
                    </a:cubicBezTo>
                    <a:cubicBezTo>
                      <a:pt x="167" y="413"/>
                      <a:pt x="164" y="411"/>
                      <a:pt x="162" y="409"/>
                    </a:cubicBezTo>
                    <a:cubicBezTo>
                      <a:pt x="160" y="408"/>
                      <a:pt x="159" y="407"/>
                      <a:pt x="159" y="407"/>
                    </a:cubicBezTo>
                    <a:cubicBezTo>
                      <a:pt x="159" y="407"/>
                      <a:pt x="158" y="406"/>
                      <a:pt x="155" y="405"/>
                    </a:cubicBezTo>
                    <a:cubicBezTo>
                      <a:pt x="154" y="403"/>
                      <a:pt x="151" y="401"/>
                      <a:pt x="147" y="398"/>
                    </a:cubicBezTo>
                    <a:cubicBezTo>
                      <a:pt x="141" y="392"/>
                      <a:pt x="132" y="384"/>
                      <a:pt x="125" y="375"/>
                    </a:cubicBezTo>
                    <a:cubicBezTo>
                      <a:pt x="118" y="366"/>
                      <a:pt x="111" y="356"/>
                      <a:pt x="107" y="348"/>
                    </a:cubicBezTo>
                    <a:cubicBezTo>
                      <a:pt x="105" y="344"/>
                      <a:pt x="104" y="341"/>
                      <a:pt x="102" y="339"/>
                    </a:cubicBezTo>
                    <a:cubicBezTo>
                      <a:pt x="101" y="336"/>
                      <a:pt x="101" y="335"/>
                      <a:pt x="101" y="335"/>
                    </a:cubicBezTo>
                    <a:cubicBezTo>
                      <a:pt x="101" y="335"/>
                      <a:pt x="100" y="334"/>
                      <a:pt x="99" y="331"/>
                    </a:cubicBezTo>
                    <a:cubicBezTo>
                      <a:pt x="98" y="329"/>
                      <a:pt x="97" y="326"/>
                      <a:pt x="95" y="322"/>
                    </a:cubicBezTo>
                    <a:cubicBezTo>
                      <a:pt x="92" y="313"/>
                      <a:pt x="89" y="302"/>
                      <a:pt x="88" y="291"/>
                    </a:cubicBezTo>
                    <a:cubicBezTo>
                      <a:pt x="86" y="279"/>
                      <a:pt x="85" y="268"/>
                      <a:pt x="86" y="259"/>
                    </a:cubicBezTo>
                    <a:cubicBezTo>
                      <a:pt x="86" y="257"/>
                      <a:pt x="86" y="255"/>
                      <a:pt x="86" y="253"/>
                    </a:cubicBezTo>
                    <a:cubicBezTo>
                      <a:pt x="86" y="251"/>
                      <a:pt x="86" y="250"/>
                      <a:pt x="86" y="248"/>
                    </a:cubicBezTo>
                    <a:cubicBezTo>
                      <a:pt x="86" y="246"/>
                      <a:pt x="86" y="244"/>
                      <a:pt x="86" y="244"/>
                    </a:cubicBezTo>
                    <a:cubicBezTo>
                      <a:pt x="86" y="244"/>
                      <a:pt x="87" y="243"/>
                      <a:pt x="87" y="240"/>
                    </a:cubicBezTo>
                    <a:cubicBezTo>
                      <a:pt x="87" y="239"/>
                      <a:pt x="87" y="237"/>
                      <a:pt x="88" y="236"/>
                    </a:cubicBezTo>
                    <a:cubicBezTo>
                      <a:pt x="88" y="234"/>
                      <a:pt x="88" y="232"/>
                      <a:pt x="89" y="230"/>
                    </a:cubicBezTo>
                    <a:cubicBezTo>
                      <a:pt x="90" y="221"/>
                      <a:pt x="93" y="210"/>
                      <a:pt x="97" y="199"/>
                    </a:cubicBezTo>
                    <a:cubicBezTo>
                      <a:pt x="102" y="188"/>
                      <a:pt x="107" y="178"/>
                      <a:pt x="111" y="170"/>
                    </a:cubicBezTo>
                    <a:cubicBezTo>
                      <a:pt x="114" y="167"/>
                      <a:pt x="116" y="164"/>
                      <a:pt x="117" y="162"/>
                    </a:cubicBezTo>
                    <a:cubicBezTo>
                      <a:pt x="119" y="159"/>
                      <a:pt x="120" y="158"/>
                      <a:pt x="120" y="158"/>
                    </a:cubicBezTo>
                    <a:cubicBezTo>
                      <a:pt x="120" y="158"/>
                      <a:pt x="120" y="157"/>
                      <a:pt x="122" y="155"/>
                    </a:cubicBezTo>
                    <a:cubicBezTo>
                      <a:pt x="124" y="153"/>
                      <a:pt x="126" y="150"/>
                      <a:pt x="129" y="147"/>
                    </a:cubicBezTo>
                    <a:cubicBezTo>
                      <a:pt x="134" y="140"/>
                      <a:pt x="143" y="132"/>
                      <a:pt x="152" y="125"/>
                    </a:cubicBezTo>
                    <a:cubicBezTo>
                      <a:pt x="161" y="117"/>
                      <a:pt x="171" y="111"/>
                      <a:pt x="178" y="107"/>
                    </a:cubicBezTo>
                    <a:cubicBezTo>
                      <a:pt x="182" y="105"/>
                      <a:pt x="185" y="103"/>
                      <a:pt x="188" y="102"/>
                    </a:cubicBezTo>
                    <a:cubicBezTo>
                      <a:pt x="190" y="101"/>
                      <a:pt x="191" y="100"/>
                      <a:pt x="191" y="100"/>
                    </a:cubicBezTo>
                    <a:cubicBezTo>
                      <a:pt x="191" y="100"/>
                      <a:pt x="193" y="100"/>
                      <a:pt x="195" y="99"/>
                    </a:cubicBezTo>
                    <a:cubicBezTo>
                      <a:pt x="197" y="98"/>
                      <a:pt x="201" y="96"/>
                      <a:pt x="205" y="95"/>
                    </a:cubicBezTo>
                    <a:cubicBezTo>
                      <a:pt x="213" y="92"/>
                      <a:pt x="224" y="89"/>
                      <a:pt x="236" y="87"/>
                    </a:cubicBezTo>
                    <a:cubicBezTo>
                      <a:pt x="247" y="85"/>
                      <a:pt x="259" y="85"/>
                      <a:pt x="268" y="85"/>
                    </a:cubicBezTo>
                    <a:cubicBezTo>
                      <a:pt x="270" y="85"/>
                      <a:pt x="272" y="85"/>
                      <a:pt x="274" y="85"/>
                    </a:cubicBezTo>
                    <a:cubicBezTo>
                      <a:pt x="275" y="86"/>
                      <a:pt x="277" y="86"/>
                      <a:pt x="278" y="86"/>
                    </a:cubicBezTo>
                    <a:cubicBezTo>
                      <a:pt x="281" y="86"/>
                      <a:pt x="282" y="86"/>
                      <a:pt x="282" y="86"/>
                    </a:cubicBezTo>
                    <a:cubicBezTo>
                      <a:pt x="282" y="86"/>
                      <a:pt x="284" y="86"/>
                      <a:pt x="286" y="87"/>
                    </a:cubicBezTo>
                    <a:cubicBezTo>
                      <a:pt x="287" y="87"/>
                      <a:pt x="289" y="87"/>
                      <a:pt x="291" y="87"/>
                    </a:cubicBezTo>
                    <a:cubicBezTo>
                      <a:pt x="293" y="87"/>
                      <a:pt x="295" y="88"/>
                      <a:pt x="297" y="88"/>
                    </a:cubicBezTo>
                    <a:cubicBezTo>
                      <a:pt x="305" y="90"/>
                      <a:pt x="317" y="93"/>
                      <a:pt x="327" y="97"/>
                    </a:cubicBezTo>
                    <a:cubicBezTo>
                      <a:pt x="338" y="101"/>
                      <a:pt x="349" y="106"/>
                      <a:pt x="356" y="111"/>
                    </a:cubicBezTo>
                    <a:cubicBezTo>
                      <a:pt x="360" y="113"/>
                      <a:pt x="363" y="115"/>
                      <a:pt x="365" y="117"/>
                    </a:cubicBezTo>
                    <a:cubicBezTo>
                      <a:pt x="367" y="118"/>
                      <a:pt x="368" y="119"/>
                      <a:pt x="368" y="119"/>
                    </a:cubicBezTo>
                    <a:cubicBezTo>
                      <a:pt x="368" y="119"/>
                      <a:pt x="369" y="120"/>
                      <a:pt x="371" y="122"/>
                    </a:cubicBezTo>
                    <a:cubicBezTo>
                      <a:pt x="373" y="123"/>
                      <a:pt x="376" y="125"/>
                      <a:pt x="380" y="128"/>
                    </a:cubicBezTo>
                    <a:cubicBezTo>
                      <a:pt x="386" y="134"/>
                      <a:pt x="395" y="142"/>
                      <a:pt x="402" y="151"/>
                    </a:cubicBezTo>
                    <a:cubicBezTo>
                      <a:pt x="409" y="160"/>
                      <a:pt x="416" y="170"/>
                      <a:pt x="420" y="178"/>
                    </a:cubicBezTo>
                    <a:cubicBezTo>
                      <a:pt x="422" y="182"/>
                      <a:pt x="423" y="185"/>
                      <a:pt x="424" y="187"/>
                    </a:cubicBezTo>
                    <a:cubicBezTo>
                      <a:pt x="425" y="190"/>
                      <a:pt x="426" y="191"/>
                      <a:pt x="426" y="191"/>
                    </a:cubicBezTo>
                    <a:cubicBezTo>
                      <a:pt x="426" y="191"/>
                      <a:pt x="427" y="192"/>
                      <a:pt x="428" y="195"/>
                    </a:cubicBezTo>
                    <a:cubicBezTo>
                      <a:pt x="429" y="197"/>
                      <a:pt x="430" y="200"/>
                      <a:pt x="431" y="204"/>
                    </a:cubicBezTo>
                    <a:cubicBezTo>
                      <a:pt x="434" y="213"/>
                      <a:pt x="437" y="224"/>
                      <a:pt x="439" y="235"/>
                    </a:cubicBezTo>
                    <a:cubicBezTo>
                      <a:pt x="441" y="247"/>
                      <a:pt x="442" y="259"/>
                      <a:pt x="441" y="267"/>
                    </a:cubicBezTo>
                    <a:cubicBezTo>
                      <a:pt x="441" y="269"/>
                      <a:pt x="441" y="271"/>
                      <a:pt x="441" y="273"/>
                    </a:cubicBezTo>
                    <a:cubicBezTo>
                      <a:pt x="441" y="275"/>
                      <a:pt x="441" y="277"/>
                      <a:pt x="441" y="278"/>
                    </a:cubicBezTo>
                    <a:cubicBezTo>
                      <a:pt x="440" y="280"/>
                      <a:pt x="440" y="282"/>
                      <a:pt x="440" y="282"/>
                    </a:cubicBezTo>
                    <a:cubicBezTo>
                      <a:pt x="440" y="282"/>
                      <a:pt x="440" y="283"/>
                      <a:pt x="440" y="286"/>
                    </a:cubicBezTo>
                    <a:cubicBezTo>
                      <a:pt x="440" y="287"/>
                      <a:pt x="439" y="289"/>
                      <a:pt x="439" y="290"/>
                    </a:cubicBezTo>
                    <a:cubicBezTo>
                      <a:pt x="439" y="292"/>
                      <a:pt x="439" y="294"/>
                      <a:pt x="438" y="296"/>
                    </a:cubicBezTo>
                    <a:cubicBezTo>
                      <a:pt x="437" y="305"/>
                      <a:pt x="434" y="316"/>
                      <a:pt x="429" y="327"/>
                    </a:cubicBezTo>
                    <a:cubicBezTo>
                      <a:pt x="425" y="338"/>
                      <a:pt x="420" y="348"/>
                      <a:pt x="415" y="356"/>
                    </a:cubicBezTo>
                    <a:cubicBezTo>
                      <a:pt x="413" y="359"/>
                      <a:pt x="411" y="362"/>
                      <a:pt x="410" y="364"/>
                    </a:cubicBezTo>
                    <a:cubicBezTo>
                      <a:pt x="408" y="367"/>
                      <a:pt x="407" y="368"/>
                      <a:pt x="407" y="368"/>
                    </a:cubicBezTo>
                    <a:cubicBezTo>
                      <a:pt x="407" y="368"/>
                      <a:pt x="406" y="369"/>
                      <a:pt x="405" y="371"/>
                    </a:cubicBezTo>
                    <a:cubicBezTo>
                      <a:pt x="403" y="373"/>
                      <a:pt x="401" y="376"/>
                      <a:pt x="398" y="379"/>
                    </a:cubicBezTo>
                    <a:cubicBezTo>
                      <a:pt x="393" y="386"/>
                      <a:pt x="384" y="394"/>
                      <a:pt x="375" y="401"/>
                    </a:cubicBezTo>
                    <a:cubicBezTo>
                      <a:pt x="366" y="409"/>
                      <a:pt x="356" y="415"/>
                      <a:pt x="349" y="419"/>
                    </a:cubicBezTo>
                    <a:cubicBezTo>
                      <a:pt x="345" y="421"/>
                      <a:pt x="341" y="423"/>
                      <a:pt x="339" y="424"/>
                    </a:cubicBezTo>
                    <a:cubicBezTo>
                      <a:pt x="337" y="425"/>
                      <a:pt x="336" y="426"/>
                      <a:pt x="336" y="426"/>
                    </a:cubicBezTo>
                    <a:cubicBezTo>
                      <a:pt x="336" y="426"/>
                      <a:pt x="334" y="426"/>
                      <a:pt x="332" y="427"/>
                    </a:cubicBezTo>
                    <a:cubicBezTo>
                      <a:pt x="330" y="428"/>
                      <a:pt x="326" y="430"/>
                      <a:pt x="322" y="431"/>
                    </a:cubicBezTo>
                    <a:cubicBezTo>
                      <a:pt x="314" y="434"/>
                      <a:pt x="303" y="437"/>
                      <a:pt x="291" y="439"/>
                    </a:cubicBezTo>
                    <a:cubicBezTo>
                      <a:pt x="280" y="441"/>
                      <a:pt x="268" y="441"/>
                      <a:pt x="259" y="44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32FD1295-4CCD-243F-9AFB-B94D85E6D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74269" y="3278093"/>
                <a:ext cx="1184247" cy="1190126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  <a:gd name="T112" fmla="*/ 71 w 1504"/>
                  <a:gd name="T113" fmla="*/ 71 w 1504"/>
                  <a:gd name="T114" fmla="*/ 71 w 1504"/>
                  <a:gd name="T115" fmla="*/ 71 w 1504"/>
                  <a:gd name="T116" fmla="*/ 71 w 1504"/>
                  <a:gd name="T117" fmla="*/ 71 w 1504"/>
                  <a:gd name="T118" fmla="*/ 71 w 1504"/>
                  <a:gd name="T119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96" h="599">
                    <a:moveTo>
                      <a:pt x="285" y="595"/>
                    </a:moveTo>
                    <a:cubicBezTo>
                      <a:pt x="285" y="595"/>
                      <a:pt x="287" y="593"/>
                      <a:pt x="288" y="591"/>
                    </a:cubicBezTo>
                    <a:cubicBezTo>
                      <a:pt x="290" y="588"/>
                      <a:pt x="292" y="584"/>
                      <a:pt x="294" y="581"/>
                    </a:cubicBezTo>
                    <a:cubicBezTo>
                      <a:pt x="298" y="574"/>
                      <a:pt x="302" y="566"/>
                      <a:pt x="302" y="566"/>
                    </a:cubicBezTo>
                    <a:cubicBezTo>
                      <a:pt x="303" y="564"/>
                      <a:pt x="306" y="562"/>
                      <a:pt x="310" y="562"/>
                    </a:cubicBezTo>
                    <a:cubicBezTo>
                      <a:pt x="310" y="562"/>
                      <a:pt x="315" y="562"/>
                      <a:pt x="320" y="561"/>
                    </a:cubicBezTo>
                    <a:cubicBezTo>
                      <a:pt x="323" y="561"/>
                      <a:pt x="326" y="561"/>
                      <a:pt x="328" y="561"/>
                    </a:cubicBezTo>
                    <a:cubicBezTo>
                      <a:pt x="330" y="560"/>
                      <a:pt x="331" y="560"/>
                      <a:pt x="331" y="560"/>
                    </a:cubicBezTo>
                    <a:cubicBezTo>
                      <a:pt x="331" y="560"/>
                      <a:pt x="332" y="560"/>
                      <a:pt x="334" y="560"/>
                    </a:cubicBezTo>
                    <a:cubicBezTo>
                      <a:pt x="336" y="559"/>
                      <a:pt x="339" y="559"/>
                      <a:pt x="342" y="559"/>
                    </a:cubicBezTo>
                    <a:cubicBezTo>
                      <a:pt x="347" y="558"/>
                      <a:pt x="352" y="557"/>
                      <a:pt x="352" y="557"/>
                    </a:cubicBezTo>
                    <a:cubicBezTo>
                      <a:pt x="355" y="556"/>
                      <a:pt x="359" y="557"/>
                      <a:pt x="361" y="559"/>
                    </a:cubicBezTo>
                    <a:cubicBezTo>
                      <a:pt x="361" y="559"/>
                      <a:pt x="362" y="561"/>
                      <a:pt x="364" y="563"/>
                    </a:cubicBezTo>
                    <a:cubicBezTo>
                      <a:pt x="366" y="566"/>
                      <a:pt x="369" y="569"/>
                      <a:pt x="372" y="572"/>
                    </a:cubicBezTo>
                    <a:cubicBezTo>
                      <a:pt x="377" y="578"/>
                      <a:pt x="383" y="583"/>
                      <a:pt x="383" y="583"/>
                    </a:cubicBezTo>
                    <a:cubicBezTo>
                      <a:pt x="386" y="586"/>
                      <a:pt x="389" y="587"/>
                      <a:pt x="393" y="585"/>
                    </a:cubicBezTo>
                    <a:cubicBezTo>
                      <a:pt x="393" y="585"/>
                      <a:pt x="395" y="585"/>
                      <a:pt x="397" y="584"/>
                    </a:cubicBezTo>
                    <a:cubicBezTo>
                      <a:pt x="399" y="583"/>
                      <a:pt x="403" y="582"/>
                      <a:pt x="406" y="581"/>
                    </a:cubicBezTo>
                    <a:cubicBezTo>
                      <a:pt x="409" y="580"/>
                      <a:pt x="412" y="578"/>
                      <a:pt x="415" y="577"/>
                    </a:cubicBezTo>
                    <a:cubicBezTo>
                      <a:pt x="417" y="576"/>
                      <a:pt x="418" y="576"/>
                      <a:pt x="418" y="576"/>
                    </a:cubicBezTo>
                    <a:cubicBezTo>
                      <a:pt x="422" y="574"/>
                      <a:pt x="424" y="571"/>
                      <a:pt x="424" y="568"/>
                    </a:cubicBezTo>
                    <a:cubicBezTo>
                      <a:pt x="424" y="568"/>
                      <a:pt x="425" y="560"/>
                      <a:pt x="425" y="551"/>
                    </a:cubicBezTo>
                    <a:cubicBezTo>
                      <a:pt x="426" y="543"/>
                      <a:pt x="426" y="535"/>
                      <a:pt x="426" y="535"/>
                    </a:cubicBezTo>
                    <a:cubicBezTo>
                      <a:pt x="426" y="532"/>
                      <a:pt x="427" y="529"/>
                      <a:pt x="430" y="527"/>
                    </a:cubicBezTo>
                    <a:cubicBezTo>
                      <a:pt x="430" y="527"/>
                      <a:pt x="431" y="527"/>
                      <a:pt x="433" y="526"/>
                    </a:cubicBezTo>
                    <a:cubicBezTo>
                      <a:pt x="435" y="525"/>
                      <a:pt x="437" y="523"/>
                      <a:pt x="439" y="522"/>
                    </a:cubicBezTo>
                    <a:cubicBezTo>
                      <a:pt x="444" y="519"/>
                      <a:pt x="448" y="516"/>
                      <a:pt x="448" y="516"/>
                    </a:cubicBezTo>
                    <a:cubicBezTo>
                      <a:pt x="448" y="516"/>
                      <a:pt x="453" y="513"/>
                      <a:pt x="457" y="510"/>
                    </a:cubicBezTo>
                    <a:cubicBezTo>
                      <a:pt x="459" y="508"/>
                      <a:pt x="461" y="506"/>
                      <a:pt x="463" y="505"/>
                    </a:cubicBezTo>
                    <a:cubicBezTo>
                      <a:pt x="465" y="504"/>
                      <a:pt x="466" y="503"/>
                      <a:pt x="466" y="503"/>
                    </a:cubicBezTo>
                    <a:cubicBezTo>
                      <a:pt x="468" y="501"/>
                      <a:pt x="472" y="500"/>
                      <a:pt x="475" y="502"/>
                    </a:cubicBezTo>
                    <a:cubicBezTo>
                      <a:pt x="475" y="502"/>
                      <a:pt x="482" y="505"/>
                      <a:pt x="490" y="507"/>
                    </a:cubicBezTo>
                    <a:cubicBezTo>
                      <a:pt x="498" y="510"/>
                      <a:pt x="506" y="512"/>
                      <a:pt x="506" y="512"/>
                    </a:cubicBezTo>
                    <a:cubicBezTo>
                      <a:pt x="509" y="513"/>
                      <a:pt x="512" y="512"/>
                      <a:pt x="515" y="509"/>
                    </a:cubicBezTo>
                    <a:cubicBezTo>
                      <a:pt x="515" y="509"/>
                      <a:pt x="516" y="508"/>
                      <a:pt x="518" y="506"/>
                    </a:cubicBezTo>
                    <a:cubicBezTo>
                      <a:pt x="520" y="505"/>
                      <a:pt x="522" y="502"/>
                      <a:pt x="524" y="500"/>
                    </a:cubicBezTo>
                    <a:cubicBezTo>
                      <a:pt x="527" y="497"/>
                      <a:pt x="529" y="494"/>
                      <a:pt x="530" y="492"/>
                    </a:cubicBezTo>
                    <a:cubicBezTo>
                      <a:pt x="532" y="490"/>
                      <a:pt x="533" y="489"/>
                      <a:pt x="533" y="489"/>
                    </a:cubicBezTo>
                    <a:cubicBezTo>
                      <a:pt x="536" y="486"/>
                      <a:pt x="536" y="483"/>
                      <a:pt x="535" y="480"/>
                    </a:cubicBezTo>
                    <a:cubicBezTo>
                      <a:pt x="535" y="480"/>
                      <a:pt x="532" y="472"/>
                      <a:pt x="528" y="464"/>
                    </a:cubicBezTo>
                    <a:cubicBezTo>
                      <a:pt x="526" y="461"/>
                      <a:pt x="525" y="457"/>
                      <a:pt x="523" y="454"/>
                    </a:cubicBezTo>
                    <a:cubicBezTo>
                      <a:pt x="522" y="452"/>
                      <a:pt x="521" y="450"/>
                      <a:pt x="521" y="450"/>
                    </a:cubicBezTo>
                    <a:cubicBezTo>
                      <a:pt x="519" y="447"/>
                      <a:pt x="519" y="444"/>
                      <a:pt x="521" y="441"/>
                    </a:cubicBezTo>
                    <a:cubicBezTo>
                      <a:pt x="521" y="441"/>
                      <a:pt x="524" y="436"/>
                      <a:pt x="527" y="432"/>
                    </a:cubicBezTo>
                    <a:cubicBezTo>
                      <a:pt x="528" y="429"/>
                      <a:pt x="529" y="427"/>
                      <a:pt x="530" y="425"/>
                    </a:cubicBezTo>
                    <a:cubicBezTo>
                      <a:pt x="531" y="423"/>
                      <a:pt x="532" y="422"/>
                      <a:pt x="532" y="422"/>
                    </a:cubicBezTo>
                    <a:cubicBezTo>
                      <a:pt x="532" y="422"/>
                      <a:pt x="533" y="421"/>
                      <a:pt x="534" y="419"/>
                    </a:cubicBezTo>
                    <a:cubicBezTo>
                      <a:pt x="534" y="417"/>
                      <a:pt x="536" y="415"/>
                      <a:pt x="537" y="413"/>
                    </a:cubicBezTo>
                    <a:cubicBezTo>
                      <a:pt x="539" y="408"/>
                      <a:pt x="541" y="403"/>
                      <a:pt x="541" y="403"/>
                    </a:cubicBezTo>
                    <a:cubicBezTo>
                      <a:pt x="542" y="400"/>
                      <a:pt x="545" y="398"/>
                      <a:pt x="548" y="397"/>
                    </a:cubicBezTo>
                    <a:cubicBezTo>
                      <a:pt x="548" y="397"/>
                      <a:pt x="556" y="397"/>
                      <a:pt x="565" y="395"/>
                    </a:cubicBezTo>
                    <a:cubicBezTo>
                      <a:pt x="569" y="395"/>
                      <a:pt x="573" y="394"/>
                      <a:pt x="576" y="393"/>
                    </a:cubicBezTo>
                    <a:cubicBezTo>
                      <a:pt x="579" y="393"/>
                      <a:pt x="581" y="392"/>
                      <a:pt x="581" y="392"/>
                    </a:cubicBezTo>
                    <a:cubicBezTo>
                      <a:pt x="584" y="392"/>
                      <a:pt x="587" y="389"/>
                      <a:pt x="588" y="385"/>
                    </a:cubicBezTo>
                    <a:cubicBezTo>
                      <a:pt x="588" y="385"/>
                      <a:pt x="588" y="384"/>
                      <a:pt x="589" y="381"/>
                    </a:cubicBezTo>
                    <a:cubicBezTo>
                      <a:pt x="590" y="379"/>
                      <a:pt x="591" y="376"/>
                      <a:pt x="591" y="372"/>
                    </a:cubicBezTo>
                    <a:cubicBezTo>
                      <a:pt x="592" y="369"/>
                      <a:pt x="593" y="366"/>
                      <a:pt x="594" y="363"/>
                    </a:cubicBezTo>
                    <a:cubicBezTo>
                      <a:pt x="594" y="361"/>
                      <a:pt x="594" y="359"/>
                      <a:pt x="594" y="359"/>
                    </a:cubicBezTo>
                    <a:cubicBezTo>
                      <a:pt x="595" y="356"/>
                      <a:pt x="594" y="352"/>
                      <a:pt x="592" y="350"/>
                    </a:cubicBezTo>
                    <a:cubicBezTo>
                      <a:pt x="592" y="350"/>
                      <a:pt x="585" y="344"/>
                      <a:pt x="579" y="340"/>
                    </a:cubicBezTo>
                    <a:cubicBezTo>
                      <a:pt x="575" y="337"/>
                      <a:pt x="572" y="335"/>
                      <a:pt x="569" y="333"/>
                    </a:cubicBezTo>
                    <a:cubicBezTo>
                      <a:pt x="567" y="331"/>
                      <a:pt x="565" y="330"/>
                      <a:pt x="565" y="330"/>
                    </a:cubicBezTo>
                    <a:cubicBezTo>
                      <a:pt x="563" y="328"/>
                      <a:pt x="561" y="325"/>
                      <a:pt x="561" y="322"/>
                    </a:cubicBezTo>
                    <a:cubicBezTo>
                      <a:pt x="561" y="322"/>
                      <a:pt x="562" y="317"/>
                      <a:pt x="562" y="311"/>
                    </a:cubicBezTo>
                    <a:cubicBezTo>
                      <a:pt x="562" y="306"/>
                      <a:pt x="562" y="300"/>
                      <a:pt x="562" y="300"/>
                    </a:cubicBezTo>
                    <a:cubicBezTo>
                      <a:pt x="562" y="300"/>
                      <a:pt x="562" y="299"/>
                      <a:pt x="562" y="297"/>
                    </a:cubicBezTo>
                    <a:cubicBezTo>
                      <a:pt x="562" y="295"/>
                      <a:pt x="562" y="292"/>
                      <a:pt x="562" y="290"/>
                    </a:cubicBezTo>
                    <a:cubicBezTo>
                      <a:pt x="562" y="287"/>
                      <a:pt x="562" y="284"/>
                      <a:pt x="562" y="282"/>
                    </a:cubicBezTo>
                    <a:cubicBezTo>
                      <a:pt x="562" y="280"/>
                      <a:pt x="562" y="279"/>
                      <a:pt x="562" y="279"/>
                    </a:cubicBezTo>
                    <a:cubicBezTo>
                      <a:pt x="561" y="276"/>
                      <a:pt x="563" y="273"/>
                      <a:pt x="565" y="271"/>
                    </a:cubicBezTo>
                    <a:cubicBezTo>
                      <a:pt x="565" y="271"/>
                      <a:pt x="572" y="266"/>
                      <a:pt x="579" y="261"/>
                    </a:cubicBezTo>
                    <a:cubicBezTo>
                      <a:pt x="586" y="257"/>
                      <a:pt x="592" y="251"/>
                      <a:pt x="592" y="251"/>
                    </a:cubicBezTo>
                    <a:cubicBezTo>
                      <a:pt x="594" y="249"/>
                      <a:pt x="596" y="246"/>
                      <a:pt x="595" y="242"/>
                    </a:cubicBezTo>
                    <a:cubicBezTo>
                      <a:pt x="595" y="242"/>
                      <a:pt x="595" y="242"/>
                      <a:pt x="595" y="241"/>
                    </a:cubicBezTo>
                    <a:cubicBezTo>
                      <a:pt x="595" y="240"/>
                      <a:pt x="594" y="239"/>
                      <a:pt x="594" y="238"/>
                    </a:cubicBezTo>
                    <a:cubicBezTo>
                      <a:pt x="593" y="235"/>
                      <a:pt x="593" y="232"/>
                      <a:pt x="592" y="229"/>
                    </a:cubicBezTo>
                    <a:cubicBezTo>
                      <a:pt x="591" y="225"/>
                      <a:pt x="590" y="222"/>
                      <a:pt x="590" y="220"/>
                    </a:cubicBezTo>
                    <a:cubicBezTo>
                      <a:pt x="589" y="217"/>
                      <a:pt x="588" y="216"/>
                      <a:pt x="588" y="216"/>
                    </a:cubicBezTo>
                    <a:cubicBezTo>
                      <a:pt x="587" y="212"/>
                      <a:pt x="585" y="209"/>
                      <a:pt x="582" y="209"/>
                    </a:cubicBezTo>
                    <a:cubicBezTo>
                      <a:pt x="582" y="209"/>
                      <a:pt x="573" y="207"/>
                      <a:pt x="565" y="206"/>
                    </a:cubicBezTo>
                    <a:cubicBezTo>
                      <a:pt x="561" y="205"/>
                      <a:pt x="557" y="204"/>
                      <a:pt x="554" y="204"/>
                    </a:cubicBezTo>
                    <a:cubicBezTo>
                      <a:pt x="551" y="204"/>
                      <a:pt x="549" y="203"/>
                      <a:pt x="549" y="203"/>
                    </a:cubicBezTo>
                    <a:cubicBezTo>
                      <a:pt x="546" y="203"/>
                      <a:pt x="543" y="201"/>
                      <a:pt x="542" y="198"/>
                    </a:cubicBezTo>
                    <a:cubicBezTo>
                      <a:pt x="542" y="198"/>
                      <a:pt x="540" y="193"/>
                      <a:pt x="537" y="188"/>
                    </a:cubicBezTo>
                    <a:cubicBezTo>
                      <a:pt x="536" y="186"/>
                      <a:pt x="535" y="183"/>
                      <a:pt x="534" y="182"/>
                    </a:cubicBezTo>
                    <a:cubicBezTo>
                      <a:pt x="533" y="180"/>
                      <a:pt x="533" y="179"/>
                      <a:pt x="533" y="179"/>
                    </a:cubicBezTo>
                    <a:cubicBezTo>
                      <a:pt x="533" y="179"/>
                      <a:pt x="530" y="174"/>
                      <a:pt x="527" y="169"/>
                    </a:cubicBezTo>
                    <a:cubicBezTo>
                      <a:pt x="526" y="167"/>
                      <a:pt x="525" y="164"/>
                      <a:pt x="524" y="163"/>
                    </a:cubicBezTo>
                    <a:cubicBezTo>
                      <a:pt x="523" y="161"/>
                      <a:pt x="522" y="160"/>
                      <a:pt x="522" y="160"/>
                    </a:cubicBezTo>
                    <a:cubicBezTo>
                      <a:pt x="520" y="157"/>
                      <a:pt x="520" y="154"/>
                      <a:pt x="522" y="151"/>
                    </a:cubicBezTo>
                    <a:cubicBezTo>
                      <a:pt x="522" y="151"/>
                      <a:pt x="523" y="149"/>
                      <a:pt x="524" y="146"/>
                    </a:cubicBezTo>
                    <a:cubicBezTo>
                      <a:pt x="525" y="144"/>
                      <a:pt x="527" y="140"/>
                      <a:pt x="529" y="136"/>
                    </a:cubicBezTo>
                    <a:cubicBezTo>
                      <a:pt x="533" y="129"/>
                      <a:pt x="536" y="121"/>
                      <a:pt x="536" y="121"/>
                    </a:cubicBezTo>
                    <a:cubicBezTo>
                      <a:pt x="537" y="118"/>
                      <a:pt x="537" y="115"/>
                      <a:pt x="534" y="112"/>
                    </a:cubicBezTo>
                    <a:cubicBezTo>
                      <a:pt x="534" y="112"/>
                      <a:pt x="533" y="110"/>
                      <a:pt x="532" y="108"/>
                    </a:cubicBezTo>
                    <a:cubicBezTo>
                      <a:pt x="530" y="106"/>
                      <a:pt x="528" y="104"/>
                      <a:pt x="526" y="101"/>
                    </a:cubicBezTo>
                    <a:cubicBezTo>
                      <a:pt x="523" y="99"/>
                      <a:pt x="521" y="96"/>
                      <a:pt x="519" y="94"/>
                    </a:cubicBezTo>
                    <a:cubicBezTo>
                      <a:pt x="518" y="92"/>
                      <a:pt x="516" y="91"/>
                      <a:pt x="516" y="91"/>
                    </a:cubicBezTo>
                    <a:cubicBezTo>
                      <a:pt x="514" y="89"/>
                      <a:pt x="510" y="87"/>
                      <a:pt x="507" y="88"/>
                    </a:cubicBezTo>
                    <a:cubicBezTo>
                      <a:pt x="507" y="88"/>
                      <a:pt x="505" y="89"/>
                      <a:pt x="502" y="90"/>
                    </a:cubicBezTo>
                    <a:cubicBezTo>
                      <a:pt x="499" y="91"/>
                      <a:pt x="495" y="92"/>
                      <a:pt x="491" y="93"/>
                    </a:cubicBezTo>
                    <a:cubicBezTo>
                      <a:pt x="483" y="96"/>
                      <a:pt x="476" y="99"/>
                      <a:pt x="476" y="99"/>
                    </a:cubicBezTo>
                    <a:cubicBezTo>
                      <a:pt x="473" y="100"/>
                      <a:pt x="469" y="99"/>
                      <a:pt x="467" y="97"/>
                    </a:cubicBezTo>
                    <a:cubicBezTo>
                      <a:pt x="467" y="97"/>
                      <a:pt x="463" y="94"/>
                      <a:pt x="458" y="91"/>
                    </a:cubicBezTo>
                    <a:cubicBezTo>
                      <a:pt x="456" y="89"/>
                      <a:pt x="454" y="87"/>
                      <a:pt x="453" y="86"/>
                    </a:cubicBezTo>
                    <a:cubicBezTo>
                      <a:pt x="451" y="85"/>
                      <a:pt x="450" y="84"/>
                      <a:pt x="450" y="84"/>
                    </a:cubicBezTo>
                    <a:cubicBezTo>
                      <a:pt x="450" y="84"/>
                      <a:pt x="445" y="81"/>
                      <a:pt x="441" y="78"/>
                    </a:cubicBezTo>
                    <a:cubicBezTo>
                      <a:pt x="436" y="76"/>
                      <a:pt x="432" y="73"/>
                      <a:pt x="432" y="73"/>
                    </a:cubicBezTo>
                    <a:cubicBezTo>
                      <a:pt x="429" y="71"/>
                      <a:pt x="427" y="68"/>
                      <a:pt x="427" y="65"/>
                    </a:cubicBezTo>
                    <a:cubicBezTo>
                      <a:pt x="427" y="65"/>
                      <a:pt x="427" y="63"/>
                      <a:pt x="427" y="60"/>
                    </a:cubicBezTo>
                    <a:cubicBezTo>
                      <a:pt x="427" y="57"/>
                      <a:pt x="427" y="53"/>
                      <a:pt x="427" y="49"/>
                    </a:cubicBezTo>
                    <a:cubicBezTo>
                      <a:pt x="427" y="40"/>
                      <a:pt x="426" y="32"/>
                      <a:pt x="426" y="32"/>
                    </a:cubicBezTo>
                    <a:cubicBezTo>
                      <a:pt x="426" y="29"/>
                      <a:pt x="423" y="26"/>
                      <a:pt x="420" y="24"/>
                    </a:cubicBezTo>
                    <a:cubicBezTo>
                      <a:pt x="420" y="24"/>
                      <a:pt x="418" y="24"/>
                      <a:pt x="416" y="23"/>
                    </a:cubicBezTo>
                    <a:cubicBezTo>
                      <a:pt x="414" y="22"/>
                      <a:pt x="411" y="20"/>
                      <a:pt x="407" y="19"/>
                    </a:cubicBezTo>
                    <a:cubicBezTo>
                      <a:pt x="404" y="18"/>
                      <a:pt x="401" y="17"/>
                      <a:pt x="399" y="16"/>
                    </a:cubicBezTo>
                    <a:cubicBezTo>
                      <a:pt x="397" y="16"/>
                      <a:pt x="396" y="15"/>
                      <a:pt x="396" y="15"/>
                    </a:cubicBezTo>
                    <a:cubicBezTo>
                      <a:pt x="395" y="15"/>
                      <a:pt x="395" y="15"/>
                      <a:pt x="395" y="15"/>
                    </a:cubicBezTo>
                    <a:cubicBezTo>
                      <a:pt x="391" y="14"/>
                      <a:pt x="387" y="14"/>
                      <a:pt x="385" y="16"/>
                    </a:cubicBezTo>
                    <a:cubicBezTo>
                      <a:pt x="385" y="16"/>
                      <a:pt x="384" y="18"/>
                      <a:pt x="381" y="20"/>
                    </a:cubicBezTo>
                    <a:cubicBezTo>
                      <a:pt x="379" y="22"/>
                      <a:pt x="376" y="25"/>
                      <a:pt x="373" y="28"/>
                    </a:cubicBezTo>
                    <a:cubicBezTo>
                      <a:pt x="368" y="34"/>
                      <a:pt x="362" y="40"/>
                      <a:pt x="362" y="40"/>
                    </a:cubicBezTo>
                    <a:cubicBezTo>
                      <a:pt x="360" y="43"/>
                      <a:pt x="357" y="44"/>
                      <a:pt x="354" y="43"/>
                    </a:cubicBezTo>
                    <a:cubicBezTo>
                      <a:pt x="354" y="43"/>
                      <a:pt x="352" y="43"/>
                      <a:pt x="350" y="42"/>
                    </a:cubicBezTo>
                    <a:cubicBezTo>
                      <a:pt x="349" y="42"/>
                      <a:pt x="346" y="42"/>
                      <a:pt x="343" y="41"/>
                    </a:cubicBezTo>
                    <a:cubicBezTo>
                      <a:pt x="341" y="41"/>
                      <a:pt x="338" y="40"/>
                      <a:pt x="336" y="40"/>
                    </a:cubicBezTo>
                    <a:cubicBezTo>
                      <a:pt x="334" y="40"/>
                      <a:pt x="333" y="40"/>
                      <a:pt x="333" y="40"/>
                    </a:cubicBezTo>
                    <a:cubicBezTo>
                      <a:pt x="333" y="40"/>
                      <a:pt x="331" y="39"/>
                      <a:pt x="329" y="39"/>
                    </a:cubicBezTo>
                    <a:cubicBezTo>
                      <a:pt x="327" y="39"/>
                      <a:pt x="325" y="39"/>
                      <a:pt x="322" y="38"/>
                    </a:cubicBezTo>
                    <a:cubicBezTo>
                      <a:pt x="316" y="38"/>
                      <a:pt x="311" y="38"/>
                      <a:pt x="311" y="38"/>
                    </a:cubicBezTo>
                    <a:cubicBezTo>
                      <a:pt x="308" y="38"/>
                      <a:pt x="305" y="36"/>
                      <a:pt x="304" y="33"/>
                    </a:cubicBezTo>
                    <a:cubicBezTo>
                      <a:pt x="304" y="33"/>
                      <a:pt x="303" y="31"/>
                      <a:pt x="301" y="28"/>
                    </a:cubicBezTo>
                    <a:cubicBezTo>
                      <a:pt x="300" y="26"/>
                      <a:pt x="298" y="22"/>
                      <a:pt x="296" y="18"/>
                    </a:cubicBezTo>
                    <a:cubicBezTo>
                      <a:pt x="292" y="11"/>
                      <a:pt x="287" y="4"/>
                      <a:pt x="287" y="4"/>
                    </a:cubicBezTo>
                    <a:cubicBezTo>
                      <a:pt x="286" y="1"/>
                      <a:pt x="282" y="0"/>
                      <a:pt x="278" y="0"/>
                    </a:cubicBezTo>
                    <a:cubicBezTo>
                      <a:pt x="278" y="0"/>
                      <a:pt x="277" y="0"/>
                      <a:pt x="274" y="1"/>
                    </a:cubicBezTo>
                    <a:cubicBezTo>
                      <a:pt x="272" y="1"/>
                      <a:pt x="268" y="1"/>
                      <a:pt x="265" y="1"/>
                    </a:cubicBezTo>
                    <a:cubicBezTo>
                      <a:pt x="262" y="2"/>
                      <a:pt x="258" y="2"/>
                      <a:pt x="256" y="3"/>
                    </a:cubicBezTo>
                    <a:cubicBezTo>
                      <a:pt x="253" y="3"/>
                      <a:pt x="251" y="3"/>
                      <a:pt x="251" y="3"/>
                    </a:cubicBezTo>
                    <a:cubicBezTo>
                      <a:pt x="248" y="4"/>
                      <a:pt x="245" y="6"/>
                      <a:pt x="244" y="9"/>
                    </a:cubicBezTo>
                    <a:cubicBezTo>
                      <a:pt x="244" y="9"/>
                      <a:pt x="243" y="11"/>
                      <a:pt x="242" y="14"/>
                    </a:cubicBezTo>
                    <a:cubicBezTo>
                      <a:pt x="241" y="17"/>
                      <a:pt x="240" y="21"/>
                      <a:pt x="239" y="25"/>
                    </a:cubicBezTo>
                    <a:cubicBezTo>
                      <a:pt x="236" y="33"/>
                      <a:pt x="235" y="41"/>
                      <a:pt x="235" y="41"/>
                    </a:cubicBezTo>
                    <a:cubicBezTo>
                      <a:pt x="234" y="44"/>
                      <a:pt x="231" y="47"/>
                      <a:pt x="228" y="47"/>
                    </a:cubicBezTo>
                    <a:cubicBezTo>
                      <a:pt x="228" y="47"/>
                      <a:pt x="227" y="48"/>
                      <a:pt x="225" y="48"/>
                    </a:cubicBezTo>
                    <a:cubicBezTo>
                      <a:pt x="223" y="49"/>
                      <a:pt x="221" y="50"/>
                      <a:pt x="218" y="51"/>
                    </a:cubicBezTo>
                    <a:cubicBezTo>
                      <a:pt x="216" y="51"/>
                      <a:pt x="213" y="52"/>
                      <a:pt x="211" y="53"/>
                    </a:cubicBezTo>
                    <a:cubicBezTo>
                      <a:pt x="209" y="54"/>
                      <a:pt x="208" y="54"/>
                      <a:pt x="208" y="54"/>
                    </a:cubicBezTo>
                    <a:cubicBezTo>
                      <a:pt x="208" y="54"/>
                      <a:pt x="203" y="56"/>
                      <a:pt x="198" y="58"/>
                    </a:cubicBezTo>
                    <a:cubicBezTo>
                      <a:pt x="193" y="60"/>
                      <a:pt x="188" y="63"/>
                      <a:pt x="188" y="63"/>
                    </a:cubicBezTo>
                    <a:cubicBezTo>
                      <a:pt x="185" y="64"/>
                      <a:pt x="182" y="64"/>
                      <a:pt x="179" y="62"/>
                    </a:cubicBezTo>
                    <a:cubicBezTo>
                      <a:pt x="179" y="62"/>
                      <a:pt x="173" y="57"/>
                      <a:pt x="166" y="53"/>
                    </a:cubicBezTo>
                    <a:cubicBezTo>
                      <a:pt x="159" y="48"/>
                      <a:pt x="151" y="44"/>
                      <a:pt x="151" y="44"/>
                    </a:cubicBezTo>
                    <a:cubicBezTo>
                      <a:pt x="149" y="43"/>
                      <a:pt x="145" y="43"/>
                      <a:pt x="142" y="45"/>
                    </a:cubicBezTo>
                    <a:cubicBezTo>
                      <a:pt x="142" y="45"/>
                      <a:pt x="136" y="48"/>
                      <a:pt x="130" y="52"/>
                    </a:cubicBezTo>
                    <a:cubicBezTo>
                      <a:pt x="125" y="56"/>
                      <a:pt x="119" y="60"/>
                      <a:pt x="119" y="60"/>
                    </a:cubicBezTo>
                    <a:cubicBezTo>
                      <a:pt x="116" y="62"/>
                      <a:pt x="115" y="66"/>
                      <a:pt x="115" y="69"/>
                    </a:cubicBezTo>
                    <a:cubicBezTo>
                      <a:pt x="115" y="69"/>
                      <a:pt x="117" y="77"/>
                      <a:pt x="118" y="85"/>
                    </a:cubicBezTo>
                    <a:cubicBezTo>
                      <a:pt x="120" y="93"/>
                      <a:pt x="122" y="101"/>
                      <a:pt x="122" y="101"/>
                    </a:cubicBezTo>
                    <a:cubicBezTo>
                      <a:pt x="123" y="104"/>
                      <a:pt x="122" y="107"/>
                      <a:pt x="119" y="110"/>
                    </a:cubicBezTo>
                    <a:cubicBezTo>
                      <a:pt x="119" y="110"/>
                      <a:pt x="116" y="114"/>
                      <a:pt x="112" y="117"/>
                    </a:cubicBezTo>
                    <a:cubicBezTo>
                      <a:pt x="108" y="121"/>
                      <a:pt x="104" y="125"/>
                      <a:pt x="104" y="125"/>
                    </a:cubicBezTo>
                    <a:cubicBezTo>
                      <a:pt x="104" y="125"/>
                      <a:pt x="103" y="126"/>
                      <a:pt x="102" y="128"/>
                    </a:cubicBezTo>
                    <a:cubicBezTo>
                      <a:pt x="101" y="129"/>
                      <a:pt x="99" y="131"/>
                      <a:pt x="97" y="133"/>
                    </a:cubicBezTo>
                    <a:cubicBezTo>
                      <a:pt x="96" y="135"/>
                      <a:pt x="94" y="138"/>
                      <a:pt x="93" y="139"/>
                    </a:cubicBezTo>
                    <a:cubicBezTo>
                      <a:pt x="92" y="141"/>
                      <a:pt x="91" y="142"/>
                      <a:pt x="91" y="142"/>
                    </a:cubicBezTo>
                    <a:cubicBezTo>
                      <a:pt x="89" y="144"/>
                      <a:pt x="86" y="146"/>
                      <a:pt x="82" y="145"/>
                    </a:cubicBezTo>
                    <a:cubicBezTo>
                      <a:pt x="82" y="145"/>
                      <a:pt x="74" y="144"/>
                      <a:pt x="66" y="144"/>
                    </a:cubicBezTo>
                    <a:cubicBezTo>
                      <a:pt x="62" y="143"/>
                      <a:pt x="58" y="143"/>
                      <a:pt x="55" y="143"/>
                    </a:cubicBezTo>
                    <a:cubicBezTo>
                      <a:pt x="52" y="143"/>
                      <a:pt x="50" y="142"/>
                      <a:pt x="50" y="142"/>
                    </a:cubicBezTo>
                    <a:cubicBezTo>
                      <a:pt x="46" y="142"/>
                      <a:pt x="43" y="144"/>
                      <a:pt x="41" y="147"/>
                    </a:cubicBezTo>
                    <a:cubicBezTo>
                      <a:pt x="41" y="147"/>
                      <a:pt x="40" y="149"/>
                      <a:pt x="39" y="151"/>
                    </a:cubicBezTo>
                    <a:cubicBezTo>
                      <a:pt x="38" y="153"/>
                      <a:pt x="36" y="156"/>
                      <a:pt x="35" y="159"/>
                    </a:cubicBezTo>
                    <a:cubicBezTo>
                      <a:pt x="33" y="162"/>
                      <a:pt x="32" y="165"/>
                      <a:pt x="30" y="168"/>
                    </a:cubicBezTo>
                    <a:cubicBezTo>
                      <a:pt x="29" y="170"/>
                      <a:pt x="29" y="172"/>
                      <a:pt x="29" y="172"/>
                    </a:cubicBezTo>
                    <a:cubicBezTo>
                      <a:pt x="27" y="175"/>
                      <a:pt x="27" y="179"/>
                      <a:pt x="29" y="181"/>
                    </a:cubicBezTo>
                    <a:cubicBezTo>
                      <a:pt x="29" y="181"/>
                      <a:pt x="34" y="188"/>
                      <a:pt x="39" y="194"/>
                    </a:cubicBezTo>
                    <a:cubicBezTo>
                      <a:pt x="42" y="198"/>
                      <a:pt x="45" y="201"/>
                      <a:pt x="47" y="203"/>
                    </a:cubicBezTo>
                    <a:cubicBezTo>
                      <a:pt x="49" y="205"/>
                      <a:pt x="50" y="207"/>
                      <a:pt x="50" y="207"/>
                    </a:cubicBezTo>
                    <a:cubicBezTo>
                      <a:pt x="52" y="209"/>
                      <a:pt x="53" y="212"/>
                      <a:pt x="52" y="215"/>
                    </a:cubicBezTo>
                    <a:cubicBezTo>
                      <a:pt x="52" y="215"/>
                      <a:pt x="50" y="221"/>
                      <a:pt x="49" y="226"/>
                    </a:cubicBezTo>
                    <a:cubicBezTo>
                      <a:pt x="48" y="228"/>
                      <a:pt x="47" y="231"/>
                      <a:pt x="47" y="233"/>
                    </a:cubicBezTo>
                    <a:cubicBezTo>
                      <a:pt x="46" y="235"/>
                      <a:pt x="46" y="236"/>
                      <a:pt x="46" y="236"/>
                    </a:cubicBezTo>
                    <a:cubicBezTo>
                      <a:pt x="46" y="236"/>
                      <a:pt x="45" y="237"/>
                      <a:pt x="45" y="239"/>
                    </a:cubicBezTo>
                    <a:cubicBezTo>
                      <a:pt x="45" y="241"/>
                      <a:pt x="44" y="244"/>
                      <a:pt x="43" y="247"/>
                    </a:cubicBezTo>
                    <a:cubicBezTo>
                      <a:pt x="43" y="249"/>
                      <a:pt x="42" y="252"/>
                      <a:pt x="42" y="254"/>
                    </a:cubicBezTo>
                    <a:cubicBezTo>
                      <a:pt x="42" y="256"/>
                      <a:pt x="41" y="257"/>
                      <a:pt x="41" y="257"/>
                    </a:cubicBezTo>
                    <a:cubicBezTo>
                      <a:pt x="41" y="260"/>
                      <a:pt x="39" y="263"/>
                      <a:pt x="36" y="264"/>
                    </a:cubicBezTo>
                    <a:cubicBezTo>
                      <a:pt x="36" y="264"/>
                      <a:pt x="28" y="267"/>
                      <a:pt x="21" y="270"/>
                    </a:cubicBezTo>
                    <a:cubicBezTo>
                      <a:pt x="17" y="272"/>
                      <a:pt x="13" y="273"/>
                      <a:pt x="10" y="275"/>
                    </a:cubicBezTo>
                    <a:cubicBezTo>
                      <a:pt x="7" y="276"/>
                      <a:pt x="5" y="277"/>
                      <a:pt x="5" y="277"/>
                    </a:cubicBezTo>
                    <a:cubicBezTo>
                      <a:pt x="2" y="278"/>
                      <a:pt x="0" y="281"/>
                      <a:pt x="0" y="285"/>
                    </a:cubicBezTo>
                    <a:cubicBezTo>
                      <a:pt x="0" y="285"/>
                      <a:pt x="0" y="286"/>
                      <a:pt x="0" y="286"/>
                    </a:cubicBezTo>
                    <a:cubicBezTo>
                      <a:pt x="0" y="287"/>
                      <a:pt x="0" y="288"/>
                      <a:pt x="0" y="289"/>
                    </a:cubicBezTo>
                    <a:cubicBezTo>
                      <a:pt x="0" y="292"/>
                      <a:pt x="0" y="295"/>
                      <a:pt x="0" y="299"/>
                    </a:cubicBezTo>
                    <a:cubicBezTo>
                      <a:pt x="0" y="302"/>
                      <a:pt x="0" y="306"/>
                      <a:pt x="0" y="308"/>
                    </a:cubicBezTo>
                    <a:cubicBezTo>
                      <a:pt x="0" y="311"/>
                      <a:pt x="0" y="312"/>
                      <a:pt x="0" y="312"/>
                    </a:cubicBezTo>
                    <a:cubicBezTo>
                      <a:pt x="0" y="316"/>
                      <a:pt x="2" y="319"/>
                      <a:pt x="5" y="321"/>
                    </a:cubicBezTo>
                    <a:cubicBezTo>
                      <a:pt x="5" y="321"/>
                      <a:pt x="13" y="324"/>
                      <a:pt x="20" y="328"/>
                    </a:cubicBezTo>
                    <a:cubicBezTo>
                      <a:pt x="24" y="329"/>
                      <a:pt x="28" y="331"/>
                      <a:pt x="31" y="332"/>
                    </a:cubicBezTo>
                    <a:cubicBezTo>
                      <a:pt x="34" y="333"/>
                      <a:pt x="36" y="334"/>
                      <a:pt x="36" y="334"/>
                    </a:cubicBezTo>
                    <a:cubicBezTo>
                      <a:pt x="39" y="335"/>
                      <a:pt x="41" y="337"/>
                      <a:pt x="41" y="341"/>
                    </a:cubicBezTo>
                    <a:cubicBezTo>
                      <a:pt x="41" y="341"/>
                      <a:pt x="42" y="346"/>
                      <a:pt x="43" y="351"/>
                    </a:cubicBezTo>
                    <a:cubicBezTo>
                      <a:pt x="44" y="356"/>
                      <a:pt x="45" y="362"/>
                      <a:pt x="45" y="362"/>
                    </a:cubicBezTo>
                    <a:cubicBezTo>
                      <a:pt x="45" y="362"/>
                      <a:pt x="46" y="363"/>
                      <a:pt x="46" y="365"/>
                    </a:cubicBezTo>
                    <a:cubicBezTo>
                      <a:pt x="47" y="367"/>
                      <a:pt x="47" y="369"/>
                      <a:pt x="48" y="372"/>
                    </a:cubicBezTo>
                    <a:cubicBezTo>
                      <a:pt x="49" y="377"/>
                      <a:pt x="51" y="382"/>
                      <a:pt x="51" y="382"/>
                    </a:cubicBezTo>
                    <a:cubicBezTo>
                      <a:pt x="52" y="385"/>
                      <a:pt x="52" y="389"/>
                      <a:pt x="49" y="391"/>
                    </a:cubicBezTo>
                    <a:cubicBezTo>
                      <a:pt x="49" y="391"/>
                      <a:pt x="44" y="397"/>
                      <a:pt x="39" y="403"/>
                    </a:cubicBezTo>
                    <a:cubicBezTo>
                      <a:pt x="36" y="407"/>
                      <a:pt x="34" y="410"/>
                      <a:pt x="32" y="412"/>
                    </a:cubicBezTo>
                    <a:cubicBezTo>
                      <a:pt x="30" y="415"/>
                      <a:pt x="28" y="417"/>
                      <a:pt x="28" y="417"/>
                    </a:cubicBezTo>
                    <a:cubicBezTo>
                      <a:pt x="27" y="419"/>
                      <a:pt x="26" y="423"/>
                      <a:pt x="28" y="426"/>
                    </a:cubicBezTo>
                    <a:cubicBezTo>
                      <a:pt x="28" y="426"/>
                      <a:pt x="29" y="428"/>
                      <a:pt x="30" y="430"/>
                    </a:cubicBezTo>
                    <a:cubicBezTo>
                      <a:pt x="31" y="432"/>
                      <a:pt x="32" y="435"/>
                      <a:pt x="34" y="438"/>
                    </a:cubicBezTo>
                    <a:cubicBezTo>
                      <a:pt x="35" y="441"/>
                      <a:pt x="37" y="444"/>
                      <a:pt x="38" y="447"/>
                    </a:cubicBezTo>
                    <a:cubicBezTo>
                      <a:pt x="40" y="449"/>
                      <a:pt x="40" y="450"/>
                      <a:pt x="40" y="450"/>
                    </a:cubicBezTo>
                    <a:cubicBezTo>
                      <a:pt x="42" y="454"/>
                      <a:pt x="45" y="456"/>
                      <a:pt x="49" y="455"/>
                    </a:cubicBezTo>
                    <a:cubicBezTo>
                      <a:pt x="49" y="455"/>
                      <a:pt x="57" y="455"/>
                      <a:pt x="65" y="454"/>
                    </a:cubicBezTo>
                    <a:cubicBezTo>
                      <a:pt x="69" y="454"/>
                      <a:pt x="74" y="454"/>
                      <a:pt x="77" y="453"/>
                    </a:cubicBezTo>
                    <a:cubicBezTo>
                      <a:pt x="80" y="453"/>
                      <a:pt x="82" y="453"/>
                      <a:pt x="82" y="453"/>
                    </a:cubicBezTo>
                    <a:cubicBezTo>
                      <a:pt x="85" y="452"/>
                      <a:pt x="88" y="454"/>
                      <a:pt x="90" y="456"/>
                    </a:cubicBezTo>
                    <a:cubicBezTo>
                      <a:pt x="90" y="456"/>
                      <a:pt x="91" y="457"/>
                      <a:pt x="92" y="459"/>
                    </a:cubicBezTo>
                    <a:cubicBezTo>
                      <a:pt x="93" y="461"/>
                      <a:pt x="95" y="463"/>
                      <a:pt x="96" y="465"/>
                    </a:cubicBezTo>
                    <a:cubicBezTo>
                      <a:pt x="100" y="469"/>
                      <a:pt x="103" y="473"/>
                      <a:pt x="103" y="473"/>
                    </a:cubicBezTo>
                    <a:cubicBezTo>
                      <a:pt x="103" y="473"/>
                      <a:pt x="104" y="474"/>
                      <a:pt x="106" y="475"/>
                    </a:cubicBezTo>
                    <a:cubicBezTo>
                      <a:pt x="107" y="477"/>
                      <a:pt x="109" y="479"/>
                      <a:pt x="111" y="481"/>
                    </a:cubicBezTo>
                    <a:cubicBezTo>
                      <a:pt x="114" y="485"/>
                      <a:pt x="118" y="489"/>
                      <a:pt x="118" y="489"/>
                    </a:cubicBezTo>
                    <a:cubicBezTo>
                      <a:pt x="121" y="491"/>
                      <a:pt x="122" y="494"/>
                      <a:pt x="121" y="497"/>
                    </a:cubicBezTo>
                    <a:cubicBezTo>
                      <a:pt x="121" y="497"/>
                      <a:pt x="120" y="499"/>
                      <a:pt x="119" y="502"/>
                    </a:cubicBezTo>
                    <a:cubicBezTo>
                      <a:pt x="119" y="505"/>
                      <a:pt x="118" y="509"/>
                      <a:pt x="117" y="513"/>
                    </a:cubicBezTo>
                    <a:cubicBezTo>
                      <a:pt x="115" y="521"/>
                      <a:pt x="114" y="529"/>
                      <a:pt x="114" y="529"/>
                    </a:cubicBezTo>
                    <a:cubicBezTo>
                      <a:pt x="113" y="533"/>
                      <a:pt x="115" y="536"/>
                      <a:pt x="118" y="538"/>
                    </a:cubicBezTo>
                    <a:cubicBezTo>
                      <a:pt x="118" y="538"/>
                      <a:pt x="119" y="539"/>
                      <a:pt x="121" y="541"/>
                    </a:cubicBezTo>
                    <a:cubicBezTo>
                      <a:pt x="123" y="542"/>
                      <a:pt x="126" y="544"/>
                      <a:pt x="129" y="546"/>
                    </a:cubicBezTo>
                    <a:cubicBezTo>
                      <a:pt x="132" y="548"/>
                      <a:pt x="134" y="550"/>
                      <a:pt x="137" y="552"/>
                    </a:cubicBezTo>
                    <a:cubicBezTo>
                      <a:pt x="138" y="552"/>
                      <a:pt x="139" y="553"/>
                      <a:pt x="139" y="553"/>
                    </a:cubicBezTo>
                    <a:cubicBezTo>
                      <a:pt x="140" y="554"/>
                      <a:pt x="140" y="554"/>
                      <a:pt x="140" y="554"/>
                    </a:cubicBezTo>
                    <a:cubicBezTo>
                      <a:pt x="143" y="556"/>
                      <a:pt x="147" y="556"/>
                      <a:pt x="150" y="554"/>
                    </a:cubicBezTo>
                    <a:cubicBezTo>
                      <a:pt x="150" y="554"/>
                      <a:pt x="157" y="550"/>
                      <a:pt x="164" y="546"/>
                    </a:cubicBezTo>
                    <a:cubicBezTo>
                      <a:pt x="171" y="541"/>
                      <a:pt x="178" y="537"/>
                      <a:pt x="178" y="537"/>
                    </a:cubicBezTo>
                    <a:cubicBezTo>
                      <a:pt x="180" y="535"/>
                      <a:pt x="184" y="535"/>
                      <a:pt x="187" y="536"/>
                    </a:cubicBezTo>
                    <a:cubicBezTo>
                      <a:pt x="187" y="536"/>
                      <a:pt x="188" y="537"/>
                      <a:pt x="190" y="537"/>
                    </a:cubicBezTo>
                    <a:cubicBezTo>
                      <a:pt x="192" y="538"/>
                      <a:pt x="194" y="539"/>
                      <a:pt x="196" y="540"/>
                    </a:cubicBezTo>
                    <a:cubicBezTo>
                      <a:pt x="199" y="542"/>
                      <a:pt x="201" y="543"/>
                      <a:pt x="203" y="543"/>
                    </a:cubicBezTo>
                    <a:cubicBezTo>
                      <a:pt x="205" y="544"/>
                      <a:pt x="206" y="545"/>
                      <a:pt x="206" y="545"/>
                    </a:cubicBezTo>
                    <a:cubicBezTo>
                      <a:pt x="206" y="545"/>
                      <a:pt x="211" y="546"/>
                      <a:pt x="217" y="548"/>
                    </a:cubicBezTo>
                    <a:cubicBezTo>
                      <a:pt x="222" y="550"/>
                      <a:pt x="227" y="551"/>
                      <a:pt x="227" y="551"/>
                    </a:cubicBezTo>
                    <a:cubicBezTo>
                      <a:pt x="230" y="552"/>
                      <a:pt x="232" y="555"/>
                      <a:pt x="233" y="558"/>
                    </a:cubicBezTo>
                    <a:cubicBezTo>
                      <a:pt x="233" y="558"/>
                      <a:pt x="234" y="560"/>
                      <a:pt x="234" y="563"/>
                    </a:cubicBezTo>
                    <a:cubicBezTo>
                      <a:pt x="235" y="566"/>
                      <a:pt x="236" y="570"/>
                      <a:pt x="237" y="574"/>
                    </a:cubicBezTo>
                    <a:cubicBezTo>
                      <a:pt x="239" y="582"/>
                      <a:pt x="242" y="590"/>
                      <a:pt x="242" y="590"/>
                    </a:cubicBezTo>
                    <a:cubicBezTo>
                      <a:pt x="243" y="593"/>
                      <a:pt x="246" y="595"/>
                      <a:pt x="250" y="596"/>
                    </a:cubicBezTo>
                    <a:cubicBezTo>
                      <a:pt x="250" y="596"/>
                      <a:pt x="251" y="596"/>
                      <a:pt x="254" y="596"/>
                    </a:cubicBezTo>
                    <a:cubicBezTo>
                      <a:pt x="256" y="597"/>
                      <a:pt x="260" y="597"/>
                      <a:pt x="263" y="598"/>
                    </a:cubicBezTo>
                    <a:cubicBezTo>
                      <a:pt x="266" y="598"/>
                      <a:pt x="270" y="598"/>
                      <a:pt x="272" y="599"/>
                    </a:cubicBezTo>
                    <a:cubicBezTo>
                      <a:pt x="275" y="599"/>
                      <a:pt x="277" y="599"/>
                      <a:pt x="277" y="599"/>
                    </a:cubicBezTo>
                    <a:cubicBezTo>
                      <a:pt x="280" y="599"/>
                      <a:pt x="284" y="598"/>
                      <a:pt x="285" y="595"/>
                    </a:cubicBezTo>
                    <a:close/>
                    <a:moveTo>
                      <a:pt x="274" y="511"/>
                    </a:moveTo>
                    <a:cubicBezTo>
                      <a:pt x="261" y="509"/>
                      <a:pt x="249" y="506"/>
                      <a:pt x="239" y="504"/>
                    </a:cubicBezTo>
                    <a:cubicBezTo>
                      <a:pt x="235" y="502"/>
                      <a:pt x="231" y="501"/>
                      <a:pt x="228" y="500"/>
                    </a:cubicBezTo>
                    <a:cubicBezTo>
                      <a:pt x="226" y="499"/>
                      <a:pt x="224" y="498"/>
                      <a:pt x="224" y="498"/>
                    </a:cubicBezTo>
                    <a:cubicBezTo>
                      <a:pt x="224" y="498"/>
                      <a:pt x="224" y="498"/>
                      <a:pt x="223" y="498"/>
                    </a:cubicBezTo>
                    <a:cubicBezTo>
                      <a:pt x="222" y="498"/>
                      <a:pt x="221" y="497"/>
                      <a:pt x="220" y="497"/>
                    </a:cubicBezTo>
                    <a:cubicBezTo>
                      <a:pt x="219" y="496"/>
                      <a:pt x="217" y="496"/>
                      <a:pt x="215" y="495"/>
                    </a:cubicBezTo>
                    <a:cubicBezTo>
                      <a:pt x="214" y="494"/>
                      <a:pt x="213" y="494"/>
                      <a:pt x="212" y="494"/>
                    </a:cubicBezTo>
                    <a:cubicBezTo>
                      <a:pt x="211" y="493"/>
                      <a:pt x="210" y="493"/>
                      <a:pt x="209" y="492"/>
                    </a:cubicBezTo>
                    <a:cubicBezTo>
                      <a:pt x="201" y="488"/>
                      <a:pt x="189" y="482"/>
                      <a:pt x="179" y="474"/>
                    </a:cubicBezTo>
                    <a:cubicBezTo>
                      <a:pt x="168" y="467"/>
                      <a:pt x="158" y="459"/>
                      <a:pt x="152" y="452"/>
                    </a:cubicBezTo>
                    <a:cubicBezTo>
                      <a:pt x="148" y="448"/>
                      <a:pt x="145" y="446"/>
                      <a:pt x="143" y="444"/>
                    </a:cubicBezTo>
                    <a:cubicBezTo>
                      <a:pt x="142" y="442"/>
                      <a:pt x="141" y="440"/>
                      <a:pt x="141" y="440"/>
                    </a:cubicBezTo>
                    <a:cubicBezTo>
                      <a:pt x="141" y="440"/>
                      <a:pt x="139" y="439"/>
                      <a:pt x="138" y="437"/>
                    </a:cubicBezTo>
                    <a:cubicBezTo>
                      <a:pt x="136" y="435"/>
                      <a:pt x="133" y="432"/>
                      <a:pt x="130" y="428"/>
                    </a:cubicBezTo>
                    <a:cubicBezTo>
                      <a:pt x="125" y="420"/>
                      <a:pt x="117" y="409"/>
                      <a:pt x="111" y="398"/>
                    </a:cubicBezTo>
                    <a:cubicBezTo>
                      <a:pt x="106" y="387"/>
                      <a:pt x="101" y="375"/>
                      <a:pt x="98" y="365"/>
                    </a:cubicBezTo>
                    <a:cubicBezTo>
                      <a:pt x="97" y="363"/>
                      <a:pt x="96" y="361"/>
                      <a:pt x="96" y="359"/>
                    </a:cubicBezTo>
                    <a:cubicBezTo>
                      <a:pt x="95" y="357"/>
                      <a:pt x="95" y="356"/>
                      <a:pt x="94" y="354"/>
                    </a:cubicBezTo>
                    <a:cubicBezTo>
                      <a:pt x="94" y="353"/>
                      <a:pt x="94" y="352"/>
                      <a:pt x="94" y="351"/>
                    </a:cubicBezTo>
                    <a:cubicBezTo>
                      <a:pt x="93" y="350"/>
                      <a:pt x="93" y="350"/>
                      <a:pt x="93" y="350"/>
                    </a:cubicBezTo>
                    <a:cubicBezTo>
                      <a:pt x="93" y="350"/>
                      <a:pt x="93" y="348"/>
                      <a:pt x="92" y="346"/>
                    </a:cubicBezTo>
                    <a:cubicBezTo>
                      <a:pt x="92" y="343"/>
                      <a:pt x="91" y="339"/>
                      <a:pt x="90" y="334"/>
                    </a:cubicBezTo>
                    <a:cubicBezTo>
                      <a:pt x="89" y="325"/>
                      <a:pt x="87" y="312"/>
                      <a:pt x="87" y="299"/>
                    </a:cubicBezTo>
                    <a:cubicBezTo>
                      <a:pt x="87" y="286"/>
                      <a:pt x="89" y="273"/>
                      <a:pt x="90" y="264"/>
                    </a:cubicBezTo>
                    <a:cubicBezTo>
                      <a:pt x="91" y="261"/>
                      <a:pt x="91" y="259"/>
                      <a:pt x="92" y="257"/>
                    </a:cubicBezTo>
                    <a:cubicBezTo>
                      <a:pt x="92" y="255"/>
                      <a:pt x="92" y="254"/>
                      <a:pt x="93" y="252"/>
                    </a:cubicBezTo>
                    <a:cubicBezTo>
                      <a:pt x="93" y="251"/>
                      <a:pt x="93" y="250"/>
                      <a:pt x="93" y="249"/>
                    </a:cubicBezTo>
                    <a:cubicBezTo>
                      <a:pt x="94" y="249"/>
                      <a:pt x="94" y="248"/>
                      <a:pt x="94" y="248"/>
                    </a:cubicBezTo>
                    <a:cubicBezTo>
                      <a:pt x="94" y="248"/>
                      <a:pt x="94" y="247"/>
                      <a:pt x="95" y="244"/>
                    </a:cubicBezTo>
                    <a:cubicBezTo>
                      <a:pt x="96" y="241"/>
                      <a:pt x="97" y="237"/>
                      <a:pt x="98" y="233"/>
                    </a:cubicBezTo>
                    <a:cubicBezTo>
                      <a:pt x="101" y="224"/>
                      <a:pt x="106" y="212"/>
                      <a:pt x="112" y="200"/>
                    </a:cubicBezTo>
                    <a:cubicBezTo>
                      <a:pt x="118" y="189"/>
                      <a:pt x="125" y="178"/>
                      <a:pt x="131" y="170"/>
                    </a:cubicBezTo>
                    <a:cubicBezTo>
                      <a:pt x="132" y="169"/>
                      <a:pt x="134" y="167"/>
                      <a:pt x="135" y="165"/>
                    </a:cubicBezTo>
                    <a:cubicBezTo>
                      <a:pt x="136" y="164"/>
                      <a:pt x="137" y="163"/>
                      <a:pt x="138" y="161"/>
                    </a:cubicBezTo>
                    <a:cubicBezTo>
                      <a:pt x="139" y="160"/>
                      <a:pt x="140" y="160"/>
                      <a:pt x="141" y="159"/>
                    </a:cubicBezTo>
                    <a:cubicBezTo>
                      <a:pt x="141" y="158"/>
                      <a:pt x="141" y="158"/>
                      <a:pt x="141" y="158"/>
                    </a:cubicBezTo>
                    <a:cubicBezTo>
                      <a:pt x="141" y="158"/>
                      <a:pt x="142" y="157"/>
                      <a:pt x="144" y="155"/>
                    </a:cubicBezTo>
                    <a:cubicBezTo>
                      <a:pt x="146" y="153"/>
                      <a:pt x="149" y="150"/>
                      <a:pt x="152" y="147"/>
                    </a:cubicBezTo>
                    <a:cubicBezTo>
                      <a:pt x="159" y="140"/>
                      <a:pt x="169" y="132"/>
                      <a:pt x="180" y="124"/>
                    </a:cubicBezTo>
                    <a:cubicBezTo>
                      <a:pt x="190" y="117"/>
                      <a:pt x="202" y="111"/>
                      <a:pt x="211" y="107"/>
                    </a:cubicBezTo>
                    <a:cubicBezTo>
                      <a:pt x="215" y="105"/>
                      <a:pt x="219" y="103"/>
                      <a:pt x="221" y="102"/>
                    </a:cubicBezTo>
                    <a:cubicBezTo>
                      <a:pt x="224" y="101"/>
                      <a:pt x="225" y="100"/>
                      <a:pt x="225" y="100"/>
                    </a:cubicBezTo>
                    <a:cubicBezTo>
                      <a:pt x="225" y="100"/>
                      <a:pt x="226" y="100"/>
                      <a:pt x="226" y="100"/>
                    </a:cubicBezTo>
                    <a:cubicBezTo>
                      <a:pt x="227" y="100"/>
                      <a:pt x="228" y="99"/>
                      <a:pt x="229" y="99"/>
                    </a:cubicBezTo>
                    <a:cubicBezTo>
                      <a:pt x="231" y="99"/>
                      <a:pt x="232" y="98"/>
                      <a:pt x="234" y="97"/>
                    </a:cubicBezTo>
                    <a:cubicBezTo>
                      <a:pt x="236" y="97"/>
                      <a:pt x="238" y="96"/>
                      <a:pt x="241" y="95"/>
                    </a:cubicBezTo>
                    <a:cubicBezTo>
                      <a:pt x="250" y="93"/>
                      <a:pt x="262" y="90"/>
                      <a:pt x="275" y="88"/>
                    </a:cubicBezTo>
                    <a:cubicBezTo>
                      <a:pt x="288" y="87"/>
                      <a:pt x="301" y="87"/>
                      <a:pt x="310" y="87"/>
                    </a:cubicBezTo>
                    <a:cubicBezTo>
                      <a:pt x="315" y="88"/>
                      <a:pt x="319" y="88"/>
                      <a:pt x="322" y="88"/>
                    </a:cubicBezTo>
                    <a:cubicBezTo>
                      <a:pt x="325" y="88"/>
                      <a:pt x="326" y="89"/>
                      <a:pt x="326" y="89"/>
                    </a:cubicBezTo>
                    <a:cubicBezTo>
                      <a:pt x="326" y="89"/>
                      <a:pt x="327" y="89"/>
                      <a:pt x="328" y="89"/>
                    </a:cubicBezTo>
                    <a:cubicBezTo>
                      <a:pt x="328" y="89"/>
                      <a:pt x="329" y="89"/>
                      <a:pt x="331" y="89"/>
                    </a:cubicBezTo>
                    <a:cubicBezTo>
                      <a:pt x="332" y="89"/>
                      <a:pt x="334" y="90"/>
                      <a:pt x="336" y="90"/>
                    </a:cubicBezTo>
                    <a:cubicBezTo>
                      <a:pt x="338" y="90"/>
                      <a:pt x="340" y="91"/>
                      <a:pt x="342" y="91"/>
                    </a:cubicBezTo>
                    <a:cubicBezTo>
                      <a:pt x="352" y="93"/>
                      <a:pt x="364" y="96"/>
                      <a:pt x="376" y="101"/>
                    </a:cubicBezTo>
                    <a:cubicBezTo>
                      <a:pt x="388" y="106"/>
                      <a:pt x="400" y="111"/>
                      <a:pt x="408" y="116"/>
                    </a:cubicBezTo>
                    <a:cubicBezTo>
                      <a:pt x="412" y="119"/>
                      <a:pt x="416" y="121"/>
                      <a:pt x="418" y="122"/>
                    </a:cubicBezTo>
                    <a:cubicBezTo>
                      <a:pt x="420" y="124"/>
                      <a:pt x="422" y="125"/>
                      <a:pt x="422" y="125"/>
                    </a:cubicBezTo>
                    <a:cubicBezTo>
                      <a:pt x="422" y="125"/>
                      <a:pt x="422" y="125"/>
                      <a:pt x="423" y="126"/>
                    </a:cubicBezTo>
                    <a:cubicBezTo>
                      <a:pt x="423" y="126"/>
                      <a:pt x="424" y="127"/>
                      <a:pt x="425" y="127"/>
                    </a:cubicBezTo>
                    <a:cubicBezTo>
                      <a:pt x="426" y="128"/>
                      <a:pt x="428" y="129"/>
                      <a:pt x="429" y="131"/>
                    </a:cubicBezTo>
                    <a:cubicBezTo>
                      <a:pt x="431" y="132"/>
                      <a:pt x="433" y="133"/>
                      <a:pt x="434" y="135"/>
                    </a:cubicBezTo>
                    <a:cubicBezTo>
                      <a:pt x="442" y="141"/>
                      <a:pt x="451" y="149"/>
                      <a:pt x="460" y="159"/>
                    </a:cubicBezTo>
                    <a:cubicBezTo>
                      <a:pt x="468" y="169"/>
                      <a:pt x="476" y="179"/>
                      <a:pt x="481" y="187"/>
                    </a:cubicBezTo>
                    <a:cubicBezTo>
                      <a:pt x="483" y="192"/>
                      <a:pt x="485" y="195"/>
                      <a:pt x="487" y="198"/>
                    </a:cubicBezTo>
                    <a:cubicBezTo>
                      <a:pt x="488" y="200"/>
                      <a:pt x="489" y="201"/>
                      <a:pt x="489" y="201"/>
                    </a:cubicBezTo>
                    <a:cubicBezTo>
                      <a:pt x="489" y="201"/>
                      <a:pt x="490" y="203"/>
                      <a:pt x="491" y="205"/>
                    </a:cubicBezTo>
                    <a:cubicBezTo>
                      <a:pt x="492" y="208"/>
                      <a:pt x="494" y="212"/>
                      <a:pt x="496" y="216"/>
                    </a:cubicBezTo>
                    <a:cubicBezTo>
                      <a:pt x="500" y="225"/>
                      <a:pt x="504" y="237"/>
                      <a:pt x="507" y="249"/>
                    </a:cubicBezTo>
                    <a:cubicBezTo>
                      <a:pt x="510" y="262"/>
                      <a:pt x="512" y="275"/>
                      <a:pt x="512" y="284"/>
                    </a:cubicBezTo>
                    <a:cubicBezTo>
                      <a:pt x="512" y="285"/>
                      <a:pt x="513" y="287"/>
                      <a:pt x="513" y="288"/>
                    </a:cubicBezTo>
                    <a:cubicBezTo>
                      <a:pt x="513" y="289"/>
                      <a:pt x="513" y="290"/>
                      <a:pt x="513" y="291"/>
                    </a:cubicBezTo>
                    <a:cubicBezTo>
                      <a:pt x="513" y="293"/>
                      <a:pt x="513" y="294"/>
                      <a:pt x="513" y="296"/>
                    </a:cubicBezTo>
                    <a:cubicBezTo>
                      <a:pt x="513" y="297"/>
                      <a:pt x="513" y="298"/>
                      <a:pt x="513" y="299"/>
                    </a:cubicBezTo>
                    <a:cubicBezTo>
                      <a:pt x="513" y="300"/>
                      <a:pt x="513" y="300"/>
                      <a:pt x="513" y="300"/>
                    </a:cubicBezTo>
                    <a:cubicBezTo>
                      <a:pt x="513" y="300"/>
                      <a:pt x="513" y="302"/>
                      <a:pt x="513" y="305"/>
                    </a:cubicBezTo>
                    <a:cubicBezTo>
                      <a:pt x="513" y="308"/>
                      <a:pt x="513" y="312"/>
                      <a:pt x="512" y="316"/>
                    </a:cubicBezTo>
                    <a:cubicBezTo>
                      <a:pt x="511" y="326"/>
                      <a:pt x="510" y="339"/>
                      <a:pt x="507" y="351"/>
                    </a:cubicBezTo>
                    <a:cubicBezTo>
                      <a:pt x="503" y="364"/>
                      <a:pt x="499" y="376"/>
                      <a:pt x="495" y="385"/>
                    </a:cubicBezTo>
                    <a:cubicBezTo>
                      <a:pt x="493" y="389"/>
                      <a:pt x="491" y="393"/>
                      <a:pt x="490" y="395"/>
                    </a:cubicBezTo>
                    <a:cubicBezTo>
                      <a:pt x="490" y="397"/>
                      <a:pt x="489" y="397"/>
                      <a:pt x="489" y="398"/>
                    </a:cubicBezTo>
                    <a:cubicBezTo>
                      <a:pt x="488" y="399"/>
                      <a:pt x="488" y="399"/>
                      <a:pt x="488" y="399"/>
                    </a:cubicBezTo>
                    <a:cubicBezTo>
                      <a:pt x="488" y="399"/>
                      <a:pt x="487" y="401"/>
                      <a:pt x="486" y="403"/>
                    </a:cubicBezTo>
                    <a:cubicBezTo>
                      <a:pt x="485" y="406"/>
                      <a:pt x="483" y="409"/>
                      <a:pt x="480" y="413"/>
                    </a:cubicBezTo>
                    <a:cubicBezTo>
                      <a:pt x="475" y="421"/>
                      <a:pt x="468" y="432"/>
                      <a:pt x="459" y="441"/>
                    </a:cubicBezTo>
                    <a:cubicBezTo>
                      <a:pt x="457" y="444"/>
                      <a:pt x="455" y="446"/>
                      <a:pt x="452" y="448"/>
                    </a:cubicBezTo>
                    <a:cubicBezTo>
                      <a:pt x="450" y="450"/>
                      <a:pt x="448" y="453"/>
                      <a:pt x="446" y="455"/>
                    </a:cubicBezTo>
                    <a:cubicBezTo>
                      <a:pt x="441" y="459"/>
                      <a:pt x="437" y="463"/>
                      <a:pt x="433" y="465"/>
                    </a:cubicBezTo>
                    <a:cubicBezTo>
                      <a:pt x="430" y="469"/>
                      <a:pt x="426" y="471"/>
                      <a:pt x="424" y="473"/>
                    </a:cubicBezTo>
                    <a:cubicBezTo>
                      <a:pt x="422" y="474"/>
                      <a:pt x="420" y="475"/>
                      <a:pt x="420" y="475"/>
                    </a:cubicBezTo>
                    <a:cubicBezTo>
                      <a:pt x="420" y="475"/>
                      <a:pt x="419" y="476"/>
                      <a:pt x="417" y="478"/>
                    </a:cubicBezTo>
                    <a:cubicBezTo>
                      <a:pt x="414" y="479"/>
                      <a:pt x="411" y="481"/>
                      <a:pt x="407" y="484"/>
                    </a:cubicBezTo>
                    <a:cubicBezTo>
                      <a:pt x="403" y="486"/>
                      <a:pt x="398" y="489"/>
                      <a:pt x="392" y="491"/>
                    </a:cubicBezTo>
                    <a:cubicBezTo>
                      <a:pt x="390" y="493"/>
                      <a:pt x="387" y="494"/>
                      <a:pt x="384" y="495"/>
                    </a:cubicBezTo>
                    <a:cubicBezTo>
                      <a:pt x="381" y="497"/>
                      <a:pt x="378" y="498"/>
                      <a:pt x="375" y="499"/>
                    </a:cubicBezTo>
                    <a:cubicBezTo>
                      <a:pt x="363" y="503"/>
                      <a:pt x="351" y="507"/>
                      <a:pt x="341" y="509"/>
                    </a:cubicBezTo>
                    <a:cubicBezTo>
                      <a:pt x="336" y="509"/>
                      <a:pt x="332" y="510"/>
                      <a:pt x="330" y="510"/>
                    </a:cubicBezTo>
                    <a:cubicBezTo>
                      <a:pt x="327" y="511"/>
                      <a:pt x="325" y="511"/>
                      <a:pt x="325" y="511"/>
                    </a:cubicBezTo>
                    <a:cubicBezTo>
                      <a:pt x="325" y="511"/>
                      <a:pt x="325" y="511"/>
                      <a:pt x="324" y="511"/>
                    </a:cubicBezTo>
                    <a:cubicBezTo>
                      <a:pt x="323" y="511"/>
                      <a:pt x="322" y="511"/>
                      <a:pt x="321" y="511"/>
                    </a:cubicBezTo>
                    <a:cubicBezTo>
                      <a:pt x="318" y="512"/>
                      <a:pt x="314" y="512"/>
                      <a:pt x="309" y="512"/>
                    </a:cubicBezTo>
                    <a:cubicBezTo>
                      <a:pt x="300" y="513"/>
                      <a:pt x="287" y="512"/>
                      <a:pt x="274" y="51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2">
                <a:extLst>
                  <a:ext uri="{FF2B5EF4-FFF2-40B4-BE49-F238E27FC236}">
                    <a16:creationId xmlns:a16="http://schemas.microsoft.com/office/drawing/2014/main" id="{412711AF-EEAF-2102-D88B-9AA2BD2207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053" y="2548228"/>
                <a:ext cx="734905" cy="739104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0" h="372">
                    <a:moveTo>
                      <a:pt x="168" y="369"/>
                    </a:moveTo>
                    <a:cubicBezTo>
                      <a:pt x="168" y="369"/>
                      <a:pt x="171" y="363"/>
                      <a:pt x="174" y="358"/>
                    </a:cubicBezTo>
                    <a:cubicBezTo>
                      <a:pt x="178" y="353"/>
                      <a:pt x="180" y="347"/>
                      <a:pt x="180" y="347"/>
                    </a:cubicBezTo>
                    <a:cubicBezTo>
                      <a:pt x="181" y="345"/>
                      <a:pt x="183" y="344"/>
                      <a:pt x="186" y="344"/>
                    </a:cubicBezTo>
                    <a:cubicBezTo>
                      <a:pt x="186" y="344"/>
                      <a:pt x="187" y="344"/>
                      <a:pt x="188" y="344"/>
                    </a:cubicBezTo>
                    <a:cubicBezTo>
                      <a:pt x="190" y="344"/>
                      <a:pt x="191" y="344"/>
                      <a:pt x="193" y="344"/>
                    </a:cubicBezTo>
                    <a:cubicBezTo>
                      <a:pt x="197" y="343"/>
                      <a:pt x="201" y="343"/>
                      <a:pt x="201" y="343"/>
                    </a:cubicBezTo>
                    <a:cubicBezTo>
                      <a:pt x="201" y="343"/>
                      <a:pt x="202" y="343"/>
                      <a:pt x="203" y="343"/>
                    </a:cubicBezTo>
                    <a:cubicBezTo>
                      <a:pt x="205" y="343"/>
                      <a:pt x="207" y="342"/>
                      <a:pt x="209" y="342"/>
                    </a:cubicBezTo>
                    <a:cubicBezTo>
                      <a:pt x="212" y="341"/>
                      <a:pt x="216" y="341"/>
                      <a:pt x="216" y="341"/>
                    </a:cubicBezTo>
                    <a:cubicBezTo>
                      <a:pt x="218" y="340"/>
                      <a:pt x="221" y="341"/>
                      <a:pt x="222" y="343"/>
                    </a:cubicBezTo>
                    <a:cubicBezTo>
                      <a:pt x="222" y="343"/>
                      <a:pt x="226" y="347"/>
                      <a:pt x="230" y="352"/>
                    </a:cubicBezTo>
                    <a:cubicBezTo>
                      <a:pt x="233" y="354"/>
                      <a:pt x="235" y="356"/>
                      <a:pt x="236" y="358"/>
                    </a:cubicBezTo>
                    <a:cubicBezTo>
                      <a:pt x="238" y="359"/>
                      <a:pt x="239" y="361"/>
                      <a:pt x="239" y="361"/>
                    </a:cubicBezTo>
                    <a:cubicBezTo>
                      <a:pt x="241" y="362"/>
                      <a:pt x="244" y="363"/>
                      <a:pt x="246" y="362"/>
                    </a:cubicBezTo>
                    <a:cubicBezTo>
                      <a:pt x="246" y="362"/>
                      <a:pt x="248" y="361"/>
                      <a:pt x="249" y="361"/>
                    </a:cubicBezTo>
                    <a:cubicBezTo>
                      <a:pt x="251" y="360"/>
                      <a:pt x="253" y="359"/>
                      <a:pt x="256" y="358"/>
                    </a:cubicBezTo>
                    <a:cubicBezTo>
                      <a:pt x="258" y="357"/>
                      <a:pt x="260" y="356"/>
                      <a:pt x="262" y="355"/>
                    </a:cubicBezTo>
                    <a:cubicBezTo>
                      <a:pt x="264" y="355"/>
                      <a:pt x="265" y="354"/>
                      <a:pt x="265" y="354"/>
                    </a:cubicBezTo>
                    <a:cubicBezTo>
                      <a:pt x="267" y="353"/>
                      <a:pt x="269" y="351"/>
                      <a:pt x="269" y="348"/>
                    </a:cubicBezTo>
                    <a:cubicBezTo>
                      <a:pt x="269" y="348"/>
                      <a:pt x="269" y="342"/>
                      <a:pt x="269" y="336"/>
                    </a:cubicBezTo>
                    <a:cubicBezTo>
                      <a:pt x="269" y="333"/>
                      <a:pt x="268" y="329"/>
                      <a:pt x="268" y="327"/>
                    </a:cubicBezTo>
                    <a:cubicBezTo>
                      <a:pt x="268" y="325"/>
                      <a:pt x="268" y="323"/>
                      <a:pt x="268" y="323"/>
                    </a:cubicBezTo>
                    <a:cubicBezTo>
                      <a:pt x="268" y="321"/>
                      <a:pt x="269" y="319"/>
                      <a:pt x="271" y="318"/>
                    </a:cubicBezTo>
                    <a:cubicBezTo>
                      <a:pt x="271" y="318"/>
                      <a:pt x="274" y="315"/>
                      <a:pt x="277" y="313"/>
                    </a:cubicBezTo>
                    <a:cubicBezTo>
                      <a:pt x="280" y="311"/>
                      <a:pt x="283" y="308"/>
                      <a:pt x="283" y="308"/>
                    </a:cubicBezTo>
                    <a:cubicBezTo>
                      <a:pt x="283" y="308"/>
                      <a:pt x="286" y="306"/>
                      <a:pt x="289" y="303"/>
                    </a:cubicBezTo>
                    <a:cubicBezTo>
                      <a:pt x="292" y="301"/>
                      <a:pt x="294" y="298"/>
                      <a:pt x="294" y="298"/>
                    </a:cubicBezTo>
                    <a:cubicBezTo>
                      <a:pt x="296" y="297"/>
                      <a:pt x="298" y="296"/>
                      <a:pt x="301" y="297"/>
                    </a:cubicBezTo>
                    <a:cubicBezTo>
                      <a:pt x="301" y="297"/>
                      <a:pt x="302" y="297"/>
                      <a:pt x="304" y="298"/>
                    </a:cubicBezTo>
                    <a:cubicBezTo>
                      <a:pt x="306" y="298"/>
                      <a:pt x="309" y="299"/>
                      <a:pt x="312" y="300"/>
                    </a:cubicBezTo>
                    <a:cubicBezTo>
                      <a:pt x="318" y="301"/>
                      <a:pt x="325" y="303"/>
                      <a:pt x="325" y="303"/>
                    </a:cubicBezTo>
                    <a:cubicBezTo>
                      <a:pt x="327" y="303"/>
                      <a:pt x="330" y="302"/>
                      <a:pt x="331" y="300"/>
                    </a:cubicBezTo>
                    <a:cubicBezTo>
                      <a:pt x="331" y="300"/>
                      <a:pt x="332" y="299"/>
                      <a:pt x="333" y="297"/>
                    </a:cubicBezTo>
                    <a:cubicBezTo>
                      <a:pt x="334" y="296"/>
                      <a:pt x="336" y="294"/>
                      <a:pt x="337" y="292"/>
                    </a:cubicBezTo>
                    <a:cubicBezTo>
                      <a:pt x="339" y="290"/>
                      <a:pt x="340" y="287"/>
                      <a:pt x="341" y="286"/>
                    </a:cubicBezTo>
                    <a:cubicBezTo>
                      <a:pt x="342" y="284"/>
                      <a:pt x="343" y="283"/>
                      <a:pt x="343" y="283"/>
                    </a:cubicBezTo>
                    <a:cubicBezTo>
                      <a:pt x="344" y="281"/>
                      <a:pt x="344" y="278"/>
                      <a:pt x="343" y="276"/>
                    </a:cubicBezTo>
                    <a:cubicBezTo>
                      <a:pt x="343" y="276"/>
                      <a:pt x="342" y="275"/>
                      <a:pt x="341" y="273"/>
                    </a:cubicBezTo>
                    <a:cubicBezTo>
                      <a:pt x="339" y="271"/>
                      <a:pt x="338" y="268"/>
                      <a:pt x="336" y="266"/>
                    </a:cubicBezTo>
                    <a:cubicBezTo>
                      <a:pt x="332" y="261"/>
                      <a:pt x="329" y="256"/>
                      <a:pt x="329" y="256"/>
                    </a:cubicBezTo>
                    <a:cubicBezTo>
                      <a:pt x="327" y="254"/>
                      <a:pt x="327" y="251"/>
                      <a:pt x="328" y="249"/>
                    </a:cubicBezTo>
                    <a:cubicBezTo>
                      <a:pt x="328" y="249"/>
                      <a:pt x="329" y="246"/>
                      <a:pt x="331" y="242"/>
                    </a:cubicBezTo>
                    <a:cubicBezTo>
                      <a:pt x="331" y="240"/>
                      <a:pt x="332" y="239"/>
                      <a:pt x="332" y="237"/>
                    </a:cubicBezTo>
                    <a:cubicBezTo>
                      <a:pt x="333" y="236"/>
                      <a:pt x="333" y="235"/>
                      <a:pt x="333" y="235"/>
                    </a:cubicBezTo>
                    <a:cubicBezTo>
                      <a:pt x="333" y="235"/>
                      <a:pt x="334" y="231"/>
                      <a:pt x="335" y="228"/>
                    </a:cubicBezTo>
                    <a:cubicBezTo>
                      <a:pt x="336" y="226"/>
                      <a:pt x="336" y="224"/>
                      <a:pt x="337" y="223"/>
                    </a:cubicBezTo>
                    <a:cubicBezTo>
                      <a:pt x="337" y="221"/>
                      <a:pt x="337" y="220"/>
                      <a:pt x="337" y="220"/>
                    </a:cubicBezTo>
                    <a:cubicBezTo>
                      <a:pt x="338" y="218"/>
                      <a:pt x="339" y="216"/>
                      <a:pt x="342" y="216"/>
                    </a:cubicBezTo>
                    <a:cubicBezTo>
                      <a:pt x="342" y="216"/>
                      <a:pt x="348" y="214"/>
                      <a:pt x="353" y="212"/>
                    </a:cubicBezTo>
                    <a:cubicBezTo>
                      <a:pt x="359" y="210"/>
                      <a:pt x="365" y="208"/>
                      <a:pt x="365" y="208"/>
                    </a:cubicBezTo>
                    <a:cubicBezTo>
                      <a:pt x="367" y="207"/>
                      <a:pt x="369" y="204"/>
                      <a:pt x="369" y="202"/>
                    </a:cubicBezTo>
                    <a:cubicBezTo>
                      <a:pt x="369" y="202"/>
                      <a:pt x="369" y="200"/>
                      <a:pt x="369" y="199"/>
                    </a:cubicBezTo>
                    <a:cubicBezTo>
                      <a:pt x="369" y="197"/>
                      <a:pt x="370" y="194"/>
                      <a:pt x="370" y="192"/>
                    </a:cubicBezTo>
                    <a:cubicBezTo>
                      <a:pt x="370" y="189"/>
                      <a:pt x="370" y="187"/>
                      <a:pt x="370" y="185"/>
                    </a:cubicBezTo>
                    <a:cubicBezTo>
                      <a:pt x="370" y="183"/>
                      <a:pt x="370" y="182"/>
                      <a:pt x="370" y="182"/>
                    </a:cubicBezTo>
                    <a:cubicBezTo>
                      <a:pt x="370" y="179"/>
                      <a:pt x="368" y="177"/>
                      <a:pt x="366" y="175"/>
                    </a:cubicBezTo>
                    <a:cubicBezTo>
                      <a:pt x="366" y="175"/>
                      <a:pt x="360" y="173"/>
                      <a:pt x="355" y="170"/>
                    </a:cubicBezTo>
                    <a:cubicBezTo>
                      <a:pt x="349" y="168"/>
                      <a:pt x="343" y="166"/>
                      <a:pt x="343" y="166"/>
                    </a:cubicBezTo>
                    <a:cubicBezTo>
                      <a:pt x="341" y="165"/>
                      <a:pt x="339" y="163"/>
                      <a:pt x="339" y="161"/>
                    </a:cubicBezTo>
                    <a:cubicBezTo>
                      <a:pt x="339" y="161"/>
                      <a:pt x="339" y="160"/>
                      <a:pt x="339" y="159"/>
                    </a:cubicBezTo>
                    <a:cubicBezTo>
                      <a:pt x="338" y="157"/>
                      <a:pt x="338" y="156"/>
                      <a:pt x="338" y="154"/>
                    </a:cubicBezTo>
                    <a:cubicBezTo>
                      <a:pt x="337" y="152"/>
                      <a:pt x="337" y="150"/>
                      <a:pt x="336" y="149"/>
                    </a:cubicBezTo>
                    <a:cubicBezTo>
                      <a:pt x="336" y="147"/>
                      <a:pt x="336" y="146"/>
                      <a:pt x="336" y="146"/>
                    </a:cubicBezTo>
                    <a:cubicBezTo>
                      <a:pt x="336" y="146"/>
                      <a:pt x="336" y="145"/>
                      <a:pt x="335" y="144"/>
                    </a:cubicBezTo>
                    <a:cubicBezTo>
                      <a:pt x="335" y="142"/>
                      <a:pt x="334" y="141"/>
                      <a:pt x="334" y="139"/>
                    </a:cubicBezTo>
                    <a:cubicBezTo>
                      <a:pt x="333" y="137"/>
                      <a:pt x="333" y="135"/>
                      <a:pt x="332" y="134"/>
                    </a:cubicBezTo>
                    <a:cubicBezTo>
                      <a:pt x="332" y="132"/>
                      <a:pt x="331" y="132"/>
                      <a:pt x="331" y="132"/>
                    </a:cubicBezTo>
                    <a:cubicBezTo>
                      <a:pt x="330" y="129"/>
                      <a:pt x="331" y="127"/>
                      <a:pt x="332" y="125"/>
                    </a:cubicBezTo>
                    <a:cubicBezTo>
                      <a:pt x="332" y="125"/>
                      <a:pt x="336" y="121"/>
                      <a:pt x="340" y="116"/>
                    </a:cubicBezTo>
                    <a:cubicBezTo>
                      <a:pt x="342" y="113"/>
                      <a:pt x="344" y="111"/>
                      <a:pt x="345" y="109"/>
                    </a:cubicBezTo>
                    <a:cubicBezTo>
                      <a:pt x="347" y="107"/>
                      <a:pt x="348" y="106"/>
                      <a:pt x="348" y="106"/>
                    </a:cubicBezTo>
                    <a:cubicBezTo>
                      <a:pt x="349" y="104"/>
                      <a:pt x="349" y="101"/>
                      <a:pt x="348" y="99"/>
                    </a:cubicBezTo>
                    <a:cubicBezTo>
                      <a:pt x="348" y="99"/>
                      <a:pt x="347" y="98"/>
                      <a:pt x="346" y="96"/>
                    </a:cubicBezTo>
                    <a:cubicBezTo>
                      <a:pt x="345" y="94"/>
                      <a:pt x="344" y="92"/>
                      <a:pt x="343" y="90"/>
                    </a:cubicBezTo>
                    <a:cubicBezTo>
                      <a:pt x="342" y="88"/>
                      <a:pt x="340" y="86"/>
                      <a:pt x="339" y="84"/>
                    </a:cubicBezTo>
                    <a:cubicBezTo>
                      <a:pt x="338" y="83"/>
                      <a:pt x="338" y="82"/>
                      <a:pt x="338" y="82"/>
                    </a:cubicBezTo>
                    <a:cubicBezTo>
                      <a:pt x="336" y="79"/>
                      <a:pt x="333" y="78"/>
                      <a:pt x="331" y="78"/>
                    </a:cubicBezTo>
                    <a:cubicBezTo>
                      <a:pt x="331" y="78"/>
                      <a:pt x="330" y="78"/>
                      <a:pt x="327" y="79"/>
                    </a:cubicBezTo>
                    <a:cubicBezTo>
                      <a:pt x="325" y="79"/>
                      <a:pt x="322" y="80"/>
                      <a:pt x="319" y="80"/>
                    </a:cubicBezTo>
                    <a:cubicBezTo>
                      <a:pt x="316" y="81"/>
                      <a:pt x="313" y="81"/>
                      <a:pt x="311" y="82"/>
                    </a:cubicBezTo>
                    <a:cubicBezTo>
                      <a:pt x="308" y="82"/>
                      <a:pt x="307" y="83"/>
                      <a:pt x="307" y="83"/>
                    </a:cubicBezTo>
                    <a:cubicBezTo>
                      <a:pt x="305" y="83"/>
                      <a:pt x="302" y="83"/>
                      <a:pt x="301" y="81"/>
                    </a:cubicBezTo>
                    <a:cubicBezTo>
                      <a:pt x="301" y="81"/>
                      <a:pt x="300" y="80"/>
                      <a:pt x="299" y="79"/>
                    </a:cubicBezTo>
                    <a:cubicBezTo>
                      <a:pt x="298" y="78"/>
                      <a:pt x="297" y="77"/>
                      <a:pt x="295" y="75"/>
                    </a:cubicBezTo>
                    <a:cubicBezTo>
                      <a:pt x="294" y="74"/>
                      <a:pt x="293" y="73"/>
                      <a:pt x="292" y="72"/>
                    </a:cubicBezTo>
                    <a:cubicBezTo>
                      <a:pt x="291" y="71"/>
                      <a:pt x="290" y="70"/>
                      <a:pt x="290" y="70"/>
                    </a:cubicBezTo>
                    <a:cubicBezTo>
                      <a:pt x="290" y="70"/>
                      <a:pt x="289" y="69"/>
                      <a:pt x="288" y="68"/>
                    </a:cubicBezTo>
                    <a:cubicBezTo>
                      <a:pt x="287" y="67"/>
                      <a:pt x="286" y="66"/>
                      <a:pt x="284" y="65"/>
                    </a:cubicBezTo>
                    <a:cubicBezTo>
                      <a:pt x="283" y="64"/>
                      <a:pt x="281" y="63"/>
                      <a:pt x="280" y="62"/>
                    </a:cubicBezTo>
                    <a:cubicBezTo>
                      <a:pt x="279" y="61"/>
                      <a:pt x="278" y="60"/>
                      <a:pt x="278" y="60"/>
                    </a:cubicBezTo>
                    <a:cubicBezTo>
                      <a:pt x="276" y="59"/>
                      <a:pt x="275" y="57"/>
                      <a:pt x="276" y="54"/>
                    </a:cubicBezTo>
                    <a:cubicBezTo>
                      <a:pt x="276" y="54"/>
                      <a:pt x="276" y="53"/>
                      <a:pt x="276" y="50"/>
                    </a:cubicBezTo>
                    <a:cubicBezTo>
                      <a:pt x="277" y="48"/>
                      <a:pt x="277" y="45"/>
                      <a:pt x="277" y="42"/>
                    </a:cubicBezTo>
                    <a:cubicBezTo>
                      <a:pt x="278" y="36"/>
                      <a:pt x="278" y="30"/>
                      <a:pt x="278" y="30"/>
                    </a:cubicBezTo>
                    <a:cubicBezTo>
                      <a:pt x="278" y="27"/>
                      <a:pt x="277" y="25"/>
                      <a:pt x="274" y="23"/>
                    </a:cubicBezTo>
                    <a:cubicBezTo>
                      <a:pt x="274" y="23"/>
                      <a:pt x="270" y="21"/>
                      <a:pt x="266" y="19"/>
                    </a:cubicBezTo>
                    <a:cubicBezTo>
                      <a:pt x="263" y="18"/>
                      <a:pt x="261" y="17"/>
                      <a:pt x="259" y="16"/>
                    </a:cubicBezTo>
                    <a:cubicBezTo>
                      <a:pt x="258" y="15"/>
                      <a:pt x="256" y="15"/>
                      <a:pt x="256" y="15"/>
                    </a:cubicBezTo>
                    <a:cubicBezTo>
                      <a:pt x="254" y="14"/>
                      <a:pt x="251" y="14"/>
                      <a:pt x="249" y="15"/>
                    </a:cubicBezTo>
                    <a:cubicBezTo>
                      <a:pt x="249" y="15"/>
                      <a:pt x="244" y="19"/>
                      <a:pt x="240" y="24"/>
                    </a:cubicBezTo>
                    <a:cubicBezTo>
                      <a:pt x="235" y="28"/>
                      <a:pt x="231" y="32"/>
                      <a:pt x="231" y="32"/>
                    </a:cubicBezTo>
                    <a:cubicBezTo>
                      <a:pt x="230" y="34"/>
                      <a:pt x="227" y="35"/>
                      <a:pt x="225" y="34"/>
                    </a:cubicBezTo>
                    <a:cubicBezTo>
                      <a:pt x="225" y="34"/>
                      <a:pt x="221" y="33"/>
                      <a:pt x="218" y="32"/>
                    </a:cubicBezTo>
                    <a:cubicBezTo>
                      <a:pt x="214" y="31"/>
                      <a:pt x="210" y="31"/>
                      <a:pt x="210" y="31"/>
                    </a:cubicBezTo>
                    <a:cubicBezTo>
                      <a:pt x="210" y="31"/>
                      <a:pt x="206" y="30"/>
                      <a:pt x="203" y="30"/>
                    </a:cubicBezTo>
                    <a:cubicBezTo>
                      <a:pt x="199" y="29"/>
                      <a:pt x="195" y="29"/>
                      <a:pt x="195" y="29"/>
                    </a:cubicBezTo>
                    <a:cubicBezTo>
                      <a:pt x="193" y="29"/>
                      <a:pt x="191" y="27"/>
                      <a:pt x="190" y="25"/>
                    </a:cubicBezTo>
                    <a:cubicBezTo>
                      <a:pt x="190" y="25"/>
                      <a:pt x="187" y="20"/>
                      <a:pt x="184" y="14"/>
                    </a:cubicBezTo>
                    <a:cubicBezTo>
                      <a:pt x="182" y="9"/>
                      <a:pt x="178" y="3"/>
                      <a:pt x="178" y="3"/>
                    </a:cubicBezTo>
                    <a:cubicBezTo>
                      <a:pt x="177" y="1"/>
                      <a:pt x="175" y="0"/>
                      <a:pt x="172" y="0"/>
                    </a:cubicBezTo>
                    <a:cubicBezTo>
                      <a:pt x="172" y="0"/>
                      <a:pt x="171" y="0"/>
                      <a:pt x="169" y="0"/>
                    </a:cubicBezTo>
                    <a:cubicBezTo>
                      <a:pt x="167" y="0"/>
                      <a:pt x="164" y="1"/>
                      <a:pt x="162" y="1"/>
                    </a:cubicBezTo>
                    <a:cubicBezTo>
                      <a:pt x="157" y="1"/>
                      <a:pt x="152" y="2"/>
                      <a:pt x="152" y="2"/>
                    </a:cubicBezTo>
                    <a:cubicBezTo>
                      <a:pt x="149" y="3"/>
                      <a:pt x="147" y="4"/>
                      <a:pt x="147" y="7"/>
                    </a:cubicBezTo>
                    <a:cubicBezTo>
                      <a:pt x="147" y="7"/>
                      <a:pt x="145" y="13"/>
                      <a:pt x="143" y="19"/>
                    </a:cubicBezTo>
                    <a:cubicBezTo>
                      <a:pt x="142" y="25"/>
                      <a:pt x="140" y="31"/>
                      <a:pt x="140" y="31"/>
                    </a:cubicBezTo>
                    <a:cubicBezTo>
                      <a:pt x="140" y="33"/>
                      <a:pt x="138" y="35"/>
                      <a:pt x="136" y="36"/>
                    </a:cubicBezTo>
                    <a:cubicBezTo>
                      <a:pt x="136" y="36"/>
                      <a:pt x="135" y="36"/>
                      <a:pt x="134" y="36"/>
                    </a:cubicBezTo>
                    <a:cubicBezTo>
                      <a:pt x="133" y="37"/>
                      <a:pt x="131" y="37"/>
                      <a:pt x="129" y="38"/>
                    </a:cubicBezTo>
                    <a:cubicBezTo>
                      <a:pt x="127" y="39"/>
                      <a:pt x="125" y="39"/>
                      <a:pt x="124" y="40"/>
                    </a:cubicBezTo>
                    <a:cubicBezTo>
                      <a:pt x="123" y="40"/>
                      <a:pt x="122" y="41"/>
                      <a:pt x="122" y="41"/>
                    </a:cubicBezTo>
                    <a:cubicBezTo>
                      <a:pt x="122" y="41"/>
                      <a:pt x="121" y="41"/>
                      <a:pt x="120" y="42"/>
                    </a:cubicBezTo>
                    <a:cubicBezTo>
                      <a:pt x="118" y="42"/>
                      <a:pt x="117" y="43"/>
                      <a:pt x="115" y="44"/>
                    </a:cubicBezTo>
                    <a:cubicBezTo>
                      <a:pt x="113" y="45"/>
                      <a:pt x="111" y="46"/>
                      <a:pt x="110" y="46"/>
                    </a:cubicBezTo>
                    <a:cubicBezTo>
                      <a:pt x="109" y="47"/>
                      <a:pt x="108" y="47"/>
                      <a:pt x="108" y="47"/>
                    </a:cubicBezTo>
                    <a:cubicBezTo>
                      <a:pt x="106" y="49"/>
                      <a:pt x="103" y="48"/>
                      <a:pt x="102" y="47"/>
                    </a:cubicBezTo>
                    <a:cubicBezTo>
                      <a:pt x="102" y="47"/>
                      <a:pt x="96" y="44"/>
                      <a:pt x="91" y="41"/>
                    </a:cubicBezTo>
                    <a:cubicBezTo>
                      <a:pt x="86" y="38"/>
                      <a:pt x="80" y="35"/>
                      <a:pt x="80" y="35"/>
                    </a:cubicBezTo>
                    <a:cubicBezTo>
                      <a:pt x="78" y="34"/>
                      <a:pt x="75" y="34"/>
                      <a:pt x="73" y="36"/>
                    </a:cubicBezTo>
                    <a:cubicBezTo>
                      <a:pt x="73" y="36"/>
                      <a:pt x="72" y="36"/>
                      <a:pt x="70" y="37"/>
                    </a:cubicBezTo>
                    <a:cubicBezTo>
                      <a:pt x="69" y="39"/>
                      <a:pt x="67" y="40"/>
                      <a:pt x="65" y="42"/>
                    </a:cubicBezTo>
                    <a:cubicBezTo>
                      <a:pt x="63" y="43"/>
                      <a:pt x="61" y="45"/>
                      <a:pt x="60" y="46"/>
                    </a:cubicBezTo>
                    <a:cubicBezTo>
                      <a:pt x="58" y="47"/>
                      <a:pt x="58" y="48"/>
                      <a:pt x="58" y="48"/>
                    </a:cubicBezTo>
                    <a:cubicBezTo>
                      <a:pt x="56" y="50"/>
                      <a:pt x="55" y="53"/>
                      <a:pt x="55" y="55"/>
                    </a:cubicBezTo>
                    <a:cubicBezTo>
                      <a:pt x="55" y="55"/>
                      <a:pt x="57" y="61"/>
                      <a:pt x="59" y="67"/>
                    </a:cubicBezTo>
                    <a:cubicBezTo>
                      <a:pt x="61" y="73"/>
                      <a:pt x="63" y="78"/>
                      <a:pt x="63" y="78"/>
                    </a:cubicBezTo>
                    <a:cubicBezTo>
                      <a:pt x="64" y="81"/>
                      <a:pt x="64" y="83"/>
                      <a:pt x="62" y="85"/>
                    </a:cubicBezTo>
                    <a:cubicBezTo>
                      <a:pt x="62" y="85"/>
                      <a:pt x="62" y="86"/>
                      <a:pt x="61" y="87"/>
                    </a:cubicBezTo>
                    <a:cubicBezTo>
                      <a:pt x="60" y="88"/>
                      <a:pt x="59" y="89"/>
                      <a:pt x="57" y="91"/>
                    </a:cubicBezTo>
                    <a:cubicBezTo>
                      <a:pt x="56" y="92"/>
                      <a:pt x="55" y="94"/>
                      <a:pt x="54" y="95"/>
                    </a:cubicBezTo>
                    <a:cubicBezTo>
                      <a:pt x="53" y="96"/>
                      <a:pt x="53" y="97"/>
                      <a:pt x="53" y="97"/>
                    </a:cubicBezTo>
                    <a:cubicBezTo>
                      <a:pt x="53" y="97"/>
                      <a:pt x="52" y="98"/>
                      <a:pt x="52" y="99"/>
                    </a:cubicBezTo>
                    <a:cubicBezTo>
                      <a:pt x="51" y="100"/>
                      <a:pt x="50" y="102"/>
                      <a:pt x="49" y="103"/>
                    </a:cubicBezTo>
                    <a:cubicBezTo>
                      <a:pt x="48" y="105"/>
                      <a:pt x="47" y="107"/>
                      <a:pt x="46" y="108"/>
                    </a:cubicBezTo>
                    <a:cubicBezTo>
                      <a:pt x="45" y="109"/>
                      <a:pt x="45" y="110"/>
                      <a:pt x="45" y="110"/>
                    </a:cubicBezTo>
                    <a:cubicBezTo>
                      <a:pt x="44" y="112"/>
                      <a:pt x="42" y="113"/>
                      <a:pt x="39" y="113"/>
                    </a:cubicBezTo>
                    <a:cubicBezTo>
                      <a:pt x="39" y="113"/>
                      <a:pt x="33" y="113"/>
                      <a:pt x="27" y="114"/>
                    </a:cubicBezTo>
                    <a:cubicBezTo>
                      <a:pt x="21" y="114"/>
                      <a:pt x="15" y="114"/>
                      <a:pt x="15" y="114"/>
                    </a:cubicBezTo>
                    <a:cubicBezTo>
                      <a:pt x="12" y="115"/>
                      <a:pt x="10" y="117"/>
                      <a:pt x="9" y="119"/>
                    </a:cubicBezTo>
                    <a:cubicBezTo>
                      <a:pt x="9" y="119"/>
                      <a:pt x="7" y="124"/>
                      <a:pt x="6" y="128"/>
                    </a:cubicBezTo>
                    <a:cubicBezTo>
                      <a:pt x="5" y="131"/>
                      <a:pt x="4" y="133"/>
                      <a:pt x="4" y="135"/>
                    </a:cubicBezTo>
                    <a:cubicBezTo>
                      <a:pt x="3" y="137"/>
                      <a:pt x="3" y="138"/>
                      <a:pt x="3" y="138"/>
                    </a:cubicBezTo>
                    <a:cubicBezTo>
                      <a:pt x="2" y="141"/>
                      <a:pt x="3" y="143"/>
                      <a:pt x="5" y="145"/>
                    </a:cubicBezTo>
                    <a:cubicBezTo>
                      <a:pt x="5" y="145"/>
                      <a:pt x="9" y="149"/>
                      <a:pt x="14" y="153"/>
                    </a:cubicBezTo>
                    <a:cubicBezTo>
                      <a:pt x="19" y="157"/>
                      <a:pt x="24" y="160"/>
                      <a:pt x="24" y="160"/>
                    </a:cubicBezTo>
                    <a:cubicBezTo>
                      <a:pt x="26" y="162"/>
                      <a:pt x="27" y="164"/>
                      <a:pt x="27" y="166"/>
                    </a:cubicBezTo>
                    <a:cubicBezTo>
                      <a:pt x="27" y="166"/>
                      <a:pt x="26" y="170"/>
                      <a:pt x="26" y="174"/>
                    </a:cubicBezTo>
                    <a:cubicBezTo>
                      <a:pt x="25" y="178"/>
                      <a:pt x="25" y="182"/>
                      <a:pt x="25" y="182"/>
                    </a:cubicBezTo>
                    <a:cubicBezTo>
                      <a:pt x="25" y="182"/>
                      <a:pt x="25" y="185"/>
                      <a:pt x="25" y="189"/>
                    </a:cubicBezTo>
                    <a:cubicBezTo>
                      <a:pt x="25" y="193"/>
                      <a:pt x="26" y="197"/>
                      <a:pt x="26" y="197"/>
                    </a:cubicBezTo>
                    <a:cubicBezTo>
                      <a:pt x="26" y="199"/>
                      <a:pt x="25" y="201"/>
                      <a:pt x="23" y="203"/>
                    </a:cubicBezTo>
                    <a:cubicBezTo>
                      <a:pt x="23" y="203"/>
                      <a:pt x="18" y="206"/>
                      <a:pt x="12" y="209"/>
                    </a:cubicBezTo>
                    <a:cubicBezTo>
                      <a:pt x="7" y="213"/>
                      <a:pt x="3" y="217"/>
                      <a:pt x="3" y="217"/>
                    </a:cubicBezTo>
                    <a:cubicBezTo>
                      <a:pt x="1" y="218"/>
                      <a:pt x="0" y="221"/>
                      <a:pt x="0" y="224"/>
                    </a:cubicBezTo>
                    <a:cubicBezTo>
                      <a:pt x="0" y="224"/>
                      <a:pt x="1" y="225"/>
                      <a:pt x="1" y="227"/>
                    </a:cubicBezTo>
                    <a:cubicBezTo>
                      <a:pt x="1" y="229"/>
                      <a:pt x="2" y="231"/>
                      <a:pt x="3" y="234"/>
                    </a:cubicBezTo>
                    <a:cubicBezTo>
                      <a:pt x="4" y="238"/>
                      <a:pt x="5" y="243"/>
                      <a:pt x="5" y="243"/>
                    </a:cubicBezTo>
                    <a:cubicBezTo>
                      <a:pt x="6" y="246"/>
                      <a:pt x="8" y="248"/>
                      <a:pt x="11" y="248"/>
                    </a:cubicBezTo>
                    <a:cubicBezTo>
                      <a:pt x="11" y="248"/>
                      <a:pt x="17" y="249"/>
                      <a:pt x="23" y="250"/>
                    </a:cubicBezTo>
                    <a:cubicBezTo>
                      <a:pt x="26" y="250"/>
                      <a:pt x="29" y="250"/>
                      <a:pt x="31" y="250"/>
                    </a:cubicBezTo>
                    <a:cubicBezTo>
                      <a:pt x="34" y="251"/>
                      <a:pt x="35" y="251"/>
                      <a:pt x="35" y="251"/>
                    </a:cubicBezTo>
                    <a:cubicBezTo>
                      <a:pt x="38" y="251"/>
                      <a:pt x="40" y="252"/>
                      <a:pt x="41" y="254"/>
                    </a:cubicBezTo>
                    <a:cubicBezTo>
                      <a:pt x="41" y="254"/>
                      <a:pt x="41" y="255"/>
                      <a:pt x="42" y="256"/>
                    </a:cubicBezTo>
                    <a:cubicBezTo>
                      <a:pt x="42" y="258"/>
                      <a:pt x="43" y="259"/>
                      <a:pt x="44" y="261"/>
                    </a:cubicBezTo>
                    <a:cubicBezTo>
                      <a:pt x="45" y="263"/>
                      <a:pt x="46" y="264"/>
                      <a:pt x="47" y="266"/>
                    </a:cubicBezTo>
                    <a:cubicBezTo>
                      <a:pt x="47" y="267"/>
                      <a:pt x="48" y="268"/>
                      <a:pt x="48" y="268"/>
                    </a:cubicBezTo>
                    <a:cubicBezTo>
                      <a:pt x="48" y="268"/>
                      <a:pt x="48" y="268"/>
                      <a:pt x="49" y="270"/>
                    </a:cubicBezTo>
                    <a:cubicBezTo>
                      <a:pt x="50" y="271"/>
                      <a:pt x="51" y="273"/>
                      <a:pt x="52" y="274"/>
                    </a:cubicBezTo>
                    <a:cubicBezTo>
                      <a:pt x="53" y="276"/>
                      <a:pt x="54" y="277"/>
                      <a:pt x="55" y="278"/>
                    </a:cubicBezTo>
                    <a:cubicBezTo>
                      <a:pt x="56" y="280"/>
                      <a:pt x="56" y="280"/>
                      <a:pt x="56" y="280"/>
                    </a:cubicBezTo>
                    <a:cubicBezTo>
                      <a:pt x="58" y="282"/>
                      <a:pt x="58" y="285"/>
                      <a:pt x="57" y="287"/>
                    </a:cubicBezTo>
                    <a:cubicBezTo>
                      <a:pt x="57" y="287"/>
                      <a:pt x="56" y="288"/>
                      <a:pt x="55" y="290"/>
                    </a:cubicBezTo>
                    <a:cubicBezTo>
                      <a:pt x="55" y="292"/>
                      <a:pt x="53" y="295"/>
                      <a:pt x="52" y="298"/>
                    </a:cubicBezTo>
                    <a:cubicBezTo>
                      <a:pt x="51" y="301"/>
                      <a:pt x="50" y="304"/>
                      <a:pt x="49" y="306"/>
                    </a:cubicBezTo>
                    <a:cubicBezTo>
                      <a:pt x="48" y="308"/>
                      <a:pt x="48" y="310"/>
                      <a:pt x="48" y="310"/>
                    </a:cubicBezTo>
                    <a:cubicBezTo>
                      <a:pt x="47" y="312"/>
                      <a:pt x="48" y="315"/>
                      <a:pt x="50" y="317"/>
                    </a:cubicBezTo>
                    <a:cubicBezTo>
                      <a:pt x="50" y="317"/>
                      <a:pt x="51" y="318"/>
                      <a:pt x="52" y="319"/>
                    </a:cubicBezTo>
                    <a:cubicBezTo>
                      <a:pt x="53" y="320"/>
                      <a:pt x="55" y="322"/>
                      <a:pt x="57" y="324"/>
                    </a:cubicBezTo>
                    <a:cubicBezTo>
                      <a:pt x="59" y="325"/>
                      <a:pt x="61" y="327"/>
                      <a:pt x="62" y="328"/>
                    </a:cubicBezTo>
                    <a:cubicBezTo>
                      <a:pt x="63" y="329"/>
                      <a:pt x="64" y="330"/>
                      <a:pt x="64" y="330"/>
                    </a:cubicBezTo>
                    <a:cubicBezTo>
                      <a:pt x="66" y="332"/>
                      <a:pt x="69" y="332"/>
                      <a:pt x="72" y="331"/>
                    </a:cubicBezTo>
                    <a:cubicBezTo>
                      <a:pt x="72" y="331"/>
                      <a:pt x="73" y="331"/>
                      <a:pt x="75" y="330"/>
                    </a:cubicBezTo>
                    <a:cubicBezTo>
                      <a:pt x="77" y="329"/>
                      <a:pt x="80" y="328"/>
                      <a:pt x="83" y="326"/>
                    </a:cubicBezTo>
                    <a:cubicBezTo>
                      <a:pt x="88" y="323"/>
                      <a:pt x="94" y="320"/>
                      <a:pt x="94" y="320"/>
                    </a:cubicBezTo>
                    <a:cubicBezTo>
                      <a:pt x="96" y="319"/>
                      <a:pt x="98" y="319"/>
                      <a:pt x="100" y="320"/>
                    </a:cubicBezTo>
                    <a:cubicBezTo>
                      <a:pt x="100" y="320"/>
                      <a:pt x="101" y="321"/>
                      <a:pt x="102" y="322"/>
                    </a:cubicBezTo>
                    <a:cubicBezTo>
                      <a:pt x="103" y="322"/>
                      <a:pt x="105" y="323"/>
                      <a:pt x="107" y="324"/>
                    </a:cubicBezTo>
                    <a:cubicBezTo>
                      <a:pt x="108" y="325"/>
                      <a:pt x="110" y="326"/>
                      <a:pt x="111" y="327"/>
                    </a:cubicBezTo>
                    <a:cubicBezTo>
                      <a:pt x="113" y="327"/>
                      <a:pt x="113" y="328"/>
                      <a:pt x="113" y="328"/>
                    </a:cubicBezTo>
                    <a:cubicBezTo>
                      <a:pt x="113" y="328"/>
                      <a:pt x="114" y="328"/>
                      <a:pt x="116" y="329"/>
                    </a:cubicBezTo>
                    <a:cubicBezTo>
                      <a:pt x="117" y="329"/>
                      <a:pt x="119" y="330"/>
                      <a:pt x="120" y="331"/>
                    </a:cubicBezTo>
                    <a:cubicBezTo>
                      <a:pt x="122" y="332"/>
                      <a:pt x="124" y="333"/>
                      <a:pt x="125" y="333"/>
                    </a:cubicBezTo>
                    <a:cubicBezTo>
                      <a:pt x="127" y="334"/>
                      <a:pt x="127" y="334"/>
                      <a:pt x="127" y="334"/>
                    </a:cubicBezTo>
                    <a:cubicBezTo>
                      <a:pt x="130" y="335"/>
                      <a:pt x="131" y="337"/>
                      <a:pt x="131" y="339"/>
                    </a:cubicBezTo>
                    <a:cubicBezTo>
                      <a:pt x="131" y="339"/>
                      <a:pt x="132" y="345"/>
                      <a:pt x="133" y="351"/>
                    </a:cubicBezTo>
                    <a:cubicBezTo>
                      <a:pt x="135" y="357"/>
                      <a:pt x="136" y="363"/>
                      <a:pt x="136" y="363"/>
                    </a:cubicBezTo>
                    <a:cubicBezTo>
                      <a:pt x="137" y="366"/>
                      <a:pt x="139" y="368"/>
                      <a:pt x="141" y="368"/>
                    </a:cubicBezTo>
                    <a:cubicBezTo>
                      <a:pt x="141" y="368"/>
                      <a:pt x="143" y="368"/>
                      <a:pt x="145" y="369"/>
                    </a:cubicBezTo>
                    <a:cubicBezTo>
                      <a:pt x="146" y="369"/>
                      <a:pt x="149" y="370"/>
                      <a:pt x="151" y="370"/>
                    </a:cubicBezTo>
                    <a:cubicBezTo>
                      <a:pt x="154" y="370"/>
                      <a:pt x="156" y="371"/>
                      <a:pt x="158" y="371"/>
                    </a:cubicBezTo>
                    <a:cubicBezTo>
                      <a:pt x="160" y="371"/>
                      <a:pt x="161" y="371"/>
                      <a:pt x="161" y="371"/>
                    </a:cubicBezTo>
                    <a:cubicBezTo>
                      <a:pt x="164" y="372"/>
                      <a:pt x="166" y="371"/>
                      <a:pt x="168" y="369"/>
                    </a:cubicBezTo>
                    <a:close/>
                    <a:moveTo>
                      <a:pt x="163" y="305"/>
                    </a:moveTo>
                    <a:cubicBezTo>
                      <a:pt x="154" y="303"/>
                      <a:pt x="146" y="301"/>
                      <a:pt x="140" y="299"/>
                    </a:cubicBezTo>
                    <a:cubicBezTo>
                      <a:pt x="137" y="297"/>
                      <a:pt x="134" y="296"/>
                      <a:pt x="133" y="296"/>
                    </a:cubicBezTo>
                    <a:cubicBezTo>
                      <a:pt x="131" y="295"/>
                      <a:pt x="130" y="294"/>
                      <a:pt x="130" y="294"/>
                    </a:cubicBezTo>
                    <a:cubicBezTo>
                      <a:pt x="130" y="294"/>
                      <a:pt x="129" y="294"/>
                      <a:pt x="127" y="293"/>
                    </a:cubicBezTo>
                    <a:cubicBezTo>
                      <a:pt x="126" y="292"/>
                      <a:pt x="123" y="291"/>
                      <a:pt x="121" y="289"/>
                    </a:cubicBezTo>
                    <a:cubicBezTo>
                      <a:pt x="115" y="286"/>
                      <a:pt x="108" y="281"/>
                      <a:pt x="102" y="275"/>
                    </a:cubicBezTo>
                    <a:cubicBezTo>
                      <a:pt x="95" y="269"/>
                      <a:pt x="90" y="262"/>
                      <a:pt x="86" y="257"/>
                    </a:cubicBezTo>
                    <a:cubicBezTo>
                      <a:pt x="84" y="255"/>
                      <a:pt x="82" y="252"/>
                      <a:pt x="82" y="251"/>
                    </a:cubicBezTo>
                    <a:cubicBezTo>
                      <a:pt x="81" y="249"/>
                      <a:pt x="80" y="248"/>
                      <a:pt x="80" y="248"/>
                    </a:cubicBezTo>
                    <a:cubicBezTo>
                      <a:pt x="80" y="248"/>
                      <a:pt x="79" y="247"/>
                      <a:pt x="78" y="246"/>
                    </a:cubicBezTo>
                    <a:cubicBezTo>
                      <a:pt x="78" y="244"/>
                      <a:pt x="76" y="242"/>
                      <a:pt x="75" y="239"/>
                    </a:cubicBezTo>
                    <a:cubicBezTo>
                      <a:pt x="72" y="233"/>
                      <a:pt x="69" y="225"/>
                      <a:pt x="67" y="217"/>
                    </a:cubicBezTo>
                    <a:cubicBezTo>
                      <a:pt x="64" y="208"/>
                      <a:pt x="63" y="200"/>
                      <a:pt x="63" y="193"/>
                    </a:cubicBezTo>
                    <a:cubicBezTo>
                      <a:pt x="63" y="190"/>
                      <a:pt x="63" y="188"/>
                      <a:pt x="63" y="186"/>
                    </a:cubicBezTo>
                    <a:cubicBezTo>
                      <a:pt x="63" y="184"/>
                      <a:pt x="63" y="183"/>
                      <a:pt x="63" y="183"/>
                    </a:cubicBezTo>
                    <a:cubicBezTo>
                      <a:pt x="63" y="183"/>
                      <a:pt x="63" y="182"/>
                      <a:pt x="63" y="180"/>
                    </a:cubicBezTo>
                    <a:cubicBezTo>
                      <a:pt x="63" y="178"/>
                      <a:pt x="63" y="175"/>
                      <a:pt x="64" y="172"/>
                    </a:cubicBezTo>
                    <a:cubicBezTo>
                      <a:pt x="64" y="166"/>
                      <a:pt x="66" y="157"/>
                      <a:pt x="69" y="149"/>
                    </a:cubicBezTo>
                    <a:cubicBezTo>
                      <a:pt x="71" y="141"/>
                      <a:pt x="75" y="133"/>
                      <a:pt x="78" y="127"/>
                    </a:cubicBezTo>
                    <a:cubicBezTo>
                      <a:pt x="81" y="122"/>
                      <a:pt x="84" y="118"/>
                      <a:pt x="84" y="118"/>
                    </a:cubicBezTo>
                    <a:cubicBezTo>
                      <a:pt x="84" y="118"/>
                      <a:pt x="86" y="115"/>
                      <a:pt x="90" y="110"/>
                    </a:cubicBezTo>
                    <a:cubicBezTo>
                      <a:pt x="94" y="105"/>
                      <a:pt x="100" y="98"/>
                      <a:pt x="107" y="93"/>
                    </a:cubicBezTo>
                    <a:cubicBezTo>
                      <a:pt x="114" y="87"/>
                      <a:pt x="121" y="83"/>
                      <a:pt x="127" y="80"/>
                    </a:cubicBezTo>
                    <a:cubicBezTo>
                      <a:pt x="132" y="77"/>
                      <a:pt x="136" y="75"/>
                      <a:pt x="136" y="75"/>
                    </a:cubicBezTo>
                    <a:cubicBezTo>
                      <a:pt x="136" y="75"/>
                      <a:pt x="140" y="74"/>
                      <a:pt x="146" y="72"/>
                    </a:cubicBezTo>
                    <a:cubicBezTo>
                      <a:pt x="153" y="70"/>
                      <a:pt x="161" y="68"/>
                      <a:pt x="169" y="67"/>
                    </a:cubicBezTo>
                    <a:cubicBezTo>
                      <a:pt x="178" y="66"/>
                      <a:pt x="187" y="66"/>
                      <a:pt x="193" y="66"/>
                    </a:cubicBezTo>
                    <a:cubicBezTo>
                      <a:pt x="196" y="66"/>
                      <a:pt x="199" y="67"/>
                      <a:pt x="201" y="67"/>
                    </a:cubicBezTo>
                    <a:cubicBezTo>
                      <a:pt x="203" y="67"/>
                      <a:pt x="204" y="68"/>
                      <a:pt x="204" y="68"/>
                    </a:cubicBezTo>
                    <a:cubicBezTo>
                      <a:pt x="204" y="68"/>
                      <a:pt x="205" y="68"/>
                      <a:pt x="207" y="68"/>
                    </a:cubicBezTo>
                    <a:cubicBezTo>
                      <a:pt x="208" y="69"/>
                      <a:pt x="211" y="69"/>
                      <a:pt x="214" y="70"/>
                    </a:cubicBezTo>
                    <a:cubicBezTo>
                      <a:pt x="220" y="72"/>
                      <a:pt x="229" y="74"/>
                      <a:pt x="236" y="78"/>
                    </a:cubicBezTo>
                    <a:cubicBezTo>
                      <a:pt x="244" y="82"/>
                      <a:pt x="251" y="87"/>
                      <a:pt x="256" y="91"/>
                    </a:cubicBezTo>
                    <a:cubicBezTo>
                      <a:pt x="259" y="93"/>
                      <a:pt x="261" y="94"/>
                      <a:pt x="262" y="96"/>
                    </a:cubicBezTo>
                    <a:cubicBezTo>
                      <a:pt x="264" y="97"/>
                      <a:pt x="265" y="98"/>
                      <a:pt x="265" y="98"/>
                    </a:cubicBezTo>
                    <a:cubicBezTo>
                      <a:pt x="265" y="98"/>
                      <a:pt x="265" y="98"/>
                      <a:pt x="267" y="100"/>
                    </a:cubicBezTo>
                    <a:cubicBezTo>
                      <a:pt x="268" y="101"/>
                      <a:pt x="270" y="103"/>
                      <a:pt x="272" y="105"/>
                    </a:cubicBezTo>
                    <a:cubicBezTo>
                      <a:pt x="276" y="110"/>
                      <a:pt x="282" y="117"/>
                      <a:pt x="286" y="124"/>
                    </a:cubicBezTo>
                    <a:cubicBezTo>
                      <a:pt x="291" y="131"/>
                      <a:pt x="294" y="139"/>
                      <a:pt x="296" y="145"/>
                    </a:cubicBezTo>
                    <a:cubicBezTo>
                      <a:pt x="298" y="148"/>
                      <a:pt x="298" y="151"/>
                      <a:pt x="299" y="153"/>
                    </a:cubicBezTo>
                    <a:cubicBezTo>
                      <a:pt x="299" y="155"/>
                      <a:pt x="300" y="156"/>
                      <a:pt x="300" y="156"/>
                    </a:cubicBezTo>
                    <a:cubicBezTo>
                      <a:pt x="300" y="156"/>
                      <a:pt x="300" y="157"/>
                      <a:pt x="300" y="159"/>
                    </a:cubicBezTo>
                    <a:cubicBezTo>
                      <a:pt x="301" y="160"/>
                      <a:pt x="301" y="163"/>
                      <a:pt x="302" y="166"/>
                    </a:cubicBezTo>
                    <a:cubicBezTo>
                      <a:pt x="303" y="172"/>
                      <a:pt x="304" y="181"/>
                      <a:pt x="303" y="190"/>
                    </a:cubicBezTo>
                    <a:cubicBezTo>
                      <a:pt x="303" y="198"/>
                      <a:pt x="302" y="207"/>
                      <a:pt x="300" y="213"/>
                    </a:cubicBezTo>
                    <a:cubicBezTo>
                      <a:pt x="300" y="215"/>
                      <a:pt x="300" y="216"/>
                      <a:pt x="299" y="217"/>
                    </a:cubicBezTo>
                    <a:cubicBezTo>
                      <a:pt x="299" y="219"/>
                      <a:pt x="299" y="220"/>
                      <a:pt x="299" y="221"/>
                    </a:cubicBezTo>
                    <a:cubicBezTo>
                      <a:pt x="298" y="222"/>
                      <a:pt x="298" y="224"/>
                      <a:pt x="298" y="224"/>
                    </a:cubicBezTo>
                    <a:cubicBezTo>
                      <a:pt x="298" y="224"/>
                      <a:pt x="297" y="225"/>
                      <a:pt x="297" y="226"/>
                    </a:cubicBezTo>
                    <a:cubicBezTo>
                      <a:pt x="296" y="228"/>
                      <a:pt x="295" y="231"/>
                      <a:pt x="294" y="234"/>
                    </a:cubicBezTo>
                    <a:cubicBezTo>
                      <a:pt x="291" y="240"/>
                      <a:pt x="287" y="247"/>
                      <a:pt x="282" y="254"/>
                    </a:cubicBezTo>
                    <a:cubicBezTo>
                      <a:pt x="278" y="261"/>
                      <a:pt x="272" y="268"/>
                      <a:pt x="267" y="272"/>
                    </a:cubicBezTo>
                    <a:cubicBezTo>
                      <a:pt x="266" y="273"/>
                      <a:pt x="265" y="274"/>
                      <a:pt x="264" y="275"/>
                    </a:cubicBezTo>
                    <a:cubicBezTo>
                      <a:pt x="263" y="276"/>
                      <a:pt x="262" y="277"/>
                      <a:pt x="262" y="278"/>
                    </a:cubicBezTo>
                    <a:cubicBezTo>
                      <a:pt x="260" y="279"/>
                      <a:pt x="259" y="279"/>
                      <a:pt x="259" y="279"/>
                    </a:cubicBezTo>
                    <a:cubicBezTo>
                      <a:pt x="259" y="279"/>
                      <a:pt x="258" y="280"/>
                      <a:pt x="257" y="281"/>
                    </a:cubicBezTo>
                    <a:cubicBezTo>
                      <a:pt x="256" y="282"/>
                      <a:pt x="255" y="283"/>
                      <a:pt x="254" y="283"/>
                    </a:cubicBezTo>
                    <a:cubicBezTo>
                      <a:pt x="253" y="284"/>
                      <a:pt x="252" y="285"/>
                      <a:pt x="251" y="286"/>
                    </a:cubicBezTo>
                    <a:cubicBezTo>
                      <a:pt x="245" y="290"/>
                      <a:pt x="238" y="294"/>
                      <a:pt x="230" y="297"/>
                    </a:cubicBezTo>
                    <a:cubicBezTo>
                      <a:pt x="222" y="301"/>
                      <a:pt x="214" y="303"/>
                      <a:pt x="207" y="304"/>
                    </a:cubicBezTo>
                    <a:cubicBezTo>
                      <a:pt x="204" y="305"/>
                      <a:pt x="202" y="305"/>
                      <a:pt x="200" y="305"/>
                    </a:cubicBezTo>
                    <a:cubicBezTo>
                      <a:pt x="198" y="306"/>
                      <a:pt x="197" y="306"/>
                      <a:pt x="197" y="306"/>
                    </a:cubicBezTo>
                    <a:cubicBezTo>
                      <a:pt x="197" y="306"/>
                      <a:pt x="196" y="306"/>
                      <a:pt x="194" y="306"/>
                    </a:cubicBezTo>
                    <a:cubicBezTo>
                      <a:pt x="193" y="306"/>
                      <a:pt x="192" y="306"/>
                      <a:pt x="190" y="306"/>
                    </a:cubicBezTo>
                    <a:cubicBezTo>
                      <a:pt x="189" y="306"/>
                      <a:pt x="188" y="307"/>
                      <a:pt x="186" y="307"/>
                    </a:cubicBezTo>
                    <a:cubicBezTo>
                      <a:pt x="180" y="307"/>
                      <a:pt x="171" y="306"/>
                      <a:pt x="163" y="305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56">
                <a:extLst>
                  <a:ext uri="{FF2B5EF4-FFF2-40B4-BE49-F238E27FC236}">
                    <a16:creationId xmlns:a16="http://schemas.microsoft.com/office/drawing/2014/main" id="{D2521975-2795-3DA7-443C-2B6AC57CD1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5000" y="2741403"/>
                <a:ext cx="758422" cy="765141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  <a:gd name="T112" fmla="*/ 71 w 1504"/>
                  <a:gd name="T113" fmla="*/ 71 w 1504"/>
                  <a:gd name="T114" fmla="*/ 71 w 1504"/>
                  <a:gd name="T115" fmla="*/ 71 w 1504"/>
                  <a:gd name="T116" fmla="*/ 71 w 1504"/>
                  <a:gd name="T117" fmla="*/ 71 w 1504"/>
                  <a:gd name="T118" fmla="*/ 71 w 1504"/>
                  <a:gd name="T119" fmla="*/ 71 w 1504"/>
                  <a:gd name="T120" fmla="*/ 71 w 1504"/>
                  <a:gd name="T121" fmla="*/ 71 w 1504"/>
                  <a:gd name="T122" fmla="*/ 71 w 1504"/>
                  <a:gd name="T123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2" h="385">
                    <a:moveTo>
                      <a:pt x="178" y="382"/>
                    </a:moveTo>
                    <a:cubicBezTo>
                      <a:pt x="178" y="382"/>
                      <a:pt x="179" y="381"/>
                      <a:pt x="181" y="379"/>
                    </a:cubicBezTo>
                    <a:cubicBezTo>
                      <a:pt x="182" y="377"/>
                      <a:pt x="183" y="375"/>
                      <a:pt x="185" y="372"/>
                    </a:cubicBezTo>
                    <a:cubicBezTo>
                      <a:pt x="188" y="367"/>
                      <a:pt x="191" y="361"/>
                      <a:pt x="191" y="361"/>
                    </a:cubicBezTo>
                    <a:cubicBezTo>
                      <a:pt x="192" y="359"/>
                      <a:pt x="194" y="358"/>
                      <a:pt x="196" y="358"/>
                    </a:cubicBezTo>
                    <a:cubicBezTo>
                      <a:pt x="196" y="358"/>
                      <a:pt x="212" y="356"/>
                      <a:pt x="212" y="356"/>
                    </a:cubicBezTo>
                    <a:cubicBezTo>
                      <a:pt x="212" y="357"/>
                      <a:pt x="228" y="353"/>
                      <a:pt x="228" y="353"/>
                    </a:cubicBezTo>
                    <a:cubicBezTo>
                      <a:pt x="229" y="353"/>
                      <a:pt x="230" y="353"/>
                      <a:pt x="232" y="353"/>
                    </a:cubicBezTo>
                    <a:cubicBezTo>
                      <a:pt x="233" y="354"/>
                      <a:pt x="234" y="354"/>
                      <a:pt x="234" y="355"/>
                    </a:cubicBezTo>
                    <a:cubicBezTo>
                      <a:pt x="234" y="355"/>
                      <a:pt x="239" y="359"/>
                      <a:pt x="243" y="363"/>
                    </a:cubicBezTo>
                    <a:cubicBezTo>
                      <a:pt x="247" y="368"/>
                      <a:pt x="252" y="372"/>
                      <a:pt x="252" y="372"/>
                    </a:cubicBezTo>
                    <a:cubicBezTo>
                      <a:pt x="254" y="373"/>
                      <a:pt x="257" y="374"/>
                      <a:pt x="260" y="373"/>
                    </a:cubicBezTo>
                    <a:cubicBezTo>
                      <a:pt x="260" y="373"/>
                      <a:pt x="264" y="371"/>
                      <a:pt x="269" y="369"/>
                    </a:cubicBezTo>
                    <a:cubicBezTo>
                      <a:pt x="271" y="368"/>
                      <a:pt x="274" y="367"/>
                      <a:pt x="275" y="366"/>
                    </a:cubicBezTo>
                    <a:cubicBezTo>
                      <a:pt x="277" y="365"/>
                      <a:pt x="278" y="364"/>
                      <a:pt x="278" y="364"/>
                    </a:cubicBezTo>
                    <a:cubicBezTo>
                      <a:pt x="281" y="363"/>
                      <a:pt x="282" y="360"/>
                      <a:pt x="282" y="358"/>
                    </a:cubicBezTo>
                    <a:cubicBezTo>
                      <a:pt x="282" y="358"/>
                      <a:pt x="283" y="352"/>
                      <a:pt x="282" y="346"/>
                    </a:cubicBezTo>
                    <a:cubicBezTo>
                      <a:pt x="282" y="340"/>
                      <a:pt x="281" y="334"/>
                      <a:pt x="281" y="334"/>
                    </a:cubicBezTo>
                    <a:cubicBezTo>
                      <a:pt x="281" y="331"/>
                      <a:pt x="282" y="329"/>
                      <a:pt x="284" y="328"/>
                    </a:cubicBezTo>
                    <a:cubicBezTo>
                      <a:pt x="284" y="328"/>
                      <a:pt x="285" y="327"/>
                      <a:pt x="286" y="326"/>
                    </a:cubicBezTo>
                    <a:cubicBezTo>
                      <a:pt x="288" y="325"/>
                      <a:pt x="289" y="324"/>
                      <a:pt x="291" y="323"/>
                    </a:cubicBezTo>
                    <a:cubicBezTo>
                      <a:pt x="294" y="320"/>
                      <a:pt x="297" y="318"/>
                      <a:pt x="297" y="318"/>
                    </a:cubicBezTo>
                    <a:cubicBezTo>
                      <a:pt x="297" y="318"/>
                      <a:pt x="298" y="317"/>
                      <a:pt x="299" y="316"/>
                    </a:cubicBezTo>
                    <a:cubicBezTo>
                      <a:pt x="300" y="315"/>
                      <a:pt x="301" y="314"/>
                      <a:pt x="303" y="312"/>
                    </a:cubicBezTo>
                    <a:cubicBezTo>
                      <a:pt x="306" y="309"/>
                      <a:pt x="309" y="307"/>
                      <a:pt x="309" y="307"/>
                    </a:cubicBezTo>
                    <a:cubicBezTo>
                      <a:pt x="310" y="305"/>
                      <a:pt x="313" y="304"/>
                      <a:pt x="315" y="305"/>
                    </a:cubicBezTo>
                    <a:cubicBezTo>
                      <a:pt x="315" y="305"/>
                      <a:pt x="321" y="306"/>
                      <a:pt x="327" y="307"/>
                    </a:cubicBezTo>
                    <a:cubicBezTo>
                      <a:pt x="333" y="308"/>
                      <a:pt x="339" y="309"/>
                      <a:pt x="339" y="309"/>
                    </a:cubicBezTo>
                    <a:cubicBezTo>
                      <a:pt x="341" y="309"/>
                      <a:pt x="344" y="308"/>
                      <a:pt x="346" y="306"/>
                    </a:cubicBezTo>
                    <a:cubicBezTo>
                      <a:pt x="346" y="306"/>
                      <a:pt x="348" y="302"/>
                      <a:pt x="351" y="297"/>
                    </a:cubicBezTo>
                    <a:cubicBezTo>
                      <a:pt x="353" y="295"/>
                      <a:pt x="354" y="293"/>
                      <a:pt x="355" y="291"/>
                    </a:cubicBezTo>
                    <a:cubicBezTo>
                      <a:pt x="356" y="290"/>
                      <a:pt x="357" y="289"/>
                      <a:pt x="357" y="289"/>
                    </a:cubicBezTo>
                    <a:cubicBezTo>
                      <a:pt x="358" y="286"/>
                      <a:pt x="358" y="283"/>
                      <a:pt x="357" y="281"/>
                    </a:cubicBezTo>
                    <a:cubicBezTo>
                      <a:pt x="357" y="281"/>
                      <a:pt x="354" y="276"/>
                      <a:pt x="350" y="271"/>
                    </a:cubicBezTo>
                    <a:cubicBezTo>
                      <a:pt x="348" y="268"/>
                      <a:pt x="347" y="266"/>
                      <a:pt x="345" y="264"/>
                    </a:cubicBezTo>
                    <a:cubicBezTo>
                      <a:pt x="344" y="262"/>
                      <a:pt x="343" y="261"/>
                      <a:pt x="343" y="261"/>
                    </a:cubicBezTo>
                    <a:cubicBezTo>
                      <a:pt x="341" y="259"/>
                      <a:pt x="341" y="257"/>
                      <a:pt x="342" y="255"/>
                    </a:cubicBezTo>
                    <a:cubicBezTo>
                      <a:pt x="342" y="255"/>
                      <a:pt x="343" y="251"/>
                      <a:pt x="345" y="247"/>
                    </a:cubicBezTo>
                    <a:cubicBezTo>
                      <a:pt x="346" y="245"/>
                      <a:pt x="346" y="243"/>
                      <a:pt x="347" y="242"/>
                    </a:cubicBezTo>
                    <a:cubicBezTo>
                      <a:pt x="347" y="240"/>
                      <a:pt x="347" y="239"/>
                      <a:pt x="347" y="239"/>
                    </a:cubicBezTo>
                    <a:cubicBezTo>
                      <a:pt x="347" y="239"/>
                      <a:pt x="348" y="236"/>
                      <a:pt x="349" y="232"/>
                    </a:cubicBezTo>
                    <a:cubicBezTo>
                      <a:pt x="350" y="230"/>
                      <a:pt x="350" y="228"/>
                      <a:pt x="351" y="226"/>
                    </a:cubicBezTo>
                    <a:cubicBezTo>
                      <a:pt x="351" y="225"/>
                      <a:pt x="351" y="224"/>
                      <a:pt x="351" y="224"/>
                    </a:cubicBezTo>
                    <a:cubicBezTo>
                      <a:pt x="351" y="222"/>
                      <a:pt x="353" y="220"/>
                      <a:pt x="355" y="219"/>
                    </a:cubicBezTo>
                    <a:cubicBezTo>
                      <a:pt x="355" y="219"/>
                      <a:pt x="357" y="218"/>
                      <a:pt x="359" y="218"/>
                    </a:cubicBezTo>
                    <a:cubicBezTo>
                      <a:pt x="361" y="217"/>
                      <a:pt x="364" y="216"/>
                      <a:pt x="367" y="215"/>
                    </a:cubicBezTo>
                    <a:cubicBezTo>
                      <a:pt x="372" y="212"/>
                      <a:pt x="378" y="210"/>
                      <a:pt x="378" y="210"/>
                    </a:cubicBezTo>
                    <a:cubicBezTo>
                      <a:pt x="380" y="209"/>
                      <a:pt x="382" y="206"/>
                      <a:pt x="382" y="203"/>
                    </a:cubicBezTo>
                    <a:cubicBezTo>
                      <a:pt x="382" y="203"/>
                      <a:pt x="382" y="198"/>
                      <a:pt x="382" y="193"/>
                    </a:cubicBezTo>
                    <a:cubicBezTo>
                      <a:pt x="382" y="188"/>
                      <a:pt x="382" y="183"/>
                      <a:pt x="382" y="183"/>
                    </a:cubicBezTo>
                    <a:cubicBezTo>
                      <a:pt x="382" y="180"/>
                      <a:pt x="380" y="177"/>
                      <a:pt x="378" y="176"/>
                    </a:cubicBezTo>
                    <a:cubicBezTo>
                      <a:pt x="378" y="176"/>
                      <a:pt x="372" y="174"/>
                      <a:pt x="367" y="171"/>
                    </a:cubicBezTo>
                    <a:cubicBezTo>
                      <a:pt x="361" y="169"/>
                      <a:pt x="355" y="167"/>
                      <a:pt x="355" y="167"/>
                    </a:cubicBezTo>
                    <a:cubicBezTo>
                      <a:pt x="353" y="166"/>
                      <a:pt x="352" y="164"/>
                      <a:pt x="351" y="162"/>
                    </a:cubicBezTo>
                    <a:cubicBezTo>
                      <a:pt x="351" y="162"/>
                      <a:pt x="350" y="158"/>
                      <a:pt x="349" y="154"/>
                    </a:cubicBezTo>
                    <a:cubicBezTo>
                      <a:pt x="349" y="152"/>
                      <a:pt x="349" y="150"/>
                      <a:pt x="348" y="149"/>
                    </a:cubicBezTo>
                    <a:cubicBezTo>
                      <a:pt x="348" y="147"/>
                      <a:pt x="347" y="146"/>
                      <a:pt x="347" y="146"/>
                    </a:cubicBezTo>
                    <a:cubicBezTo>
                      <a:pt x="347" y="146"/>
                      <a:pt x="346" y="143"/>
                      <a:pt x="345" y="139"/>
                    </a:cubicBezTo>
                    <a:cubicBezTo>
                      <a:pt x="344" y="137"/>
                      <a:pt x="344" y="135"/>
                      <a:pt x="343" y="134"/>
                    </a:cubicBezTo>
                    <a:cubicBezTo>
                      <a:pt x="342" y="132"/>
                      <a:pt x="342" y="131"/>
                      <a:pt x="342" y="131"/>
                    </a:cubicBezTo>
                    <a:cubicBezTo>
                      <a:pt x="341" y="129"/>
                      <a:pt x="341" y="127"/>
                      <a:pt x="343" y="125"/>
                    </a:cubicBezTo>
                    <a:cubicBezTo>
                      <a:pt x="343" y="125"/>
                      <a:pt x="347" y="120"/>
                      <a:pt x="350" y="115"/>
                    </a:cubicBezTo>
                    <a:cubicBezTo>
                      <a:pt x="354" y="110"/>
                      <a:pt x="357" y="105"/>
                      <a:pt x="357" y="105"/>
                    </a:cubicBezTo>
                    <a:cubicBezTo>
                      <a:pt x="358" y="103"/>
                      <a:pt x="358" y="100"/>
                      <a:pt x="357" y="97"/>
                    </a:cubicBezTo>
                    <a:cubicBezTo>
                      <a:pt x="357" y="97"/>
                      <a:pt x="356" y="96"/>
                      <a:pt x="355" y="95"/>
                    </a:cubicBezTo>
                    <a:cubicBezTo>
                      <a:pt x="354" y="93"/>
                      <a:pt x="353" y="91"/>
                      <a:pt x="351" y="89"/>
                    </a:cubicBezTo>
                    <a:cubicBezTo>
                      <a:pt x="349" y="84"/>
                      <a:pt x="346" y="80"/>
                      <a:pt x="346" y="80"/>
                    </a:cubicBezTo>
                    <a:cubicBezTo>
                      <a:pt x="345" y="79"/>
                      <a:pt x="344" y="78"/>
                      <a:pt x="343" y="77"/>
                    </a:cubicBezTo>
                    <a:cubicBezTo>
                      <a:pt x="342" y="77"/>
                      <a:pt x="340" y="77"/>
                      <a:pt x="339" y="77"/>
                    </a:cubicBezTo>
                    <a:cubicBezTo>
                      <a:pt x="339" y="77"/>
                      <a:pt x="333" y="78"/>
                      <a:pt x="327" y="79"/>
                    </a:cubicBezTo>
                    <a:cubicBezTo>
                      <a:pt x="321" y="80"/>
                      <a:pt x="315" y="81"/>
                      <a:pt x="315" y="81"/>
                    </a:cubicBezTo>
                    <a:cubicBezTo>
                      <a:pt x="313" y="82"/>
                      <a:pt x="310" y="81"/>
                      <a:pt x="309" y="79"/>
                    </a:cubicBezTo>
                    <a:cubicBezTo>
                      <a:pt x="309" y="79"/>
                      <a:pt x="306" y="76"/>
                      <a:pt x="303" y="74"/>
                    </a:cubicBezTo>
                    <a:cubicBezTo>
                      <a:pt x="302" y="72"/>
                      <a:pt x="300" y="71"/>
                      <a:pt x="299" y="70"/>
                    </a:cubicBezTo>
                    <a:cubicBezTo>
                      <a:pt x="298" y="69"/>
                      <a:pt x="297" y="68"/>
                      <a:pt x="297" y="68"/>
                    </a:cubicBezTo>
                    <a:cubicBezTo>
                      <a:pt x="297" y="68"/>
                      <a:pt x="294" y="66"/>
                      <a:pt x="291" y="63"/>
                    </a:cubicBezTo>
                    <a:cubicBezTo>
                      <a:pt x="289" y="62"/>
                      <a:pt x="288" y="61"/>
                      <a:pt x="287" y="60"/>
                    </a:cubicBezTo>
                    <a:cubicBezTo>
                      <a:pt x="285" y="59"/>
                      <a:pt x="285" y="58"/>
                      <a:pt x="285" y="58"/>
                    </a:cubicBezTo>
                    <a:cubicBezTo>
                      <a:pt x="283" y="57"/>
                      <a:pt x="281" y="55"/>
                      <a:pt x="282" y="52"/>
                    </a:cubicBezTo>
                    <a:cubicBezTo>
                      <a:pt x="282" y="52"/>
                      <a:pt x="282" y="46"/>
                      <a:pt x="283" y="40"/>
                    </a:cubicBezTo>
                    <a:cubicBezTo>
                      <a:pt x="283" y="34"/>
                      <a:pt x="283" y="28"/>
                      <a:pt x="283" y="28"/>
                    </a:cubicBezTo>
                    <a:cubicBezTo>
                      <a:pt x="283" y="26"/>
                      <a:pt x="281" y="23"/>
                      <a:pt x="278" y="22"/>
                    </a:cubicBezTo>
                    <a:cubicBezTo>
                      <a:pt x="278" y="22"/>
                      <a:pt x="274" y="20"/>
                      <a:pt x="269" y="17"/>
                    </a:cubicBezTo>
                    <a:cubicBezTo>
                      <a:pt x="265" y="15"/>
                      <a:pt x="260" y="13"/>
                      <a:pt x="260" y="13"/>
                    </a:cubicBezTo>
                    <a:cubicBezTo>
                      <a:pt x="257" y="12"/>
                      <a:pt x="254" y="13"/>
                      <a:pt x="252" y="14"/>
                    </a:cubicBezTo>
                    <a:cubicBezTo>
                      <a:pt x="252" y="14"/>
                      <a:pt x="248" y="18"/>
                      <a:pt x="243" y="22"/>
                    </a:cubicBezTo>
                    <a:cubicBezTo>
                      <a:pt x="239" y="26"/>
                      <a:pt x="235" y="31"/>
                      <a:pt x="235" y="31"/>
                    </a:cubicBezTo>
                    <a:cubicBezTo>
                      <a:pt x="233" y="33"/>
                      <a:pt x="231" y="33"/>
                      <a:pt x="228" y="33"/>
                    </a:cubicBezTo>
                    <a:cubicBezTo>
                      <a:pt x="228" y="33"/>
                      <a:pt x="227" y="32"/>
                      <a:pt x="226" y="32"/>
                    </a:cubicBezTo>
                    <a:cubicBezTo>
                      <a:pt x="224" y="32"/>
                      <a:pt x="222" y="31"/>
                      <a:pt x="220" y="31"/>
                    </a:cubicBezTo>
                    <a:cubicBezTo>
                      <a:pt x="217" y="30"/>
                      <a:pt x="213" y="29"/>
                      <a:pt x="213" y="29"/>
                    </a:cubicBezTo>
                    <a:cubicBezTo>
                      <a:pt x="213" y="29"/>
                      <a:pt x="212" y="29"/>
                      <a:pt x="210" y="29"/>
                    </a:cubicBezTo>
                    <a:cubicBezTo>
                      <a:pt x="209" y="29"/>
                      <a:pt x="207" y="29"/>
                      <a:pt x="205" y="29"/>
                    </a:cubicBezTo>
                    <a:cubicBezTo>
                      <a:pt x="201" y="28"/>
                      <a:pt x="197" y="28"/>
                      <a:pt x="197" y="28"/>
                    </a:cubicBezTo>
                    <a:cubicBezTo>
                      <a:pt x="194" y="28"/>
                      <a:pt x="192" y="26"/>
                      <a:pt x="191" y="24"/>
                    </a:cubicBezTo>
                    <a:cubicBezTo>
                      <a:pt x="191" y="24"/>
                      <a:pt x="188" y="19"/>
                      <a:pt x="185" y="14"/>
                    </a:cubicBezTo>
                    <a:cubicBezTo>
                      <a:pt x="182" y="9"/>
                      <a:pt x="179" y="3"/>
                      <a:pt x="179" y="3"/>
                    </a:cubicBezTo>
                    <a:cubicBezTo>
                      <a:pt x="178" y="2"/>
                      <a:pt x="177" y="2"/>
                      <a:pt x="176" y="1"/>
                    </a:cubicBezTo>
                    <a:cubicBezTo>
                      <a:pt x="175" y="1"/>
                      <a:pt x="173" y="0"/>
                      <a:pt x="172" y="1"/>
                    </a:cubicBezTo>
                    <a:cubicBezTo>
                      <a:pt x="172" y="1"/>
                      <a:pt x="167" y="1"/>
                      <a:pt x="162" y="2"/>
                    </a:cubicBezTo>
                    <a:cubicBezTo>
                      <a:pt x="159" y="2"/>
                      <a:pt x="156" y="2"/>
                      <a:pt x="155" y="3"/>
                    </a:cubicBezTo>
                    <a:cubicBezTo>
                      <a:pt x="153" y="3"/>
                      <a:pt x="151" y="4"/>
                      <a:pt x="151" y="4"/>
                    </a:cubicBezTo>
                    <a:cubicBezTo>
                      <a:pt x="149" y="4"/>
                      <a:pt x="146" y="6"/>
                      <a:pt x="146" y="8"/>
                    </a:cubicBezTo>
                    <a:cubicBezTo>
                      <a:pt x="146" y="8"/>
                      <a:pt x="144" y="14"/>
                      <a:pt x="142" y="20"/>
                    </a:cubicBezTo>
                    <a:cubicBezTo>
                      <a:pt x="141" y="26"/>
                      <a:pt x="140" y="32"/>
                      <a:pt x="140" y="32"/>
                    </a:cubicBezTo>
                    <a:cubicBezTo>
                      <a:pt x="139" y="34"/>
                      <a:pt x="138" y="36"/>
                      <a:pt x="135" y="37"/>
                    </a:cubicBezTo>
                    <a:cubicBezTo>
                      <a:pt x="135" y="37"/>
                      <a:pt x="134" y="37"/>
                      <a:pt x="133" y="38"/>
                    </a:cubicBezTo>
                    <a:cubicBezTo>
                      <a:pt x="132" y="38"/>
                      <a:pt x="130" y="39"/>
                      <a:pt x="128" y="40"/>
                    </a:cubicBezTo>
                    <a:cubicBezTo>
                      <a:pt x="124" y="41"/>
                      <a:pt x="121" y="43"/>
                      <a:pt x="121" y="43"/>
                    </a:cubicBezTo>
                    <a:cubicBezTo>
                      <a:pt x="121" y="43"/>
                      <a:pt x="120" y="43"/>
                      <a:pt x="118" y="44"/>
                    </a:cubicBezTo>
                    <a:cubicBezTo>
                      <a:pt x="117" y="44"/>
                      <a:pt x="115" y="45"/>
                      <a:pt x="113" y="46"/>
                    </a:cubicBezTo>
                    <a:cubicBezTo>
                      <a:pt x="110" y="48"/>
                      <a:pt x="106" y="50"/>
                      <a:pt x="106" y="50"/>
                    </a:cubicBezTo>
                    <a:cubicBezTo>
                      <a:pt x="104" y="51"/>
                      <a:pt x="102" y="51"/>
                      <a:pt x="100" y="50"/>
                    </a:cubicBezTo>
                    <a:cubicBezTo>
                      <a:pt x="100" y="50"/>
                      <a:pt x="94" y="47"/>
                      <a:pt x="89" y="44"/>
                    </a:cubicBezTo>
                    <a:cubicBezTo>
                      <a:pt x="84" y="42"/>
                      <a:pt x="78" y="39"/>
                      <a:pt x="78" y="39"/>
                    </a:cubicBezTo>
                    <a:cubicBezTo>
                      <a:pt x="76" y="38"/>
                      <a:pt x="73" y="38"/>
                      <a:pt x="71" y="40"/>
                    </a:cubicBezTo>
                    <a:cubicBezTo>
                      <a:pt x="71" y="40"/>
                      <a:pt x="67" y="44"/>
                      <a:pt x="63" y="47"/>
                    </a:cubicBezTo>
                    <a:cubicBezTo>
                      <a:pt x="59" y="50"/>
                      <a:pt x="55" y="54"/>
                      <a:pt x="55" y="54"/>
                    </a:cubicBezTo>
                    <a:cubicBezTo>
                      <a:pt x="53" y="56"/>
                      <a:pt x="52" y="59"/>
                      <a:pt x="53" y="61"/>
                    </a:cubicBezTo>
                    <a:cubicBezTo>
                      <a:pt x="53" y="61"/>
                      <a:pt x="54" y="67"/>
                      <a:pt x="56" y="73"/>
                    </a:cubicBezTo>
                    <a:cubicBezTo>
                      <a:pt x="57" y="75"/>
                      <a:pt x="58" y="78"/>
                      <a:pt x="59" y="80"/>
                    </a:cubicBezTo>
                    <a:cubicBezTo>
                      <a:pt x="60" y="83"/>
                      <a:pt x="61" y="84"/>
                      <a:pt x="61" y="84"/>
                    </a:cubicBezTo>
                    <a:cubicBezTo>
                      <a:pt x="61" y="86"/>
                      <a:pt x="61" y="89"/>
                      <a:pt x="60" y="91"/>
                    </a:cubicBezTo>
                    <a:cubicBezTo>
                      <a:pt x="60" y="91"/>
                      <a:pt x="59" y="91"/>
                      <a:pt x="58" y="92"/>
                    </a:cubicBezTo>
                    <a:cubicBezTo>
                      <a:pt x="57" y="94"/>
                      <a:pt x="56" y="95"/>
                      <a:pt x="55" y="97"/>
                    </a:cubicBezTo>
                    <a:cubicBezTo>
                      <a:pt x="52" y="100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49" y="106"/>
                    </a:cubicBezTo>
                    <a:cubicBezTo>
                      <a:pt x="48" y="107"/>
                      <a:pt x="47" y="109"/>
                      <a:pt x="46" y="110"/>
                    </a:cubicBezTo>
                    <a:cubicBezTo>
                      <a:pt x="44" y="114"/>
                      <a:pt x="42" y="117"/>
                      <a:pt x="42" y="117"/>
                    </a:cubicBezTo>
                    <a:cubicBezTo>
                      <a:pt x="41" y="120"/>
                      <a:pt x="39" y="121"/>
                      <a:pt x="37" y="121"/>
                    </a:cubicBezTo>
                    <a:cubicBezTo>
                      <a:pt x="37" y="121"/>
                      <a:pt x="35" y="121"/>
                      <a:pt x="33" y="121"/>
                    </a:cubicBezTo>
                    <a:cubicBezTo>
                      <a:pt x="31" y="121"/>
                      <a:pt x="28" y="122"/>
                      <a:pt x="25" y="122"/>
                    </a:cubicBezTo>
                    <a:cubicBezTo>
                      <a:pt x="19" y="123"/>
                      <a:pt x="12" y="124"/>
                      <a:pt x="12" y="124"/>
                    </a:cubicBezTo>
                    <a:cubicBezTo>
                      <a:pt x="10" y="124"/>
                      <a:pt x="8" y="126"/>
                      <a:pt x="7" y="128"/>
                    </a:cubicBezTo>
                    <a:cubicBezTo>
                      <a:pt x="7" y="128"/>
                      <a:pt x="6" y="130"/>
                      <a:pt x="6" y="132"/>
                    </a:cubicBezTo>
                    <a:cubicBezTo>
                      <a:pt x="5" y="133"/>
                      <a:pt x="5" y="136"/>
                      <a:pt x="4" y="138"/>
                    </a:cubicBezTo>
                    <a:cubicBezTo>
                      <a:pt x="2" y="143"/>
                      <a:pt x="1" y="148"/>
                      <a:pt x="1" y="148"/>
                    </a:cubicBezTo>
                    <a:cubicBezTo>
                      <a:pt x="0" y="151"/>
                      <a:pt x="1" y="154"/>
                      <a:pt x="3" y="155"/>
                    </a:cubicBezTo>
                    <a:cubicBezTo>
                      <a:pt x="3" y="155"/>
                      <a:pt x="8" y="160"/>
                      <a:pt x="12" y="163"/>
                    </a:cubicBezTo>
                    <a:cubicBezTo>
                      <a:pt x="17" y="167"/>
                      <a:pt x="22" y="171"/>
                      <a:pt x="22" y="171"/>
                    </a:cubicBezTo>
                    <a:cubicBezTo>
                      <a:pt x="24" y="172"/>
                      <a:pt x="25" y="174"/>
                      <a:pt x="25" y="177"/>
                    </a:cubicBezTo>
                    <a:cubicBezTo>
                      <a:pt x="25" y="177"/>
                      <a:pt x="24" y="181"/>
                      <a:pt x="24" y="185"/>
                    </a:cubicBezTo>
                    <a:cubicBezTo>
                      <a:pt x="24" y="187"/>
                      <a:pt x="24" y="189"/>
                      <a:pt x="24" y="190"/>
                    </a:cubicBezTo>
                    <a:cubicBezTo>
                      <a:pt x="24" y="192"/>
                      <a:pt x="24" y="193"/>
                      <a:pt x="24" y="193"/>
                    </a:cubicBezTo>
                    <a:cubicBezTo>
                      <a:pt x="24" y="193"/>
                      <a:pt x="24" y="197"/>
                      <a:pt x="24" y="201"/>
                    </a:cubicBezTo>
                    <a:cubicBezTo>
                      <a:pt x="24" y="203"/>
                      <a:pt x="24" y="205"/>
                      <a:pt x="24" y="206"/>
                    </a:cubicBezTo>
                    <a:cubicBezTo>
                      <a:pt x="25" y="208"/>
                      <a:pt x="25" y="209"/>
                      <a:pt x="25" y="209"/>
                    </a:cubicBezTo>
                    <a:cubicBezTo>
                      <a:pt x="25" y="211"/>
                      <a:pt x="24" y="213"/>
                      <a:pt x="22" y="215"/>
                    </a:cubicBezTo>
                    <a:cubicBezTo>
                      <a:pt x="22" y="215"/>
                      <a:pt x="17" y="218"/>
                      <a:pt x="12" y="222"/>
                    </a:cubicBezTo>
                    <a:cubicBezTo>
                      <a:pt x="8" y="226"/>
                      <a:pt x="3" y="230"/>
                      <a:pt x="3" y="230"/>
                    </a:cubicBezTo>
                    <a:cubicBezTo>
                      <a:pt x="1" y="232"/>
                      <a:pt x="0" y="234"/>
                      <a:pt x="1" y="237"/>
                    </a:cubicBezTo>
                    <a:cubicBezTo>
                      <a:pt x="1" y="237"/>
                      <a:pt x="1" y="238"/>
                      <a:pt x="2" y="240"/>
                    </a:cubicBezTo>
                    <a:cubicBezTo>
                      <a:pt x="2" y="242"/>
                      <a:pt x="3" y="245"/>
                      <a:pt x="4" y="247"/>
                    </a:cubicBezTo>
                    <a:cubicBezTo>
                      <a:pt x="5" y="252"/>
                      <a:pt x="7" y="257"/>
                      <a:pt x="7" y="257"/>
                    </a:cubicBezTo>
                    <a:cubicBezTo>
                      <a:pt x="8" y="260"/>
                      <a:pt x="10" y="262"/>
                      <a:pt x="12" y="262"/>
                    </a:cubicBezTo>
                    <a:cubicBezTo>
                      <a:pt x="12" y="262"/>
                      <a:pt x="18" y="263"/>
                      <a:pt x="25" y="264"/>
                    </a:cubicBezTo>
                    <a:cubicBezTo>
                      <a:pt x="31" y="264"/>
                      <a:pt x="37" y="264"/>
                      <a:pt x="37" y="264"/>
                    </a:cubicBezTo>
                    <a:cubicBezTo>
                      <a:pt x="38" y="265"/>
                      <a:pt x="39" y="265"/>
                      <a:pt x="40" y="266"/>
                    </a:cubicBezTo>
                    <a:cubicBezTo>
                      <a:pt x="41" y="266"/>
                      <a:pt x="42" y="267"/>
                      <a:pt x="42" y="268"/>
                    </a:cubicBezTo>
                    <a:cubicBezTo>
                      <a:pt x="42" y="268"/>
                      <a:pt x="50" y="282"/>
                      <a:pt x="50" y="282"/>
                    </a:cubicBezTo>
                    <a:cubicBezTo>
                      <a:pt x="50" y="282"/>
                      <a:pt x="59" y="295"/>
                      <a:pt x="59" y="295"/>
                    </a:cubicBezTo>
                    <a:cubicBezTo>
                      <a:pt x="61" y="297"/>
                      <a:pt x="61" y="299"/>
                      <a:pt x="60" y="302"/>
                    </a:cubicBezTo>
                    <a:cubicBezTo>
                      <a:pt x="60" y="302"/>
                      <a:pt x="58" y="307"/>
                      <a:pt x="56" y="313"/>
                    </a:cubicBezTo>
                    <a:cubicBezTo>
                      <a:pt x="55" y="316"/>
                      <a:pt x="54" y="319"/>
                      <a:pt x="54" y="321"/>
                    </a:cubicBezTo>
                    <a:cubicBezTo>
                      <a:pt x="53" y="323"/>
                      <a:pt x="53" y="325"/>
                      <a:pt x="53" y="325"/>
                    </a:cubicBezTo>
                    <a:cubicBezTo>
                      <a:pt x="52" y="327"/>
                      <a:pt x="53" y="330"/>
                      <a:pt x="55" y="332"/>
                    </a:cubicBezTo>
                    <a:cubicBezTo>
                      <a:pt x="55" y="332"/>
                      <a:pt x="56" y="333"/>
                      <a:pt x="57" y="334"/>
                    </a:cubicBezTo>
                    <a:cubicBezTo>
                      <a:pt x="59" y="335"/>
                      <a:pt x="60" y="337"/>
                      <a:pt x="62" y="339"/>
                    </a:cubicBezTo>
                    <a:cubicBezTo>
                      <a:pt x="66" y="342"/>
                      <a:pt x="70" y="345"/>
                      <a:pt x="70" y="345"/>
                    </a:cubicBezTo>
                    <a:cubicBezTo>
                      <a:pt x="73" y="347"/>
                      <a:pt x="75" y="348"/>
                      <a:pt x="78" y="347"/>
                    </a:cubicBezTo>
                    <a:cubicBezTo>
                      <a:pt x="78" y="347"/>
                      <a:pt x="83" y="344"/>
                      <a:pt x="89" y="341"/>
                    </a:cubicBezTo>
                    <a:cubicBezTo>
                      <a:pt x="94" y="338"/>
                      <a:pt x="99" y="335"/>
                      <a:pt x="99" y="335"/>
                    </a:cubicBezTo>
                    <a:cubicBezTo>
                      <a:pt x="101" y="334"/>
                      <a:pt x="104" y="334"/>
                      <a:pt x="106" y="336"/>
                    </a:cubicBezTo>
                    <a:cubicBezTo>
                      <a:pt x="120" y="343"/>
                      <a:pt x="120" y="343"/>
                      <a:pt x="120" y="343"/>
                    </a:cubicBezTo>
                    <a:cubicBezTo>
                      <a:pt x="135" y="349"/>
                      <a:pt x="135" y="349"/>
                      <a:pt x="135" y="349"/>
                    </a:cubicBezTo>
                    <a:cubicBezTo>
                      <a:pt x="137" y="350"/>
                      <a:pt x="139" y="352"/>
                      <a:pt x="140" y="354"/>
                    </a:cubicBezTo>
                    <a:cubicBezTo>
                      <a:pt x="140" y="354"/>
                      <a:pt x="141" y="360"/>
                      <a:pt x="142" y="366"/>
                    </a:cubicBezTo>
                    <a:cubicBezTo>
                      <a:pt x="144" y="372"/>
                      <a:pt x="145" y="378"/>
                      <a:pt x="145" y="378"/>
                    </a:cubicBezTo>
                    <a:cubicBezTo>
                      <a:pt x="146" y="380"/>
                      <a:pt x="148" y="382"/>
                      <a:pt x="151" y="382"/>
                    </a:cubicBezTo>
                    <a:cubicBezTo>
                      <a:pt x="151" y="382"/>
                      <a:pt x="156" y="383"/>
                      <a:pt x="161" y="384"/>
                    </a:cubicBezTo>
                    <a:cubicBezTo>
                      <a:pt x="164" y="385"/>
                      <a:pt x="166" y="385"/>
                      <a:pt x="168" y="385"/>
                    </a:cubicBezTo>
                    <a:cubicBezTo>
                      <a:pt x="170" y="385"/>
                      <a:pt x="172" y="385"/>
                      <a:pt x="172" y="385"/>
                    </a:cubicBezTo>
                    <a:cubicBezTo>
                      <a:pt x="174" y="385"/>
                      <a:pt x="177" y="384"/>
                      <a:pt x="178" y="382"/>
                    </a:cubicBezTo>
                    <a:close/>
                    <a:moveTo>
                      <a:pt x="125" y="305"/>
                    </a:moveTo>
                    <a:cubicBezTo>
                      <a:pt x="124" y="304"/>
                      <a:pt x="122" y="303"/>
                      <a:pt x="120" y="302"/>
                    </a:cubicBezTo>
                    <a:cubicBezTo>
                      <a:pt x="119" y="301"/>
                      <a:pt x="117" y="299"/>
                      <a:pt x="115" y="298"/>
                    </a:cubicBezTo>
                    <a:cubicBezTo>
                      <a:pt x="114" y="298"/>
                      <a:pt x="113" y="297"/>
                      <a:pt x="113" y="296"/>
                    </a:cubicBezTo>
                    <a:cubicBezTo>
                      <a:pt x="112" y="296"/>
                      <a:pt x="111" y="295"/>
                      <a:pt x="110" y="294"/>
                    </a:cubicBezTo>
                    <a:cubicBezTo>
                      <a:pt x="108" y="293"/>
                      <a:pt x="106" y="291"/>
                      <a:pt x="105" y="290"/>
                    </a:cubicBezTo>
                    <a:cubicBezTo>
                      <a:pt x="103" y="289"/>
                      <a:pt x="101" y="287"/>
                      <a:pt x="100" y="285"/>
                    </a:cubicBezTo>
                    <a:cubicBezTo>
                      <a:pt x="98" y="284"/>
                      <a:pt x="96" y="282"/>
                      <a:pt x="95" y="281"/>
                    </a:cubicBezTo>
                    <a:cubicBezTo>
                      <a:pt x="92" y="278"/>
                      <a:pt x="90" y="274"/>
                      <a:pt x="87" y="272"/>
                    </a:cubicBezTo>
                    <a:cubicBezTo>
                      <a:pt x="86" y="270"/>
                      <a:pt x="85" y="269"/>
                      <a:pt x="85" y="268"/>
                    </a:cubicBezTo>
                    <a:cubicBezTo>
                      <a:pt x="84" y="267"/>
                      <a:pt x="83" y="266"/>
                      <a:pt x="83" y="265"/>
                    </a:cubicBezTo>
                    <a:cubicBezTo>
                      <a:pt x="81" y="263"/>
                      <a:pt x="81" y="262"/>
                      <a:pt x="81" y="262"/>
                    </a:cubicBezTo>
                    <a:cubicBezTo>
                      <a:pt x="81" y="262"/>
                      <a:pt x="80" y="261"/>
                      <a:pt x="79" y="260"/>
                    </a:cubicBezTo>
                    <a:cubicBezTo>
                      <a:pt x="78" y="258"/>
                      <a:pt x="77" y="255"/>
                      <a:pt x="75" y="252"/>
                    </a:cubicBezTo>
                    <a:cubicBezTo>
                      <a:pt x="73" y="249"/>
                      <a:pt x="72" y="246"/>
                      <a:pt x="70" y="242"/>
                    </a:cubicBezTo>
                    <a:cubicBezTo>
                      <a:pt x="68" y="238"/>
                      <a:pt x="67" y="233"/>
                      <a:pt x="66" y="229"/>
                    </a:cubicBezTo>
                    <a:cubicBezTo>
                      <a:pt x="65" y="228"/>
                      <a:pt x="65" y="227"/>
                      <a:pt x="65" y="226"/>
                    </a:cubicBezTo>
                    <a:cubicBezTo>
                      <a:pt x="64" y="225"/>
                      <a:pt x="64" y="223"/>
                      <a:pt x="64" y="222"/>
                    </a:cubicBezTo>
                    <a:cubicBezTo>
                      <a:pt x="63" y="220"/>
                      <a:pt x="63" y="218"/>
                      <a:pt x="62" y="216"/>
                    </a:cubicBezTo>
                    <a:cubicBezTo>
                      <a:pt x="62" y="214"/>
                      <a:pt x="62" y="212"/>
                      <a:pt x="62" y="210"/>
                    </a:cubicBezTo>
                    <a:cubicBezTo>
                      <a:pt x="61" y="208"/>
                      <a:pt x="61" y="206"/>
                      <a:pt x="61" y="204"/>
                    </a:cubicBezTo>
                    <a:cubicBezTo>
                      <a:pt x="61" y="203"/>
                      <a:pt x="61" y="203"/>
                      <a:pt x="61" y="202"/>
                    </a:cubicBezTo>
                    <a:cubicBezTo>
                      <a:pt x="61" y="201"/>
                      <a:pt x="61" y="200"/>
                      <a:pt x="61" y="200"/>
                    </a:cubicBezTo>
                    <a:cubicBezTo>
                      <a:pt x="61" y="198"/>
                      <a:pt x="60" y="197"/>
                      <a:pt x="60" y="196"/>
                    </a:cubicBezTo>
                    <a:cubicBezTo>
                      <a:pt x="60" y="194"/>
                      <a:pt x="60" y="193"/>
                      <a:pt x="60" y="193"/>
                    </a:cubicBezTo>
                    <a:cubicBezTo>
                      <a:pt x="60" y="193"/>
                      <a:pt x="60" y="192"/>
                      <a:pt x="60" y="190"/>
                    </a:cubicBezTo>
                    <a:cubicBezTo>
                      <a:pt x="60" y="188"/>
                      <a:pt x="61" y="185"/>
                      <a:pt x="61" y="181"/>
                    </a:cubicBezTo>
                    <a:cubicBezTo>
                      <a:pt x="61" y="180"/>
                      <a:pt x="61" y="178"/>
                      <a:pt x="61" y="176"/>
                    </a:cubicBezTo>
                    <a:cubicBezTo>
                      <a:pt x="62" y="174"/>
                      <a:pt x="62" y="172"/>
                      <a:pt x="63" y="170"/>
                    </a:cubicBezTo>
                    <a:cubicBezTo>
                      <a:pt x="63" y="168"/>
                      <a:pt x="63" y="165"/>
                      <a:pt x="64" y="163"/>
                    </a:cubicBezTo>
                    <a:cubicBezTo>
                      <a:pt x="64" y="161"/>
                      <a:pt x="65" y="159"/>
                      <a:pt x="66" y="157"/>
                    </a:cubicBezTo>
                    <a:cubicBezTo>
                      <a:pt x="67" y="153"/>
                      <a:pt x="67" y="153"/>
                      <a:pt x="67" y="153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0"/>
                      <a:pt x="68" y="150"/>
                      <a:pt x="68" y="150"/>
                    </a:cubicBezTo>
                    <a:cubicBezTo>
                      <a:pt x="69" y="148"/>
                      <a:pt x="69" y="146"/>
                      <a:pt x="70" y="144"/>
                    </a:cubicBezTo>
                    <a:cubicBezTo>
                      <a:pt x="71" y="142"/>
                      <a:pt x="72" y="140"/>
                      <a:pt x="73" y="138"/>
                    </a:cubicBezTo>
                    <a:cubicBezTo>
                      <a:pt x="73" y="136"/>
                      <a:pt x="74" y="135"/>
                      <a:pt x="75" y="133"/>
                    </a:cubicBezTo>
                    <a:cubicBezTo>
                      <a:pt x="77" y="130"/>
                      <a:pt x="78" y="128"/>
                      <a:pt x="79" y="126"/>
                    </a:cubicBezTo>
                    <a:cubicBezTo>
                      <a:pt x="80" y="124"/>
                      <a:pt x="81" y="123"/>
                      <a:pt x="81" y="123"/>
                    </a:cubicBezTo>
                    <a:cubicBezTo>
                      <a:pt x="81" y="123"/>
                      <a:pt x="82" y="122"/>
                      <a:pt x="83" y="121"/>
                    </a:cubicBezTo>
                    <a:cubicBezTo>
                      <a:pt x="84" y="119"/>
                      <a:pt x="85" y="116"/>
                      <a:pt x="88" y="114"/>
                    </a:cubicBezTo>
                    <a:cubicBezTo>
                      <a:pt x="92" y="108"/>
                      <a:pt x="98" y="102"/>
                      <a:pt x="105" y="96"/>
                    </a:cubicBezTo>
                    <a:cubicBezTo>
                      <a:pt x="108" y="93"/>
                      <a:pt x="112" y="90"/>
                      <a:pt x="115" y="87"/>
                    </a:cubicBezTo>
                    <a:cubicBezTo>
                      <a:pt x="119" y="85"/>
                      <a:pt x="122" y="83"/>
                      <a:pt x="125" y="81"/>
                    </a:cubicBezTo>
                    <a:cubicBezTo>
                      <a:pt x="128" y="79"/>
                      <a:pt x="131" y="78"/>
                      <a:pt x="133" y="77"/>
                    </a:cubicBezTo>
                    <a:cubicBezTo>
                      <a:pt x="135" y="76"/>
                      <a:pt x="136" y="76"/>
                      <a:pt x="136" y="76"/>
                    </a:cubicBezTo>
                    <a:cubicBezTo>
                      <a:pt x="136" y="76"/>
                      <a:pt x="137" y="75"/>
                      <a:pt x="139" y="75"/>
                    </a:cubicBezTo>
                    <a:cubicBezTo>
                      <a:pt x="139" y="74"/>
                      <a:pt x="141" y="74"/>
                      <a:pt x="142" y="73"/>
                    </a:cubicBezTo>
                    <a:cubicBezTo>
                      <a:pt x="143" y="73"/>
                      <a:pt x="143" y="73"/>
                      <a:pt x="144" y="72"/>
                    </a:cubicBezTo>
                    <a:cubicBezTo>
                      <a:pt x="145" y="72"/>
                      <a:pt x="145" y="72"/>
                      <a:pt x="146" y="72"/>
                    </a:cubicBezTo>
                    <a:cubicBezTo>
                      <a:pt x="148" y="71"/>
                      <a:pt x="150" y="71"/>
                      <a:pt x="152" y="70"/>
                    </a:cubicBezTo>
                    <a:cubicBezTo>
                      <a:pt x="153" y="69"/>
                      <a:pt x="155" y="68"/>
                      <a:pt x="158" y="68"/>
                    </a:cubicBezTo>
                    <a:cubicBezTo>
                      <a:pt x="160" y="68"/>
                      <a:pt x="162" y="67"/>
                      <a:pt x="164" y="67"/>
                    </a:cubicBezTo>
                    <a:cubicBezTo>
                      <a:pt x="166" y="66"/>
                      <a:pt x="168" y="66"/>
                      <a:pt x="171" y="66"/>
                    </a:cubicBezTo>
                    <a:cubicBezTo>
                      <a:pt x="175" y="65"/>
                      <a:pt x="180" y="64"/>
                      <a:pt x="184" y="64"/>
                    </a:cubicBezTo>
                    <a:cubicBezTo>
                      <a:pt x="188" y="64"/>
                      <a:pt x="193" y="64"/>
                      <a:pt x="196" y="64"/>
                    </a:cubicBezTo>
                    <a:cubicBezTo>
                      <a:pt x="199" y="65"/>
                      <a:pt x="202" y="65"/>
                      <a:pt x="204" y="65"/>
                    </a:cubicBezTo>
                    <a:cubicBezTo>
                      <a:pt x="205" y="65"/>
                      <a:pt x="206" y="65"/>
                      <a:pt x="207" y="65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6"/>
                      <a:pt x="208" y="66"/>
                      <a:pt x="210" y="66"/>
                    </a:cubicBezTo>
                    <a:cubicBezTo>
                      <a:pt x="212" y="67"/>
                      <a:pt x="215" y="67"/>
                      <a:pt x="219" y="68"/>
                    </a:cubicBezTo>
                    <a:cubicBezTo>
                      <a:pt x="222" y="69"/>
                      <a:pt x="226" y="70"/>
                      <a:pt x="230" y="71"/>
                    </a:cubicBezTo>
                    <a:cubicBezTo>
                      <a:pt x="234" y="72"/>
                      <a:pt x="238" y="74"/>
                      <a:pt x="242" y="76"/>
                    </a:cubicBezTo>
                    <a:cubicBezTo>
                      <a:pt x="247" y="78"/>
                      <a:pt x="251" y="80"/>
                      <a:pt x="254" y="82"/>
                    </a:cubicBezTo>
                    <a:cubicBezTo>
                      <a:pt x="258" y="85"/>
                      <a:pt x="261" y="87"/>
                      <a:pt x="264" y="89"/>
                    </a:cubicBezTo>
                    <a:cubicBezTo>
                      <a:pt x="267" y="91"/>
                      <a:pt x="269" y="93"/>
                      <a:pt x="271" y="94"/>
                    </a:cubicBezTo>
                    <a:cubicBezTo>
                      <a:pt x="272" y="95"/>
                      <a:pt x="273" y="96"/>
                      <a:pt x="273" y="96"/>
                    </a:cubicBezTo>
                    <a:cubicBezTo>
                      <a:pt x="273" y="96"/>
                      <a:pt x="273" y="96"/>
                      <a:pt x="274" y="96"/>
                    </a:cubicBezTo>
                    <a:cubicBezTo>
                      <a:pt x="274" y="97"/>
                      <a:pt x="275" y="97"/>
                      <a:pt x="276" y="98"/>
                    </a:cubicBezTo>
                    <a:cubicBezTo>
                      <a:pt x="277" y="99"/>
                      <a:pt x="279" y="101"/>
                      <a:pt x="282" y="104"/>
                    </a:cubicBezTo>
                    <a:cubicBezTo>
                      <a:pt x="284" y="106"/>
                      <a:pt x="286" y="109"/>
                      <a:pt x="289" y="112"/>
                    </a:cubicBezTo>
                    <a:cubicBezTo>
                      <a:pt x="292" y="116"/>
                      <a:pt x="294" y="120"/>
                      <a:pt x="297" y="123"/>
                    </a:cubicBezTo>
                    <a:cubicBezTo>
                      <a:pt x="299" y="125"/>
                      <a:pt x="300" y="127"/>
                      <a:pt x="301" y="129"/>
                    </a:cubicBezTo>
                    <a:cubicBezTo>
                      <a:pt x="302" y="131"/>
                      <a:pt x="303" y="133"/>
                      <a:pt x="304" y="135"/>
                    </a:cubicBezTo>
                    <a:cubicBezTo>
                      <a:pt x="305" y="137"/>
                      <a:pt x="306" y="139"/>
                      <a:pt x="306" y="141"/>
                    </a:cubicBezTo>
                    <a:cubicBezTo>
                      <a:pt x="307" y="143"/>
                      <a:pt x="308" y="144"/>
                      <a:pt x="309" y="146"/>
                    </a:cubicBezTo>
                    <a:cubicBezTo>
                      <a:pt x="309" y="147"/>
                      <a:pt x="309" y="147"/>
                      <a:pt x="310" y="148"/>
                    </a:cubicBezTo>
                    <a:cubicBezTo>
                      <a:pt x="310" y="149"/>
                      <a:pt x="310" y="150"/>
                      <a:pt x="310" y="150"/>
                    </a:cubicBezTo>
                    <a:cubicBezTo>
                      <a:pt x="311" y="152"/>
                      <a:pt x="311" y="153"/>
                      <a:pt x="311" y="154"/>
                    </a:cubicBezTo>
                    <a:cubicBezTo>
                      <a:pt x="312" y="156"/>
                      <a:pt x="312" y="157"/>
                      <a:pt x="312" y="157"/>
                    </a:cubicBezTo>
                    <a:cubicBezTo>
                      <a:pt x="312" y="157"/>
                      <a:pt x="313" y="158"/>
                      <a:pt x="313" y="160"/>
                    </a:cubicBezTo>
                    <a:cubicBezTo>
                      <a:pt x="314" y="162"/>
                      <a:pt x="314" y="165"/>
                      <a:pt x="315" y="168"/>
                    </a:cubicBezTo>
                    <a:cubicBezTo>
                      <a:pt x="316" y="171"/>
                      <a:pt x="316" y="175"/>
                      <a:pt x="317" y="180"/>
                    </a:cubicBezTo>
                    <a:cubicBezTo>
                      <a:pt x="318" y="184"/>
                      <a:pt x="317" y="188"/>
                      <a:pt x="318" y="193"/>
                    </a:cubicBezTo>
                    <a:cubicBezTo>
                      <a:pt x="318" y="202"/>
                      <a:pt x="316" y="211"/>
                      <a:pt x="315" y="218"/>
                    </a:cubicBezTo>
                    <a:cubicBezTo>
                      <a:pt x="315" y="221"/>
                      <a:pt x="314" y="224"/>
                      <a:pt x="313" y="226"/>
                    </a:cubicBezTo>
                    <a:cubicBezTo>
                      <a:pt x="313" y="228"/>
                      <a:pt x="312" y="229"/>
                      <a:pt x="312" y="229"/>
                    </a:cubicBezTo>
                    <a:cubicBezTo>
                      <a:pt x="312" y="229"/>
                      <a:pt x="312" y="230"/>
                      <a:pt x="311" y="232"/>
                    </a:cubicBezTo>
                    <a:cubicBezTo>
                      <a:pt x="311" y="234"/>
                      <a:pt x="310" y="237"/>
                      <a:pt x="308" y="240"/>
                    </a:cubicBezTo>
                    <a:cubicBezTo>
                      <a:pt x="308" y="242"/>
                      <a:pt x="307" y="243"/>
                      <a:pt x="306" y="245"/>
                    </a:cubicBezTo>
                    <a:cubicBezTo>
                      <a:pt x="306" y="247"/>
                      <a:pt x="305" y="249"/>
                      <a:pt x="304" y="251"/>
                    </a:cubicBezTo>
                    <a:cubicBezTo>
                      <a:pt x="303" y="253"/>
                      <a:pt x="302" y="255"/>
                      <a:pt x="301" y="257"/>
                    </a:cubicBezTo>
                    <a:cubicBezTo>
                      <a:pt x="300" y="258"/>
                      <a:pt x="300" y="258"/>
                      <a:pt x="300" y="258"/>
                    </a:cubicBezTo>
                    <a:cubicBezTo>
                      <a:pt x="299" y="260"/>
                      <a:pt x="299" y="260"/>
                      <a:pt x="299" y="260"/>
                    </a:cubicBezTo>
                    <a:cubicBezTo>
                      <a:pt x="297" y="262"/>
                      <a:pt x="297" y="262"/>
                      <a:pt x="297" y="262"/>
                    </a:cubicBezTo>
                    <a:cubicBezTo>
                      <a:pt x="296" y="264"/>
                      <a:pt x="294" y="266"/>
                      <a:pt x="293" y="268"/>
                    </a:cubicBezTo>
                    <a:cubicBezTo>
                      <a:pt x="292" y="270"/>
                      <a:pt x="290" y="272"/>
                      <a:pt x="289" y="273"/>
                    </a:cubicBezTo>
                    <a:cubicBezTo>
                      <a:pt x="288" y="275"/>
                      <a:pt x="286" y="277"/>
                      <a:pt x="285" y="278"/>
                    </a:cubicBezTo>
                    <a:cubicBezTo>
                      <a:pt x="284" y="280"/>
                      <a:pt x="283" y="281"/>
                      <a:pt x="281" y="282"/>
                    </a:cubicBezTo>
                    <a:cubicBezTo>
                      <a:pt x="279" y="285"/>
                      <a:pt x="277" y="287"/>
                      <a:pt x="276" y="288"/>
                    </a:cubicBezTo>
                    <a:cubicBezTo>
                      <a:pt x="274" y="289"/>
                      <a:pt x="273" y="290"/>
                      <a:pt x="273" y="290"/>
                    </a:cubicBezTo>
                    <a:cubicBezTo>
                      <a:pt x="273" y="290"/>
                      <a:pt x="272" y="291"/>
                      <a:pt x="271" y="292"/>
                    </a:cubicBezTo>
                    <a:cubicBezTo>
                      <a:pt x="270" y="293"/>
                      <a:pt x="269" y="293"/>
                      <a:pt x="268" y="294"/>
                    </a:cubicBezTo>
                    <a:cubicBezTo>
                      <a:pt x="267" y="295"/>
                      <a:pt x="267" y="295"/>
                      <a:pt x="266" y="296"/>
                    </a:cubicBezTo>
                    <a:cubicBezTo>
                      <a:pt x="266" y="296"/>
                      <a:pt x="265" y="297"/>
                      <a:pt x="264" y="297"/>
                    </a:cubicBezTo>
                    <a:cubicBezTo>
                      <a:pt x="263" y="298"/>
                      <a:pt x="261" y="299"/>
                      <a:pt x="260" y="300"/>
                    </a:cubicBezTo>
                    <a:cubicBezTo>
                      <a:pt x="258" y="301"/>
                      <a:pt x="256" y="303"/>
                      <a:pt x="254" y="304"/>
                    </a:cubicBezTo>
                    <a:cubicBezTo>
                      <a:pt x="252" y="305"/>
                      <a:pt x="250" y="306"/>
                      <a:pt x="248" y="307"/>
                    </a:cubicBezTo>
                    <a:cubicBezTo>
                      <a:pt x="247" y="307"/>
                      <a:pt x="246" y="308"/>
                      <a:pt x="245" y="308"/>
                    </a:cubicBezTo>
                    <a:cubicBezTo>
                      <a:pt x="244" y="309"/>
                      <a:pt x="243" y="309"/>
                      <a:pt x="242" y="310"/>
                    </a:cubicBezTo>
                    <a:cubicBezTo>
                      <a:pt x="238" y="312"/>
                      <a:pt x="234" y="314"/>
                      <a:pt x="230" y="315"/>
                    </a:cubicBezTo>
                    <a:cubicBezTo>
                      <a:pt x="226" y="316"/>
                      <a:pt x="222" y="317"/>
                      <a:pt x="218" y="318"/>
                    </a:cubicBezTo>
                    <a:cubicBezTo>
                      <a:pt x="215" y="319"/>
                      <a:pt x="212" y="319"/>
                      <a:pt x="210" y="320"/>
                    </a:cubicBezTo>
                    <a:cubicBezTo>
                      <a:pt x="208" y="320"/>
                      <a:pt x="207" y="320"/>
                      <a:pt x="207" y="320"/>
                    </a:cubicBezTo>
                    <a:cubicBezTo>
                      <a:pt x="207" y="320"/>
                      <a:pt x="206" y="320"/>
                      <a:pt x="204" y="320"/>
                    </a:cubicBezTo>
                    <a:cubicBezTo>
                      <a:pt x="203" y="321"/>
                      <a:pt x="202" y="321"/>
                      <a:pt x="200" y="321"/>
                    </a:cubicBezTo>
                    <a:cubicBezTo>
                      <a:pt x="199" y="321"/>
                      <a:pt x="197" y="321"/>
                      <a:pt x="196" y="321"/>
                    </a:cubicBezTo>
                    <a:cubicBezTo>
                      <a:pt x="192" y="321"/>
                      <a:pt x="188" y="322"/>
                      <a:pt x="184" y="321"/>
                    </a:cubicBezTo>
                    <a:cubicBezTo>
                      <a:pt x="182" y="321"/>
                      <a:pt x="180" y="321"/>
                      <a:pt x="177" y="321"/>
                    </a:cubicBezTo>
                    <a:cubicBezTo>
                      <a:pt x="175" y="321"/>
                      <a:pt x="173" y="321"/>
                      <a:pt x="171" y="320"/>
                    </a:cubicBezTo>
                    <a:cubicBezTo>
                      <a:pt x="168" y="320"/>
                      <a:pt x="166" y="319"/>
                      <a:pt x="164" y="319"/>
                    </a:cubicBezTo>
                    <a:cubicBezTo>
                      <a:pt x="163" y="319"/>
                      <a:pt x="162" y="319"/>
                      <a:pt x="161" y="318"/>
                    </a:cubicBezTo>
                    <a:cubicBezTo>
                      <a:pt x="159" y="318"/>
                      <a:pt x="158" y="318"/>
                      <a:pt x="157" y="317"/>
                    </a:cubicBezTo>
                    <a:cubicBezTo>
                      <a:pt x="155" y="317"/>
                      <a:pt x="153" y="316"/>
                      <a:pt x="151" y="316"/>
                    </a:cubicBezTo>
                    <a:cubicBezTo>
                      <a:pt x="150" y="315"/>
                      <a:pt x="148" y="315"/>
                      <a:pt x="146" y="314"/>
                    </a:cubicBezTo>
                    <a:cubicBezTo>
                      <a:pt x="140" y="312"/>
                      <a:pt x="135" y="310"/>
                      <a:pt x="135" y="310"/>
                    </a:cubicBezTo>
                    <a:cubicBezTo>
                      <a:pt x="135" y="310"/>
                      <a:pt x="131" y="308"/>
                      <a:pt x="125" y="305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59">
                <a:extLst>
                  <a:ext uri="{FF2B5EF4-FFF2-40B4-BE49-F238E27FC236}">
                    <a16:creationId xmlns:a16="http://schemas.microsoft.com/office/drawing/2014/main" id="{5AFEAE7B-CE2E-C6DD-9477-172354BD0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5353" y="3134472"/>
                <a:ext cx="919681" cy="924721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3" h="465">
                    <a:moveTo>
                      <a:pt x="247" y="464"/>
                    </a:moveTo>
                    <a:cubicBezTo>
                      <a:pt x="249" y="464"/>
                      <a:pt x="252" y="464"/>
                      <a:pt x="255" y="463"/>
                    </a:cubicBezTo>
                    <a:cubicBezTo>
                      <a:pt x="259" y="463"/>
                      <a:pt x="262" y="463"/>
                      <a:pt x="264" y="463"/>
                    </a:cubicBezTo>
                    <a:cubicBezTo>
                      <a:pt x="266" y="462"/>
                      <a:pt x="268" y="462"/>
                      <a:pt x="268" y="462"/>
                    </a:cubicBezTo>
                    <a:cubicBezTo>
                      <a:pt x="271" y="461"/>
                      <a:pt x="274" y="459"/>
                      <a:pt x="275" y="456"/>
                    </a:cubicBezTo>
                    <a:cubicBezTo>
                      <a:pt x="275" y="456"/>
                      <a:pt x="277" y="449"/>
                      <a:pt x="279" y="442"/>
                    </a:cubicBezTo>
                    <a:cubicBezTo>
                      <a:pt x="281" y="438"/>
                      <a:pt x="281" y="434"/>
                      <a:pt x="282" y="431"/>
                    </a:cubicBezTo>
                    <a:cubicBezTo>
                      <a:pt x="283" y="429"/>
                      <a:pt x="283" y="427"/>
                      <a:pt x="283" y="427"/>
                    </a:cubicBezTo>
                    <a:cubicBezTo>
                      <a:pt x="284" y="424"/>
                      <a:pt x="286" y="422"/>
                      <a:pt x="289" y="421"/>
                    </a:cubicBezTo>
                    <a:cubicBezTo>
                      <a:pt x="289" y="421"/>
                      <a:pt x="293" y="419"/>
                      <a:pt x="298" y="418"/>
                    </a:cubicBezTo>
                    <a:cubicBezTo>
                      <a:pt x="302" y="416"/>
                      <a:pt x="307" y="414"/>
                      <a:pt x="307" y="414"/>
                    </a:cubicBezTo>
                    <a:cubicBezTo>
                      <a:pt x="307" y="414"/>
                      <a:pt x="311" y="413"/>
                      <a:pt x="315" y="411"/>
                    </a:cubicBezTo>
                    <a:cubicBezTo>
                      <a:pt x="320" y="409"/>
                      <a:pt x="324" y="407"/>
                      <a:pt x="324" y="407"/>
                    </a:cubicBezTo>
                    <a:cubicBezTo>
                      <a:pt x="327" y="405"/>
                      <a:pt x="330" y="405"/>
                      <a:pt x="332" y="407"/>
                    </a:cubicBezTo>
                    <a:cubicBezTo>
                      <a:pt x="332" y="407"/>
                      <a:pt x="334" y="408"/>
                      <a:pt x="336" y="410"/>
                    </a:cubicBezTo>
                    <a:cubicBezTo>
                      <a:pt x="338" y="411"/>
                      <a:pt x="342" y="413"/>
                      <a:pt x="345" y="415"/>
                    </a:cubicBezTo>
                    <a:cubicBezTo>
                      <a:pt x="351" y="419"/>
                      <a:pt x="358" y="423"/>
                      <a:pt x="358" y="423"/>
                    </a:cubicBezTo>
                    <a:cubicBezTo>
                      <a:pt x="361" y="425"/>
                      <a:pt x="365" y="424"/>
                      <a:pt x="367" y="422"/>
                    </a:cubicBezTo>
                    <a:cubicBezTo>
                      <a:pt x="367" y="422"/>
                      <a:pt x="369" y="421"/>
                      <a:pt x="371" y="420"/>
                    </a:cubicBezTo>
                    <a:cubicBezTo>
                      <a:pt x="372" y="419"/>
                      <a:pt x="375" y="417"/>
                      <a:pt x="377" y="415"/>
                    </a:cubicBezTo>
                    <a:cubicBezTo>
                      <a:pt x="380" y="413"/>
                      <a:pt x="382" y="411"/>
                      <a:pt x="384" y="409"/>
                    </a:cubicBezTo>
                    <a:cubicBezTo>
                      <a:pt x="386" y="408"/>
                      <a:pt x="387" y="407"/>
                      <a:pt x="387" y="407"/>
                    </a:cubicBezTo>
                    <a:cubicBezTo>
                      <a:pt x="390" y="405"/>
                      <a:pt x="391" y="401"/>
                      <a:pt x="390" y="398"/>
                    </a:cubicBezTo>
                    <a:cubicBezTo>
                      <a:pt x="390" y="398"/>
                      <a:pt x="389" y="396"/>
                      <a:pt x="389" y="394"/>
                    </a:cubicBezTo>
                    <a:cubicBezTo>
                      <a:pt x="388" y="391"/>
                      <a:pt x="387" y="387"/>
                      <a:pt x="386" y="383"/>
                    </a:cubicBezTo>
                    <a:cubicBezTo>
                      <a:pt x="383" y="376"/>
                      <a:pt x="381" y="369"/>
                      <a:pt x="381" y="369"/>
                    </a:cubicBezTo>
                    <a:cubicBezTo>
                      <a:pt x="380" y="366"/>
                      <a:pt x="380" y="363"/>
                      <a:pt x="382" y="361"/>
                    </a:cubicBezTo>
                    <a:cubicBezTo>
                      <a:pt x="382" y="361"/>
                      <a:pt x="385" y="357"/>
                      <a:pt x="388" y="354"/>
                    </a:cubicBezTo>
                    <a:cubicBezTo>
                      <a:pt x="390" y="352"/>
                      <a:pt x="391" y="350"/>
                      <a:pt x="392" y="348"/>
                    </a:cubicBezTo>
                    <a:cubicBezTo>
                      <a:pt x="393" y="347"/>
                      <a:pt x="394" y="346"/>
                      <a:pt x="394" y="346"/>
                    </a:cubicBezTo>
                    <a:cubicBezTo>
                      <a:pt x="394" y="346"/>
                      <a:pt x="397" y="342"/>
                      <a:pt x="399" y="338"/>
                    </a:cubicBezTo>
                    <a:cubicBezTo>
                      <a:pt x="401" y="336"/>
                      <a:pt x="402" y="334"/>
                      <a:pt x="403" y="332"/>
                    </a:cubicBezTo>
                    <a:cubicBezTo>
                      <a:pt x="404" y="331"/>
                      <a:pt x="404" y="330"/>
                      <a:pt x="404" y="330"/>
                    </a:cubicBezTo>
                    <a:cubicBezTo>
                      <a:pt x="406" y="327"/>
                      <a:pt x="408" y="326"/>
                      <a:pt x="411" y="326"/>
                    </a:cubicBezTo>
                    <a:cubicBezTo>
                      <a:pt x="411" y="326"/>
                      <a:pt x="419" y="326"/>
                      <a:pt x="427" y="326"/>
                    </a:cubicBezTo>
                    <a:cubicBezTo>
                      <a:pt x="434" y="326"/>
                      <a:pt x="442" y="325"/>
                      <a:pt x="442" y="325"/>
                    </a:cubicBezTo>
                    <a:cubicBezTo>
                      <a:pt x="445" y="325"/>
                      <a:pt x="448" y="323"/>
                      <a:pt x="449" y="319"/>
                    </a:cubicBezTo>
                    <a:cubicBezTo>
                      <a:pt x="449" y="319"/>
                      <a:pt x="450" y="318"/>
                      <a:pt x="451" y="316"/>
                    </a:cubicBezTo>
                    <a:cubicBezTo>
                      <a:pt x="452" y="314"/>
                      <a:pt x="453" y="311"/>
                      <a:pt x="454" y="308"/>
                    </a:cubicBezTo>
                    <a:cubicBezTo>
                      <a:pt x="455" y="305"/>
                      <a:pt x="456" y="302"/>
                      <a:pt x="456" y="300"/>
                    </a:cubicBezTo>
                    <a:cubicBezTo>
                      <a:pt x="457" y="297"/>
                      <a:pt x="457" y="296"/>
                      <a:pt x="457" y="296"/>
                    </a:cubicBezTo>
                    <a:cubicBezTo>
                      <a:pt x="458" y="293"/>
                      <a:pt x="458" y="289"/>
                      <a:pt x="455" y="287"/>
                    </a:cubicBezTo>
                    <a:cubicBezTo>
                      <a:pt x="455" y="287"/>
                      <a:pt x="450" y="282"/>
                      <a:pt x="444" y="277"/>
                    </a:cubicBezTo>
                    <a:cubicBezTo>
                      <a:pt x="438" y="272"/>
                      <a:pt x="432" y="267"/>
                      <a:pt x="432" y="267"/>
                    </a:cubicBezTo>
                    <a:cubicBezTo>
                      <a:pt x="429" y="266"/>
                      <a:pt x="428" y="263"/>
                      <a:pt x="428" y="260"/>
                    </a:cubicBezTo>
                    <a:cubicBezTo>
                      <a:pt x="428" y="260"/>
                      <a:pt x="429" y="259"/>
                      <a:pt x="429" y="257"/>
                    </a:cubicBezTo>
                    <a:cubicBezTo>
                      <a:pt x="429" y="255"/>
                      <a:pt x="429" y="253"/>
                      <a:pt x="430" y="250"/>
                    </a:cubicBezTo>
                    <a:cubicBezTo>
                      <a:pt x="430" y="248"/>
                      <a:pt x="430" y="246"/>
                      <a:pt x="430" y="244"/>
                    </a:cubicBezTo>
                    <a:cubicBezTo>
                      <a:pt x="430" y="242"/>
                      <a:pt x="430" y="241"/>
                      <a:pt x="430" y="241"/>
                    </a:cubicBezTo>
                    <a:cubicBezTo>
                      <a:pt x="430" y="241"/>
                      <a:pt x="430" y="240"/>
                      <a:pt x="430" y="238"/>
                    </a:cubicBezTo>
                    <a:cubicBezTo>
                      <a:pt x="431" y="236"/>
                      <a:pt x="431" y="234"/>
                      <a:pt x="431" y="231"/>
                    </a:cubicBezTo>
                    <a:cubicBezTo>
                      <a:pt x="431" y="229"/>
                      <a:pt x="431" y="227"/>
                      <a:pt x="430" y="225"/>
                    </a:cubicBezTo>
                    <a:cubicBezTo>
                      <a:pt x="430" y="223"/>
                      <a:pt x="430" y="222"/>
                      <a:pt x="430" y="222"/>
                    </a:cubicBezTo>
                    <a:cubicBezTo>
                      <a:pt x="430" y="219"/>
                      <a:pt x="432" y="216"/>
                      <a:pt x="434" y="215"/>
                    </a:cubicBezTo>
                    <a:cubicBezTo>
                      <a:pt x="434" y="215"/>
                      <a:pt x="441" y="211"/>
                      <a:pt x="447" y="206"/>
                    </a:cubicBezTo>
                    <a:cubicBezTo>
                      <a:pt x="450" y="204"/>
                      <a:pt x="453" y="202"/>
                      <a:pt x="456" y="200"/>
                    </a:cubicBezTo>
                    <a:cubicBezTo>
                      <a:pt x="458" y="199"/>
                      <a:pt x="460" y="197"/>
                      <a:pt x="460" y="197"/>
                    </a:cubicBezTo>
                    <a:cubicBezTo>
                      <a:pt x="462" y="196"/>
                      <a:pt x="463" y="192"/>
                      <a:pt x="463" y="189"/>
                    </a:cubicBezTo>
                    <a:cubicBezTo>
                      <a:pt x="463" y="189"/>
                      <a:pt x="462" y="187"/>
                      <a:pt x="462" y="185"/>
                    </a:cubicBezTo>
                    <a:cubicBezTo>
                      <a:pt x="461" y="183"/>
                      <a:pt x="461" y="180"/>
                      <a:pt x="460" y="177"/>
                    </a:cubicBezTo>
                    <a:cubicBezTo>
                      <a:pt x="459" y="174"/>
                      <a:pt x="458" y="171"/>
                      <a:pt x="458" y="168"/>
                    </a:cubicBezTo>
                    <a:cubicBezTo>
                      <a:pt x="457" y="166"/>
                      <a:pt x="457" y="165"/>
                      <a:pt x="457" y="165"/>
                    </a:cubicBezTo>
                    <a:cubicBezTo>
                      <a:pt x="456" y="161"/>
                      <a:pt x="453" y="159"/>
                      <a:pt x="450" y="158"/>
                    </a:cubicBezTo>
                    <a:cubicBezTo>
                      <a:pt x="450" y="158"/>
                      <a:pt x="448" y="158"/>
                      <a:pt x="445" y="158"/>
                    </a:cubicBezTo>
                    <a:cubicBezTo>
                      <a:pt x="442" y="157"/>
                      <a:pt x="439" y="156"/>
                      <a:pt x="435" y="156"/>
                    </a:cubicBezTo>
                    <a:cubicBezTo>
                      <a:pt x="431" y="156"/>
                      <a:pt x="427" y="155"/>
                      <a:pt x="424" y="155"/>
                    </a:cubicBezTo>
                    <a:cubicBezTo>
                      <a:pt x="421" y="155"/>
                      <a:pt x="420" y="155"/>
                      <a:pt x="420" y="155"/>
                    </a:cubicBezTo>
                    <a:cubicBezTo>
                      <a:pt x="417" y="154"/>
                      <a:pt x="414" y="153"/>
                      <a:pt x="413" y="150"/>
                    </a:cubicBezTo>
                    <a:cubicBezTo>
                      <a:pt x="413" y="150"/>
                      <a:pt x="412" y="149"/>
                      <a:pt x="412" y="147"/>
                    </a:cubicBezTo>
                    <a:cubicBezTo>
                      <a:pt x="411" y="146"/>
                      <a:pt x="410" y="144"/>
                      <a:pt x="409" y="141"/>
                    </a:cubicBezTo>
                    <a:cubicBezTo>
                      <a:pt x="408" y="139"/>
                      <a:pt x="406" y="137"/>
                      <a:pt x="406" y="136"/>
                    </a:cubicBezTo>
                    <a:cubicBezTo>
                      <a:pt x="405" y="134"/>
                      <a:pt x="404" y="133"/>
                      <a:pt x="404" y="133"/>
                    </a:cubicBezTo>
                    <a:cubicBezTo>
                      <a:pt x="404" y="133"/>
                      <a:pt x="404" y="132"/>
                      <a:pt x="403" y="130"/>
                    </a:cubicBezTo>
                    <a:cubicBezTo>
                      <a:pt x="402" y="129"/>
                      <a:pt x="400" y="127"/>
                      <a:pt x="399" y="125"/>
                    </a:cubicBezTo>
                    <a:cubicBezTo>
                      <a:pt x="398" y="123"/>
                      <a:pt x="397" y="121"/>
                      <a:pt x="396" y="119"/>
                    </a:cubicBezTo>
                    <a:cubicBezTo>
                      <a:pt x="395" y="118"/>
                      <a:pt x="394" y="117"/>
                      <a:pt x="394" y="117"/>
                    </a:cubicBezTo>
                    <a:cubicBezTo>
                      <a:pt x="392" y="115"/>
                      <a:pt x="392" y="112"/>
                      <a:pt x="393" y="109"/>
                    </a:cubicBezTo>
                    <a:cubicBezTo>
                      <a:pt x="393" y="109"/>
                      <a:pt x="394" y="107"/>
                      <a:pt x="395" y="105"/>
                    </a:cubicBezTo>
                    <a:cubicBezTo>
                      <a:pt x="397" y="102"/>
                      <a:pt x="398" y="98"/>
                      <a:pt x="400" y="95"/>
                    </a:cubicBezTo>
                    <a:cubicBezTo>
                      <a:pt x="403" y="88"/>
                      <a:pt x="405" y="80"/>
                      <a:pt x="405" y="80"/>
                    </a:cubicBezTo>
                    <a:cubicBezTo>
                      <a:pt x="406" y="78"/>
                      <a:pt x="405" y="74"/>
                      <a:pt x="403" y="72"/>
                    </a:cubicBezTo>
                    <a:cubicBezTo>
                      <a:pt x="403" y="72"/>
                      <a:pt x="399" y="67"/>
                      <a:pt x="394" y="63"/>
                    </a:cubicBezTo>
                    <a:cubicBezTo>
                      <a:pt x="392" y="61"/>
                      <a:pt x="390" y="59"/>
                      <a:pt x="388" y="57"/>
                    </a:cubicBezTo>
                    <a:cubicBezTo>
                      <a:pt x="386" y="56"/>
                      <a:pt x="385" y="54"/>
                      <a:pt x="385" y="54"/>
                    </a:cubicBezTo>
                    <a:cubicBezTo>
                      <a:pt x="383" y="52"/>
                      <a:pt x="379" y="52"/>
                      <a:pt x="376" y="53"/>
                    </a:cubicBezTo>
                    <a:cubicBezTo>
                      <a:pt x="376" y="53"/>
                      <a:pt x="369" y="56"/>
                      <a:pt x="362" y="59"/>
                    </a:cubicBezTo>
                    <a:cubicBezTo>
                      <a:pt x="355" y="62"/>
                      <a:pt x="348" y="66"/>
                      <a:pt x="348" y="66"/>
                    </a:cubicBezTo>
                    <a:cubicBezTo>
                      <a:pt x="346" y="68"/>
                      <a:pt x="343" y="67"/>
                      <a:pt x="340" y="66"/>
                    </a:cubicBezTo>
                    <a:cubicBezTo>
                      <a:pt x="340" y="66"/>
                      <a:pt x="336" y="63"/>
                      <a:pt x="332" y="61"/>
                    </a:cubicBezTo>
                    <a:cubicBezTo>
                      <a:pt x="328" y="58"/>
                      <a:pt x="324" y="56"/>
                      <a:pt x="324" y="56"/>
                    </a:cubicBezTo>
                    <a:cubicBezTo>
                      <a:pt x="324" y="56"/>
                      <a:pt x="320" y="54"/>
                      <a:pt x="315" y="52"/>
                    </a:cubicBezTo>
                    <a:cubicBezTo>
                      <a:pt x="311" y="50"/>
                      <a:pt x="306" y="48"/>
                      <a:pt x="306" y="48"/>
                    </a:cubicBezTo>
                    <a:cubicBezTo>
                      <a:pt x="304" y="47"/>
                      <a:pt x="302" y="45"/>
                      <a:pt x="302" y="42"/>
                    </a:cubicBezTo>
                    <a:cubicBezTo>
                      <a:pt x="302" y="42"/>
                      <a:pt x="301" y="34"/>
                      <a:pt x="299" y="27"/>
                    </a:cubicBezTo>
                    <a:cubicBezTo>
                      <a:pt x="298" y="19"/>
                      <a:pt x="296" y="12"/>
                      <a:pt x="296" y="12"/>
                    </a:cubicBezTo>
                    <a:cubicBezTo>
                      <a:pt x="296" y="9"/>
                      <a:pt x="293" y="6"/>
                      <a:pt x="290" y="5"/>
                    </a:cubicBezTo>
                    <a:cubicBezTo>
                      <a:pt x="290" y="5"/>
                      <a:pt x="288" y="5"/>
                      <a:pt x="286" y="4"/>
                    </a:cubicBezTo>
                    <a:cubicBezTo>
                      <a:pt x="284" y="4"/>
                      <a:pt x="281" y="3"/>
                      <a:pt x="278" y="3"/>
                    </a:cubicBezTo>
                    <a:cubicBezTo>
                      <a:pt x="272" y="1"/>
                      <a:pt x="265" y="1"/>
                      <a:pt x="265" y="1"/>
                    </a:cubicBezTo>
                    <a:cubicBezTo>
                      <a:pt x="262" y="0"/>
                      <a:pt x="259" y="1"/>
                      <a:pt x="257" y="4"/>
                    </a:cubicBezTo>
                    <a:cubicBezTo>
                      <a:pt x="257" y="4"/>
                      <a:pt x="253" y="10"/>
                      <a:pt x="249" y="17"/>
                    </a:cubicBezTo>
                    <a:cubicBezTo>
                      <a:pt x="244" y="23"/>
                      <a:pt x="241" y="30"/>
                      <a:pt x="241" y="30"/>
                    </a:cubicBezTo>
                    <a:cubicBezTo>
                      <a:pt x="239" y="33"/>
                      <a:pt x="237" y="34"/>
                      <a:pt x="234" y="34"/>
                    </a:cubicBezTo>
                    <a:cubicBezTo>
                      <a:pt x="234" y="34"/>
                      <a:pt x="233" y="34"/>
                      <a:pt x="231" y="34"/>
                    </a:cubicBezTo>
                    <a:cubicBezTo>
                      <a:pt x="229" y="34"/>
                      <a:pt x="227" y="34"/>
                      <a:pt x="224" y="35"/>
                    </a:cubicBezTo>
                    <a:cubicBezTo>
                      <a:pt x="222" y="35"/>
                      <a:pt x="220" y="35"/>
                      <a:pt x="218" y="35"/>
                    </a:cubicBezTo>
                    <a:cubicBezTo>
                      <a:pt x="216" y="35"/>
                      <a:pt x="215" y="35"/>
                      <a:pt x="215" y="35"/>
                    </a:cubicBezTo>
                    <a:cubicBezTo>
                      <a:pt x="215" y="35"/>
                      <a:pt x="214" y="35"/>
                      <a:pt x="212" y="36"/>
                    </a:cubicBezTo>
                    <a:cubicBezTo>
                      <a:pt x="210" y="36"/>
                      <a:pt x="208" y="36"/>
                      <a:pt x="205" y="36"/>
                    </a:cubicBezTo>
                    <a:cubicBezTo>
                      <a:pt x="203" y="37"/>
                      <a:pt x="201" y="37"/>
                      <a:pt x="199" y="37"/>
                    </a:cubicBezTo>
                    <a:cubicBezTo>
                      <a:pt x="197" y="38"/>
                      <a:pt x="196" y="38"/>
                      <a:pt x="196" y="38"/>
                    </a:cubicBezTo>
                    <a:cubicBezTo>
                      <a:pt x="193" y="39"/>
                      <a:pt x="190" y="37"/>
                      <a:pt x="188" y="35"/>
                    </a:cubicBezTo>
                    <a:cubicBezTo>
                      <a:pt x="188" y="35"/>
                      <a:pt x="184" y="29"/>
                      <a:pt x="178" y="24"/>
                    </a:cubicBezTo>
                    <a:cubicBezTo>
                      <a:pt x="173" y="18"/>
                      <a:pt x="167" y="12"/>
                      <a:pt x="167" y="12"/>
                    </a:cubicBezTo>
                    <a:cubicBezTo>
                      <a:pt x="165" y="10"/>
                      <a:pt x="162" y="10"/>
                      <a:pt x="159" y="11"/>
                    </a:cubicBezTo>
                    <a:cubicBezTo>
                      <a:pt x="159" y="11"/>
                      <a:pt x="157" y="11"/>
                      <a:pt x="155" y="12"/>
                    </a:cubicBezTo>
                    <a:cubicBezTo>
                      <a:pt x="153" y="13"/>
                      <a:pt x="150" y="14"/>
                      <a:pt x="147" y="15"/>
                    </a:cubicBezTo>
                    <a:cubicBezTo>
                      <a:pt x="144" y="16"/>
                      <a:pt x="141" y="17"/>
                      <a:pt x="139" y="18"/>
                    </a:cubicBezTo>
                    <a:cubicBezTo>
                      <a:pt x="137" y="19"/>
                      <a:pt x="136" y="20"/>
                      <a:pt x="136" y="20"/>
                    </a:cubicBezTo>
                    <a:cubicBezTo>
                      <a:pt x="132" y="21"/>
                      <a:pt x="130" y="24"/>
                      <a:pt x="130" y="27"/>
                    </a:cubicBezTo>
                    <a:cubicBezTo>
                      <a:pt x="130" y="27"/>
                      <a:pt x="130" y="35"/>
                      <a:pt x="130" y="43"/>
                    </a:cubicBezTo>
                    <a:cubicBezTo>
                      <a:pt x="130" y="51"/>
                      <a:pt x="131" y="58"/>
                      <a:pt x="131" y="58"/>
                    </a:cubicBezTo>
                    <a:cubicBezTo>
                      <a:pt x="131" y="61"/>
                      <a:pt x="130" y="64"/>
                      <a:pt x="127" y="65"/>
                    </a:cubicBezTo>
                    <a:cubicBezTo>
                      <a:pt x="127" y="65"/>
                      <a:pt x="126" y="66"/>
                      <a:pt x="125" y="67"/>
                    </a:cubicBezTo>
                    <a:cubicBezTo>
                      <a:pt x="123" y="68"/>
                      <a:pt x="121" y="69"/>
                      <a:pt x="119" y="71"/>
                    </a:cubicBezTo>
                    <a:cubicBezTo>
                      <a:pt x="117" y="72"/>
                      <a:pt x="115" y="74"/>
                      <a:pt x="114" y="75"/>
                    </a:cubicBezTo>
                    <a:cubicBezTo>
                      <a:pt x="113" y="76"/>
                      <a:pt x="112" y="76"/>
                      <a:pt x="112" y="76"/>
                    </a:cubicBezTo>
                    <a:cubicBezTo>
                      <a:pt x="112" y="76"/>
                      <a:pt x="111" y="77"/>
                      <a:pt x="109" y="78"/>
                    </a:cubicBezTo>
                    <a:cubicBezTo>
                      <a:pt x="108" y="79"/>
                      <a:pt x="106" y="81"/>
                      <a:pt x="104" y="83"/>
                    </a:cubicBezTo>
                    <a:cubicBezTo>
                      <a:pt x="102" y="84"/>
                      <a:pt x="101" y="86"/>
                      <a:pt x="99" y="87"/>
                    </a:cubicBezTo>
                    <a:cubicBezTo>
                      <a:pt x="98" y="88"/>
                      <a:pt x="97" y="89"/>
                      <a:pt x="97" y="89"/>
                    </a:cubicBezTo>
                    <a:cubicBezTo>
                      <a:pt x="95" y="91"/>
                      <a:pt x="92" y="92"/>
                      <a:pt x="89" y="91"/>
                    </a:cubicBezTo>
                    <a:cubicBezTo>
                      <a:pt x="89" y="91"/>
                      <a:pt x="82" y="88"/>
                      <a:pt x="75" y="86"/>
                    </a:cubicBezTo>
                    <a:cubicBezTo>
                      <a:pt x="67" y="84"/>
                      <a:pt x="60" y="83"/>
                      <a:pt x="60" y="83"/>
                    </a:cubicBezTo>
                    <a:cubicBezTo>
                      <a:pt x="57" y="82"/>
                      <a:pt x="53" y="84"/>
                      <a:pt x="51" y="86"/>
                    </a:cubicBezTo>
                    <a:cubicBezTo>
                      <a:pt x="51" y="86"/>
                      <a:pt x="47" y="91"/>
                      <a:pt x="44" y="96"/>
                    </a:cubicBezTo>
                    <a:cubicBezTo>
                      <a:pt x="42" y="99"/>
                      <a:pt x="40" y="101"/>
                      <a:pt x="39" y="103"/>
                    </a:cubicBezTo>
                    <a:cubicBezTo>
                      <a:pt x="38" y="105"/>
                      <a:pt x="37" y="107"/>
                      <a:pt x="37" y="107"/>
                    </a:cubicBezTo>
                    <a:cubicBezTo>
                      <a:pt x="35" y="109"/>
                      <a:pt x="35" y="113"/>
                      <a:pt x="36" y="116"/>
                    </a:cubicBezTo>
                    <a:cubicBezTo>
                      <a:pt x="36" y="116"/>
                      <a:pt x="40" y="122"/>
                      <a:pt x="45" y="129"/>
                    </a:cubicBezTo>
                    <a:cubicBezTo>
                      <a:pt x="49" y="135"/>
                      <a:pt x="53" y="141"/>
                      <a:pt x="53" y="141"/>
                    </a:cubicBezTo>
                    <a:cubicBezTo>
                      <a:pt x="55" y="143"/>
                      <a:pt x="56" y="147"/>
                      <a:pt x="54" y="149"/>
                    </a:cubicBezTo>
                    <a:cubicBezTo>
                      <a:pt x="54" y="149"/>
                      <a:pt x="52" y="153"/>
                      <a:pt x="51" y="158"/>
                    </a:cubicBezTo>
                    <a:cubicBezTo>
                      <a:pt x="49" y="162"/>
                      <a:pt x="47" y="167"/>
                      <a:pt x="47" y="167"/>
                    </a:cubicBezTo>
                    <a:cubicBezTo>
                      <a:pt x="47" y="167"/>
                      <a:pt x="46" y="171"/>
                      <a:pt x="44" y="176"/>
                    </a:cubicBezTo>
                    <a:cubicBezTo>
                      <a:pt x="43" y="181"/>
                      <a:pt x="42" y="185"/>
                      <a:pt x="42" y="185"/>
                    </a:cubicBezTo>
                    <a:cubicBezTo>
                      <a:pt x="41" y="188"/>
                      <a:pt x="39" y="190"/>
                      <a:pt x="36" y="191"/>
                    </a:cubicBezTo>
                    <a:cubicBezTo>
                      <a:pt x="36" y="191"/>
                      <a:pt x="29" y="193"/>
                      <a:pt x="21" y="195"/>
                    </a:cubicBezTo>
                    <a:cubicBezTo>
                      <a:pt x="14" y="198"/>
                      <a:pt x="7" y="200"/>
                      <a:pt x="7" y="200"/>
                    </a:cubicBezTo>
                    <a:cubicBezTo>
                      <a:pt x="4" y="201"/>
                      <a:pt x="2" y="204"/>
                      <a:pt x="2" y="208"/>
                    </a:cubicBezTo>
                    <a:cubicBezTo>
                      <a:pt x="2" y="208"/>
                      <a:pt x="1" y="209"/>
                      <a:pt x="1" y="212"/>
                    </a:cubicBezTo>
                    <a:cubicBezTo>
                      <a:pt x="1" y="214"/>
                      <a:pt x="1" y="217"/>
                      <a:pt x="1" y="220"/>
                    </a:cubicBezTo>
                    <a:cubicBezTo>
                      <a:pt x="0" y="226"/>
                      <a:pt x="0" y="233"/>
                      <a:pt x="0" y="233"/>
                    </a:cubicBezTo>
                    <a:cubicBezTo>
                      <a:pt x="0" y="236"/>
                      <a:pt x="2" y="239"/>
                      <a:pt x="5" y="241"/>
                    </a:cubicBezTo>
                    <a:cubicBezTo>
                      <a:pt x="5" y="241"/>
                      <a:pt x="12" y="244"/>
                      <a:pt x="19" y="247"/>
                    </a:cubicBezTo>
                    <a:cubicBezTo>
                      <a:pt x="22" y="249"/>
                      <a:pt x="26" y="250"/>
                      <a:pt x="29" y="251"/>
                    </a:cubicBezTo>
                    <a:cubicBezTo>
                      <a:pt x="31" y="252"/>
                      <a:pt x="33" y="253"/>
                      <a:pt x="33" y="253"/>
                    </a:cubicBezTo>
                    <a:cubicBezTo>
                      <a:pt x="36" y="254"/>
                      <a:pt x="38" y="256"/>
                      <a:pt x="38" y="259"/>
                    </a:cubicBezTo>
                    <a:cubicBezTo>
                      <a:pt x="38" y="259"/>
                      <a:pt x="38" y="260"/>
                      <a:pt x="39" y="262"/>
                    </a:cubicBezTo>
                    <a:cubicBezTo>
                      <a:pt x="39" y="264"/>
                      <a:pt x="39" y="266"/>
                      <a:pt x="40" y="268"/>
                    </a:cubicBezTo>
                    <a:cubicBezTo>
                      <a:pt x="40" y="271"/>
                      <a:pt x="41" y="273"/>
                      <a:pt x="41" y="275"/>
                    </a:cubicBezTo>
                    <a:cubicBezTo>
                      <a:pt x="42" y="277"/>
                      <a:pt x="42" y="278"/>
                      <a:pt x="42" y="278"/>
                    </a:cubicBezTo>
                    <a:cubicBezTo>
                      <a:pt x="42" y="278"/>
                      <a:pt x="42" y="279"/>
                      <a:pt x="43" y="281"/>
                    </a:cubicBezTo>
                    <a:cubicBezTo>
                      <a:pt x="43" y="282"/>
                      <a:pt x="44" y="285"/>
                      <a:pt x="44" y="287"/>
                    </a:cubicBezTo>
                    <a:cubicBezTo>
                      <a:pt x="45" y="289"/>
                      <a:pt x="46" y="292"/>
                      <a:pt x="46" y="293"/>
                    </a:cubicBezTo>
                    <a:cubicBezTo>
                      <a:pt x="47" y="295"/>
                      <a:pt x="47" y="296"/>
                      <a:pt x="47" y="296"/>
                    </a:cubicBezTo>
                    <a:cubicBezTo>
                      <a:pt x="48" y="299"/>
                      <a:pt x="48" y="302"/>
                      <a:pt x="46" y="304"/>
                    </a:cubicBezTo>
                    <a:cubicBezTo>
                      <a:pt x="46" y="304"/>
                      <a:pt x="44" y="305"/>
                      <a:pt x="42" y="308"/>
                    </a:cubicBezTo>
                    <a:cubicBezTo>
                      <a:pt x="40" y="310"/>
                      <a:pt x="38" y="313"/>
                      <a:pt x="36" y="316"/>
                    </a:cubicBezTo>
                    <a:cubicBezTo>
                      <a:pt x="33" y="319"/>
                      <a:pt x="31" y="322"/>
                      <a:pt x="29" y="324"/>
                    </a:cubicBezTo>
                    <a:cubicBezTo>
                      <a:pt x="27" y="326"/>
                      <a:pt x="26" y="328"/>
                      <a:pt x="26" y="328"/>
                    </a:cubicBezTo>
                    <a:cubicBezTo>
                      <a:pt x="24" y="330"/>
                      <a:pt x="24" y="334"/>
                      <a:pt x="26" y="337"/>
                    </a:cubicBezTo>
                    <a:cubicBezTo>
                      <a:pt x="26" y="337"/>
                      <a:pt x="26" y="338"/>
                      <a:pt x="27" y="340"/>
                    </a:cubicBezTo>
                    <a:cubicBezTo>
                      <a:pt x="29" y="342"/>
                      <a:pt x="30" y="345"/>
                      <a:pt x="32" y="348"/>
                    </a:cubicBezTo>
                    <a:cubicBezTo>
                      <a:pt x="33" y="351"/>
                      <a:pt x="35" y="353"/>
                      <a:pt x="36" y="355"/>
                    </a:cubicBezTo>
                    <a:cubicBezTo>
                      <a:pt x="37" y="357"/>
                      <a:pt x="38" y="358"/>
                      <a:pt x="38" y="358"/>
                    </a:cubicBezTo>
                    <a:cubicBezTo>
                      <a:pt x="40" y="361"/>
                      <a:pt x="43" y="363"/>
                      <a:pt x="46" y="363"/>
                    </a:cubicBezTo>
                    <a:cubicBezTo>
                      <a:pt x="46" y="363"/>
                      <a:pt x="48" y="362"/>
                      <a:pt x="51" y="362"/>
                    </a:cubicBezTo>
                    <a:cubicBezTo>
                      <a:pt x="54" y="362"/>
                      <a:pt x="58" y="361"/>
                      <a:pt x="61" y="361"/>
                    </a:cubicBezTo>
                    <a:cubicBezTo>
                      <a:pt x="69" y="359"/>
                      <a:pt x="76" y="358"/>
                      <a:pt x="76" y="358"/>
                    </a:cubicBezTo>
                    <a:cubicBezTo>
                      <a:pt x="79" y="357"/>
                      <a:pt x="82" y="358"/>
                      <a:pt x="84" y="360"/>
                    </a:cubicBezTo>
                    <a:cubicBezTo>
                      <a:pt x="84" y="360"/>
                      <a:pt x="85" y="361"/>
                      <a:pt x="86" y="362"/>
                    </a:cubicBezTo>
                    <a:cubicBezTo>
                      <a:pt x="87" y="364"/>
                      <a:pt x="89" y="366"/>
                      <a:pt x="91" y="367"/>
                    </a:cubicBezTo>
                    <a:cubicBezTo>
                      <a:pt x="92" y="369"/>
                      <a:pt x="94" y="371"/>
                      <a:pt x="95" y="372"/>
                    </a:cubicBezTo>
                    <a:cubicBezTo>
                      <a:pt x="96" y="373"/>
                      <a:pt x="97" y="374"/>
                      <a:pt x="97" y="374"/>
                    </a:cubicBezTo>
                    <a:cubicBezTo>
                      <a:pt x="97" y="374"/>
                      <a:pt x="98" y="375"/>
                      <a:pt x="100" y="376"/>
                    </a:cubicBezTo>
                    <a:cubicBezTo>
                      <a:pt x="101" y="377"/>
                      <a:pt x="103" y="379"/>
                      <a:pt x="104" y="380"/>
                    </a:cubicBezTo>
                    <a:cubicBezTo>
                      <a:pt x="106" y="382"/>
                      <a:pt x="108" y="384"/>
                      <a:pt x="109" y="385"/>
                    </a:cubicBezTo>
                    <a:cubicBezTo>
                      <a:pt x="111" y="386"/>
                      <a:pt x="112" y="387"/>
                      <a:pt x="112" y="387"/>
                    </a:cubicBezTo>
                    <a:cubicBezTo>
                      <a:pt x="114" y="388"/>
                      <a:pt x="115" y="391"/>
                      <a:pt x="115" y="394"/>
                    </a:cubicBezTo>
                    <a:cubicBezTo>
                      <a:pt x="115" y="394"/>
                      <a:pt x="113" y="402"/>
                      <a:pt x="112" y="409"/>
                    </a:cubicBezTo>
                    <a:cubicBezTo>
                      <a:pt x="112" y="417"/>
                      <a:pt x="111" y="425"/>
                      <a:pt x="111" y="425"/>
                    </a:cubicBezTo>
                    <a:cubicBezTo>
                      <a:pt x="111" y="428"/>
                      <a:pt x="113" y="431"/>
                      <a:pt x="116" y="433"/>
                    </a:cubicBezTo>
                    <a:cubicBezTo>
                      <a:pt x="116" y="433"/>
                      <a:pt x="117" y="433"/>
                      <a:pt x="119" y="434"/>
                    </a:cubicBezTo>
                    <a:cubicBezTo>
                      <a:pt x="121" y="436"/>
                      <a:pt x="124" y="437"/>
                      <a:pt x="127" y="439"/>
                    </a:cubicBezTo>
                    <a:cubicBezTo>
                      <a:pt x="129" y="440"/>
                      <a:pt x="132" y="441"/>
                      <a:pt x="134" y="442"/>
                    </a:cubicBezTo>
                    <a:cubicBezTo>
                      <a:pt x="136" y="443"/>
                      <a:pt x="138" y="444"/>
                      <a:pt x="138" y="444"/>
                    </a:cubicBezTo>
                    <a:cubicBezTo>
                      <a:pt x="141" y="445"/>
                      <a:pt x="144" y="445"/>
                      <a:pt x="147" y="443"/>
                    </a:cubicBezTo>
                    <a:cubicBezTo>
                      <a:pt x="147" y="443"/>
                      <a:pt x="153" y="438"/>
                      <a:pt x="159" y="433"/>
                    </a:cubicBezTo>
                    <a:cubicBezTo>
                      <a:pt x="164" y="428"/>
                      <a:pt x="170" y="422"/>
                      <a:pt x="170" y="422"/>
                    </a:cubicBezTo>
                    <a:cubicBezTo>
                      <a:pt x="172" y="420"/>
                      <a:pt x="175" y="420"/>
                      <a:pt x="177" y="420"/>
                    </a:cubicBezTo>
                    <a:cubicBezTo>
                      <a:pt x="177" y="420"/>
                      <a:pt x="179" y="421"/>
                      <a:pt x="180" y="421"/>
                    </a:cubicBezTo>
                    <a:cubicBezTo>
                      <a:pt x="182" y="422"/>
                      <a:pt x="184" y="422"/>
                      <a:pt x="187" y="423"/>
                    </a:cubicBezTo>
                    <a:cubicBezTo>
                      <a:pt x="191" y="424"/>
                      <a:pt x="196" y="425"/>
                      <a:pt x="196" y="425"/>
                    </a:cubicBezTo>
                    <a:cubicBezTo>
                      <a:pt x="196" y="425"/>
                      <a:pt x="197" y="425"/>
                      <a:pt x="199" y="426"/>
                    </a:cubicBezTo>
                    <a:cubicBezTo>
                      <a:pt x="201" y="426"/>
                      <a:pt x="203" y="426"/>
                      <a:pt x="205" y="427"/>
                    </a:cubicBezTo>
                    <a:cubicBezTo>
                      <a:pt x="210" y="427"/>
                      <a:pt x="215" y="428"/>
                      <a:pt x="215" y="428"/>
                    </a:cubicBezTo>
                    <a:cubicBezTo>
                      <a:pt x="218" y="428"/>
                      <a:pt x="220" y="430"/>
                      <a:pt x="221" y="433"/>
                    </a:cubicBezTo>
                    <a:cubicBezTo>
                      <a:pt x="221" y="433"/>
                      <a:pt x="224" y="440"/>
                      <a:pt x="228" y="446"/>
                    </a:cubicBezTo>
                    <a:cubicBezTo>
                      <a:pt x="229" y="450"/>
                      <a:pt x="231" y="453"/>
                      <a:pt x="233" y="456"/>
                    </a:cubicBezTo>
                    <a:cubicBezTo>
                      <a:pt x="234" y="458"/>
                      <a:pt x="235" y="460"/>
                      <a:pt x="235" y="460"/>
                    </a:cubicBezTo>
                    <a:cubicBezTo>
                      <a:pt x="236" y="463"/>
                      <a:pt x="240" y="465"/>
                      <a:pt x="243" y="464"/>
                    </a:cubicBezTo>
                    <a:cubicBezTo>
                      <a:pt x="243" y="464"/>
                      <a:pt x="245" y="464"/>
                      <a:pt x="247" y="464"/>
                    </a:cubicBezTo>
                    <a:close/>
                    <a:moveTo>
                      <a:pt x="218" y="381"/>
                    </a:moveTo>
                    <a:cubicBezTo>
                      <a:pt x="214" y="381"/>
                      <a:pt x="211" y="380"/>
                      <a:pt x="209" y="380"/>
                    </a:cubicBezTo>
                    <a:cubicBezTo>
                      <a:pt x="206" y="379"/>
                      <a:pt x="205" y="379"/>
                      <a:pt x="205" y="379"/>
                    </a:cubicBezTo>
                    <a:cubicBezTo>
                      <a:pt x="205" y="379"/>
                      <a:pt x="204" y="379"/>
                      <a:pt x="201" y="378"/>
                    </a:cubicBezTo>
                    <a:cubicBezTo>
                      <a:pt x="200" y="378"/>
                      <a:pt x="199" y="378"/>
                      <a:pt x="197" y="377"/>
                    </a:cubicBezTo>
                    <a:cubicBezTo>
                      <a:pt x="196" y="377"/>
                      <a:pt x="194" y="377"/>
                      <a:pt x="192" y="376"/>
                    </a:cubicBezTo>
                    <a:cubicBezTo>
                      <a:pt x="184" y="374"/>
                      <a:pt x="174" y="370"/>
                      <a:pt x="164" y="365"/>
                    </a:cubicBezTo>
                    <a:cubicBezTo>
                      <a:pt x="155" y="360"/>
                      <a:pt x="146" y="354"/>
                      <a:pt x="140" y="349"/>
                    </a:cubicBezTo>
                    <a:cubicBezTo>
                      <a:pt x="136" y="347"/>
                      <a:pt x="134" y="344"/>
                      <a:pt x="132" y="343"/>
                    </a:cubicBezTo>
                    <a:cubicBezTo>
                      <a:pt x="131" y="341"/>
                      <a:pt x="130" y="340"/>
                      <a:pt x="130" y="340"/>
                    </a:cubicBezTo>
                    <a:cubicBezTo>
                      <a:pt x="130" y="340"/>
                      <a:pt x="129" y="339"/>
                      <a:pt x="127" y="338"/>
                    </a:cubicBezTo>
                    <a:cubicBezTo>
                      <a:pt x="125" y="336"/>
                      <a:pt x="123" y="334"/>
                      <a:pt x="120" y="331"/>
                    </a:cubicBezTo>
                    <a:cubicBezTo>
                      <a:pt x="115" y="325"/>
                      <a:pt x="109" y="316"/>
                      <a:pt x="103" y="307"/>
                    </a:cubicBezTo>
                    <a:cubicBezTo>
                      <a:pt x="98" y="297"/>
                      <a:pt x="94" y="287"/>
                      <a:pt x="91" y="280"/>
                    </a:cubicBezTo>
                    <a:cubicBezTo>
                      <a:pt x="90" y="276"/>
                      <a:pt x="89" y="273"/>
                      <a:pt x="88" y="270"/>
                    </a:cubicBezTo>
                    <a:cubicBezTo>
                      <a:pt x="88" y="268"/>
                      <a:pt x="87" y="267"/>
                      <a:pt x="87" y="267"/>
                    </a:cubicBezTo>
                    <a:cubicBezTo>
                      <a:pt x="87" y="267"/>
                      <a:pt x="87" y="265"/>
                      <a:pt x="86" y="263"/>
                    </a:cubicBezTo>
                    <a:cubicBezTo>
                      <a:pt x="86" y="261"/>
                      <a:pt x="85" y="258"/>
                      <a:pt x="85" y="254"/>
                    </a:cubicBezTo>
                    <a:cubicBezTo>
                      <a:pt x="83" y="246"/>
                      <a:pt x="83" y="235"/>
                      <a:pt x="83" y="224"/>
                    </a:cubicBezTo>
                    <a:cubicBezTo>
                      <a:pt x="84" y="214"/>
                      <a:pt x="86" y="203"/>
                      <a:pt x="88" y="195"/>
                    </a:cubicBezTo>
                    <a:cubicBezTo>
                      <a:pt x="88" y="191"/>
                      <a:pt x="90" y="188"/>
                      <a:pt x="90" y="186"/>
                    </a:cubicBezTo>
                    <a:cubicBezTo>
                      <a:pt x="91" y="183"/>
                      <a:pt x="91" y="182"/>
                      <a:pt x="91" y="182"/>
                    </a:cubicBezTo>
                    <a:cubicBezTo>
                      <a:pt x="91" y="182"/>
                      <a:pt x="92" y="181"/>
                      <a:pt x="93" y="179"/>
                    </a:cubicBezTo>
                    <a:cubicBezTo>
                      <a:pt x="94" y="177"/>
                      <a:pt x="95" y="173"/>
                      <a:pt x="96" y="170"/>
                    </a:cubicBezTo>
                    <a:cubicBezTo>
                      <a:pt x="100" y="162"/>
                      <a:pt x="105" y="153"/>
                      <a:pt x="111" y="144"/>
                    </a:cubicBezTo>
                    <a:cubicBezTo>
                      <a:pt x="117" y="135"/>
                      <a:pt x="125" y="127"/>
                      <a:pt x="130" y="122"/>
                    </a:cubicBezTo>
                    <a:cubicBezTo>
                      <a:pt x="136" y="116"/>
                      <a:pt x="141" y="113"/>
                      <a:pt x="141" y="113"/>
                    </a:cubicBezTo>
                    <a:cubicBezTo>
                      <a:pt x="141" y="113"/>
                      <a:pt x="145" y="110"/>
                      <a:pt x="151" y="105"/>
                    </a:cubicBezTo>
                    <a:cubicBezTo>
                      <a:pt x="158" y="101"/>
                      <a:pt x="168" y="96"/>
                      <a:pt x="178" y="92"/>
                    </a:cubicBezTo>
                    <a:cubicBezTo>
                      <a:pt x="188" y="88"/>
                      <a:pt x="198" y="85"/>
                      <a:pt x="206" y="84"/>
                    </a:cubicBezTo>
                    <a:cubicBezTo>
                      <a:pt x="214" y="82"/>
                      <a:pt x="219" y="82"/>
                      <a:pt x="219" y="82"/>
                    </a:cubicBezTo>
                    <a:cubicBezTo>
                      <a:pt x="219" y="82"/>
                      <a:pt x="225" y="81"/>
                      <a:pt x="233" y="81"/>
                    </a:cubicBezTo>
                    <a:cubicBezTo>
                      <a:pt x="241" y="81"/>
                      <a:pt x="251" y="82"/>
                      <a:pt x="262" y="84"/>
                    </a:cubicBezTo>
                    <a:cubicBezTo>
                      <a:pt x="273" y="86"/>
                      <a:pt x="283" y="89"/>
                      <a:pt x="290" y="92"/>
                    </a:cubicBezTo>
                    <a:cubicBezTo>
                      <a:pt x="294" y="94"/>
                      <a:pt x="297" y="95"/>
                      <a:pt x="299" y="96"/>
                    </a:cubicBezTo>
                    <a:cubicBezTo>
                      <a:pt x="301" y="97"/>
                      <a:pt x="302" y="98"/>
                      <a:pt x="302" y="98"/>
                    </a:cubicBezTo>
                    <a:cubicBezTo>
                      <a:pt x="302" y="98"/>
                      <a:pt x="304" y="98"/>
                      <a:pt x="306" y="100"/>
                    </a:cubicBezTo>
                    <a:cubicBezTo>
                      <a:pt x="308" y="101"/>
                      <a:pt x="311" y="102"/>
                      <a:pt x="314" y="105"/>
                    </a:cubicBezTo>
                    <a:cubicBezTo>
                      <a:pt x="321" y="109"/>
                      <a:pt x="330" y="115"/>
                      <a:pt x="337" y="123"/>
                    </a:cubicBezTo>
                    <a:cubicBezTo>
                      <a:pt x="345" y="130"/>
                      <a:pt x="352" y="138"/>
                      <a:pt x="356" y="145"/>
                    </a:cubicBezTo>
                    <a:cubicBezTo>
                      <a:pt x="359" y="148"/>
                      <a:pt x="361" y="151"/>
                      <a:pt x="362" y="153"/>
                    </a:cubicBezTo>
                    <a:cubicBezTo>
                      <a:pt x="363" y="155"/>
                      <a:pt x="364" y="156"/>
                      <a:pt x="364" y="156"/>
                    </a:cubicBezTo>
                    <a:cubicBezTo>
                      <a:pt x="364" y="156"/>
                      <a:pt x="364" y="157"/>
                      <a:pt x="365" y="160"/>
                    </a:cubicBezTo>
                    <a:cubicBezTo>
                      <a:pt x="367" y="162"/>
                      <a:pt x="368" y="165"/>
                      <a:pt x="370" y="168"/>
                    </a:cubicBezTo>
                    <a:cubicBezTo>
                      <a:pt x="373" y="176"/>
                      <a:pt x="377" y="186"/>
                      <a:pt x="380" y="196"/>
                    </a:cubicBezTo>
                    <a:cubicBezTo>
                      <a:pt x="382" y="207"/>
                      <a:pt x="383" y="217"/>
                      <a:pt x="384" y="225"/>
                    </a:cubicBezTo>
                    <a:cubicBezTo>
                      <a:pt x="384" y="229"/>
                      <a:pt x="384" y="233"/>
                      <a:pt x="384" y="235"/>
                    </a:cubicBezTo>
                    <a:cubicBezTo>
                      <a:pt x="384" y="237"/>
                      <a:pt x="384" y="239"/>
                      <a:pt x="384" y="239"/>
                    </a:cubicBezTo>
                    <a:cubicBezTo>
                      <a:pt x="384" y="239"/>
                      <a:pt x="384" y="240"/>
                      <a:pt x="383" y="242"/>
                    </a:cubicBezTo>
                    <a:cubicBezTo>
                      <a:pt x="383" y="245"/>
                      <a:pt x="383" y="248"/>
                      <a:pt x="382" y="252"/>
                    </a:cubicBezTo>
                    <a:cubicBezTo>
                      <a:pt x="381" y="260"/>
                      <a:pt x="379" y="271"/>
                      <a:pt x="375" y="281"/>
                    </a:cubicBezTo>
                    <a:cubicBezTo>
                      <a:pt x="372" y="291"/>
                      <a:pt x="367" y="301"/>
                      <a:pt x="363" y="308"/>
                    </a:cubicBezTo>
                    <a:cubicBezTo>
                      <a:pt x="362" y="309"/>
                      <a:pt x="361" y="311"/>
                      <a:pt x="360" y="312"/>
                    </a:cubicBezTo>
                    <a:cubicBezTo>
                      <a:pt x="359" y="314"/>
                      <a:pt x="359" y="315"/>
                      <a:pt x="358" y="316"/>
                    </a:cubicBezTo>
                    <a:cubicBezTo>
                      <a:pt x="357" y="318"/>
                      <a:pt x="356" y="319"/>
                      <a:pt x="356" y="319"/>
                    </a:cubicBezTo>
                    <a:cubicBezTo>
                      <a:pt x="356" y="319"/>
                      <a:pt x="355" y="320"/>
                      <a:pt x="354" y="322"/>
                    </a:cubicBezTo>
                    <a:cubicBezTo>
                      <a:pt x="352" y="324"/>
                      <a:pt x="350" y="326"/>
                      <a:pt x="348" y="329"/>
                    </a:cubicBezTo>
                    <a:cubicBezTo>
                      <a:pt x="342" y="335"/>
                      <a:pt x="335" y="343"/>
                      <a:pt x="326" y="350"/>
                    </a:cubicBezTo>
                    <a:cubicBezTo>
                      <a:pt x="318" y="356"/>
                      <a:pt x="309" y="362"/>
                      <a:pt x="302" y="366"/>
                    </a:cubicBezTo>
                    <a:cubicBezTo>
                      <a:pt x="300" y="366"/>
                      <a:pt x="298" y="367"/>
                      <a:pt x="297" y="368"/>
                    </a:cubicBezTo>
                    <a:cubicBezTo>
                      <a:pt x="295" y="369"/>
                      <a:pt x="294" y="369"/>
                      <a:pt x="293" y="370"/>
                    </a:cubicBezTo>
                    <a:cubicBezTo>
                      <a:pt x="290" y="371"/>
                      <a:pt x="289" y="371"/>
                      <a:pt x="289" y="371"/>
                    </a:cubicBezTo>
                    <a:cubicBezTo>
                      <a:pt x="289" y="371"/>
                      <a:pt x="288" y="372"/>
                      <a:pt x="286" y="372"/>
                    </a:cubicBezTo>
                    <a:cubicBezTo>
                      <a:pt x="285" y="373"/>
                      <a:pt x="283" y="373"/>
                      <a:pt x="282" y="374"/>
                    </a:cubicBezTo>
                    <a:cubicBezTo>
                      <a:pt x="280" y="374"/>
                      <a:pt x="278" y="375"/>
                      <a:pt x="277" y="376"/>
                    </a:cubicBezTo>
                    <a:cubicBezTo>
                      <a:pt x="269" y="378"/>
                      <a:pt x="258" y="380"/>
                      <a:pt x="248" y="381"/>
                    </a:cubicBezTo>
                    <a:cubicBezTo>
                      <a:pt x="237" y="382"/>
                      <a:pt x="226" y="382"/>
                      <a:pt x="218" y="38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1">
                <a:extLst>
                  <a:ext uri="{FF2B5EF4-FFF2-40B4-BE49-F238E27FC236}">
                    <a16:creationId xmlns:a16="http://schemas.microsoft.com/office/drawing/2014/main" id="{8747E285-03CF-7EAF-A398-7F5757B063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8308" y="4322918"/>
                <a:ext cx="937319" cy="916322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  <a:gd name="T112" fmla="*/ 71 w 1504"/>
                  <a:gd name="T113" fmla="*/ 71 w 1504"/>
                  <a:gd name="T114" fmla="*/ 71 w 1504"/>
                  <a:gd name="T115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72" h="461">
                    <a:moveTo>
                      <a:pt x="191" y="457"/>
                    </a:moveTo>
                    <a:cubicBezTo>
                      <a:pt x="191" y="457"/>
                      <a:pt x="193" y="456"/>
                      <a:pt x="195" y="453"/>
                    </a:cubicBezTo>
                    <a:cubicBezTo>
                      <a:pt x="197" y="451"/>
                      <a:pt x="199" y="448"/>
                      <a:pt x="202" y="445"/>
                    </a:cubicBezTo>
                    <a:cubicBezTo>
                      <a:pt x="204" y="441"/>
                      <a:pt x="207" y="438"/>
                      <a:pt x="209" y="436"/>
                    </a:cubicBezTo>
                    <a:cubicBezTo>
                      <a:pt x="210" y="433"/>
                      <a:pt x="211" y="431"/>
                      <a:pt x="211" y="431"/>
                    </a:cubicBezTo>
                    <a:cubicBezTo>
                      <a:pt x="213" y="429"/>
                      <a:pt x="216" y="427"/>
                      <a:pt x="219" y="428"/>
                    </a:cubicBezTo>
                    <a:cubicBezTo>
                      <a:pt x="219" y="428"/>
                      <a:pt x="221" y="428"/>
                      <a:pt x="223" y="428"/>
                    </a:cubicBezTo>
                    <a:cubicBezTo>
                      <a:pt x="225" y="428"/>
                      <a:pt x="227" y="428"/>
                      <a:pt x="230" y="428"/>
                    </a:cubicBezTo>
                    <a:cubicBezTo>
                      <a:pt x="233" y="428"/>
                      <a:pt x="235" y="428"/>
                      <a:pt x="237" y="428"/>
                    </a:cubicBezTo>
                    <a:cubicBezTo>
                      <a:pt x="239" y="428"/>
                      <a:pt x="241" y="428"/>
                      <a:pt x="241" y="428"/>
                    </a:cubicBezTo>
                    <a:cubicBezTo>
                      <a:pt x="241" y="428"/>
                      <a:pt x="242" y="428"/>
                      <a:pt x="244" y="428"/>
                    </a:cubicBezTo>
                    <a:cubicBezTo>
                      <a:pt x="246" y="428"/>
                      <a:pt x="248" y="428"/>
                      <a:pt x="251" y="428"/>
                    </a:cubicBezTo>
                    <a:cubicBezTo>
                      <a:pt x="256" y="427"/>
                      <a:pt x="262" y="427"/>
                      <a:pt x="262" y="427"/>
                    </a:cubicBezTo>
                    <a:cubicBezTo>
                      <a:pt x="265" y="426"/>
                      <a:pt x="268" y="428"/>
                      <a:pt x="270" y="430"/>
                    </a:cubicBezTo>
                    <a:cubicBezTo>
                      <a:pt x="270" y="430"/>
                      <a:pt x="275" y="437"/>
                      <a:pt x="280" y="443"/>
                    </a:cubicBezTo>
                    <a:cubicBezTo>
                      <a:pt x="285" y="449"/>
                      <a:pt x="291" y="455"/>
                      <a:pt x="291" y="455"/>
                    </a:cubicBezTo>
                    <a:cubicBezTo>
                      <a:pt x="293" y="458"/>
                      <a:pt x="297" y="458"/>
                      <a:pt x="301" y="457"/>
                    </a:cubicBezTo>
                    <a:cubicBezTo>
                      <a:pt x="301" y="457"/>
                      <a:pt x="302" y="457"/>
                      <a:pt x="305" y="456"/>
                    </a:cubicBezTo>
                    <a:cubicBezTo>
                      <a:pt x="307" y="455"/>
                      <a:pt x="311" y="454"/>
                      <a:pt x="314" y="453"/>
                    </a:cubicBezTo>
                    <a:cubicBezTo>
                      <a:pt x="317" y="452"/>
                      <a:pt x="320" y="451"/>
                      <a:pt x="323" y="450"/>
                    </a:cubicBezTo>
                    <a:cubicBezTo>
                      <a:pt x="325" y="449"/>
                      <a:pt x="327" y="448"/>
                      <a:pt x="327" y="448"/>
                    </a:cubicBezTo>
                    <a:cubicBezTo>
                      <a:pt x="330" y="447"/>
                      <a:pt x="333" y="444"/>
                      <a:pt x="333" y="440"/>
                    </a:cubicBezTo>
                    <a:cubicBezTo>
                      <a:pt x="333" y="440"/>
                      <a:pt x="333" y="438"/>
                      <a:pt x="334" y="435"/>
                    </a:cubicBezTo>
                    <a:cubicBezTo>
                      <a:pt x="334" y="432"/>
                      <a:pt x="334" y="428"/>
                      <a:pt x="334" y="424"/>
                    </a:cubicBezTo>
                    <a:cubicBezTo>
                      <a:pt x="334" y="420"/>
                      <a:pt x="334" y="416"/>
                      <a:pt x="334" y="413"/>
                    </a:cubicBezTo>
                    <a:cubicBezTo>
                      <a:pt x="334" y="410"/>
                      <a:pt x="334" y="408"/>
                      <a:pt x="334" y="408"/>
                    </a:cubicBezTo>
                    <a:cubicBezTo>
                      <a:pt x="334" y="404"/>
                      <a:pt x="336" y="401"/>
                      <a:pt x="338" y="400"/>
                    </a:cubicBezTo>
                    <a:cubicBezTo>
                      <a:pt x="338" y="400"/>
                      <a:pt x="340" y="399"/>
                      <a:pt x="341" y="398"/>
                    </a:cubicBezTo>
                    <a:cubicBezTo>
                      <a:pt x="343" y="397"/>
                      <a:pt x="345" y="396"/>
                      <a:pt x="347" y="394"/>
                    </a:cubicBezTo>
                    <a:cubicBezTo>
                      <a:pt x="352" y="391"/>
                      <a:pt x="356" y="388"/>
                      <a:pt x="356" y="388"/>
                    </a:cubicBezTo>
                    <a:cubicBezTo>
                      <a:pt x="356" y="388"/>
                      <a:pt x="360" y="385"/>
                      <a:pt x="364" y="381"/>
                    </a:cubicBezTo>
                    <a:cubicBezTo>
                      <a:pt x="366" y="380"/>
                      <a:pt x="368" y="378"/>
                      <a:pt x="370" y="377"/>
                    </a:cubicBezTo>
                    <a:cubicBezTo>
                      <a:pt x="371" y="375"/>
                      <a:pt x="372" y="374"/>
                      <a:pt x="372" y="374"/>
                    </a:cubicBezTo>
                    <a:cubicBezTo>
                      <a:pt x="374" y="372"/>
                      <a:pt x="378" y="371"/>
                      <a:pt x="381" y="372"/>
                    </a:cubicBezTo>
                    <a:cubicBezTo>
                      <a:pt x="381" y="372"/>
                      <a:pt x="383" y="373"/>
                      <a:pt x="385" y="374"/>
                    </a:cubicBezTo>
                    <a:cubicBezTo>
                      <a:pt x="388" y="375"/>
                      <a:pt x="392" y="376"/>
                      <a:pt x="396" y="377"/>
                    </a:cubicBezTo>
                    <a:cubicBezTo>
                      <a:pt x="400" y="378"/>
                      <a:pt x="404" y="379"/>
                      <a:pt x="407" y="379"/>
                    </a:cubicBezTo>
                    <a:cubicBezTo>
                      <a:pt x="411" y="380"/>
                      <a:pt x="413" y="380"/>
                      <a:pt x="413" y="380"/>
                    </a:cubicBezTo>
                    <a:cubicBezTo>
                      <a:pt x="416" y="381"/>
                      <a:pt x="419" y="379"/>
                      <a:pt x="422" y="376"/>
                    </a:cubicBezTo>
                    <a:cubicBezTo>
                      <a:pt x="422" y="376"/>
                      <a:pt x="423" y="375"/>
                      <a:pt x="424" y="373"/>
                    </a:cubicBezTo>
                    <a:cubicBezTo>
                      <a:pt x="426" y="371"/>
                      <a:pt x="428" y="368"/>
                      <a:pt x="430" y="365"/>
                    </a:cubicBezTo>
                    <a:cubicBezTo>
                      <a:pt x="432" y="362"/>
                      <a:pt x="434" y="359"/>
                      <a:pt x="435" y="357"/>
                    </a:cubicBezTo>
                    <a:cubicBezTo>
                      <a:pt x="437" y="355"/>
                      <a:pt x="437" y="353"/>
                      <a:pt x="437" y="353"/>
                    </a:cubicBezTo>
                    <a:cubicBezTo>
                      <a:pt x="439" y="350"/>
                      <a:pt x="440" y="346"/>
                      <a:pt x="438" y="343"/>
                    </a:cubicBezTo>
                    <a:cubicBezTo>
                      <a:pt x="438" y="343"/>
                      <a:pt x="434" y="336"/>
                      <a:pt x="429" y="329"/>
                    </a:cubicBezTo>
                    <a:cubicBezTo>
                      <a:pt x="424" y="323"/>
                      <a:pt x="419" y="316"/>
                      <a:pt x="419" y="316"/>
                    </a:cubicBezTo>
                    <a:cubicBezTo>
                      <a:pt x="418" y="314"/>
                      <a:pt x="417" y="310"/>
                      <a:pt x="418" y="307"/>
                    </a:cubicBezTo>
                    <a:cubicBezTo>
                      <a:pt x="418" y="307"/>
                      <a:pt x="420" y="303"/>
                      <a:pt x="422" y="298"/>
                    </a:cubicBezTo>
                    <a:cubicBezTo>
                      <a:pt x="423" y="295"/>
                      <a:pt x="424" y="293"/>
                      <a:pt x="424" y="291"/>
                    </a:cubicBezTo>
                    <a:cubicBezTo>
                      <a:pt x="425" y="289"/>
                      <a:pt x="425" y="288"/>
                      <a:pt x="425" y="288"/>
                    </a:cubicBezTo>
                    <a:cubicBezTo>
                      <a:pt x="425" y="288"/>
                      <a:pt x="426" y="286"/>
                      <a:pt x="426" y="284"/>
                    </a:cubicBezTo>
                    <a:cubicBezTo>
                      <a:pt x="427" y="282"/>
                      <a:pt x="428" y="280"/>
                      <a:pt x="428" y="277"/>
                    </a:cubicBezTo>
                    <a:cubicBezTo>
                      <a:pt x="429" y="275"/>
                      <a:pt x="429" y="272"/>
                      <a:pt x="430" y="270"/>
                    </a:cubicBezTo>
                    <a:cubicBezTo>
                      <a:pt x="430" y="268"/>
                      <a:pt x="430" y="267"/>
                      <a:pt x="430" y="267"/>
                    </a:cubicBezTo>
                    <a:cubicBezTo>
                      <a:pt x="431" y="264"/>
                      <a:pt x="433" y="261"/>
                      <a:pt x="436" y="260"/>
                    </a:cubicBezTo>
                    <a:cubicBezTo>
                      <a:pt x="436" y="260"/>
                      <a:pt x="438" y="260"/>
                      <a:pt x="441" y="259"/>
                    </a:cubicBezTo>
                    <a:cubicBezTo>
                      <a:pt x="444" y="258"/>
                      <a:pt x="448" y="256"/>
                      <a:pt x="452" y="255"/>
                    </a:cubicBezTo>
                    <a:cubicBezTo>
                      <a:pt x="455" y="253"/>
                      <a:pt x="459" y="251"/>
                      <a:pt x="462" y="250"/>
                    </a:cubicBezTo>
                    <a:cubicBezTo>
                      <a:pt x="465" y="249"/>
                      <a:pt x="467" y="248"/>
                      <a:pt x="467" y="248"/>
                    </a:cubicBezTo>
                    <a:cubicBezTo>
                      <a:pt x="470" y="246"/>
                      <a:pt x="472" y="243"/>
                      <a:pt x="472" y="239"/>
                    </a:cubicBezTo>
                    <a:cubicBezTo>
                      <a:pt x="472" y="239"/>
                      <a:pt x="472" y="238"/>
                      <a:pt x="472" y="235"/>
                    </a:cubicBezTo>
                    <a:cubicBezTo>
                      <a:pt x="472" y="232"/>
                      <a:pt x="472" y="229"/>
                      <a:pt x="472" y="225"/>
                    </a:cubicBezTo>
                    <a:cubicBezTo>
                      <a:pt x="472" y="222"/>
                      <a:pt x="472" y="219"/>
                      <a:pt x="471" y="216"/>
                    </a:cubicBezTo>
                    <a:cubicBezTo>
                      <a:pt x="471" y="213"/>
                      <a:pt x="471" y="212"/>
                      <a:pt x="471" y="212"/>
                    </a:cubicBezTo>
                    <a:cubicBezTo>
                      <a:pt x="471" y="208"/>
                      <a:pt x="469" y="205"/>
                      <a:pt x="466" y="203"/>
                    </a:cubicBezTo>
                    <a:cubicBezTo>
                      <a:pt x="466" y="203"/>
                      <a:pt x="458" y="200"/>
                      <a:pt x="450" y="197"/>
                    </a:cubicBezTo>
                    <a:cubicBezTo>
                      <a:pt x="442" y="194"/>
                      <a:pt x="435" y="192"/>
                      <a:pt x="435" y="192"/>
                    </a:cubicBezTo>
                    <a:cubicBezTo>
                      <a:pt x="432" y="191"/>
                      <a:pt x="429" y="189"/>
                      <a:pt x="429" y="186"/>
                    </a:cubicBezTo>
                    <a:cubicBezTo>
                      <a:pt x="429" y="186"/>
                      <a:pt x="428" y="184"/>
                      <a:pt x="428" y="182"/>
                    </a:cubicBezTo>
                    <a:cubicBezTo>
                      <a:pt x="427" y="181"/>
                      <a:pt x="427" y="178"/>
                      <a:pt x="426" y="175"/>
                    </a:cubicBezTo>
                    <a:cubicBezTo>
                      <a:pt x="425" y="173"/>
                      <a:pt x="425" y="170"/>
                      <a:pt x="424" y="169"/>
                    </a:cubicBezTo>
                    <a:cubicBezTo>
                      <a:pt x="423" y="167"/>
                      <a:pt x="423" y="165"/>
                      <a:pt x="423" y="165"/>
                    </a:cubicBezTo>
                    <a:cubicBezTo>
                      <a:pt x="423" y="165"/>
                      <a:pt x="422" y="164"/>
                      <a:pt x="422" y="162"/>
                    </a:cubicBezTo>
                    <a:cubicBezTo>
                      <a:pt x="421" y="160"/>
                      <a:pt x="420" y="158"/>
                      <a:pt x="419" y="156"/>
                    </a:cubicBezTo>
                    <a:cubicBezTo>
                      <a:pt x="418" y="153"/>
                      <a:pt x="417" y="151"/>
                      <a:pt x="416" y="149"/>
                    </a:cubicBezTo>
                    <a:cubicBezTo>
                      <a:pt x="415" y="147"/>
                      <a:pt x="415" y="146"/>
                      <a:pt x="415" y="146"/>
                    </a:cubicBezTo>
                    <a:cubicBezTo>
                      <a:pt x="413" y="143"/>
                      <a:pt x="414" y="140"/>
                      <a:pt x="415" y="137"/>
                    </a:cubicBezTo>
                    <a:cubicBezTo>
                      <a:pt x="415" y="137"/>
                      <a:pt x="420" y="130"/>
                      <a:pt x="425" y="123"/>
                    </a:cubicBezTo>
                    <a:cubicBezTo>
                      <a:pt x="427" y="120"/>
                      <a:pt x="429" y="116"/>
                      <a:pt x="430" y="114"/>
                    </a:cubicBezTo>
                    <a:cubicBezTo>
                      <a:pt x="432" y="111"/>
                      <a:pt x="433" y="109"/>
                      <a:pt x="433" y="109"/>
                    </a:cubicBezTo>
                    <a:cubicBezTo>
                      <a:pt x="434" y="106"/>
                      <a:pt x="434" y="102"/>
                      <a:pt x="432" y="99"/>
                    </a:cubicBezTo>
                    <a:cubicBezTo>
                      <a:pt x="432" y="99"/>
                      <a:pt x="431" y="98"/>
                      <a:pt x="429" y="96"/>
                    </a:cubicBezTo>
                    <a:cubicBezTo>
                      <a:pt x="428" y="93"/>
                      <a:pt x="426" y="91"/>
                      <a:pt x="424" y="88"/>
                    </a:cubicBezTo>
                    <a:cubicBezTo>
                      <a:pt x="422" y="85"/>
                      <a:pt x="420" y="82"/>
                      <a:pt x="418" y="80"/>
                    </a:cubicBezTo>
                    <a:cubicBezTo>
                      <a:pt x="416" y="78"/>
                      <a:pt x="415" y="77"/>
                      <a:pt x="415" y="77"/>
                    </a:cubicBezTo>
                    <a:cubicBezTo>
                      <a:pt x="413" y="74"/>
                      <a:pt x="409" y="73"/>
                      <a:pt x="406" y="74"/>
                    </a:cubicBezTo>
                    <a:cubicBezTo>
                      <a:pt x="406" y="74"/>
                      <a:pt x="404" y="74"/>
                      <a:pt x="401" y="75"/>
                    </a:cubicBezTo>
                    <a:cubicBezTo>
                      <a:pt x="398" y="76"/>
                      <a:pt x="394" y="77"/>
                      <a:pt x="390" y="78"/>
                    </a:cubicBezTo>
                    <a:cubicBezTo>
                      <a:pt x="382" y="80"/>
                      <a:pt x="374" y="83"/>
                      <a:pt x="374" y="83"/>
                    </a:cubicBezTo>
                    <a:cubicBezTo>
                      <a:pt x="371" y="84"/>
                      <a:pt x="368" y="83"/>
                      <a:pt x="366" y="81"/>
                    </a:cubicBezTo>
                    <a:cubicBezTo>
                      <a:pt x="366" y="81"/>
                      <a:pt x="365" y="80"/>
                      <a:pt x="363" y="79"/>
                    </a:cubicBezTo>
                    <a:cubicBezTo>
                      <a:pt x="361" y="78"/>
                      <a:pt x="359" y="76"/>
                      <a:pt x="357" y="74"/>
                    </a:cubicBezTo>
                    <a:cubicBezTo>
                      <a:pt x="355" y="73"/>
                      <a:pt x="353" y="71"/>
                      <a:pt x="352" y="70"/>
                    </a:cubicBezTo>
                    <a:cubicBezTo>
                      <a:pt x="350" y="69"/>
                      <a:pt x="349" y="68"/>
                      <a:pt x="349" y="68"/>
                    </a:cubicBezTo>
                    <a:cubicBezTo>
                      <a:pt x="349" y="68"/>
                      <a:pt x="348" y="67"/>
                      <a:pt x="346" y="66"/>
                    </a:cubicBezTo>
                    <a:cubicBezTo>
                      <a:pt x="344" y="65"/>
                      <a:pt x="342" y="64"/>
                      <a:pt x="340" y="62"/>
                    </a:cubicBezTo>
                    <a:cubicBezTo>
                      <a:pt x="338" y="61"/>
                      <a:pt x="336" y="60"/>
                      <a:pt x="334" y="59"/>
                    </a:cubicBezTo>
                    <a:cubicBezTo>
                      <a:pt x="332" y="58"/>
                      <a:pt x="331" y="57"/>
                      <a:pt x="331" y="57"/>
                    </a:cubicBezTo>
                    <a:cubicBezTo>
                      <a:pt x="328" y="56"/>
                      <a:pt x="326" y="53"/>
                      <a:pt x="326" y="50"/>
                    </a:cubicBezTo>
                    <a:cubicBezTo>
                      <a:pt x="326" y="50"/>
                      <a:pt x="326" y="41"/>
                      <a:pt x="326" y="33"/>
                    </a:cubicBezTo>
                    <a:cubicBezTo>
                      <a:pt x="325" y="25"/>
                      <a:pt x="324" y="17"/>
                      <a:pt x="324" y="17"/>
                    </a:cubicBezTo>
                    <a:cubicBezTo>
                      <a:pt x="323" y="13"/>
                      <a:pt x="321" y="11"/>
                      <a:pt x="317" y="9"/>
                    </a:cubicBezTo>
                    <a:cubicBezTo>
                      <a:pt x="317" y="9"/>
                      <a:pt x="316" y="9"/>
                      <a:pt x="313" y="8"/>
                    </a:cubicBezTo>
                    <a:cubicBezTo>
                      <a:pt x="311" y="7"/>
                      <a:pt x="307" y="6"/>
                      <a:pt x="304" y="5"/>
                    </a:cubicBezTo>
                    <a:cubicBezTo>
                      <a:pt x="301" y="4"/>
                      <a:pt x="297" y="3"/>
                      <a:pt x="295" y="2"/>
                    </a:cubicBezTo>
                    <a:cubicBezTo>
                      <a:pt x="292" y="2"/>
                      <a:pt x="291" y="1"/>
                      <a:pt x="291" y="1"/>
                    </a:cubicBezTo>
                    <a:cubicBezTo>
                      <a:pt x="287" y="0"/>
                      <a:pt x="283" y="1"/>
                      <a:pt x="281" y="4"/>
                    </a:cubicBezTo>
                    <a:cubicBezTo>
                      <a:pt x="281" y="4"/>
                      <a:pt x="280" y="5"/>
                      <a:pt x="278" y="8"/>
                    </a:cubicBezTo>
                    <a:cubicBezTo>
                      <a:pt x="276" y="10"/>
                      <a:pt x="273" y="13"/>
                      <a:pt x="271" y="17"/>
                    </a:cubicBezTo>
                    <a:cubicBezTo>
                      <a:pt x="268" y="20"/>
                      <a:pt x="266" y="23"/>
                      <a:pt x="264" y="26"/>
                    </a:cubicBezTo>
                    <a:cubicBezTo>
                      <a:pt x="262" y="28"/>
                      <a:pt x="261" y="30"/>
                      <a:pt x="261" y="30"/>
                    </a:cubicBezTo>
                    <a:cubicBezTo>
                      <a:pt x="259" y="33"/>
                      <a:pt x="256" y="34"/>
                      <a:pt x="253" y="34"/>
                    </a:cubicBezTo>
                    <a:cubicBezTo>
                      <a:pt x="253" y="34"/>
                      <a:pt x="252" y="34"/>
                      <a:pt x="250" y="33"/>
                    </a:cubicBezTo>
                    <a:cubicBezTo>
                      <a:pt x="248" y="33"/>
                      <a:pt x="245" y="33"/>
                      <a:pt x="242" y="33"/>
                    </a:cubicBezTo>
                    <a:cubicBezTo>
                      <a:pt x="240" y="33"/>
                      <a:pt x="237" y="33"/>
                      <a:pt x="235" y="33"/>
                    </a:cubicBezTo>
                    <a:cubicBezTo>
                      <a:pt x="233" y="33"/>
                      <a:pt x="232" y="33"/>
                      <a:pt x="232" y="33"/>
                    </a:cubicBezTo>
                    <a:cubicBezTo>
                      <a:pt x="232" y="33"/>
                      <a:pt x="231" y="33"/>
                      <a:pt x="229" y="33"/>
                    </a:cubicBezTo>
                    <a:cubicBezTo>
                      <a:pt x="227" y="33"/>
                      <a:pt x="224" y="33"/>
                      <a:pt x="221" y="34"/>
                    </a:cubicBezTo>
                    <a:cubicBezTo>
                      <a:pt x="216" y="34"/>
                      <a:pt x="211" y="35"/>
                      <a:pt x="211" y="35"/>
                    </a:cubicBezTo>
                    <a:cubicBezTo>
                      <a:pt x="208" y="35"/>
                      <a:pt x="205" y="34"/>
                      <a:pt x="203" y="31"/>
                    </a:cubicBezTo>
                    <a:cubicBezTo>
                      <a:pt x="203" y="31"/>
                      <a:pt x="198" y="25"/>
                      <a:pt x="192" y="18"/>
                    </a:cubicBezTo>
                    <a:cubicBezTo>
                      <a:pt x="187" y="12"/>
                      <a:pt x="181" y="6"/>
                      <a:pt x="181" y="6"/>
                    </a:cubicBezTo>
                    <a:cubicBezTo>
                      <a:pt x="179" y="4"/>
                      <a:pt x="175" y="3"/>
                      <a:pt x="172" y="4"/>
                    </a:cubicBezTo>
                    <a:cubicBezTo>
                      <a:pt x="172" y="4"/>
                      <a:pt x="170" y="4"/>
                      <a:pt x="167" y="5"/>
                    </a:cubicBezTo>
                    <a:cubicBezTo>
                      <a:pt x="165" y="6"/>
                      <a:pt x="162" y="7"/>
                      <a:pt x="158" y="8"/>
                    </a:cubicBezTo>
                    <a:cubicBezTo>
                      <a:pt x="155" y="9"/>
                      <a:pt x="152" y="10"/>
                      <a:pt x="149" y="11"/>
                    </a:cubicBezTo>
                    <a:cubicBezTo>
                      <a:pt x="147" y="12"/>
                      <a:pt x="145" y="13"/>
                      <a:pt x="145" y="13"/>
                    </a:cubicBezTo>
                    <a:cubicBezTo>
                      <a:pt x="142" y="14"/>
                      <a:pt x="140" y="18"/>
                      <a:pt x="139" y="21"/>
                    </a:cubicBezTo>
                    <a:cubicBezTo>
                      <a:pt x="139" y="21"/>
                      <a:pt x="139" y="23"/>
                      <a:pt x="139" y="26"/>
                    </a:cubicBezTo>
                    <a:cubicBezTo>
                      <a:pt x="139" y="29"/>
                      <a:pt x="138" y="33"/>
                      <a:pt x="138" y="37"/>
                    </a:cubicBezTo>
                    <a:cubicBezTo>
                      <a:pt x="138" y="41"/>
                      <a:pt x="138" y="46"/>
                      <a:pt x="138" y="49"/>
                    </a:cubicBezTo>
                    <a:cubicBezTo>
                      <a:pt x="138" y="52"/>
                      <a:pt x="138" y="54"/>
                      <a:pt x="138" y="54"/>
                    </a:cubicBezTo>
                    <a:cubicBezTo>
                      <a:pt x="138" y="57"/>
                      <a:pt x="137" y="60"/>
                      <a:pt x="134" y="61"/>
                    </a:cubicBezTo>
                    <a:cubicBezTo>
                      <a:pt x="134" y="61"/>
                      <a:pt x="133" y="62"/>
                      <a:pt x="131" y="63"/>
                    </a:cubicBezTo>
                    <a:cubicBezTo>
                      <a:pt x="130" y="64"/>
                      <a:pt x="127" y="66"/>
                      <a:pt x="125" y="67"/>
                    </a:cubicBezTo>
                    <a:cubicBezTo>
                      <a:pt x="121" y="70"/>
                      <a:pt x="117" y="73"/>
                      <a:pt x="117" y="73"/>
                    </a:cubicBezTo>
                    <a:cubicBezTo>
                      <a:pt x="117" y="73"/>
                      <a:pt x="112" y="77"/>
                      <a:pt x="108" y="80"/>
                    </a:cubicBezTo>
                    <a:cubicBezTo>
                      <a:pt x="106" y="82"/>
                      <a:pt x="104" y="83"/>
                      <a:pt x="103" y="85"/>
                    </a:cubicBezTo>
                    <a:cubicBezTo>
                      <a:pt x="101" y="86"/>
                      <a:pt x="100" y="87"/>
                      <a:pt x="100" y="87"/>
                    </a:cubicBezTo>
                    <a:cubicBezTo>
                      <a:pt x="98" y="89"/>
                      <a:pt x="95" y="90"/>
                      <a:pt x="92" y="89"/>
                    </a:cubicBezTo>
                    <a:cubicBezTo>
                      <a:pt x="92" y="89"/>
                      <a:pt x="90" y="88"/>
                      <a:pt x="87" y="87"/>
                    </a:cubicBezTo>
                    <a:cubicBezTo>
                      <a:pt x="84" y="87"/>
                      <a:pt x="80" y="86"/>
                      <a:pt x="76" y="85"/>
                    </a:cubicBezTo>
                    <a:cubicBezTo>
                      <a:pt x="72" y="84"/>
                      <a:pt x="68" y="83"/>
                      <a:pt x="65" y="82"/>
                    </a:cubicBezTo>
                    <a:cubicBezTo>
                      <a:pt x="62" y="82"/>
                      <a:pt x="60" y="81"/>
                      <a:pt x="60" y="81"/>
                    </a:cubicBezTo>
                    <a:cubicBezTo>
                      <a:pt x="57" y="81"/>
                      <a:pt x="53" y="82"/>
                      <a:pt x="51" y="85"/>
                    </a:cubicBezTo>
                    <a:cubicBezTo>
                      <a:pt x="51" y="85"/>
                      <a:pt x="50" y="86"/>
                      <a:pt x="48" y="89"/>
                    </a:cubicBezTo>
                    <a:cubicBezTo>
                      <a:pt x="47" y="91"/>
                      <a:pt x="44" y="93"/>
                      <a:pt x="42" y="96"/>
                    </a:cubicBezTo>
                    <a:cubicBezTo>
                      <a:pt x="41" y="99"/>
                      <a:pt x="39" y="102"/>
                      <a:pt x="37" y="104"/>
                    </a:cubicBezTo>
                    <a:cubicBezTo>
                      <a:pt x="36" y="106"/>
                      <a:pt x="35" y="108"/>
                      <a:pt x="35" y="108"/>
                    </a:cubicBezTo>
                    <a:cubicBezTo>
                      <a:pt x="33" y="111"/>
                      <a:pt x="33" y="115"/>
                      <a:pt x="34" y="118"/>
                    </a:cubicBezTo>
                    <a:cubicBezTo>
                      <a:pt x="34" y="118"/>
                      <a:pt x="39" y="125"/>
                      <a:pt x="43" y="132"/>
                    </a:cubicBezTo>
                    <a:cubicBezTo>
                      <a:pt x="48" y="139"/>
                      <a:pt x="53" y="145"/>
                      <a:pt x="53" y="145"/>
                    </a:cubicBezTo>
                    <a:cubicBezTo>
                      <a:pt x="55" y="148"/>
                      <a:pt x="55" y="151"/>
                      <a:pt x="54" y="154"/>
                    </a:cubicBezTo>
                    <a:cubicBezTo>
                      <a:pt x="54" y="154"/>
                      <a:pt x="52" y="159"/>
                      <a:pt x="50" y="164"/>
                    </a:cubicBezTo>
                    <a:cubicBezTo>
                      <a:pt x="49" y="166"/>
                      <a:pt x="48" y="169"/>
                      <a:pt x="48" y="171"/>
                    </a:cubicBezTo>
                    <a:cubicBezTo>
                      <a:pt x="47" y="172"/>
                      <a:pt x="47" y="174"/>
                      <a:pt x="47" y="174"/>
                    </a:cubicBezTo>
                    <a:cubicBezTo>
                      <a:pt x="47" y="174"/>
                      <a:pt x="47" y="175"/>
                      <a:pt x="46" y="177"/>
                    </a:cubicBezTo>
                    <a:cubicBezTo>
                      <a:pt x="45" y="179"/>
                      <a:pt x="45" y="181"/>
                      <a:pt x="44" y="184"/>
                    </a:cubicBezTo>
                    <a:cubicBezTo>
                      <a:pt x="43" y="186"/>
                      <a:pt x="43" y="189"/>
                      <a:pt x="43" y="191"/>
                    </a:cubicBezTo>
                    <a:cubicBezTo>
                      <a:pt x="42" y="193"/>
                      <a:pt x="42" y="194"/>
                      <a:pt x="42" y="194"/>
                    </a:cubicBezTo>
                    <a:cubicBezTo>
                      <a:pt x="41" y="197"/>
                      <a:pt x="39" y="200"/>
                      <a:pt x="36" y="201"/>
                    </a:cubicBezTo>
                    <a:cubicBezTo>
                      <a:pt x="36" y="201"/>
                      <a:pt x="34" y="202"/>
                      <a:pt x="31" y="203"/>
                    </a:cubicBezTo>
                    <a:cubicBezTo>
                      <a:pt x="28" y="204"/>
                      <a:pt x="25" y="205"/>
                      <a:pt x="21" y="207"/>
                    </a:cubicBezTo>
                    <a:cubicBezTo>
                      <a:pt x="17" y="208"/>
                      <a:pt x="13" y="210"/>
                      <a:pt x="10" y="211"/>
                    </a:cubicBezTo>
                    <a:cubicBezTo>
                      <a:pt x="8" y="212"/>
                      <a:pt x="6" y="213"/>
                      <a:pt x="6" y="213"/>
                    </a:cubicBezTo>
                    <a:cubicBezTo>
                      <a:pt x="3" y="215"/>
                      <a:pt x="1" y="218"/>
                      <a:pt x="1" y="222"/>
                    </a:cubicBezTo>
                    <a:cubicBezTo>
                      <a:pt x="1" y="222"/>
                      <a:pt x="1" y="224"/>
                      <a:pt x="1" y="226"/>
                    </a:cubicBezTo>
                    <a:cubicBezTo>
                      <a:pt x="1" y="229"/>
                      <a:pt x="0" y="232"/>
                      <a:pt x="1" y="236"/>
                    </a:cubicBezTo>
                    <a:cubicBezTo>
                      <a:pt x="1" y="239"/>
                      <a:pt x="1" y="243"/>
                      <a:pt x="1" y="245"/>
                    </a:cubicBezTo>
                    <a:cubicBezTo>
                      <a:pt x="1" y="248"/>
                      <a:pt x="1" y="250"/>
                      <a:pt x="1" y="250"/>
                    </a:cubicBezTo>
                    <a:cubicBezTo>
                      <a:pt x="2" y="253"/>
                      <a:pt x="4" y="257"/>
                      <a:pt x="7" y="258"/>
                    </a:cubicBezTo>
                    <a:cubicBezTo>
                      <a:pt x="7" y="258"/>
                      <a:pt x="14" y="261"/>
                      <a:pt x="22" y="264"/>
                    </a:cubicBezTo>
                    <a:cubicBezTo>
                      <a:pt x="30" y="267"/>
                      <a:pt x="38" y="269"/>
                      <a:pt x="38" y="269"/>
                    </a:cubicBezTo>
                    <a:cubicBezTo>
                      <a:pt x="41" y="270"/>
                      <a:pt x="43" y="272"/>
                      <a:pt x="44" y="276"/>
                    </a:cubicBezTo>
                    <a:cubicBezTo>
                      <a:pt x="44" y="276"/>
                      <a:pt x="44" y="277"/>
                      <a:pt x="44" y="279"/>
                    </a:cubicBezTo>
                    <a:cubicBezTo>
                      <a:pt x="45" y="281"/>
                      <a:pt x="46" y="283"/>
                      <a:pt x="46" y="286"/>
                    </a:cubicBezTo>
                    <a:cubicBezTo>
                      <a:pt x="47" y="288"/>
                      <a:pt x="48" y="291"/>
                      <a:pt x="49" y="293"/>
                    </a:cubicBezTo>
                    <a:cubicBezTo>
                      <a:pt x="49" y="295"/>
                      <a:pt x="50" y="296"/>
                      <a:pt x="50" y="296"/>
                    </a:cubicBezTo>
                    <a:cubicBezTo>
                      <a:pt x="50" y="296"/>
                      <a:pt x="50" y="297"/>
                      <a:pt x="51" y="299"/>
                    </a:cubicBezTo>
                    <a:cubicBezTo>
                      <a:pt x="51" y="301"/>
                      <a:pt x="52" y="303"/>
                      <a:pt x="53" y="306"/>
                    </a:cubicBezTo>
                    <a:cubicBezTo>
                      <a:pt x="54" y="308"/>
                      <a:pt x="55" y="311"/>
                      <a:pt x="56" y="312"/>
                    </a:cubicBezTo>
                    <a:cubicBezTo>
                      <a:pt x="57" y="314"/>
                      <a:pt x="58" y="315"/>
                      <a:pt x="58" y="315"/>
                    </a:cubicBezTo>
                    <a:cubicBezTo>
                      <a:pt x="59" y="318"/>
                      <a:pt x="59" y="322"/>
                      <a:pt x="57" y="324"/>
                    </a:cubicBezTo>
                    <a:cubicBezTo>
                      <a:pt x="57" y="324"/>
                      <a:pt x="52" y="331"/>
                      <a:pt x="48" y="338"/>
                    </a:cubicBezTo>
                    <a:cubicBezTo>
                      <a:pt x="46" y="341"/>
                      <a:pt x="44" y="345"/>
                      <a:pt x="42" y="348"/>
                    </a:cubicBezTo>
                    <a:cubicBezTo>
                      <a:pt x="41" y="350"/>
                      <a:pt x="40" y="352"/>
                      <a:pt x="40" y="352"/>
                    </a:cubicBezTo>
                    <a:cubicBezTo>
                      <a:pt x="38" y="355"/>
                      <a:pt x="38" y="359"/>
                      <a:pt x="41" y="362"/>
                    </a:cubicBezTo>
                    <a:cubicBezTo>
                      <a:pt x="41" y="362"/>
                      <a:pt x="41" y="364"/>
                      <a:pt x="43" y="366"/>
                    </a:cubicBezTo>
                    <a:cubicBezTo>
                      <a:pt x="45" y="368"/>
                      <a:pt x="47" y="371"/>
                      <a:pt x="49" y="373"/>
                    </a:cubicBezTo>
                    <a:cubicBezTo>
                      <a:pt x="51" y="376"/>
                      <a:pt x="53" y="379"/>
                      <a:pt x="55" y="381"/>
                    </a:cubicBezTo>
                    <a:cubicBezTo>
                      <a:pt x="56" y="383"/>
                      <a:pt x="57" y="384"/>
                      <a:pt x="57" y="384"/>
                    </a:cubicBezTo>
                    <a:cubicBezTo>
                      <a:pt x="60" y="387"/>
                      <a:pt x="63" y="388"/>
                      <a:pt x="67" y="388"/>
                    </a:cubicBezTo>
                    <a:cubicBezTo>
                      <a:pt x="67" y="388"/>
                      <a:pt x="69" y="387"/>
                      <a:pt x="72" y="386"/>
                    </a:cubicBezTo>
                    <a:cubicBezTo>
                      <a:pt x="75" y="386"/>
                      <a:pt x="79" y="385"/>
                      <a:pt x="83" y="384"/>
                    </a:cubicBezTo>
                    <a:cubicBezTo>
                      <a:pt x="91" y="381"/>
                      <a:pt x="98" y="378"/>
                      <a:pt x="98" y="378"/>
                    </a:cubicBezTo>
                    <a:cubicBezTo>
                      <a:pt x="101" y="377"/>
                      <a:pt x="104" y="378"/>
                      <a:pt x="107" y="380"/>
                    </a:cubicBezTo>
                    <a:cubicBezTo>
                      <a:pt x="107" y="380"/>
                      <a:pt x="108" y="381"/>
                      <a:pt x="109" y="382"/>
                    </a:cubicBezTo>
                    <a:cubicBezTo>
                      <a:pt x="111" y="383"/>
                      <a:pt x="113" y="385"/>
                      <a:pt x="115" y="387"/>
                    </a:cubicBezTo>
                    <a:cubicBezTo>
                      <a:pt x="117" y="388"/>
                      <a:pt x="119" y="390"/>
                      <a:pt x="121" y="391"/>
                    </a:cubicBezTo>
                    <a:cubicBezTo>
                      <a:pt x="122" y="392"/>
                      <a:pt x="124" y="393"/>
                      <a:pt x="124" y="393"/>
                    </a:cubicBezTo>
                    <a:cubicBezTo>
                      <a:pt x="124" y="393"/>
                      <a:pt x="125" y="394"/>
                      <a:pt x="126" y="395"/>
                    </a:cubicBezTo>
                    <a:cubicBezTo>
                      <a:pt x="128" y="396"/>
                      <a:pt x="130" y="398"/>
                      <a:pt x="132" y="399"/>
                    </a:cubicBezTo>
                    <a:cubicBezTo>
                      <a:pt x="135" y="400"/>
                      <a:pt x="137" y="402"/>
                      <a:pt x="139" y="403"/>
                    </a:cubicBezTo>
                    <a:cubicBezTo>
                      <a:pt x="140" y="404"/>
                      <a:pt x="142" y="404"/>
                      <a:pt x="142" y="404"/>
                    </a:cubicBezTo>
                    <a:cubicBezTo>
                      <a:pt x="144" y="406"/>
                      <a:pt x="146" y="409"/>
                      <a:pt x="146" y="412"/>
                    </a:cubicBezTo>
                    <a:cubicBezTo>
                      <a:pt x="146" y="412"/>
                      <a:pt x="146" y="420"/>
                      <a:pt x="147" y="428"/>
                    </a:cubicBezTo>
                    <a:cubicBezTo>
                      <a:pt x="147" y="436"/>
                      <a:pt x="149" y="445"/>
                      <a:pt x="149" y="445"/>
                    </a:cubicBezTo>
                    <a:cubicBezTo>
                      <a:pt x="149" y="448"/>
                      <a:pt x="152" y="451"/>
                      <a:pt x="155" y="452"/>
                    </a:cubicBezTo>
                    <a:cubicBezTo>
                      <a:pt x="155" y="452"/>
                      <a:pt x="157" y="453"/>
                      <a:pt x="159" y="453"/>
                    </a:cubicBezTo>
                    <a:cubicBezTo>
                      <a:pt x="162" y="454"/>
                      <a:pt x="165" y="455"/>
                      <a:pt x="168" y="456"/>
                    </a:cubicBezTo>
                    <a:cubicBezTo>
                      <a:pt x="172" y="457"/>
                      <a:pt x="175" y="458"/>
                      <a:pt x="178" y="459"/>
                    </a:cubicBezTo>
                    <a:cubicBezTo>
                      <a:pt x="180" y="460"/>
                      <a:pt x="182" y="460"/>
                      <a:pt x="182" y="460"/>
                    </a:cubicBezTo>
                    <a:cubicBezTo>
                      <a:pt x="185" y="461"/>
                      <a:pt x="189" y="460"/>
                      <a:pt x="191" y="457"/>
                    </a:cubicBezTo>
                    <a:close/>
                    <a:moveTo>
                      <a:pt x="236" y="379"/>
                    </a:moveTo>
                    <a:cubicBezTo>
                      <a:pt x="234" y="379"/>
                      <a:pt x="233" y="379"/>
                      <a:pt x="231" y="379"/>
                    </a:cubicBezTo>
                    <a:cubicBezTo>
                      <a:pt x="229" y="379"/>
                      <a:pt x="227" y="379"/>
                      <a:pt x="225" y="378"/>
                    </a:cubicBezTo>
                    <a:cubicBezTo>
                      <a:pt x="216" y="378"/>
                      <a:pt x="205" y="376"/>
                      <a:pt x="193" y="373"/>
                    </a:cubicBezTo>
                    <a:cubicBezTo>
                      <a:pt x="182" y="369"/>
                      <a:pt x="172" y="364"/>
                      <a:pt x="164" y="360"/>
                    </a:cubicBezTo>
                    <a:cubicBezTo>
                      <a:pt x="162" y="359"/>
                      <a:pt x="160" y="358"/>
                      <a:pt x="159" y="357"/>
                    </a:cubicBezTo>
                    <a:cubicBezTo>
                      <a:pt x="157" y="356"/>
                      <a:pt x="156" y="355"/>
                      <a:pt x="155" y="355"/>
                    </a:cubicBezTo>
                    <a:cubicBezTo>
                      <a:pt x="153" y="353"/>
                      <a:pt x="152" y="352"/>
                      <a:pt x="152" y="352"/>
                    </a:cubicBezTo>
                    <a:cubicBezTo>
                      <a:pt x="152" y="352"/>
                      <a:pt x="151" y="352"/>
                      <a:pt x="149" y="350"/>
                    </a:cubicBezTo>
                    <a:cubicBezTo>
                      <a:pt x="147" y="349"/>
                      <a:pt x="146" y="348"/>
                      <a:pt x="145" y="347"/>
                    </a:cubicBezTo>
                    <a:cubicBezTo>
                      <a:pt x="143" y="346"/>
                      <a:pt x="142" y="345"/>
                      <a:pt x="140" y="344"/>
                    </a:cubicBezTo>
                    <a:cubicBezTo>
                      <a:pt x="134" y="338"/>
                      <a:pt x="125" y="330"/>
                      <a:pt x="118" y="320"/>
                    </a:cubicBezTo>
                    <a:cubicBezTo>
                      <a:pt x="111" y="311"/>
                      <a:pt x="105" y="301"/>
                      <a:pt x="102" y="293"/>
                    </a:cubicBezTo>
                    <a:cubicBezTo>
                      <a:pt x="101" y="291"/>
                      <a:pt x="100" y="289"/>
                      <a:pt x="99" y="288"/>
                    </a:cubicBezTo>
                    <a:cubicBezTo>
                      <a:pt x="99" y="286"/>
                      <a:pt x="98" y="284"/>
                      <a:pt x="98" y="283"/>
                    </a:cubicBezTo>
                    <a:cubicBezTo>
                      <a:pt x="97" y="281"/>
                      <a:pt x="96" y="280"/>
                      <a:pt x="96" y="280"/>
                    </a:cubicBezTo>
                    <a:cubicBezTo>
                      <a:pt x="96" y="280"/>
                      <a:pt x="96" y="278"/>
                      <a:pt x="95" y="276"/>
                    </a:cubicBezTo>
                    <a:cubicBezTo>
                      <a:pt x="95" y="275"/>
                      <a:pt x="94" y="273"/>
                      <a:pt x="94" y="271"/>
                    </a:cubicBezTo>
                    <a:cubicBezTo>
                      <a:pt x="93" y="270"/>
                      <a:pt x="93" y="268"/>
                      <a:pt x="92" y="266"/>
                    </a:cubicBezTo>
                    <a:cubicBezTo>
                      <a:pt x="90" y="257"/>
                      <a:pt x="88" y="246"/>
                      <a:pt x="88" y="234"/>
                    </a:cubicBezTo>
                    <a:cubicBezTo>
                      <a:pt x="88" y="222"/>
                      <a:pt x="89" y="211"/>
                      <a:pt x="91" y="202"/>
                    </a:cubicBezTo>
                    <a:cubicBezTo>
                      <a:pt x="91" y="200"/>
                      <a:pt x="92" y="198"/>
                      <a:pt x="92" y="196"/>
                    </a:cubicBezTo>
                    <a:cubicBezTo>
                      <a:pt x="92" y="194"/>
                      <a:pt x="93" y="193"/>
                      <a:pt x="93" y="192"/>
                    </a:cubicBezTo>
                    <a:cubicBezTo>
                      <a:pt x="94" y="189"/>
                      <a:pt x="94" y="188"/>
                      <a:pt x="94" y="188"/>
                    </a:cubicBezTo>
                    <a:cubicBezTo>
                      <a:pt x="94" y="188"/>
                      <a:pt x="95" y="187"/>
                      <a:pt x="95" y="184"/>
                    </a:cubicBezTo>
                    <a:cubicBezTo>
                      <a:pt x="96" y="183"/>
                      <a:pt x="96" y="181"/>
                      <a:pt x="97" y="180"/>
                    </a:cubicBezTo>
                    <a:cubicBezTo>
                      <a:pt x="98" y="178"/>
                      <a:pt x="98" y="176"/>
                      <a:pt x="99" y="174"/>
                    </a:cubicBezTo>
                    <a:cubicBezTo>
                      <a:pt x="102" y="166"/>
                      <a:pt x="108" y="156"/>
                      <a:pt x="114" y="146"/>
                    </a:cubicBezTo>
                    <a:cubicBezTo>
                      <a:pt x="121" y="137"/>
                      <a:pt x="129" y="128"/>
                      <a:pt x="135" y="122"/>
                    </a:cubicBezTo>
                    <a:cubicBezTo>
                      <a:pt x="139" y="119"/>
                      <a:pt x="141" y="117"/>
                      <a:pt x="143" y="115"/>
                    </a:cubicBezTo>
                    <a:cubicBezTo>
                      <a:pt x="145" y="114"/>
                      <a:pt x="146" y="113"/>
                      <a:pt x="146" y="113"/>
                    </a:cubicBezTo>
                    <a:cubicBezTo>
                      <a:pt x="146" y="113"/>
                      <a:pt x="148" y="112"/>
                      <a:pt x="150" y="110"/>
                    </a:cubicBezTo>
                    <a:cubicBezTo>
                      <a:pt x="152" y="109"/>
                      <a:pt x="155" y="107"/>
                      <a:pt x="159" y="104"/>
                    </a:cubicBezTo>
                    <a:cubicBezTo>
                      <a:pt x="166" y="100"/>
                      <a:pt x="176" y="94"/>
                      <a:pt x="187" y="91"/>
                    </a:cubicBezTo>
                    <a:cubicBezTo>
                      <a:pt x="198" y="87"/>
                      <a:pt x="210" y="84"/>
                      <a:pt x="218" y="83"/>
                    </a:cubicBezTo>
                    <a:cubicBezTo>
                      <a:pt x="221" y="83"/>
                      <a:pt x="223" y="83"/>
                      <a:pt x="224" y="83"/>
                    </a:cubicBezTo>
                    <a:cubicBezTo>
                      <a:pt x="226" y="83"/>
                      <a:pt x="228" y="83"/>
                      <a:pt x="229" y="83"/>
                    </a:cubicBezTo>
                    <a:cubicBezTo>
                      <a:pt x="231" y="83"/>
                      <a:pt x="233" y="82"/>
                      <a:pt x="233" y="82"/>
                    </a:cubicBezTo>
                    <a:cubicBezTo>
                      <a:pt x="233" y="82"/>
                      <a:pt x="234" y="82"/>
                      <a:pt x="237" y="82"/>
                    </a:cubicBezTo>
                    <a:cubicBezTo>
                      <a:pt x="238" y="82"/>
                      <a:pt x="240" y="82"/>
                      <a:pt x="242" y="83"/>
                    </a:cubicBezTo>
                    <a:cubicBezTo>
                      <a:pt x="243" y="83"/>
                      <a:pt x="245" y="83"/>
                      <a:pt x="247" y="83"/>
                    </a:cubicBezTo>
                    <a:cubicBezTo>
                      <a:pt x="256" y="84"/>
                      <a:pt x="268" y="85"/>
                      <a:pt x="279" y="89"/>
                    </a:cubicBezTo>
                    <a:cubicBezTo>
                      <a:pt x="290" y="92"/>
                      <a:pt x="301" y="97"/>
                      <a:pt x="308" y="101"/>
                    </a:cubicBezTo>
                    <a:cubicBezTo>
                      <a:pt x="310" y="102"/>
                      <a:pt x="312" y="103"/>
                      <a:pt x="313" y="104"/>
                    </a:cubicBezTo>
                    <a:cubicBezTo>
                      <a:pt x="315" y="105"/>
                      <a:pt x="316" y="106"/>
                      <a:pt x="317" y="107"/>
                    </a:cubicBezTo>
                    <a:cubicBezTo>
                      <a:pt x="319" y="108"/>
                      <a:pt x="321" y="109"/>
                      <a:pt x="321" y="109"/>
                    </a:cubicBezTo>
                    <a:cubicBezTo>
                      <a:pt x="321" y="109"/>
                      <a:pt x="322" y="110"/>
                      <a:pt x="324" y="111"/>
                    </a:cubicBezTo>
                    <a:cubicBezTo>
                      <a:pt x="325" y="112"/>
                      <a:pt x="326" y="113"/>
                      <a:pt x="328" y="114"/>
                    </a:cubicBezTo>
                    <a:cubicBezTo>
                      <a:pt x="329" y="115"/>
                      <a:pt x="330" y="116"/>
                      <a:pt x="332" y="118"/>
                    </a:cubicBezTo>
                    <a:cubicBezTo>
                      <a:pt x="339" y="123"/>
                      <a:pt x="347" y="132"/>
                      <a:pt x="354" y="141"/>
                    </a:cubicBezTo>
                    <a:cubicBezTo>
                      <a:pt x="361" y="150"/>
                      <a:pt x="367" y="160"/>
                      <a:pt x="371" y="168"/>
                    </a:cubicBezTo>
                    <a:cubicBezTo>
                      <a:pt x="372" y="170"/>
                      <a:pt x="372" y="172"/>
                      <a:pt x="373" y="174"/>
                    </a:cubicBezTo>
                    <a:cubicBezTo>
                      <a:pt x="374" y="175"/>
                      <a:pt x="374" y="177"/>
                      <a:pt x="375" y="178"/>
                    </a:cubicBezTo>
                    <a:cubicBezTo>
                      <a:pt x="376" y="180"/>
                      <a:pt x="376" y="182"/>
                      <a:pt x="376" y="182"/>
                    </a:cubicBezTo>
                    <a:cubicBezTo>
                      <a:pt x="376" y="182"/>
                      <a:pt x="377" y="183"/>
                      <a:pt x="377" y="186"/>
                    </a:cubicBezTo>
                    <a:cubicBezTo>
                      <a:pt x="378" y="187"/>
                      <a:pt x="378" y="188"/>
                      <a:pt x="379" y="190"/>
                    </a:cubicBezTo>
                    <a:cubicBezTo>
                      <a:pt x="379" y="192"/>
                      <a:pt x="380" y="194"/>
                      <a:pt x="380" y="196"/>
                    </a:cubicBezTo>
                    <a:cubicBezTo>
                      <a:pt x="382" y="204"/>
                      <a:pt x="384" y="216"/>
                      <a:pt x="384" y="227"/>
                    </a:cubicBezTo>
                    <a:cubicBezTo>
                      <a:pt x="385" y="239"/>
                      <a:pt x="383" y="251"/>
                      <a:pt x="382" y="259"/>
                    </a:cubicBezTo>
                    <a:cubicBezTo>
                      <a:pt x="381" y="261"/>
                      <a:pt x="381" y="263"/>
                      <a:pt x="380" y="265"/>
                    </a:cubicBezTo>
                    <a:cubicBezTo>
                      <a:pt x="380" y="267"/>
                      <a:pt x="380" y="268"/>
                      <a:pt x="379" y="269"/>
                    </a:cubicBezTo>
                    <a:cubicBezTo>
                      <a:pt x="379" y="272"/>
                      <a:pt x="378" y="273"/>
                      <a:pt x="378" y="273"/>
                    </a:cubicBezTo>
                    <a:cubicBezTo>
                      <a:pt x="378" y="273"/>
                      <a:pt x="378" y="275"/>
                      <a:pt x="377" y="277"/>
                    </a:cubicBezTo>
                    <a:cubicBezTo>
                      <a:pt x="377" y="278"/>
                      <a:pt x="376" y="280"/>
                      <a:pt x="375" y="281"/>
                    </a:cubicBezTo>
                    <a:cubicBezTo>
                      <a:pt x="375" y="283"/>
                      <a:pt x="374" y="285"/>
                      <a:pt x="373" y="287"/>
                    </a:cubicBezTo>
                    <a:cubicBezTo>
                      <a:pt x="370" y="295"/>
                      <a:pt x="365" y="306"/>
                      <a:pt x="358" y="315"/>
                    </a:cubicBezTo>
                    <a:cubicBezTo>
                      <a:pt x="351" y="325"/>
                      <a:pt x="344" y="333"/>
                      <a:pt x="337" y="339"/>
                    </a:cubicBezTo>
                    <a:cubicBezTo>
                      <a:pt x="334" y="342"/>
                      <a:pt x="331" y="345"/>
                      <a:pt x="329" y="346"/>
                    </a:cubicBezTo>
                    <a:cubicBezTo>
                      <a:pt x="327" y="348"/>
                      <a:pt x="326" y="349"/>
                      <a:pt x="326" y="349"/>
                    </a:cubicBezTo>
                    <a:cubicBezTo>
                      <a:pt x="326" y="349"/>
                      <a:pt x="325" y="349"/>
                      <a:pt x="323" y="351"/>
                    </a:cubicBezTo>
                    <a:cubicBezTo>
                      <a:pt x="321" y="352"/>
                      <a:pt x="318" y="354"/>
                      <a:pt x="314" y="357"/>
                    </a:cubicBezTo>
                    <a:cubicBezTo>
                      <a:pt x="306" y="361"/>
                      <a:pt x="296" y="367"/>
                      <a:pt x="285" y="371"/>
                    </a:cubicBezTo>
                    <a:cubicBezTo>
                      <a:pt x="274" y="374"/>
                      <a:pt x="263" y="377"/>
                      <a:pt x="254" y="378"/>
                    </a:cubicBezTo>
                    <a:cubicBezTo>
                      <a:pt x="252" y="378"/>
                      <a:pt x="250" y="378"/>
                      <a:pt x="248" y="378"/>
                    </a:cubicBezTo>
                    <a:cubicBezTo>
                      <a:pt x="246" y="378"/>
                      <a:pt x="245" y="379"/>
                      <a:pt x="244" y="379"/>
                    </a:cubicBezTo>
                    <a:cubicBezTo>
                      <a:pt x="241" y="379"/>
                      <a:pt x="240" y="379"/>
                      <a:pt x="240" y="379"/>
                    </a:cubicBezTo>
                    <a:cubicBezTo>
                      <a:pt x="240" y="379"/>
                      <a:pt x="238" y="379"/>
                      <a:pt x="236" y="379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6">
                <a:extLst>
                  <a:ext uri="{FF2B5EF4-FFF2-40B4-BE49-F238E27FC236}">
                    <a16:creationId xmlns:a16="http://schemas.microsoft.com/office/drawing/2014/main" id="{DA4FD26B-F5FE-57F1-C050-F017B1FE4D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3869" y="4674833"/>
                <a:ext cx="522412" cy="523253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63">
                    <a:moveTo>
                      <a:pt x="111" y="262"/>
                    </a:moveTo>
                    <a:cubicBezTo>
                      <a:pt x="112" y="262"/>
                      <a:pt x="113" y="261"/>
                      <a:pt x="114" y="261"/>
                    </a:cubicBezTo>
                    <a:cubicBezTo>
                      <a:pt x="114" y="261"/>
                      <a:pt x="118" y="256"/>
                      <a:pt x="121" y="252"/>
                    </a:cubicBezTo>
                    <a:cubicBezTo>
                      <a:pt x="122" y="250"/>
                      <a:pt x="124" y="247"/>
                      <a:pt x="125" y="246"/>
                    </a:cubicBezTo>
                    <a:cubicBezTo>
                      <a:pt x="126" y="244"/>
                      <a:pt x="127" y="243"/>
                      <a:pt x="127" y="243"/>
                    </a:cubicBezTo>
                    <a:cubicBezTo>
                      <a:pt x="128" y="241"/>
                      <a:pt x="130" y="240"/>
                      <a:pt x="132" y="240"/>
                    </a:cubicBezTo>
                    <a:cubicBezTo>
                      <a:pt x="132" y="240"/>
                      <a:pt x="133" y="240"/>
                      <a:pt x="134" y="240"/>
                    </a:cubicBezTo>
                    <a:cubicBezTo>
                      <a:pt x="135" y="240"/>
                      <a:pt x="137" y="240"/>
                      <a:pt x="139" y="240"/>
                    </a:cubicBezTo>
                    <a:cubicBezTo>
                      <a:pt x="143" y="239"/>
                      <a:pt x="146" y="239"/>
                      <a:pt x="146" y="239"/>
                    </a:cubicBezTo>
                    <a:cubicBezTo>
                      <a:pt x="146" y="239"/>
                      <a:pt x="150" y="238"/>
                      <a:pt x="153" y="238"/>
                    </a:cubicBezTo>
                    <a:cubicBezTo>
                      <a:pt x="155" y="237"/>
                      <a:pt x="157" y="237"/>
                      <a:pt x="158" y="236"/>
                    </a:cubicBezTo>
                    <a:cubicBezTo>
                      <a:pt x="159" y="236"/>
                      <a:pt x="160" y="236"/>
                      <a:pt x="160" y="236"/>
                    </a:cubicBezTo>
                    <a:cubicBezTo>
                      <a:pt x="162" y="235"/>
                      <a:pt x="165" y="236"/>
                      <a:pt x="166" y="237"/>
                    </a:cubicBezTo>
                    <a:cubicBezTo>
                      <a:pt x="166" y="237"/>
                      <a:pt x="167" y="238"/>
                      <a:pt x="169" y="240"/>
                    </a:cubicBezTo>
                    <a:cubicBezTo>
                      <a:pt x="170" y="241"/>
                      <a:pt x="172" y="243"/>
                      <a:pt x="174" y="244"/>
                    </a:cubicBezTo>
                    <a:cubicBezTo>
                      <a:pt x="179" y="248"/>
                      <a:pt x="183" y="251"/>
                      <a:pt x="183" y="251"/>
                    </a:cubicBezTo>
                    <a:cubicBezTo>
                      <a:pt x="184" y="252"/>
                      <a:pt x="185" y="252"/>
                      <a:pt x="186" y="252"/>
                    </a:cubicBezTo>
                    <a:cubicBezTo>
                      <a:pt x="188" y="252"/>
                      <a:pt x="189" y="252"/>
                      <a:pt x="190" y="251"/>
                    </a:cubicBezTo>
                    <a:cubicBezTo>
                      <a:pt x="190" y="251"/>
                      <a:pt x="191" y="251"/>
                      <a:pt x="193" y="250"/>
                    </a:cubicBezTo>
                    <a:cubicBezTo>
                      <a:pt x="194" y="249"/>
                      <a:pt x="197" y="248"/>
                      <a:pt x="199" y="247"/>
                    </a:cubicBezTo>
                    <a:cubicBezTo>
                      <a:pt x="203" y="244"/>
                      <a:pt x="207" y="241"/>
                      <a:pt x="207" y="241"/>
                    </a:cubicBezTo>
                    <a:cubicBezTo>
                      <a:pt x="209" y="240"/>
                      <a:pt x="210" y="237"/>
                      <a:pt x="210" y="235"/>
                    </a:cubicBezTo>
                    <a:cubicBezTo>
                      <a:pt x="210" y="235"/>
                      <a:pt x="210" y="230"/>
                      <a:pt x="209" y="224"/>
                    </a:cubicBezTo>
                    <a:cubicBezTo>
                      <a:pt x="208" y="219"/>
                      <a:pt x="207" y="214"/>
                      <a:pt x="207" y="214"/>
                    </a:cubicBezTo>
                    <a:cubicBezTo>
                      <a:pt x="206" y="212"/>
                      <a:pt x="207" y="209"/>
                      <a:pt x="208" y="208"/>
                    </a:cubicBezTo>
                    <a:cubicBezTo>
                      <a:pt x="208" y="208"/>
                      <a:pt x="211" y="205"/>
                      <a:pt x="213" y="203"/>
                    </a:cubicBezTo>
                    <a:cubicBezTo>
                      <a:pt x="216" y="200"/>
                      <a:pt x="218" y="197"/>
                      <a:pt x="218" y="197"/>
                    </a:cubicBezTo>
                    <a:cubicBezTo>
                      <a:pt x="218" y="197"/>
                      <a:pt x="220" y="194"/>
                      <a:pt x="222" y="191"/>
                    </a:cubicBezTo>
                    <a:cubicBezTo>
                      <a:pt x="224" y="188"/>
                      <a:pt x="226" y="185"/>
                      <a:pt x="226" y="185"/>
                    </a:cubicBezTo>
                    <a:cubicBezTo>
                      <a:pt x="227" y="183"/>
                      <a:pt x="229" y="182"/>
                      <a:pt x="231" y="182"/>
                    </a:cubicBezTo>
                    <a:cubicBezTo>
                      <a:pt x="231" y="182"/>
                      <a:pt x="236" y="182"/>
                      <a:pt x="242" y="181"/>
                    </a:cubicBezTo>
                    <a:cubicBezTo>
                      <a:pt x="247" y="181"/>
                      <a:pt x="253" y="180"/>
                      <a:pt x="253" y="180"/>
                    </a:cubicBezTo>
                    <a:cubicBezTo>
                      <a:pt x="255" y="179"/>
                      <a:pt x="257" y="177"/>
                      <a:pt x="258" y="175"/>
                    </a:cubicBezTo>
                    <a:cubicBezTo>
                      <a:pt x="258" y="175"/>
                      <a:pt x="259" y="170"/>
                      <a:pt x="261" y="165"/>
                    </a:cubicBezTo>
                    <a:cubicBezTo>
                      <a:pt x="261" y="163"/>
                      <a:pt x="262" y="161"/>
                      <a:pt x="262" y="159"/>
                    </a:cubicBezTo>
                    <a:cubicBezTo>
                      <a:pt x="262" y="157"/>
                      <a:pt x="263" y="156"/>
                      <a:pt x="263" y="156"/>
                    </a:cubicBezTo>
                    <a:cubicBezTo>
                      <a:pt x="263" y="155"/>
                      <a:pt x="263" y="153"/>
                      <a:pt x="262" y="152"/>
                    </a:cubicBezTo>
                    <a:cubicBezTo>
                      <a:pt x="262" y="151"/>
                      <a:pt x="261" y="150"/>
                      <a:pt x="261" y="149"/>
                    </a:cubicBezTo>
                    <a:cubicBezTo>
                      <a:pt x="261" y="149"/>
                      <a:pt x="256" y="146"/>
                      <a:pt x="252" y="142"/>
                    </a:cubicBezTo>
                    <a:cubicBezTo>
                      <a:pt x="250" y="141"/>
                      <a:pt x="247" y="139"/>
                      <a:pt x="246" y="138"/>
                    </a:cubicBezTo>
                    <a:cubicBezTo>
                      <a:pt x="244" y="137"/>
                      <a:pt x="243" y="137"/>
                      <a:pt x="243" y="137"/>
                    </a:cubicBezTo>
                    <a:cubicBezTo>
                      <a:pt x="241" y="136"/>
                      <a:pt x="240" y="134"/>
                      <a:pt x="240" y="131"/>
                    </a:cubicBezTo>
                    <a:cubicBezTo>
                      <a:pt x="240" y="131"/>
                      <a:pt x="240" y="130"/>
                      <a:pt x="240" y="129"/>
                    </a:cubicBezTo>
                    <a:cubicBezTo>
                      <a:pt x="240" y="128"/>
                      <a:pt x="240" y="126"/>
                      <a:pt x="240" y="124"/>
                    </a:cubicBezTo>
                    <a:cubicBezTo>
                      <a:pt x="239" y="121"/>
                      <a:pt x="239" y="117"/>
                      <a:pt x="239" y="117"/>
                    </a:cubicBezTo>
                    <a:cubicBezTo>
                      <a:pt x="239" y="117"/>
                      <a:pt x="238" y="113"/>
                      <a:pt x="238" y="110"/>
                    </a:cubicBezTo>
                    <a:cubicBezTo>
                      <a:pt x="237" y="108"/>
                      <a:pt x="237" y="106"/>
                      <a:pt x="237" y="105"/>
                    </a:cubicBezTo>
                    <a:cubicBezTo>
                      <a:pt x="236" y="104"/>
                      <a:pt x="236" y="103"/>
                      <a:pt x="236" y="103"/>
                    </a:cubicBezTo>
                    <a:cubicBezTo>
                      <a:pt x="235" y="101"/>
                      <a:pt x="236" y="98"/>
                      <a:pt x="237" y="97"/>
                    </a:cubicBezTo>
                    <a:cubicBezTo>
                      <a:pt x="237" y="97"/>
                      <a:pt x="238" y="96"/>
                      <a:pt x="240" y="94"/>
                    </a:cubicBezTo>
                    <a:cubicBezTo>
                      <a:pt x="241" y="93"/>
                      <a:pt x="243" y="91"/>
                      <a:pt x="244" y="89"/>
                    </a:cubicBezTo>
                    <a:cubicBezTo>
                      <a:pt x="248" y="85"/>
                      <a:pt x="251" y="80"/>
                      <a:pt x="251" y="80"/>
                    </a:cubicBezTo>
                    <a:cubicBezTo>
                      <a:pt x="252" y="79"/>
                      <a:pt x="252" y="78"/>
                      <a:pt x="252" y="77"/>
                    </a:cubicBezTo>
                    <a:cubicBezTo>
                      <a:pt x="252" y="76"/>
                      <a:pt x="252" y="74"/>
                      <a:pt x="251" y="73"/>
                    </a:cubicBezTo>
                    <a:cubicBezTo>
                      <a:pt x="251" y="73"/>
                      <a:pt x="251" y="72"/>
                      <a:pt x="250" y="70"/>
                    </a:cubicBezTo>
                    <a:cubicBezTo>
                      <a:pt x="249" y="69"/>
                      <a:pt x="248" y="66"/>
                      <a:pt x="247" y="64"/>
                    </a:cubicBezTo>
                    <a:cubicBezTo>
                      <a:pt x="244" y="60"/>
                      <a:pt x="241" y="56"/>
                      <a:pt x="241" y="56"/>
                    </a:cubicBezTo>
                    <a:cubicBezTo>
                      <a:pt x="240" y="54"/>
                      <a:pt x="237" y="53"/>
                      <a:pt x="235" y="53"/>
                    </a:cubicBezTo>
                    <a:cubicBezTo>
                      <a:pt x="235" y="53"/>
                      <a:pt x="230" y="53"/>
                      <a:pt x="224" y="54"/>
                    </a:cubicBezTo>
                    <a:cubicBezTo>
                      <a:pt x="219" y="55"/>
                      <a:pt x="214" y="57"/>
                      <a:pt x="214" y="57"/>
                    </a:cubicBezTo>
                    <a:cubicBezTo>
                      <a:pt x="212" y="57"/>
                      <a:pt x="209" y="56"/>
                      <a:pt x="208" y="55"/>
                    </a:cubicBezTo>
                    <a:cubicBezTo>
                      <a:pt x="208" y="55"/>
                      <a:pt x="206" y="52"/>
                      <a:pt x="203" y="50"/>
                    </a:cubicBezTo>
                    <a:cubicBezTo>
                      <a:pt x="200" y="48"/>
                      <a:pt x="197" y="45"/>
                      <a:pt x="197" y="45"/>
                    </a:cubicBezTo>
                    <a:cubicBezTo>
                      <a:pt x="197" y="45"/>
                      <a:pt x="194" y="43"/>
                      <a:pt x="191" y="41"/>
                    </a:cubicBezTo>
                    <a:cubicBezTo>
                      <a:pt x="188" y="39"/>
                      <a:pt x="185" y="37"/>
                      <a:pt x="185" y="37"/>
                    </a:cubicBezTo>
                    <a:cubicBezTo>
                      <a:pt x="183" y="36"/>
                      <a:pt x="182" y="34"/>
                      <a:pt x="182" y="32"/>
                    </a:cubicBezTo>
                    <a:cubicBezTo>
                      <a:pt x="182" y="32"/>
                      <a:pt x="182" y="27"/>
                      <a:pt x="181" y="21"/>
                    </a:cubicBezTo>
                    <a:cubicBezTo>
                      <a:pt x="181" y="16"/>
                      <a:pt x="180" y="11"/>
                      <a:pt x="180" y="11"/>
                    </a:cubicBezTo>
                    <a:cubicBezTo>
                      <a:pt x="179" y="8"/>
                      <a:pt x="177" y="6"/>
                      <a:pt x="175" y="6"/>
                    </a:cubicBezTo>
                    <a:cubicBezTo>
                      <a:pt x="175" y="6"/>
                      <a:pt x="170" y="4"/>
                      <a:pt x="166" y="3"/>
                    </a:cubicBezTo>
                    <a:cubicBezTo>
                      <a:pt x="163" y="2"/>
                      <a:pt x="161" y="2"/>
                      <a:pt x="159" y="1"/>
                    </a:cubicBezTo>
                    <a:cubicBezTo>
                      <a:pt x="157" y="1"/>
                      <a:pt x="156" y="1"/>
                      <a:pt x="156" y="1"/>
                    </a:cubicBezTo>
                    <a:cubicBezTo>
                      <a:pt x="155" y="0"/>
                      <a:pt x="153" y="0"/>
                      <a:pt x="152" y="1"/>
                    </a:cubicBezTo>
                    <a:cubicBezTo>
                      <a:pt x="151" y="1"/>
                      <a:pt x="150" y="2"/>
                      <a:pt x="149" y="3"/>
                    </a:cubicBezTo>
                    <a:cubicBezTo>
                      <a:pt x="149" y="3"/>
                      <a:pt x="146" y="7"/>
                      <a:pt x="143" y="11"/>
                    </a:cubicBezTo>
                    <a:cubicBezTo>
                      <a:pt x="141" y="14"/>
                      <a:pt x="139" y="16"/>
                      <a:pt x="138" y="17"/>
                    </a:cubicBezTo>
                    <a:cubicBezTo>
                      <a:pt x="137" y="19"/>
                      <a:pt x="137" y="20"/>
                      <a:pt x="137" y="20"/>
                    </a:cubicBezTo>
                    <a:cubicBezTo>
                      <a:pt x="136" y="22"/>
                      <a:pt x="134" y="23"/>
                      <a:pt x="131" y="23"/>
                    </a:cubicBezTo>
                    <a:cubicBezTo>
                      <a:pt x="131" y="23"/>
                      <a:pt x="130" y="23"/>
                      <a:pt x="129" y="23"/>
                    </a:cubicBezTo>
                    <a:cubicBezTo>
                      <a:pt x="128" y="23"/>
                      <a:pt x="126" y="23"/>
                      <a:pt x="124" y="24"/>
                    </a:cubicBezTo>
                    <a:cubicBezTo>
                      <a:pt x="121" y="24"/>
                      <a:pt x="117" y="24"/>
                      <a:pt x="117" y="24"/>
                    </a:cubicBezTo>
                    <a:cubicBezTo>
                      <a:pt x="117" y="24"/>
                      <a:pt x="113" y="25"/>
                      <a:pt x="110" y="26"/>
                    </a:cubicBezTo>
                    <a:cubicBezTo>
                      <a:pt x="108" y="26"/>
                      <a:pt x="106" y="26"/>
                      <a:pt x="105" y="27"/>
                    </a:cubicBezTo>
                    <a:cubicBezTo>
                      <a:pt x="104" y="27"/>
                      <a:pt x="103" y="27"/>
                      <a:pt x="103" y="27"/>
                    </a:cubicBezTo>
                    <a:cubicBezTo>
                      <a:pt x="101" y="28"/>
                      <a:pt x="99" y="27"/>
                      <a:pt x="97" y="26"/>
                    </a:cubicBezTo>
                    <a:cubicBezTo>
                      <a:pt x="97" y="26"/>
                      <a:pt x="96" y="25"/>
                      <a:pt x="95" y="23"/>
                    </a:cubicBezTo>
                    <a:cubicBezTo>
                      <a:pt x="93" y="22"/>
                      <a:pt x="91" y="20"/>
                      <a:pt x="89" y="19"/>
                    </a:cubicBezTo>
                    <a:cubicBezTo>
                      <a:pt x="85" y="15"/>
                      <a:pt x="80" y="12"/>
                      <a:pt x="80" y="12"/>
                    </a:cubicBezTo>
                    <a:cubicBezTo>
                      <a:pt x="79" y="11"/>
                      <a:pt x="78" y="11"/>
                      <a:pt x="77" y="11"/>
                    </a:cubicBezTo>
                    <a:cubicBezTo>
                      <a:pt x="76" y="11"/>
                      <a:pt x="74" y="11"/>
                      <a:pt x="73" y="12"/>
                    </a:cubicBezTo>
                    <a:cubicBezTo>
                      <a:pt x="73" y="12"/>
                      <a:pt x="72" y="12"/>
                      <a:pt x="70" y="13"/>
                    </a:cubicBezTo>
                    <a:cubicBezTo>
                      <a:pt x="69" y="14"/>
                      <a:pt x="67" y="15"/>
                      <a:pt x="64" y="16"/>
                    </a:cubicBezTo>
                    <a:cubicBezTo>
                      <a:pt x="60" y="19"/>
                      <a:pt x="56" y="22"/>
                      <a:pt x="56" y="22"/>
                    </a:cubicBezTo>
                    <a:cubicBezTo>
                      <a:pt x="54" y="23"/>
                      <a:pt x="53" y="26"/>
                      <a:pt x="53" y="28"/>
                    </a:cubicBezTo>
                    <a:cubicBezTo>
                      <a:pt x="53" y="28"/>
                      <a:pt x="53" y="33"/>
                      <a:pt x="54" y="39"/>
                    </a:cubicBezTo>
                    <a:cubicBezTo>
                      <a:pt x="55" y="44"/>
                      <a:pt x="57" y="49"/>
                      <a:pt x="57" y="49"/>
                    </a:cubicBezTo>
                    <a:cubicBezTo>
                      <a:pt x="57" y="51"/>
                      <a:pt x="56" y="54"/>
                      <a:pt x="55" y="55"/>
                    </a:cubicBezTo>
                    <a:cubicBezTo>
                      <a:pt x="55" y="55"/>
                      <a:pt x="52" y="58"/>
                      <a:pt x="50" y="60"/>
                    </a:cubicBezTo>
                    <a:cubicBezTo>
                      <a:pt x="48" y="63"/>
                      <a:pt x="45" y="66"/>
                      <a:pt x="45" y="66"/>
                    </a:cubicBezTo>
                    <a:cubicBezTo>
                      <a:pt x="45" y="66"/>
                      <a:pt x="43" y="69"/>
                      <a:pt x="41" y="72"/>
                    </a:cubicBezTo>
                    <a:cubicBezTo>
                      <a:pt x="39" y="75"/>
                      <a:pt x="38" y="78"/>
                      <a:pt x="38" y="78"/>
                    </a:cubicBezTo>
                    <a:cubicBezTo>
                      <a:pt x="36" y="80"/>
                      <a:pt x="34" y="81"/>
                      <a:pt x="32" y="81"/>
                    </a:cubicBezTo>
                    <a:cubicBezTo>
                      <a:pt x="32" y="81"/>
                      <a:pt x="27" y="81"/>
                      <a:pt x="22" y="82"/>
                    </a:cubicBezTo>
                    <a:cubicBezTo>
                      <a:pt x="16" y="82"/>
                      <a:pt x="11" y="83"/>
                      <a:pt x="11" y="83"/>
                    </a:cubicBezTo>
                    <a:cubicBezTo>
                      <a:pt x="8" y="84"/>
                      <a:pt x="6" y="86"/>
                      <a:pt x="6" y="88"/>
                    </a:cubicBezTo>
                    <a:cubicBezTo>
                      <a:pt x="6" y="88"/>
                      <a:pt x="4" y="93"/>
                      <a:pt x="3" y="98"/>
                    </a:cubicBezTo>
                    <a:cubicBezTo>
                      <a:pt x="2" y="100"/>
                      <a:pt x="2" y="102"/>
                      <a:pt x="1" y="104"/>
                    </a:cubicBezTo>
                    <a:cubicBezTo>
                      <a:pt x="1" y="106"/>
                      <a:pt x="1" y="107"/>
                      <a:pt x="1" y="107"/>
                    </a:cubicBezTo>
                    <a:cubicBezTo>
                      <a:pt x="0" y="109"/>
                      <a:pt x="0" y="110"/>
                      <a:pt x="1" y="111"/>
                    </a:cubicBezTo>
                    <a:cubicBezTo>
                      <a:pt x="1" y="112"/>
                      <a:pt x="2" y="113"/>
                      <a:pt x="3" y="114"/>
                    </a:cubicBezTo>
                    <a:cubicBezTo>
                      <a:pt x="3" y="114"/>
                      <a:pt x="7" y="117"/>
                      <a:pt x="11" y="121"/>
                    </a:cubicBezTo>
                    <a:cubicBezTo>
                      <a:pt x="14" y="122"/>
                      <a:pt x="16" y="124"/>
                      <a:pt x="18" y="125"/>
                    </a:cubicBezTo>
                    <a:cubicBezTo>
                      <a:pt x="19" y="126"/>
                      <a:pt x="20" y="127"/>
                      <a:pt x="20" y="127"/>
                    </a:cubicBezTo>
                    <a:cubicBezTo>
                      <a:pt x="22" y="128"/>
                      <a:pt x="23" y="130"/>
                      <a:pt x="23" y="132"/>
                    </a:cubicBezTo>
                    <a:cubicBezTo>
                      <a:pt x="23" y="132"/>
                      <a:pt x="23" y="133"/>
                      <a:pt x="23" y="134"/>
                    </a:cubicBezTo>
                    <a:cubicBezTo>
                      <a:pt x="23" y="135"/>
                      <a:pt x="23" y="137"/>
                      <a:pt x="24" y="139"/>
                    </a:cubicBezTo>
                    <a:cubicBezTo>
                      <a:pt x="24" y="143"/>
                      <a:pt x="24" y="146"/>
                      <a:pt x="24" y="146"/>
                    </a:cubicBezTo>
                    <a:cubicBezTo>
                      <a:pt x="24" y="146"/>
                      <a:pt x="25" y="150"/>
                      <a:pt x="26" y="153"/>
                    </a:cubicBezTo>
                    <a:cubicBezTo>
                      <a:pt x="26" y="155"/>
                      <a:pt x="26" y="157"/>
                      <a:pt x="27" y="158"/>
                    </a:cubicBezTo>
                    <a:cubicBezTo>
                      <a:pt x="27" y="159"/>
                      <a:pt x="27" y="160"/>
                      <a:pt x="27" y="160"/>
                    </a:cubicBezTo>
                    <a:cubicBezTo>
                      <a:pt x="28" y="162"/>
                      <a:pt x="27" y="165"/>
                      <a:pt x="26" y="166"/>
                    </a:cubicBezTo>
                    <a:cubicBezTo>
                      <a:pt x="26" y="166"/>
                      <a:pt x="25" y="167"/>
                      <a:pt x="24" y="169"/>
                    </a:cubicBezTo>
                    <a:cubicBezTo>
                      <a:pt x="22" y="170"/>
                      <a:pt x="20" y="172"/>
                      <a:pt x="19" y="174"/>
                    </a:cubicBezTo>
                    <a:cubicBezTo>
                      <a:pt x="15" y="178"/>
                      <a:pt x="12" y="183"/>
                      <a:pt x="12" y="183"/>
                    </a:cubicBezTo>
                    <a:cubicBezTo>
                      <a:pt x="11" y="184"/>
                      <a:pt x="11" y="185"/>
                      <a:pt x="11" y="186"/>
                    </a:cubicBezTo>
                    <a:cubicBezTo>
                      <a:pt x="11" y="188"/>
                      <a:pt x="11" y="189"/>
                      <a:pt x="12" y="190"/>
                    </a:cubicBezTo>
                    <a:cubicBezTo>
                      <a:pt x="12" y="190"/>
                      <a:pt x="12" y="191"/>
                      <a:pt x="13" y="193"/>
                    </a:cubicBezTo>
                    <a:cubicBezTo>
                      <a:pt x="14" y="194"/>
                      <a:pt x="15" y="197"/>
                      <a:pt x="16" y="199"/>
                    </a:cubicBezTo>
                    <a:cubicBezTo>
                      <a:pt x="19" y="203"/>
                      <a:pt x="22" y="207"/>
                      <a:pt x="22" y="207"/>
                    </a:cubicBezTo>
                    <a:cubicBezTo>
                      <a:pt x="23" y="209"/>
                      <a:pt x="26" y="210"/>
                      <a:pt x="28" y="210"/>
                    </a:cubicBezTo>
                    <a:cubicBezTo>
                      <a:pt x="28" y="210"/>
                      <a:pt x="33" y="210"/>
                      <a:pt x="39" y="209"/>
                    </a:cubicBezTo>
                    <a:cubicBezTo>
                      <a:pt x="44" y="208"/>
                      <a:pt x="49" y="207"/>
                      <a:pt x="49" y="207"/>
                    </a:cubicBezTo>
                    <a:cubicBezTo>
                      <a:pt x="52" y="206"/>
                      <a:pt x="54" y="207"/>
                      <a:pt x="55" y="208"/>
                    </a:cubicBezTo>
                    <a:cubicBezTo>
                      <a:pt x="55" y="208"/>
                      <a:pt x="58" y="211"/>
                      <a:pt x="61" y="213"/>
                    </a:cubicBezTo>
                    <a:cubicBezTo>
                      <a:pt x="63" y="215"/>
                      <a:pt x="66" y="218"/>
                      <a:pt x="66" y="218"/>
                    </a:cubicBezTo>
                    <a:cubicBezTo>
                      <a:pt x="66" y="218"/>
                      <a:pt x="69" y="220"/>
                      <a:pt x="72" y="222"/>
                    </a:cubicBezTo>
                    <a:cubicBezTo>
                      <a:pt x="75" y="224"/>
                      <a:pt x="78" y="226"/>
                      <a:pt x="78" y="226"/>
                    </a:cubicBezTo>
                    <a:cubicBezTo>
                      <a:pt x="80" y="227"/>
                      <a:pt x="81" y="229"/>
                      <a:pt x="81" y="231"/>
                    </a:cubicBezTo>
                    <a:cubicBezTo>
                      <a:pt x="81" y="231"/>
                      <a:pt x="81" y="236"/>
                      <a:pt x="82" y="242"/>
                    </a:cubicBezTo>
                    <a:cubicBezTo>
                      <a:pt x="83" y="247"/>
                      <a:pt x="84" y="253"/>
                      <a:pt x="84" y="253"/>
                    </a:cubicBezTo>
                    <a:cubicBezTo>
                      <a:pt x="84" y="255"/>
                      <a:pt x="86" y="257"/>
                      <a:pt x="88" y="258"/>
                    </a:cubicBezTo>
                    <a:cubicBezTo>
                      <a:pt x="88" y="258"/>
                      <a:pt x="93" y="259"/>
                      <a:pt x="98" y="260"/>
                    </a:cubicBezTo>
                    <a:cubicBezTo>
                      <a:pt x="100" y="261"/>
                      <a:pt x="102" y="262"/>
                      <a:pt x="104" y="262"/>
                    </a:cubicBezTo>
                    <a:cubicBezTo>
                      <a:pt x="106" y="262"/>
                      <a:pt x="107" y="263"/>
                      <a:pt x="107" y="263"/>
                    </a:cubicBezTo>
                    <a:cubicBezTo>
                      <a:pt x="109" y="263"/>
                      <a:pt x="110" y="263"/>
                      <a:pt x="111" y="262"/>
                    </a:cubicBezTo>
                    <a:close/>
                    <a:moveTo>
                      <a:pt x="133" y="207"/>
                    </a:moveTo>
                    <a:cubicBezTo>
                      <a:pt x="131" y="207"/>
                      <a:pt x="130" y="207"/>
                      <a:pt x="128" y="207"/>
                    </a:cubicBezTo>
                    <a:cubicBezTo>
                      <a:pt x="126" y="207"/>
                      <a:pt x="125" y="207"/>
                      <a:pt x="123" y="207"/>
                    </a:cubicBezTo>
                    <a:cubicBezTo>
                      <a:pt x="122" y="207"/>
                      <a:pt x="121" y="207"/>
                      <a:pt x="120" y="207"/>
                    </a:cubicBezTo>
                    <a:cubicBezTo>
                      <a:pt x="119" y="206"/>
                      <a:pt x="119" y="206"/>
                      <a:pt x="118" y="206"/>
                    </a:cubicBezTo>
                    <a:cubicBezTo>
                      <a:pt x="116" y="206"/>
                      <a:pt x="114" y="205"/>
                      <a:pt x="112" y="205"/>
                    </a:cubicBezTo>
                    <a:cubicBezTo>
                      <a:pt x="111" y="204"/>
                      <a:pt x="109" y="204"/>
                      <a:pt x="107" y="203"/>
                    </a:cubicBezTo>
                    <a:cubicBezTo>
                      <a:pt x="106" y="203"/>
                      <a:pt x="106" y="203"/>
                      <a:pt x="106" y="203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3" y="202"/>
                      <a:pt x="102" y="201"/>
                    </a:cubicBezTo>
                    <a:cubicBezTo>
                      <a:pt x="99" y="200"/>
                      <a:pt x="96" y="198"/>
                      <a:pt x="93" y="197"/>
                    </a:cubicBezTo>
                    <a:cubicBezTo>
                      <a:pt x="92" y="196"/>
                      <a:pt x="91" y="196"/>
                      <a:pt x="90" y="195"/>
                    </a:cubicBezTo>
                    <a:cubicBezTo>
                      <a:pt x="89" y="194"/>
                      <a:pt x="89" y="194"/>
                      <a:pt x="88" y="193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2"/>
                      <a:pt x="85" y="191"/>
                      <a:pt x="84" y="190"/>
                    </a:cubicBezTo>
                    <a:cubicBezTo>
                      <a:pt x="83" y="190"/>
                      <a:pt x="82" y="189"/>
                      <a:pt x="81" y="188"/>
                    </a:cubicBezTo>
                    <a:cubicBezTo>
                      <a:pt x="81" y="188"/>
                      <a:pt x="80" y="187"/>
                      <a:pt x="79" y="186"/>
                    </a:cubicBezTo>
                    <a:cubicBezTo>
                      <a:pt x="77" y="184"/>
                      <a:pt x="74" y="182"/>
                      <a:pt x="72" y="179"/>
                    </a:cubicBezTo>
                    <a:cubicBezTo>
                      <a:pt x="72" y="178"/>
                      <a:pt x="71" y="177"/>
                      <a:pt x="71" y="177"/>
                    </a:cubicBezTo>
                    <a:cubicBezTo>
                      <a:pt x="70" y="176"/>
                      <a:pt x="70" y="176"/>
                      <a:pt x="70" y="176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8" y="173"/>
                      <a:pt x="67" y="171"/>
                      <a:pt x="66" y="170"/>
                    </a:cubicBezTo>
                    <a:cubicBezTo>
                      <a:pt x="65" y="168"/>
                      <a:pt x="64" y="166"/>
                      <a:pt x="64" y="165"/>
                    </a:cubicBezTo>
                    <a:cubicBezTo>
                      <a:pt x="63" y="164"/>
                      <a:pt x="63" y="163"/>
                      <a:pt x="62" y="162"/>
                    </a:cubicBezTo>
                    <a:cubicBezTo>
                      <a:pt x="62" y="162"/>
                      <a:pt x="62" y="161"/>
                      <a:pt x="61" y="160"/>
                    </a:cubicBezTo>
                    <a:cubicBezTo>
                      <a:pt x="61" y="158"/>
                      <a:pt x="60" y="157"/>
                      <a:pt x="60" y="155"/>
                    </a:cubicBezTo>
                    <a:cubicBezTo>
                      <a:pt x="59" y="154"/>
                      <a:pt x="59" y="152"/>
                      <a:pt x="58" y="151"/>
                    </a:cubicBezTo>
                    <a:cubicBezTo>
                      <a:pt x="58" y="150"/>
                      <a:pt x="58" y="150"/>
                      <a:pt x="58" y="149"/>
                    </a:cubicBezTo>
                    <a:cubicBezTo>
                      <a:pt x="58" y="148"/>
                      <a:pt x="58" y="148"/>
                      <a:pt x="57" y="147"/>
                    </a:cubicBezTo>
                    <a:cubicBezTo>
                      <a:pt x="57" y="146"/>
                      <a:pt x="57" y="145"/>
                      <a:pt x="57" y="144"/>
                    </a:cubicBezTo>
                    <a:cubicBezTo>
                      <a:pt x="57" y="143"/>
                      <a:pt x="56" y="142"/>
                      <a:pt x="56" y="142"/>
                    </a:cubicBezTo>
                    <a:cubicBezTo>
                      <a:pt x="56" y="142"/>
                      <a:pt x="56" y="141"/>
                      <a:pt x="56" y="139"/>
                    </a:cubicBezTo>
                    <a:cubicBezTo>
                      <a:pt x="56" y="138"/>
                      <a:pt x="56" y="137"/>
                      <a:pt x="56" y="136"/>
                    </a:cubicBezTo>
                    <a:cubicBezTo>
                      <a:pt x="56" y="136"/>
                      <a:pt x="56" y="135"/>
                      <a:pt x="56" y="134"/>
                    </a:cubicBezTo>
                    <a:cubicBezTo>
                      <a:pt x="56" y="134"/>
                      <a:pt x="56" y="133"/>
                      <a:pt x="56" y="132"/>
                    </a:cubicBezTo>
                    <a:cubicBezTo>
                      <a:pt x="56" y="131"/>
                      <a:pt x="56" y="130"/>
                      <a:pt x="56" y="128"/>
                    </a:cubicBezTo>
                    <a:cubicBezTo>
                      <a:pt x="56" y="126"/>
                      <a:pt x="56" y="125"/>
                      <a:pt x="56" y="123"/>
                    </a:cubicBezTo>
                    <a:cubicBezTo>
                      <a:pt x="56" y="122"/>
                      <a:pt x="56" y="121"/>
                      <a:pt x="57" y="120"/>
                    </a:cubicBezTo>
                    <a:cubicBezTo>
                      <a:pt x="57" y="119"/>
                      <a:pt x="57" y="119"/>
                      <a:pt x="57" y="118"/>
                    </a:cubicBezTo>
                    <a:cubicBezTo>
                      <a:pt x="58" y="116"/>
                      <a:pt x="58" y="114"/>
                      <a:pt x="58" y="112"/>
                    </a:cubicBezTo>
                    <a:cubicBezTo>
                      <a:pt x="59" y="110"/>
                      <a:pt x="59" y="109"/>
                      <a:pt x="60" y="107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4"/>
                      <a:pt x="62" y="103"/>
                      <a:pt x="62" y="102"/>
                    </a:cubicBezTo>
                    <a:cubicBezTo>
                      <a:pt x="63" y="99"/>
                      <a:pt x="65" y="96"/>
                      <a:pt x="66" y="93"/>
                    </a:cubicBezTo>
                    <a:cubicBezTo>
                      <a:pt x="67" y="92"/>
                      <a:pt x="67" y="91"/>
                      <a:pt x="68" y="90"/>
                    </a:cubicBezTo>
                    <a:cubicBezTo>
                      <a:pt x="69" y="89"/>
                      <a:pt x="69" y="88"/>
                      <a:pt x="70" y="88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71" y="86"/>
                      <a:pt x="72" y="85"/>
                      <a:pt x="73" y="84"/>
                    </a:cubicBezTo>
                    <a:cubicBezTo>
                      <a:pt x="73" y="83"/>
                      <a:pt x="74" y="82"/>
                      <a:pt x="75" y="81"/>
                    </a:cubicBezTo>
                    <a:cubicBezTo>
                      <a:pt x="76" y="81"/>
                      <a:pt x="76" y="80"/>
                      <a:pt x="77" y="79"/>
                    </a:cubicBezTo>
                    <a:cubicBezTo>
                      <a:pt x="79" y="77"/>
                      <a:pt x="82" y="74"/>
                      <a:pt x="84" y="72"/>
                    </a:cubicBezTo>
                    <a:cubicBezTo>
                      <a:pt x="85" y="72"/>
                      <a:pt x="86" y="71"/>
                      <a:pt x="86" y="71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90" y="68"/>
                      <a:pt x="92" y="67"/>
                      <a:pt x="93" y="66"/>
                    </a:cubicBezTo>
                    <a:cubicBezTo>
                      <a:pt x="95" y="65"/>
                      <a:pt x="97" y="64"/>
                      <a:pt x="98" y="63"/>
                    </a:cubicBezTo>
                    <a:cubicBezTo>
                      <a:pt x="99" y="63"/>
                      <a:pt x="100" y="63"/>
                      <a:pt x="101" y="62"/>
                    </a:cubicBezTo>
                    <a:cubicBezTo>
                      <a:pt x="102" y="62"/>
                      <a:pt x="102" y="62"/>
                      <a:pt x="103" y="61"/>
                    </a:cubicBezTo>
                    <a:cubicBezTo>
                      <a:pt x="105" y="61"/>
                      <a:pt x="106" y="60"/>
                      <a:pt x="108" y="60"/>
                    </a:cubicBezTo>
                    <a:cubicBezTo>
                      <a:pt x="109" y="59"/>
                      <a:pt x="111" y="59"/>
                      <a:pt x="112" y="58"/>
                    </a:cubicBezTo>
                    <a:cubicBezTo>
                      <a:pt x="113" y="58"/>
                      <a:pt x="114" y="58"/>
                      <a:pt x="114" y="58"/>
                    </a:cubicBezTo>
                    <a:cubicBezTo>
                      <a:pt x="115" y="58"/>
                      <a:pt x="115" y="57"/>
                      <a:pt x="116" y="57"/>
                    </a:cubicBezTo>
                    <a:cubicBezTo>
                      <a:pt x="117" y="57"/>
                      <a:pt x="118" y="57"/>
                      <a:pt x="119" y="57"/>
                    </a:cubicBezTo>
                    <a:cubicBezTo>
                      <a:pt x="120" y="57"/>
                      <a:pt x="121" y="56"/>
                      <a:pt x="121" y="56"/>
                    </a:cubicBezTo>
                    <a:cubicBezTo>
                      <a:pt x="121" y="56"/>
                      <a:pt x="122" y="56"/>
                      <a:pt x="124" y="56"/>
                    </a:cubicBezTo>
                    <a:cubicBezTo>
                      <a:pt x="125" y="56"/>
                      <a:pt x="126" y="56"/>
                      <a:pt x="127" y="56"/>
                    </a:cubicBezTo>
                    <a:cubicBezTo>
                      <a:pt x="127" y="56"/>
                      <a:pt x="128" y="56"/>
                      <a:pt x="129" y="56"/>
                    </a:cubicBezTo>
                    <a:cubicBezTo>
                      <a:pt x="129" y="56"/>
                      <a:pt x="130" y="56"/>
                      <a:pt x="131" y="56"/>
                    </a:cubicBezTo>
                    <a:cubicBezTo>
                      <a:pt x="132" y="56"/>
                      <a:pt x="134" y="56"/>
                      <a:pt x="135" y="56"/>
                    </a:cubicBezTo>
                    <a:cubicBezTo>
                      <a:pt x="137" y="56"/>
                      <a:pt x="138" y="56"/>
                      <a:pt x="140" y="56"/>
                    </a:cubicBezTo>
                    <a:cubicBezTo>
                      <a:pt x="141" y="56"/>
                      <a:pt x="142" y="56"/>
                      <a:pt x="143" y="57"/>
                    </a:cubicBezTo>
                    <a:cubicBezTo>
                      <a:pt x="144" y="57"/>
                      <a:pt x="145" y="57"/>
                      <a:pt x="145" y="57"/>
                    </a:cubicBezTo>
                    <a:cubicBezTo>
                      <a:pt x="147" y="57"/>
                      <a:pt x="149" y="58"/>
                      <a:pt x="151" y="58"/>
                    </a:cubicBezTo>
                    <a:cubicBezTo>
                      <a:pt x="153" y="59"/>
                      <a:pt x="154" y="59"/>
                      <a:pt x="156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60" y="61"/>
                      <a:pt x="160" y="61"/>
                      <a:pt x="161" y="62"/>
                    </a:cubicBezTo>
                    <a:cubicBezTo>
                      <a:pt x="164" y="63"/>
                      <a:pt x="167" y="65"/>
                      <a:pt x="170" y="66"/>
                    </a:cubicBezTo>
                    <a:cubicBezTo>
                      <a:pt x="171" y="67"/>
                      <a:pt x="172" y="67"/>
                      <a:pt x="173" y="68"/>
                    </a:cubicBezTo>
                    <a:cubicBezTo>
                      <a:pt x="174" y="69"/>
                      <a:pt x="175" y="69"/>
                      <a:pt x="175" y="70"/>
                    </a:cubicBezTo>
                    <a:cubicBezTo>
                      <a:pt x="177" y="71"/>
                      <a:pt x="178" y="71"/>
                      <a:pt x="178" y="71"/>
                    </a:cubicBezTo>
                    <a:cubicBezTo>
                      <a:pt x="178" y="71"/>
                      <a:pt x="178" y="72"/>
                      <a:pt x="179" y="73"/>
                    </a:cubicBezTo>
                    <a:cubicBezTo>
                      <a:pt x="180" y="73"/>
                      <a:pt x="181" y="74"/>
                      <a:pt x="182" y="75"/>
                    </a:cubicBezTo>
                    <a:cubicBezTo>
                      <a:pt x="183" y="75"/>
                      <a:pt x="184" y="76"/>
                      <a:pt x="185" y="77"/>
                    </a:cubicBezTo>
                    <a:cubicBezTo>
                      <a:pt x="186" y="79"/>
                      <a:pt x="189" y="82"/>
                      <a:pt x="191" y="84"/>
                    </a:cubicBezTo>
                    <a:cubicBezTo>
                      <a:pt x="191" y="85"/>
                      <a:pt x="192" y="86"/>
                      <a:pt x="193" y="86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5" y="90"/>
                      <a:pt x="196" y="92"/>
                      <a:pt x="197" y="93"/>
                    </a:cubicBezTo>
                    <a:cubicBezTo>
                      <a:pt x="198" y="95"/>
                      <a:pt x="199" y="97"/>
                      <a:pt x="200" y="98"/>
                    </a:cubicBezTo>
                    <a:cubicBezTo>
                      <a:pt x="200" y="99"/>
                      <a:pt x="201" y="100"/>
                      <a:pt x="201" y="101"/>
                    </a:cubicBezTo>
                    <a:cubicBezTo>
                      <a:pt x="201" y="101"/>
                      <a:pt x="202" y="102"/>
                      <a:pt x="202" y="103"/>
                    </a:cubicBezTo>
                    <a:cubicBezTo>
                      <a:pt x="202" y="105"/>
                      <a:pt x="203" y="106"/>
                      <a:pt x="204" y="108"/>
                    </a:cubicBezTo>
                    <a:cubicBezTo>
                      <a:pt x="204" y="109"/>
                      <a:pt x="204" y="111"/>
                      <a:pt x="205" y="112"/>
                    </a:cubicBezTo>
                    <a:cubicBezTo>
                      <a:pt x="205" y="113"/>
                      <a:pt x="205" y="113"/>
                      <a:pt x="205" y="114"/>
                    </a:cubicBezTo>
                    <a:cubicBezTo>
                      <a:pt x="206" y="115"/>
                      <a:pt x="206" y="115"/>
                      <a:pt x="206" y="116"/>
                    </a:cubicBezTo>
                    <a:cubicBezTo>
                      <a:pt x="206" y="117"/>
                      <a:pt x="206" y="118"/>
                      <a:pt x="206" y="119"/>
                    </a:cubicBezTo>
                    <a:cubicBezTo>
                      <a:pt x="207" y="120"/>
                      <a:pt x="207" y="121"/>
                      <a:pt x="207" y="121"/>
                    </a:cubicBezTo>
                    <a:cubicBezTo>
                      <a:pt x="207" y="121"/>
                      <a:pt x="207" y="122"/>
                      <a:pt x="207" y="124"/>
                    </a:cubicBezTo>
                    <a:cubicBezTo>
                      <a:pt x="207" y="125"/>
                      <a:pt x="207" y="126"/>
                      <a:pt x="207" y="127"/>
                    </a:cubicBezTo>
                    <a:cubicBezTo>
                      <a:pt x="207" y="127"/>
                      <a:pt x="207" y="128"/>
                      <a:pt x="207" y="129"/>
                    </a:cubicBezTo>
                    <a:cubicBezTo>
                      <a:pt x="207" y="129"/>
                      <a:pt x="207" y="130"/>
                      <a:pt x="207" y="131"/>
                    </a:cubicBezTo>
                    <a:cubicBezTo>
                      <a:pt x="207" y="132"/>
                      <a:pt x="207" y="134"/>
                      <a:pt x="207" y="135"/>
                    </a:cubicBezTo>
                    <a:cubicBezTo>
                      <a:pt x="207" y="137"/>
                      <a:pt x="207" y="138"/>
                      <a:pt x="207" y="140"/>
                    </a:cubicBezTo>
                    <a:cubicBezTo>
                      <a:pt x="207" y="141"/>
                      <a:pt x="207" y="142"/>
                      <a:pt x="207" y="143"/>
                    </a:cubicBezTo>
                    <a:cubicBezTo>
                      <a:pt x="207" y="144"/>
                      <a:pt x="206" y="145"/>
                      <a:pt x="206" y="145"/>
                    </a:cubicBezTo>
                    <a:cubicBezTo>
                      <a:pt x="206" y="147"/>
                      <a:pt x="205" y="149"/>
                      <a:pt x="205" y="151"/>
                    </a:cubicBezTo>
                    <a:cubicBezTo>
                      <a:pt x="204" y="153"/>
                      <a:pt x="204" y="154"/>
                      <a:pt x="203" y="156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2" y="159"/>
                      <a:pt x="202" y="159"/>
                      <a:pt x="202" y="159"/>
                    </a:cubicBezTo>
                    <a:cubicBezTo>
                      <a:pt x="202" y="160"/>
                      <a:pt x="202" y="160"/>
                      <a:pt x="201" y="161"/>
                    </a:cubicBezTo>
                    <a:cubicBezTo>
                      <a:pt x="200" y="164"/>
                      <a:pt x="198" y="167"/>
                      <a:pt x="197" y="170"/>
                    </a:cubicBezTo>
                    <a:cubicBezTo>
                      <a:pt x="197" y="171"/>
                      <a:pt x="196" y="172"/>
                      <a:pt x="195" y="173"/>
                    </a:cubicBezTo>
                    <a:cubicBezTo>
                      <a:pt x="194" y="174"/>
                      <a:pt x="194" y="175"/>
                      <a:pt x="193" y="175"/>
                    </a:cubicBezTo>
                    <a:cubicBezTo>
                      <a:pt x="193" y="177"/>
                      <a:pt x="192" y="177"/>
                      <a:pt x="192" y="177"/>
                    </a:cubicBezTo>
                    <a:cubicBezTo>
                      <a:pt x="192" y="177"/>
                      <a:pt x="191" y="178"/>
                      <a:pt x="190" y="179"/>
                    </a:cubicBezTo>
                    <a:cubicBezTo>
                      <a:pt x="190" y="180"/>
                      <a:pt x="189" y="181"/>
                      <a:pt x="188" y="182"/>
                    </a:cubicBezTo>
                    <a:cubicBezTo>
                      <a:pt x="188" y="183"/>
                      <a:pt x="187" y="184"/>
                      <a:pt x="186" y="184"/>
                    </a:cubicBezTo>
                    <a:cubicBezTo>
                      <a:pt x="184" y="186"/>
                      <a:pt x="182" y="189"/>
                      <a:pt x="179" y="191"/>
                    </a:cubicBezTo>
                    <a:cubicBezTo>
                      <a:pt x="178" y="191"/>
                      <a:pt x="177" y="192"/>
                      <a:pt x="177" y="192"/>
                    </a:cubicBezTo>
                    <a:cubicBezTo>
                      <a:pt x="176" y="193"/>
                      <a:pt x="176" y="193"/>
                      <a:pt x="176" y="193"/>
                    </a:cubicBezTo>
                    <a:cubicBezTo>
                      <a:pt x="174" y="194"/>
                      <a:pt x="174" y="194"/>
                      <a:pt x="174" y="194"/>
                    </a:cubicBezTo>
                    <a:cubicBezTo>
                      <a:pt x="173" y="195"/>
                      <a:pt x="171" y="196"/>
                      <a:pt x="170" y="197"/>
                    </a:cubicBezTo>
                    <a:cubicBezTo>
                      <a:pt x="168" y="198"/>
                      <a:pt x="167" y="199"/>
                      <a:pt x="165" y="200"/>
                    </a:cubicBezTo>
                    <a:cubicBezTo>
                      <a:pt x="164" y="200"/>
                      <a:pt x="163" y="201"/>
                      <a:pt x="162" y="201"/>
                    </a:cubicBezTo>
                    <a:cubicBezTo>
                      <a:pt x="162" y="201"/>
                      <a:pt x="161" y="201"/>
                      <a:pt x="160" y="202"/>
                    </a:cubicBezTo>
                    <a:cubicBezTo>
                      <a:pt x="158" y="202"/>
                      <a:pt x="157" y="203"/>
                      <a:pt x="155" y="204"/>
                    </a:cubicBezTo>
                    <a:cubicBezTo>
                      <a:pt x="154" y="204"/>
                      <a:pt x="152" y="204"/>
                      <a:pt x="151" y="205"/>
                    </a:cubicBezTo>
                    <a:cubicBezTo>
                      <a:pt x="150" y="205"/>
                      <a:pt x="150" y="205"/>
                      <a:pt x="149" y="205"/>
                    </a:cubicBezTo>
                    <a:cubicBezTo>
                      <a:pt x="148" y="205"/>
                      <a:pt x="148" y="206"/>
                      <a:pt x="147" y="206"/>
                    </a:cubicBezTo>
                    <a:cubicBezTo>
                      <a:pt x="146" y="206"/>
                      <a:pt x="145" y="206"/>
                      <a:pt x="144" y="206"/>
                    </a:cubicBezTo>
                    <a:cubicBezTo>
                      <a:pt x="143" y="207"/>
                      <a:pt x="142" y="207"/>
                      <a:pt x="142" y="207"/>
                    </a:cubicBezTo>
                    <a:cubicBezTo>
                      <a:pt x="142" y="207"/>
                      <a:pt x="141" y="207"/>
                      <a:pt x="139" y="207"/>
                    </a:cubicBezTo>
                    <a:cubicBezTo>
                      <a:pt x="138" y="207"/>
                      <a:pt x="137" y="207"/>
                      <a:pt x="136" y="207"/>
                    </a:cubicBezTo>
                    <a:cubicBezTo>
                      <a:pt x="136" y="207"/>
                      <a:pt x="135" y="207"/>
                      <a:pt x="135" y="207"/>
                    </a:cubicBezTo>
                    <a:cubicBezTo>
                      <a:pt x="134" y="207"/>
                      <a:pt x="133" y="207"/>
                      <a:pt x="133" y="207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Oval 67">
                <a:extLst>
                  <a:ext uri="{FF2B5EF4-FFF2-40B4-BE49-F238E27FC236}">
                    <a16:creationId xmlns:a16="http://schemas.microsoft.com/office/drawing/2014/main" id="{48953F0C-35F6-59A7-7C1A-F1CF7860E6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95207" y="4846171"/>
                <a:ext cx="182257" cy="180577"/>
              </a:xfrm>
              <a:prstGeom prst="ellipse">
                <a:avLst/>
              </a:pr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8">
                <a:extLst>
                  <a:ext uri="{FF2B5EF4-FFF2-40B4-BE49-F238E27FC236}">
                    <a16:creationId xmlns:a16="http://schemas.microsoft.com/office/drawing/2014/main" id="{E629992C-6B76-E311-8E62-D76B43F902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81457" y="2198833"/>
                <a:ext cx="522412" cy="520733"/>
              </a:xfrm>
              <a:custGeom>
                <a:avLst/>
                <a:gdLst>
                  <a:gd name="T0" fmla="*/ 71 w 1504"/>
                  <a:gd name="T1" fmla="*/ 71 w 1504"/>
                  <a:gd name="T2" fmla="*/ 71 w 1504"/>
                  <a:gd name="T3" fmla="*/ 71 w 1504"/>
                  <a:gd name="T4" fmla="*/ 71 w 1504"/>
                  <a:gd name="T5" fmla="*/ 71 w 1504"/>
                  <a:gd name="T6" fmla="*/ 71 w 1504"/>
                  <a:gd name="T7" fmla="*/ 71 w 1504"/>
                  <a:gd name="T8" fmla="*/ 71 w 1504"/>
                  <a:gd name="T9" fmla="*/ 71 w 1504"/>
                  <a:gd name="T10" fmla="*/ 71 w 1504"/>
                  <a:gd name="T11" fmla="*/ 71 w 1504"/>
                  <a:gd name="T12" fmla="*/ 71 w 1504"/>
                  <a:gd name="T13" fmla="*/ 71 w 1504"/>
                  <a:gd name="T14" fmla="*/ 71 w 1504"/>
                  <a:gd name="T15" fmla="*/ 71 w 1504"/>
                  <a:gd name="T16" fmla="*/ 71 w 1504"/>
                  <a:gd name="T17" fmla="*/ 71 w 1504"/>
                  <a:gd name="T18" fmla="*/ 71 w 1504"/>
                  <a:gd name="T19" fmla="*/ 71 w 1504"/>
                  <a:gd name="T20" fmla="*/ 71 w 1504"/>
                  <a:gd name="T21" fmla="*/ 71 w 1504"/>
                  <a:gd name="T22" fmla="*/ 71 w 1504"/>
                  <a:gd name="T23" fmla="*/ 71 w 1504"/>
                  <a:gd name="T24" fmla="*/ 71 w 1504"/>
                  <a:gd name="T25" fmla="*/ 71 w 1504"/>
                  <a:gd name="T26" fmla="*/ 71 w 1504"/>
                  <a:gd name="T27" fmla="*/ 71 w 1504"/>
                  <a:gd name="T28" fmla="*/ 71 w 1504"/>
                  <a:gd name="T29" fmla="*/ 71 w 1504"/>
                  <a:gd name="T30" fmla="*/ 71 w 1504"/>
                  <a:gd name="T31" fmla="*/ 71 w 1504"/>
                  <a:gd name="T32" fmla="*/ 71 w 1504"/>
                  <a:gd name="T33" fmla="*/ 71 w 1504"/>
                  <a:gd name="T34" fmla="*/ 71 w 1504"/>
                  <a:gd name="T35" fmla="*/ 71 w 1504"/>
                  <a:gd name="T36" fmla="*/ 71 w 1504"/>
                  <a:gd name="T37" fmla="*/ 71 w 1504"/>
                  <a:gd name="T38" fmla="*/ 71 w 1504"/>
                  <a:gd name="T39" fmla="*/ 71 w 1504"/>
                  <a:gd name="T40" fmla="*/ 71 w 1504"/>
                  <a:gd name="T41" fmla="*/ 71 w 1504"/>
                  <a:gd name="T42" fmla="*/ 71 w 1504"/>
                  <a:gd name="T43" fmla="*/ 71 w 1504"/>
                  <a:gd name="T44" fmla="*/ 71 w 1504"/>
                  <a:gd name="T45" fmla="*/ 71 w 1504"/>
                  <a:gd name="T46" fmla="*/ 71 w 1504"/>
                  <a:gd name="T47" fmla="*/ 71 w 1504"/>
                  <a:gd name="T48" fmla="*/ 71 w 1504"/>
                  <a:gd name="T49" fmla="*/ 71 w 1504"/>
                  <a:gd name="T50" fmla="*/ 71 w 1504"/>
                  <a:gd name="T51" fmla="*/ 71 w 1504"/>
                  <a:gd name="T52" fmla="*/ 71 w 1504"/>
                  <a:gd name="T53" fmla="*/ 71 w 1504"/>
                  <a:gd name="T54" fmla="*/ 71 w 1504"/>
                  <a:gd name="T55" fmla="*/ 71 w 1504"/>
                  <a:gd name="T56" fmla="*/ 71 w 1504"/>
                  <a:gd name="T57" fmla="*/ 71 w 1504"/>
                  <a:gd name="T58" fmla="*/ 71 w 1504"/>
                  <a:gd name="T59" fmla="*/ 71 w 1504"/>
                  <a:gd name="T60" fmla="*/ 71 w 1504"/>
                  <a:gd name="T61" fmla="*/ 71 w 1504"/>
                  <a:gd name="T62" fmla="*/ 71 w 1504"/>
                  <a:gd name="T63" fmla="*/ 71 w 1504"/>
                  <a:gd name="T64" fmla="*/ 71 w 1504"/>
                  <a:gd name="T65" fmla="*/ 71 w 1504"/>
                  <a:gd name="T66" fmla="*/ 71 w 1504"/>
                  <a:gd name="T67" fmla="*/ 71 w 1504"/>
                  <a:gd name="T68" fmla="*/ 71 w 1504"/>
                  <a:gd name="T69" fmla="*/ 71 w 1504"/>
                  <a:gd name="T70" fmla="*/ 71 w 1504"/>
                  <a:gd name="T71" fmla="*/ 71 w 1504"/>
                  <a:gd name="T72" fmla="*/ 71 w 1504"/>
                  <a:gd name="T73" fmla="*/ 71 w 1504"/>
                  <a:gd name="T74" fmla="*/ 71 w 1504"/>
                  <a:gd name="T75" fmla="*/ 71 w 1504"/>
                  <a:gd name="T76" fmla="*/ 71 w 1504"/>
                  <a:gd name="T77" fmla="*/ 71 w 1504"/>
                  <a:gd name="T78" fmla="*/ 71 w 1504"/>
                  <a:gd name="T79" fmla="*/ 71 w 1504"/>
                  <a:gd name="T80" fmla="*/ 71 w 1504"/>
                  <a:gd name="T81" fmla="*/ 71 w 1504"/>
                  <a:gd name="T82" fmla="*/ 71 w 1504"/>
                  <a:gd name="T83" fmla="*/ 71 w 1504"/>
                  <a:gd name="T84" fmla="*/ 71 w 1504"/>
                  <a:gd name="T85" fmla="*/ 71 w 1504"/>
                  <a:gd name="T86" fmla="*/ 71 w 1504"/>
                  <a:gd name="T87" fmla="*/ 71 w 1504"/>
                  <a:gd name="T88" fmla="*/ 71 w 1504"/>
                  <a:gd name="T89" fmla="*/ 71 w 1504"/>
                  <a:gd name="T90" fmla="*/ 71 w 1504"/>
                  <a:gd name="T91" fmla="*/ 71 w 1504"/>
                  <a:gd name="T92" fmla="*/ 71 w 1504"/>
                  <a:gd name="T93" fmla="*/ 71 w 1504"/>
                  <a:gd name="T94" fmla="*/ 71 w 1504"/>
                  <a:gd name="T95" fmla="*/ 71 w 1504"/>
                  <a:gd name="T96" fmla="*/ 71 w 1504"/>
                  <a:gd name="T97" fmla="*/ 71 w 1504"/>
                  <a:gd name="T98" fmla="*/ 71 w 1504"/>
                  <a:gd name="T99" fmla="*/ 71 w 1504"/>
                  <a:gd name="T100" fmla="*/ 71 w 1504"/>
                  <a:gd name="T101" fmla="*/ 71 w 1504"/>
                  <a:gd name="T102" fmla="*/ 71 w 1504"/>
                  <a:gd name="T103" fmla="*/ 71 w 1504"/>
                  <a:gd name="T104" fmla="*/ 71 w 1504"/>
                  <a:gd name="T105" fmla="*/ 71 w 1504"/>
                  <a:gd name="T106" fmla="*/ 71 w 1504"/>
                  <a:gd name="T107" fmla="*/ 71 w 1504"/>
                  <a:gd name="T108" fmla="*/ 71 w 1504"/>
                  <a:gd name="T109" fmla="*/ 71 w 1504"/>
                  <a:gd name="T110" fmla="*/ 71 w 1504"/>
                  <a:gd name="T111" fmla="*/ 71 w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62">
                    <a:moveTo>
                      <a:pt x="111" y="262"/>
                    </a:moveTo>
                    <a:cubicBezTo>
                      <a:pt x="112" y="261"/>
                      <a:pt x="113" y="261"/>
                      <a:pt x="114" y="260"/>
                    </a:cubicBezTo>
                    <a:cubicBezTo>
                      <a:pt x="114" y="260"/>
                      <a:pt x="117" y="256"/>
                      <a:pt x="120" y="251"/>
                    </a:cubicBezTo>
                    <a:cubicBezTo>
                      <a:pt x="122" y="249"/>
                      <a:pt x="123" y="247"/>
                      <a:pt x="125" y="245"/>
                    </a:cubicBezTo>
                    <a:cubicBezTo>
                      <a:pt x="126" y="243"/>
                      <a:pt x="126" y="242"/>
                      <a:pt x="126" y="242"/>
                    </a:cubicBezTo>
                    <a:cubicBezTo>
                      <a:pt x="127" y="240"/>
                      <a:pt x="129" y="239"/>
                      <a:pt x="132" y="239"/>
                    </a:cubicBezTo>
                    <a:cubicBezTo>
                      <a:pt x="132" y="239"/>
                      <a:pt x="132" y="239"/>
                      <a:pt x="134" y="239"/>
                    </a:cubicBezTo>
                    <a:cubicBezTo>
                      <a:pt x="135" y="239"/>
                      <a:pt x="137" y="239"/>
                      <a:pt x="139" y="239"/>
                    </a:cubicBezTo>
                    <a:cubicBezTo>
                      <a:pt x="142" y="239"/>
                      <a:pt x="146" y="238"/>
                      <a:pt x="146" y="238"/>
                    </a:cubicBezTo>
                    <a:cubicBezTo>
                      <a:pt x="146" y="238"/>
                      <a:pt x="149" y="238"/>
                      <a:pt x="153" y="237"/>
                    </a:cubicBezTo>
                    <a:cubicBezTo>
                      <a:pt x="155" y="237"/>
                      <a:pt x="157" y="236"/>
                      <a:pt x="158" y="236"/>
                    </a:cubicBezTo>
                    <a:cubicBezTo>
                      <a:pt x="159" y="235"/>
                      <a:pt x="160" y="235"/>
                      <a:pt x="160" y="235"/>
                    </a:cubicBezTo>
                    <a:cubicBezTo>
                      <a:pt x="162" y="235"/>
                      <a:pt x="164" y="235"/>
                      <a:pt x="166" y="237"/>
                    </a:cubicBezTo>
                    <a:cubicBezTo>
                      <a:pt x="166" y="237"/>
                      <a:pt x="167" y="238"/>
                      <a:pt x="168" y="239"/>
                    </a:cubicBezTo>
                    <a:cubicBezTo>
                      <a:pt x="170" y="240"/>
                      <a:pt x="172" y="242"/>
                      <a:pt x="174" y="244"/>
                    </a:cubicBezTo>
                    <a:cubicBezTo>
                      <a:pt x="178" y="247"/>
                      <a:pt x="183" y="250"/>
                      <a:pt x="183" y="250"/>
                    </a:cubicBezTo>
                    <a:cubicBezTo>
                      <a:pt x="184" y="251"/>
                      <a:pt x="185" y="251"/>
                      <a:pt x="186" y="251"/>
                    </a:cubicBezTo>
                    <a:cubicBezTo>
                      <a:pt x="187" y="251"/>
                      <a:pt x="189" y="251"/>
                      <a:pt x="190" y="251"/>
                    </a:cubicBezTo>
                    <a:cubicBezTo>
                      <a:pt x="190" y="251"/>
                      <a:pt x="191" y="250"/>
                      <a:pt x="193" y="249"/>
                    </a:cubicBezTo>
                    <a:cubicBezTo>
                      <a:pt x="194" y="248"/>
                      <a:pt x="196" y="247"/>
                      <a:pt x="198" y="246"/>
                    </a:cubicBezTo>
                    <a:cubicBezTo>
                      <a:pt x="203" y="243"/>
                      <a:pt x="207" y="241"/>
                      <a:pt x="207" y="241"/>
                    </a:cubicBezTo>
                    <a:cubicBezTo>
                      <a:pt x="209" y="239"/>
                      <a:pt x="210" y="237"/>
                      <a:pt x="210" y="235"/>
                    </a:cubicBezTo>
                    <a:cubicBezTo>
                      <a:pt x="210" y="235"/>
                      <a:pt x="209" y="229"/>
                      <a:pt x="209" y="224"/>
                    </a:cubicBezTo>
                    <a:cubicBezTo>
                      <a:pt x="208" y="218"/>
                      <a:pt x="206" y="213"/>
                      <a:pt x="206" y="213"/>
                    </a:cubicBezTo>
                    <a:cubicBezTo>
                      <a:pt x="206" y="211"/>
                      <a:pt x="206" y="209"/>
                      <a:pt x="208" y="207"/>
                    </a:cubicBezTo>
                    <a:cubicBezTo>
                      <a:pt x="208" y="207"/>
                      <a:pt x="211" y="205"/>
                      <a:pt x="213" y="202"/>
                    </a:cubicBezTo>
                    <a:cubicBezTo>
                      <a:pt x="215" y="199"/>
                      <a:pt x="218" y="196"/>
                      <a:pt x="218" y="196"/>
                    </a:cubicBezTo>
                    <a:cubicBezTo>
                      <a:pt x="218" y="196"/>
                      <a:pt x="220" y="193"/>
                      <a:pt x="222" y="190"/>
                    </a:cubicBezTo>
                    <a:cubicBezTo>
                      <a:pt x="224" y="188"/>
                      <a:pt x="225" y="184"/>
                      <a:pt x="225" y="184"/>
                    </a:cubicBezTo>
                    <a:cubicBezTo>
                      <a:pt x="226" y="182"/>
                      <a:pt x="228" y="181"/>
                      <a:pt x="231" y="181"/>
                    </a:cubicBezTo>
                    <a:cubicBezTo>
                      <a:pt x="231" y="181"/>
                      <a:pt x="236" y="181"/>
                      <a:pt x="241" y="181"/>
                    </a:cubicBezTo>
                    <a:cubicBezTo>
                      <a:pt x="247" y="180"/>
                      <a:pt x="252" y="179"/>
                      <a:pt x="252" y="179"/>
                    </a:cubicBezTo>
                    <a:cubicBezTo>
                      <a:pt x="254" y="179"/>
                      <a:pt x="257" y="177"/>
                      <a:pt x="257" y="174"/>
                    </a:cubicBezTo>
                    <a:cubicBezTo>
                      <a:pt x="257" y="174"/>
                      <a:pt x="259" y="169"/>
                      <a:pt x="260" y="165"/>
                    </a:cubicBezTo>
                    <a:cubicBezTo>
                      <a:pt x="261" y="162"/>
                      <a:pt x="261" y="160"/>
                      <a:pt x="262" y="158"/>
                    </a:cubicBezTo>
                    <a:cubicBezTo>
                      <a:pt x="262" y="156"/>
                      <a:pt x="262" y="155"/>
                      <a:pt x="262" y="155"/>
                    </a:cubicBezTo>
                    <a:cubicBezTo>
                      <a:pt x="263" y="154"/>
                      <a:pt x="262" y="153"/>
                      <a:pt x="262" y="151"/>
                    </a:cubicBezTo>
                    <a:cubicBezTo>
                      <a:pt x="262" y="150"/>
                      <a:pt x="261" y="149"/>
                      <a:pt x="260" y="149"/>
                    </a:cubicBezTo>
                    <a:cubicBezTo>
                      <a:pt x="260" y="149"/>
                      <a:pt x="256" y="145"/>
                      <a:pt x="252" y="142"/>
                    </a:cubicBezTo>
                    <a:cubicBezTo>
                      <a:pt x="249" y="140"/>
                      <a:pt x="247" y="139"/>
                      <a:pt x="245" y="138"/>
                    </a:cubicBezTo>
                    <a:cubicBezTo>
                      <a:pt x="244" y="137"/>
                      <a:pt x="242" y="136"/>
                      <a:pt x="242" y="136"/>
                    </a:cubicBezTo>
                    <a:cubicBezTo>
                      <a:pt x="241" y="135"/>
                      <a:pt x="239" y="133"/>
                      <a:pt x="240" y="131"/>
                    </a:cubicBezTo>
                    <a:cubicBezTo>
                      <a:pt x="240" y="131"/>
                      <a:pt x="240" y="130"/>
                      <a:pt x="240" y="128"/>
                    </a:cubicBezTo>
                    <a:cubicBezTo>
                      <a:pt x="240" y="127"/>
                      <a:pt x="239" y="125"/>
                      <a:pt x="239" y="123"/>
                    </a:cubicBezTo>
                    <a:cubicBezTo>
                      <a:pt x="239" y="120"/>
                      <a:pt x="239" y="116"/>
                      <a:pt x="239" y="116"/>
                    </a:cubicBezTo>
                    <a:cubicBezTo>
                      <a:pt x="239" y="116"/>
                      <a:pt x="238" y="113"/>
                      <a:pt x="237" y="109"/>
                    </a:cubicBezTo>
                    <a:cubicBezTo>
                      <a:pt x="237" y="107"/>
                      <a:pt x="237" y="106"/>
                      <a:pt x="236" y="104"/>
                    </a:cubicBezTo>
                    <a:cubicBezTo>
                      <a:pt x="236" y="103"/>
                      <a:pt x="236" y="102"/>
                      <a:pt x="236" y="102"/>
                    </a:cubicBezTo>
                    <a:cubicBezTo>
                      <a:pt x="235" y="100"/>
                      <a:pt x="236" y="98"/>
                      <a:pt x="237" y="96"/>
                    </a:cubicBezTo>
                    <a:cubicBezTo>
                      <a:pt x="237" y="96"/>
                      <a:pt x="238" y="95"/>
                      <a:pt x="239" y="94"/>
                    </a:cubicBezTo>
                    <a:cubicBezTo>
                      <a:pt x="241" y="92"/>
                      <a:pt x="242" y="90"/>
                      <a:pt x="244" y="88"/>
                    </a:cubicBezTo>
                    <a:cubicBezTo>
                      <a:pt x="248" y="84"/>
                      <a:pt x="251" y="79"/>
                      <a:pt x="251" y="79"/>
                    </a:cubicBezTo>
                    <a:cubicBezTo>
                      <a:pt x="252" y="78"/>
                      <a:pt x="252" y="77"/>
                      <a:pt x="252" y="76"/>
                    </a:cubicBezTo>
                    <a:cubicBezTo>
                      <a:pt x="252" y="75"/>
                      <a:pt x="252" y="74"/>
                      <a:pt x="251" y="72"/>
                    </a:cubicBezTo>
                    <a:cubicBezTo>
                      <a:pt x="251" y="72"/>
                      <a:pt x="250" y="71"/>
                      <a:pt x="250" y="70"/>
                    </a:cubicBezTo>
                    <a:cubicBezTo>
                      <a:pt x="249" y="68"/>
                      <a:pt x="248" y="66"/>
                      <a:pt x="246" y="64"/>
                    </a:cubicBezTo>
                    <a:cubicBezTo>
                      <a:pt x="244" y="60"/>
                      <a:pt x="241" y="55"/>
                      <a:pt x="241" y="55"/>
                    </a:cubicBezTo>
                    <a:cubicBezTo>
                      <a:pt x="240" y="53"/>
                      <a:pt x="237" y="52"/>
                      <a:pt x="235" y="52"/>
                    </a:cubicBezTo>
                    <a:cubicBezTo>
                      <a:pt x="235" y="52"/>
                      <a:pt x="229" y="53"/>
                      <a:pt x="224" y="54"/>
                    </a:cubicBezTo>
                    <a:cubicBezTo>
                      <a:pt x="219" y="54"/>
                      <a:pt x="213" y="56"/>
                      <a:pt x="213" y="56"/>
                    </a:cubicBezTo>
                    <a:cubicBezTo>
                      <a:pt x="211" y="56"/>
                      <a:pt x="209" y="56"/>
                      <a:pt x="208" y="54"/>
                    </a:cubicBezTo>
                    <a:cubicBezTo>
                      <a:pt x="208" y="54"/>
                      <a:pt x="205" y="52"/>
                      <a:pt x="202" y="49"/>
                    </a:cubicBezTo>
                    <a:cubicBezTo>
                      <a:pt x="200" y="47"/>
                      <a:pt x="197" y="45"/>
                      <a:pt x="197" y="45"/>
                    </a:cubicBezTo>
                    <a:cubicBezTo>
                      <a:pt x="197" y="45"/>
                      <a:pt x="194" y="43"/>
                      <a:pt x="191" y="41"/>
                    </a:cubicBezTo>
                    <a:cubicBezTo>
                      <a:pt x="188" y="38"/>
                      <a:pt x="185" y="37"/>
                      <a:pt x="185" y="37"/>
                    </a:cubicBezTo>
                    <a:cubicBezTo>
                      <a:pt x="183" y="36"/>
                      <a:pt x="182" y="34"/>
                      <a:pt x="182" y="32"/>
                    </a:cubicBezTo>
                    <a:cubicBezTo>
                      <a:pt x="182" y="32"/>
                      <a:pt x="182" y="26"/>
                      <a:pt x="181" y="21"/>
                    </a:cubicBezTo>
                    <a:cubicBezTo>
                      <a:pt x="180" y="15"/>
                      <a:pt x="179" y="10"/>
                      <a:pt x="179" y="10"/>
                    </a:cubicBezTo>
                    <a:cubicBezTo>
                      <a:pt x="179" y="8"/>
                      <a:pt x="177" y="6"/>
                      <a:pt x="175" y="5"/>
                    </a:cubicBezTo>
                    <a:cubicBezTo>
                      <a:pt x="175" y="5"/>
                      <a:pt x="170" y="3"/>
                      <a:pt x="165" y="2"/>
                    </a:cubicBezTo>
                    <a:cubicBezTo>
                      <a:pt x="163" y="1"/>
                      <a:pt x="160" y="1"/>
                      <a:pt x="159" y="1"/>
                    </a:cubicBezTo>
                    <a:cubicBezTo>
                      <a:pt x="157" y="0"/>
                      <a:pt x="156" y="0"/>
                      <a:pt x="156" y="0"/>
                    </a:cubicBezTo>
                    <a:cubicBezTo>
                      <a:pt x="154" y="0"/>
                      <a:pt x="153" y="0"/>
                      <a:pt x="152" y="0"/>
                    </a:cubicBezTo>
                    <a:cubicBezTo>
                      <a:pt x="151" y="0"/>
                      <a:pt x="150" y="1"/>
                      <a:pt x="149" y="2"/>
                    </a:cubicBezTo>
                    <a:cubicBezTo>
                      <a:pt x="149" y="2"/>
                      <a:pt x="145" y="6"/>
                      <a:pt x="142" y="11"/>
                    </a:cubicBezTo>
                    <a:cubicBezTo>
                      <a:pt x="141" y="13"/>
                      <a:pt x="139" y="15"/>
                      <a:pt x="138" y="17"/>
                    </a:cubicBezTo>
                    <a:cubicBezTo>
                      <a:pt x="137" y="19"/>
                      <a:pt x="136" y="20"/>
                      <a:pt x="136" y="20"/>
                    </a:cubicBezTo>
                    <a:cubicBezTo>
                      <a:pt x="135" y="22"/>
                      <a:pt x="133" y="23"/>
                      <a:pt x="131" y="23"/>
                    </a:cubicBezTo>
                    <a:cubicBezTo>
                      <a:pt x="131" y="23"/>
                      <a:pt x="130" y="23"/>
                      <a:pt x="129" y="23"/>
                    </a:cubicBezTo>
                    <a:cubicBezTo>
                      <a:pt x="127" y="23"/>
                      <a:pt x="126" y="23"/>
                      <a:pt x="124" y="23"/>
                    </a:cubicBezTo>
                    <a:cubicBezTo>
                      <a:pt x="120" y="23"/>
                      <a:pt x="117" y="24"/>
                      <a:pt x="117" y="24"/>
                    </a:cubicBezTo>
                    <a:cubicBezTo>
                      <a:pt x="117" y="24"/>
                      <a:pt x="113" y="24"/>
                      <a:pt x="110" y="25"/>
                    </a:cubicBezTo>
                    <a:cubicBezTo>
                      <a:pt x="108" y="25"/>
                      <a:pt x="106" y="26"/>
                      <a:pt x="105" y="26"/>
                    </a:cubicBezTo>
                    <a:cubicBezTo>
                      <a:pt x="103" y="26"/>
                      <a:pt x="103" y="27"/>
                      <a:pt x="103" y="27"/>
                    </a:cubicBezTo>
                    <a:cubicBezTo>
                      <a:pt x="100" y="27"/>
                      <a:pt x="98" y="27"/>
                      <a:pt x="97" y="25"/>
                    </a:cubicBezTo>
                    <a:cubicBezTo>
                      <a:pt x="97" y="25"/>
                      <a:pt x="96" y="24"/>
                      <a:pt x="94" y="23"/>
                    </a:cubicBezTo>
                    <a:cubicBezTo>
                      <a:pt x="93" y="21"/>
                      <a:pt x="91" y="20"/>
                      <a:pt x="89" y="18"/>
                    </a:cubicBezTo>
                    <a:cubicBezTo>
                      <a:pt x="84" y="15"/>
                      <a:pt x="80" y="11"/>
                      <a:pt x="80" y="11"/>
                    </a:cubicBezTo>
                    <a:cubicBezTo>
                      <a:pt x="79" y="11"/>
                      <a:pt x="78" y="10"/>
                      <a:pt x="76" y="10"/>
                    </a:cubicBezTo>
                    <a:cubicBezTo>
                      <a:pt x="75" y="10"/>
                      <a:pt x="74" y="11"/>
                      <a:pt x="73" y="11"/>
                    </a:cubicBezTo>
                    <a:cubicBezTo>
                      <a:pt x="73" y="11"/>
                      <a:pt x="72" y="12"/>
                      <a:pt x="70" y="13"/>
                    </a:cubicBezTo>
                    <a:cubicBezTo>
                      <a:pt x="68" y="13"/>
                      <a:pt x="66" y="14"/>
                      <a:pt x="64" y="16"/>
                    </a:cubicBezTo>
                    <a:cubicBezTo>
                      <a:pt x="60" y="18"/>
                      <a:pt x="56" y="21"/>
                      <a:pt x="56" y="21"/>
                    </a:cubicBezTo>
                    <a:cubicBezTo>
                      <a:pt x="54" y="22"/>
                      <a:pt x="52" y="25"/>
                      <a:pt x="53" y="27"/>
                    </a:cubicBezTo>
                    <a:cubicBezTo>
                      <a:pt x="53" y="27"/>
                      <a:pt x="53" y="33"/>
                      <a:pt x="54" y="38"/>
                    </a:cubicBezTo>
                    <a:cubicBezTo>
                      <a:pt x="55" y="43"/>
                      <a:pt x="56" y="49"/>
                      <a:pt x="56" y="49"/>
                    </a:cubicBezTo>
                    <a:cubicBezTo>
                      <a:pt x="57" y="51"/>
                      <a:pt x="56" y="53"/>
                      <a:pt x="55" y="55"/>
                    </a:cubicBezTo>
                    <a:cubicBezTo>
                      <a:pt x="55" y="55"/>
                      <a:pt x="52" y="57"/>
                      <a:pt x="50" y="60"/>
                    </a:cubicBezTo>
                    <a:cubicBezTo>
                      <a:pt x="47" y="63"/>
                      <a:pt x="45" y="65"/>
                      <a:pt x="45" y="65"/>
                    </a:cubicBezTo>
                    <a:cubicBezTo>
                      <a:pt x="45" y="65"/>
                      <a:pt x="43" y="68"/>
                      <a:pt x="41" y="71"/>
                    </a:cubicBezTo>
                    <a:cubicBezTo>
                      <a:pt x="39" y="74"/>
                      <a:pt x="37" y="77"/>
                      <a:pt x="37" y="77"/>
                    </a:cubicBezTo>
                    <a:cubicBezTo>
                      <a:pt x="36" y="79"/>
                      <a:pt x="34" y="81"/>
                      <a:pt x="32" y="81"/>
                    </a:cubicBezTo>
                    <a:cubicBezTo>
                      <a:pt x="32" y="81"/>
                      <a:pt x="27" y="81"/>
                      <a:pt x="21" y="81"/>
                    </a:cubicBezTo>
                    <a:cubicBezTo>
                      <a:pt x="16" y="82"/>
                      <a:pt x="10" y="83"/>
                      <a:pt x="10" y="83"/>
                    </a:cubicBezTo>
                    <a:cubicBezTo>
                      <a:pt x="8" y="83"/>
                      <a:pt x="6" y="85"/>
                      <a:pt x="5" y="88"/>
                    </a:cubicBezTo>
                    <a:cubicBezTo>
                      <a:pt x="5" y="88"/>
                      <a:pt x="4" y="92"/>
                      <a:pt x="2" y="97"/>
                    </a:cubicBezTo>
                    <a:cubicBezTo>
                      <a:pt x="2" y="99"/>
                      <a:pt x="1" y="102"/>
                      <a:pt x="1" y="104"/>
                    </a:cubicBezTo>
                    <a:cubicBezTo>
                      <a:pt x="1" y="105"/>
                      <a:pt x="0" y="107"/>
                      <a:pt x="0" y="107"/>
                    </a:cubicBezTo>
                    <a:cubicBezTo>
                      <a:pt x="0" y="108"/>
                      <a:pt x="0" y="109"/>
                      <a:pt x="0" y="110"/>
                    </a:cubicBezTo>
                    <a:cubicBezTo>
                      <a:pt x="1" y="111"/>
                      <a:pt x="1" y="112"/>
                      <a:pt x="2" y="113"/>
                    </a:cubicBezTo>
                    <a:cubicBezTo>
                      <a:pt x="2" y="113"/>
                      <a:pt x="7" y="117"/>
                      <a:pt x="11" y="120"/>
                    </a:cubicBezTo>
                    <a:cubicBezTo>
                      <a:pt x="13" y="122"/>
                      <a:pt x="16" y="123"/>
                      <a:pt x="17" y="124"/>
                    </a:cubicBezTo>
                    <a:cubicBezTo>
                      <a:pt x="19" y="125"/>
                      <a:pt x="20" y="126"/>
                      <a:pt x="20" y="126"/>
                    </a:cubicBezTo>
                    <a:cubicBezTo>
                      <a:pt x="22" y="127"/>
                      <a:pt x="23" y="129"/>
                      <a:pt x="23" y="131"/>
                    </a:cubicBezTo>
                    <a:cubicBezTo>
                      <a:pt x="23" y="131"/>
                      <a:pt x="23" y="132"/>
                      <a:pt x="23" y="133"/>
                    </a:cubicBezTo>
                    <a:cubicBezTo>
                      <a:pt x="23" y="135"/>
                      <a:pt x="23" y="137"/>
                      <a:pt x="23" y="138"/>
                    </a:cubicBezTo>
                    <a:cubicBezTo>
                      <a:pt x="24" y="142"/>
                      <a:pt x="24" y="145"/>
                      <a:pt x="24" y="145"/>
                    </a:cubicBezTo>
                    <a:cubicBezTo>
                      <a:pt x="24" y="145"/>
                      <a:pt x="25" y="149"/>
                      <a:pt x="25" y="153"/>
                    </a:cubicBezTo>
                    <a:cubicBezTo>
                      <a:pt x="26" y="154"/>
                      <a:pt x="26" y="156"/>
                      <a:pt x="26" y="157"/>
                    </a:cubicBezTo>
                    <a:cubicBezTo>
                      <a:pt x="27" y="159"/>
                      <a:pt x="27" y="160"/>
                      <a:pt x="27" y="160"/>
                    </a:cubicBezTo>
                    <a:cubicBezTo>
                      <a:pt x="28" y="162"/>
                      <a:pt x="27" y="164"/>
                      <a:pt x="26" y="165"/>
                    </a:cubicBezTo>
                    <a:cubicBezTo>
                      <a:pt x="26" y="165"/>
                      <a:pt x="25" y="166"/>
                      <a:pt x="23" y="168"/>
                    </a:cubicBezTo>
                    <a:cubicBezTo>
                      <a:pt x="22" y="169"/>
                      <a:pt x="20" y="171"/>
                      <a:pt x="18" y="174"/>
                    </a:cubicBezTo>
                    <a:cubicBezTo>
                      <a:pt x="15" y="178"/>
                      <a:pt x="12" y="182"/>
                      <a:pt x="12" y="182"/>
                    </a:cubicBezTo>
                    <a:cubicBezTo>
                      <a:pt x="11" y="183"/>
                      <a:pt x="11" y="184"/>
                      <a:pt x="11" y="186"/>
                    </a:cubicBezTo>
                    <a:cubicBezTo>
                      <a:pt x="11" y="187"/>
                      <a:pt x="11" y="188"/>
                      <a:pt x="12" y="189"/>
                    </a:cubicBezTo>
                    <a:cubicBezTo>
                      <a:pt x="12" y="189"/>
                      <a:pt x="12" y="190"/>
                      <a:pt x="13" y="192"/>
                    </a:cubicBezTo>
                    <a:cubicBezTo>
                      <a:pt x="14" y="194"/>
                      <a:pt x="15" y="196"/>
                      <a:pt x="16" y="198"/>
                    </a:cubicBezTo>
                    <a:cubicBezTo>
                      <a:pt x="19" y="202"/>
                      <a:pt x="21" y="206"/>
                      <a:pt x="21" y="206"/>
                    </a:cubicBezTo>
                    <a:cubicBezTo>
                      <a:pt x="23" y="209"/>
                      <a:pt x="25" y="210"/>
                      <a:pt x="28" y="210"/>
                    </a:cubicBezTo>
                    <a:cubicBezTo>
                      <a:pt x="28" y="210"/>
                      <a:pt x="33" y="209"/>
                      <a:pt x="39" y="208"/>
                    </a:cubicBezTo>
                    <a:cubicBezTo>
                      <a:pt x="44" y="207"/>
                      <a:pt x="49" y="206"/>
                      <a:pt x="49" y="206"/>
                    </a:cubicBezTo>
                    <a:cubicBezTo>
                      <a:pt x="51" y="205"/>
                      <a:pt x="53" y="206"/>
                      <a:pt x="55" y="208"/>
                    </a:cubicBezTo>
                    <a:cubicBezTo>
                      <a:pt x="55" y="208"/>
                      <a:pt x="57" y="210"/>
                      <a:pt x="60" y="212"/>
                    </a:cubicBezTo>
                    <a:cubicBezTo>
                      <a:pt x="63" y="215"/>
                      <a:pt x="66" y="217"/>
                      <a:pt x="66" y="217"/>
                    </a:cubicBezTo>
                    <a:cubicBezTo>
                      <a:pt x="66" y="217"/>
                      <a:pt x="69" y="219"/>
                      <a:pt x="72" y="221"/>
                    </a:cubicBezTo>
                    <a:cubicBezTo>
                      <a:pt x="75" y="223"/>
                      <a:pt x="78" y="225"/>
                      <a:pt x="78" y="225"/>
                    </a:cubicBezTo>
                    <a:cubicBezTo>
                      <a:pt x="80" y="226"/>
                      <a:pt x="81" y="228"/>
                      <a:pt x="81" y="230"/>
                    </a:cubicBezTo>
                    <a:cubicBezTo>
                      <a:pt x="81" y="230"/>
                      <a:pt x="81" y="236"/>
                      <a:pt x="82" y="241"/>
                    </a:cubicBezTo>
                    <a:cubicBezTo>
                      <a:pt x="82" y="246"/>
                      <a:pt x="83" y="252"/>
                      <a:pt x="83" y="252"/>
                    </a:cubicBezTo>
                    <a:cubicBezTo>
                      <a:pt x="84" y="254"/>
                      <a:pt x="85" y="256"/>
                      <a:pt x="88" y="257"/>
                    </a:cubicBezTo>
                    <a:cubicBezTo>
                      <a:pt x="88" y="257"/>
                      <a:pt x="93" y="258"/>
                      <a:pt x="97" y="260"/>
                    </a:cubicBezTo>
                    <a:cubicBezTo>
                      <a:pt x="100" y="260"/>
                      <a:pt x="102" y="261"/>
                      <a:pt x="104" y="261"/>
                    </a:cubicBezTo>
                    <a:cubicBezTo>
                      <a:pt x="106" y="262"/>
                      <a:pt x="107" y="262"/>
                      <a:pt x="107" y="262"/>
                    </a:cubicBezTo>
                    <a:cubicBezTo>
                      <a:pt x="108" y="262"/>
                      <a:pt x="110" y="262"/>
                      <a:pt x="111" y="262"/>
                    </a:cubicBezTo>
                    <a:close/>
                    <a:moveTo>
                      <a:pt x="132" y="207"/>
                    </a:moveTo>
                    <a:cubicBezTo>
                      <a:pt x="131" y="207"/>
                      <a:pt x="129" y="207"/>
                      <a:pt x="128" y="207"/>
                    </a:cubicBezTo>
                    <a:cubicBezTo>
                      <a:pt x="126" y="207"/>
                      <a:pt x="124" y="206"/>
                      <a:pt x="123" y="206"/>
                    </a:cubicBezTo>
                    <a:cubicBezTo>
                      <a:pt x="122" y="206"/>
                      <a:pt x="121" y="206"/>
                      <a:pt x="120" y="206"/>
                    </a:cubicBezTo>
                    <a:cubicBezTo>
                      <a:pt x="119" y="206"/>
                      <a:pt x="118" y="206"/>
                      <a:pt x="117" y="205"/>
                    </a:cubicBezTo>
                    <a:cubicBezTo>
                      <a:pt x="116" y="205"/>
                      <a:pt x="114" y="205"/>
                      <a:pt x="112" y="204"/>
                    </a:cubicBezTo>
                    <a:cubicBezTo>
                      <a:pt x="110" y="204"/>
                      <a:pt x="108" y="203"/>
                      <a:pt x="107" y="203"/>
                    </a:cubicBezTo>
                    <a:cubicBezTo>
                      <a:pt x="105" y="202"/>
                      <a:pt x="105" y="202"/>
                      <a:pt x="105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3" y="201"/>
                      <a:pt x="103" y="201"/>
                      <a:pt x="102" y="201"/>
                    </a:cubicBezTo>
                    <a:cubicBezTo>
                      <a:pt x="98" y="199"/>
                      <a:pt x="96" y="198"/>
                      <a:pt x="93" y="196"/>
                    </a:cubicBezTo>
                    <a:cubicBezTo>
                      <a:pt x="92" y="196"/>
                      <a:pt x="91" y="195"/>
                      <a:pt x="90" y="194"/>
                    </a:cubicBezTo>
                    <a:cubicBezTo>
                      <a:pt x="89" y="194"/>
                      <a:pt x="88" y="193"/>
                      <a:pt x="88" y="193"/>
                    </a:cubicBezTo>
                    <a:cubicBezTo>
                      <a:pt x="86" y="192"/>
                      <a:pt x="85" y="191"/>
                      <a:pt x="85" y="191"/>
                    </a:cubicBezTo>
                    <a:cubicBezTo>
                      <a:pt x="85" y="191"/>
                      <a:pt x="85" y="191"/>
                      <a:pt x="83" y="190"/>
                    </a:cubicBezTo>
                    <a:cubicBezTo>
                      <a:pt x="83" y="189"/>
                      <a:pt x="82" y="188"/>
                      <a:pt x="81" y="188"/>
                    </a:cubicBezTo>
                    <a:cubicBezTo>
                      <a:pt x="80" y="187"/>
                      <a:pt x="79" y="186"/>
                      <a:pt x="78" y="185"/>
                    </a:cubicBezTo>
                    <a:cubicBezTo>
                      <a:pt x="76" y="183"/>
                      <a:pt x="74" y="181"/>
                      <a:pt x="72" y="178"/>
                    </a:cubicBezTo>
                    <a:cubicBezTo>
                      <a:pt x="71" y="177"/>
                      <a:pt x="71" y="177"/>
                      <a:pt x="70" y="176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8" y="172"/>
                      <a:pt x="67" y="171"/>
                      <a:pt x="66" y="169"/>
                    </a:cubicBezTo>
                    <a:cubicBezTo>
                      <a:pt x="65" y="168"/>
                      <a:pt x="64" y="166"/>
                      <a:pt x="63" y="164"/>
                    </a:cubicBezTo>
                    <a:cubicBezTo>
                      <a:pt x="63" y="163"/>
                      <a:pt x="62" y="163"/>
                      <a:pt x="62" y="162"/>
                    </a:cubicBezTo>
                    <a:cubicBezTo>
                      <a:pt x="62" y="161"/>
                      <a:pt x="61" y="160"/>
                      <a:pt x="61" y="159"/>
                    </a:cubicBezTo>
                    <a:cubicBezTo>
                      <a:pt x="60" y="158"/>
                      <a:pt x="60" y="156"/>
                      <a:pt x="59" y="155"/>
                    </a:cubicBezTo>
                    <a:cubicBezTo>
                      <a:pt x="59" y="153"/>
                      <a:pt x="58" y="152"/>
                      <a:pt x="58" y="150"/>
                    </a:cubicBezTo>
                    <a:cubicBezTo>
                      <a:pt x="58" y="150"/>
                      <a:pt x="58" y="149"/>
                      <a:pt x="57" y="148"/>
                    </a:cubicBezTo>
                    <a:cubicBezTo>
                      <a:pt x="57" y="148"/>
                      <a:pt x="57" y="147"/>
                      <a:pt x="57" y="147"/>
                    </a:cubicBezTo>
                    <a:cubicBezTo>
                      <a:pt x="57" y="145"/>
                      <a:pt x="57" y="144"/>
                      <a:pt x="57" y="144"/>
                    </a:cubicBezTo>
                    <a:cubicBezTo>
                      <a:pt x="56" y="142"/>
                      <a:pt x="56" y="141"/>
                      <a:pt x="56" y="141"/>
                    </a:cubicBezTo>
                    <a:cubicBezTo>
                      <a:pt x="56" y="141"/>
                      <a:pt x="56" y="140"/>
                      <a:pt x="56" y="139"/>
                    </a:cubicBezTo>
                    <a:cubicBezTo>
                      <a:pt x="56" y="138"/>
                      <a:pt x="56" y="137"/>
                      <a:pt x="56" y="136"/>
                    </a:cubicBezTo>
                    <a:cubicBezTo>
                      <a:pt x="56" y="135"/>
                      <a:pt x="56" y="134"/>
                      <a:pt x="55" y="134"/>
                    </a:cubicBezTo>
                    <a:cubicBezTo>
                      <a:pt x="55" y="133"/>
                      <a:pt x="56" y="133"/>
                      <a:pt x="56" y="132"/>
                    </a:cubicBezTo>
                    <a:cubicBezTo>
                      <a:pt x="56" y="130"/>
                      <a:pt x="56" y="129"/>
                      <a:pt x="56" y="127"/>
                    </a:cubicBezTo>
                    <a:cubicBezTo>
                      <a:pt x="56" y="126"/>
                      <a:pt x="56" y="124"/>
                      <a:pt x="56" y="122"/>
                    </a:cubicBezTo>
                    <a:cubicBezTo>
                      <a:pt x="56" y="121"/>
                      <a:pt x="56" y="121"/>
                      <a:pt x="56" y="120"/>
                    </a:cubicBezTo>
                    <a:cubicBezTo>
                      <a:pt x="56" y="119"/>
                      <a:pt x="57" y="118"/>
                      <a:pt x="57" y="117"/>
                    </a:cubicBezTo>
                    <a:cubicBezTo>
                      <a:pt x="57" y="115"/>
                      <a:pt x="57" y="113"/>
                      <a:pt x="58" y="112"/>
                    </a:cubicBezTo>
                    <a:cubicBezTo>
                      <a:pt x="59" y="110"/>
                      <a:pt x="59" y="108"/>
                      <a:pt x="60" y="106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3"/>
                      <a:pt x="61" y="102"/>
                      <a:pt x="62" y="101"/>
                    </a:cubicBezTo>
                    <a:cubicBezTo>
                      <a:pt x="63" y="98"/>
                      <a:pt x="65" y="95"/>
                      <a:pt x="66" y="93"/>
                    </a:cubicBezTo>
                    <a:cubicBezTo>
                      <a:pt x="66" y="91"/>
                      <a:pt x="67" y="90"/>
                      <a:pt x="68" y="90"/>
                    </a:cubicBezTo>
                    <a:cubicBezTo>
                      <a:pt x="68" y="89"/>
                      <a:pt x="69" y="88"/>
                      <a:pt x="69" y="87"/>
                    </a:cubicBezTo>
                    <a:cubicBezTo>
                      <a:pt x="70" y="86"/>
                      <a:pt x="71" y="85"/>
                      <a:pt x="71" y="85"/>
                    </a:cubicBezTo>
                    <a:cubicBezTo>
                      <a:pt x="71" y="85"/>
                      <a:pt x="72" y="84"/>
                      <a:pt x="73" y="83"/>
                    </a:cubicBezTo>
                    <a:cubicBezTo>
                      <a:pt x="73" y="82"/>
                      <a:pt x="74" y="82"/>
                      <a:pt x="74" y="81"/>
                    </a:cubicBezTo>
                    <a:cubicBezTo>
                      <a:pt x="75" y="80"/>
                      <a:pt x="76" y="79"/>
                      <a:pt x="77" y="78"/>
                    </a:cubicBezTo>
                    <a:cubicBezTo>
                      <a:pt x="79" y="76"/>
                      <a:pt x="81" y="74"/>
                      <a:pt x="84" y="72"/>
                    </a:cubicBezTo>
                    <a:cubicBezTo>
                      <a:pt x="85" y="71"/>
                      <a:pt x="85" y="70"/>
                      <a:pt x="86" y="70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90" y="67"/>
                      <a:pt x="92" y="66"/>
                      <a:pt x="93" y="65"/>
                    </a:cubicBezTo>
                    <a:cubicBezTo>
                      <a:pt x="95" y="64"/>
                      <a:pt x="96" y="64"/>
                      <a:pt x="98" y="63"/>
                    </a:cubicBezTo>
                    <a:cubicBezTo>
                      <a:pt x="99" y="62"/>
                      <a:pt x="100" y="62"/>
                      <a:pt x="100" y="62"/>
                    </a:cubicBezTo>
                    <a:cubicBezTo>
                      <a:pt x="101" y="61"/>
                      <a:pt x="102" y="61"/>
                      <a:pt x="103" y="61"/>
                    </a:cubicBezTo>
                    <a:cubicBezTo>
                      <a:pt x="105" y="60"/>
                      <a:pt x="106" y="59"/>
                      <a:pt x="108" y="59"/>
                    </a:cubicBezTo>
                    <a:cubicBezTo>
                      <a:pt x="109" y="58"/>
                      <a:pt x="111" y="58"/>
                      <a:pt x="112" y="58"/>
                    </a:cubicBezTo>
                    <a:cubicBezTo>
                      <a:pt x="113" y="57"/>
                      <a:pt x="113" y="57"/>
                      <a:pt x="114" y="57"/>
                    </a:cubicBezTo>
                    <a:cubicBezTo>
                      <a:pt x="114" y="57"/>
                      <a:pt x="115" y="57"/>
                      <a:pt x="116" y="57"/>
                    </a:cubicBezTo>
                    <a:cubicBezTo>
                      <a:pt x="117" y="57"/>
                      <a:pt x="118" y="56"/>
                      <a:pt x="119" y="56"/>
                    </a:cubicBezTo>
                    <a:cubicBezTo>
                      <a:pt x="120" y="56"/>
                      <a:pt x="121" y="56"/>
                      <a:pt x="121" y="56"/>
                    </a:cubicBezTo>
                    <a:cubicBezTo>
                      <a:pt x="121" y="56"/>
                      <a:pt x="122" y="56"/>
                      <a:pt x="124" y="55"/>
                    </a:cubicBezTo>
                    <a:cubicBezTo>
                      <a:pt x="124" y="55"/>
                      <a:pt x="125" y="55"/>
                      <a:pt x="127" y="55"/>
                    </a:cubicBezTo>
                    <a:cubicBezTo>
                      <a:pt x="127" y="55"/>
                      <a:pt x="128" y="55"/>
                      <a:pt x="128" y="55"/>
                    </a:cubicBezTo>
                    <a:cubicBezTo>
                      <a:pt x="129" y="55"/>
                      <a:pt x="130" y="55"/>
                      <a:pt x="130" y="55"/>
                    </a:cubicBezTo>
                    <a:cubicBezTo>
                      <a:pt x="132" y="55"/>
                      <a:pt x="133" y="55"/>
                      <a:pt x="135" y="55"/>
                    </a:cubicBezTo>
                    <a:cubicBezTo>
                      <a:pt x="136" y="55"/>
                      <a:pt x="138" y="55"/>
                      <a:pt x="140" y="56"/>
                    </a:cubicBezTo>
                    <a:cubicBezTo>
                      <a:pt x="141" y="56"/>
                      <a:pt x="142" y="56"/>
                      <a:pt x="143" y="56"/>
                    </a:cubicBezTo>
                    <a:cubicBezTo>
                      <a:pt x="143" y="56"/>
                      <a:pt x="144" y="56"/>
                      <a:pt x="145" y="56"/>
                    </a:cubicBezTo>
                    <a:cubicBezTo>
                      <a:pt x="147" y="57"/>
                      <a:pt x="149" y="57"/>
                      <a:pt x="151" y="58"/>
                    </a:cubicBezTo>
                    <a:cubicBezTo>
                      <a:pt x="152" y="58"/>
                      <a:pt x="154" y="59"/>
                      <a:pt x="156" y="59"/>
                    </a:cubicBezTo>
                    <a:cubicBezTo>
                      <a:pt x="157" y="60"/>
                      <a:pt x="157" y="60"/>
                      <a:pt x="157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9" y="60"/>
                      <a:pt x="160" y="61"/>
                      <a:pt x="161" y="61"/>
                    </a:cubicBezTo>
                    <a:cubicBezTo>
                      <a:pt x="164" y="62"/>
                      <a:pt x="167" y="64"/>
                      <a:pt x="169" y="65"/>
                    </a:cubicBezTo>
                    <a:cubicBezTo>
                      <a:pt x="171" y="66"/>
                      <a:pt x="172" y="67"/>
                      <a:pt x="173" y="67"/>
                    </a:cubicBezTo>
                    <a:cubicBezTo>
                      <a:pt x="174" y="68"/>
                      <a:pt x="174" y="69"/>
                      <a:pt x="175" y="69"/>
                    </a:cubicBezTo>
                    <a:cubicBezTo>
                      <a:pt x="176" y="70"/>
                      <a:pt x="177" y="70"/>
                      <a:pt x="177" y="70"/>
                    </a:cubicBezTo>
                    <a:cubicBezTo>
                      <a:pt x="177" y="70"/>
                      <a:pt x="178" y="71"/>
                      <a:pt x="179" y="72"/>
                    </a:cubicBezTo>
                    <a:cubicBezTo>
                      <a:pt x="180" y="73"/>
                      <a:pt x="181" y="73"/>
                      <a:pt x="181" y="74"/>
                    </a:cubicBezTo>
                    <a:cubicBezTo>
                      <a:pt x="182" y="75"/>
                      <a:pt x="183" y="76"/>
                      <a:pt x="184" y="77"/>
                    </a:cubicBezTo>
                    <a:cubicBezTo>
                      <a:pt x="186" y="79"/>
                      <a:pt x="189" y="81"/>
                      <a:pt x="191" y="84"/>
                    </a:cubicBezTo>
                    <a:cubicBezTo>
                      <a:pt x="191" y="84"/>
                      <a:pt x="192" y="85"/>
                      <a:pt x="192" y="86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4" y="88"/>
                      <a:pt x="194" y="88"/>
                      <a:pt x="194" y="88"/>
                    </a:cubicBezTo>
                    <a:cubicBezTo>
                      <a:pt x="195" y="90"/>
                      <a:pt x="196" y="91"/>
                      <a:pt x="197" y="93"/>
                    </a:cubicBezTo>
                    <a:cubicBezTo>
                      <a:pt x="198" y="94"/>
                      <a:pt x="198" y="96"/>
                      <a:pt x="199" y="98"/>
                    </a:cubicBezTo>
                    <a:cubicBezTo>
                      <a:pt x="200" y="98"/>
                      <a:pt x="200" y="99"/>
                      <a:pt x="201" y="100"/>
                    </a:cubicBezTo>
                    <a:cubicBezTo>
                      <a:pt x="201" y="101"/>
                      <a:pt x="201" y="102"/>
                      <a:pt x="202" y="102"/>
                    </a:cubicBezTo>
                    <a:cubicBezTo>
                      <a:pt x="202" y="104"/>
                      <a:pt x="203" y="106"/>
                      <a:pt x="203" y="107"/>
                    </a:cubicBezTo>
                    <a:cubicBezTo>
                      <a:pt x="204" y="109"/>
                      <a:pt x="204" y="110"/>
                      <a:pt x="205" y="112"/>
                    </a:cubicBezTo>
                    <a:cubicBezTo>
                      <a:pt x="205" y="112"/>
                      <a:pt x="205" y="113"/>
                      <a:pt x="205" y="113"/>
                    </a:cubicBezTo>
                    <a:cubicBezTo>
                      <a:pt x="205" y="114"/>
                      <a:pt x="205" y="115"/>
                      <a:pt x="205" y="115"/>
                    </a:cubicBezTo>
                    <a:cubicBezTo>
                      <a:pt x="206" y="116"/>
                      <a:pt x="206" y="117"/>
                      <a:pt x="206" y="118"/>
                    </a:cubicBezTo>
                    <a:cubicBezTo>
                      <a:pt x="206" y="120"/>
                      <a:pt x="206" y="121"/>
                      <a:pt x="206" y="121"/>
                    </a:cubicBezTo>
                    <a:cubicBezTo>
                      <a:pt x="206" y="121"/>
                      <a:pt x="207" y="122"/>
                      <a:pt x="207" y="123"/>
                    </a:cubicBezTo>
                    <a:cubicBezTo>
                      <a:pt x="207" y="124"/>
                      <a:pt x="207" y="125"/>
                      <a:pt x="207" y="126"/>
                    </a:cubicBezTo>
                    <a:cubicBezTo>
                      <a:pt x="207" y="127"/>
                      <a:pt x="207" y="127"/>
                      <a:pt x="207" y="128"/>
                    </a:cubicBezTo>
                    <a:cubicBezTo>
                      <a:pt x="207" y="129"/>
                      <a:pt x="207" y="129"/>
                      <a:pt x="207" y="130"/>
                    </a:cubicBezTo>
                    <a:cubicBezTo>
                      <a:pt x="207" y="131"/>
                      <a:pt x="207" y="133"/>
                      <a:pt x="207" y="134"/>
                    </a:cubicBezTo>
                    <a:cubicBezTo>
                      <a:pt x="207" y="136"/>
                      <a:pt x="207" y="138"/>
                      <a:pt x="207" y="139"/>
                    </a:cubicBezTo>
                    <a:cubicBezTo>
                      <a:pt x="206" y="140"/>
                      <a:pt x="206" y="141"/>
                      <a:pt x="206" y="142"/>
                    </a:cubicBezTo>
                    <a:cubicBezTo>
                      <a:pt x="206" y="143"/>
                      <a:pt x="206" y="144"/>
                      <a:pt x="206" y="145"/>
                    </a:cubicBezTo>
                    <a:cubicBezTo>
                      <a:pt x="205" y="147"/>
                      <a:pt x="205" y="148"/>
                      <a:pt x="205" y="150"/>
                    </a:cubicBezTo>
                    <a:cubicBezTo>
                      <a:pt x="204" y="152"/>
                      <a:pt x="204" y="154"/>
                      <a:pt x="203" y="155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2" y="158"/>
                      <a:pt x="202" y="158"/>
                      <a:pt x="202" y="158"/>
                    </a:cubicBezTo>
                    <a:cubicBezTo>
                      <a:pt x="202" y="159"/>
                      <a:pt x="201" y="160"/>
                      <a:pt x="201" y="160"/>
                    </a:cubicBezTo>
                    <a:cubicBezTo>
                      <a:pt x="200" y="164"/>
                      <a:pt x="198" y="166"/>
                      <a:pt x="197" y="169"/>
                    </a:cubicBezTo>
                    <a:cubicBezTo>
                      <a:pt x="196" y="170"/>
                      <a:pt x="195" y="171"/>
                      <a:pt x="195" y="172"/>
                    </a:cubicBezTo>
                    <a:cubicBezTo>
                      <a:pt x="194" y="173"/>
                      <a:pt x="194" y="174"/>
                      <a:pt x="193" y="175"/>
                    </a:cubicBezTo>
                    <a:cubicBezTo>
                      <a:pt x="192" y="176"/>
                      <a:pt x="192" y="177"/>
                      <a:pt x="192" y="177"/>
                    </a:cubicBezTo>
                    <a:cubicBezTo>
                      <a:pt x="192" y="177"/>
                      <a:pt x="191" y="177"/>
                      <a:pt x="190" y="179"/>
                    </a:cubicBezTo>
                    <a:cubicBezTo>
                      <a:pt x="189" y="179"/>
                      <a:pt x="189" y="180"/>
                      <a:pt x="188" y="181"/>
                    </a:cubicBezTo>
                    <a:cubicBezTo>
                      <a:pt x="187" y="182"/>
                      <a:pt x="187" y="183"/>
                      <a:pt x="186" y="184"/>
                    </a:cubicBezTo>
                    <a:cubicBezTo>
                      <a:pt x="183" y="186"/>
                      <a:pt x="181" y="188"/>
                      <a:pt x="178" y="190"/>
                    </a:cubicBezTo>
                    <a:cubicBezTo>
                      <a:pt x="178" y="191"/>
                      <a:pt x="177" y="191"/>
                      <a:pt x="176" y="192"/>
                    </a:cubicBezTo>
                    <a:cubicBezTo>
                      <a:pt x="175" y="193"/>
                      <a:pt x="175" y="193"/>
                      <a:pt x="175" y="193"/>
                    </a:cubicBezTo>
                    <a:cubicBezTo>
                      <a:pt x="174" y="193"/>
                      <a:pt x="174" y="193"/>
                      <a:pt x="174" y="193"/>
                    </a:cubicBezTo>
                    <a:cubicBezTo>
                      <a:pt x="173" y="194"/>
                      <a:pt x="171" y="195"/>
                      <a:pt x="170" y="196"/>
                    </a:cubicBezTo>
                    <a:cubicBezTo>
                      <a:pt x="168" y="197"/>
                      <a:pt x="166" y="198"/>
                      <a:pt x="165" y="199"/>
                    </a:cubicBezTo>
                    <a:cubicBezTo>
                      <a:pt x="164" y="199"/>
                      <a:pt x="163" y="200"/>
                      <a:pt x="162" y="200"/>
                    </a:cubicBezTo>
                    <a:cubicBezTo>
                      <a:pt x="161" y="200"/>
                      <a:pt x="161" y="201"/>
                      <a:pt x="160" y="201"/>
                    </a:cubicBezTo>
                    <a:cubicBezTo>
                      <a:pt x="158" y="202"/>
                      <a:pt x="157" y="202"/>
                      <a:pt x="155" y="203"/>
                    </a:cubicBezTo>
                    <a:cubicBezTo>
                      <a:pt x="153" y="203"/>
                      <a:pt x="152" y="204"/>
                      <a:pt x="151" y="204"/>
                    </a:cubicBezTo>
                    <a:cubicBezTo>
                      <a:pt x="150" y="204"/>
                      <a:pt x="149" y="205"/>
                      <a:pt x="149" y="205"/>
                    </a:cubicBezTo>
                    <a:cubicBezTo>
                      <a:pt x="148" y="205"/>
                      <a:pt x="148" y="205"/>
                      <a:pt x="147" y="205"/>
                    </a:cubicBezTo>
                    <a:cubicBezTo>
                      <a:pt x="146" y="205"/>
                      <a:pt x="145" y="205"/>
                      <a:pt x="144" y="206"/>
                    </a:cubicBezTo>
                    <a:cubicBezTo>
                      <a:pt x="142" y="206"/>
                      <a:pt x="142" y="206"/>
                      <a:pt x="142" y="206"/>
                    </a:cubicBezTo>
                    <a:cubicBezTo>
                      <a:pt x="142" y="206"/>
                      <a:pt x="141" y="206"/>
                      <a:pt x="139" y="206"/>
                    </a:cubicBezTo>
                    <a:cubicBezTo>
                      <a:pt x="138" y="206"/>
                      <a:pt x="137" y="206"/>
                      <a:pt x="136" y="207"/>
                    </a:cubicBezTo>
                    <a:cubicBezTo>
                      <a:pt x="135" y="207"/>
                      <a:pt x="135" y="207"/>
                      <a:pt x="134" y="207"/>
                    </a:cubicBezTo>
                    <a:cubicBezTo>
                      <a:pt x="134" y="207"/>
                      <a:pt x="133" y="207"/>
                      <a:pt x="132" y="207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Oval 69">
                <a:extLst>
                  <a:ext uri="{FF2B5EF4-FFF2-40B4-BE49-F238E27FC236}">
                    <a16:creationId xmlns:a16="http://schemas.microsoft.com/office/drawing/2014/main" id="{C29BA272-1B98-53F6-CB6D-11F83A8AD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0276" y="2367651"/>
                <a:ext cx="183096" cy="182257"/>
              </a:xfrm>
              <a:prstGeom prst="ellipse">
                <a:avLst/>
              </a:pr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Oval 70">
                <a:extLst>
                  <a:ext uri="{FF2B5EF4-FFF2-40B4-BE49-F238E27FC236}">
                    <a16:creationId xmlns:a16="http://schemas.microsoft.com/office/drawing/2014/main" id="{B54CB5AA-C858-DA39-7974-4C282676B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6841" y="3144551"/>
                <a:ext cx="183096" cy="183096"/>
              </a:xfrm>
              <a:prstGeom prst="ellipse">
                <a:avLst/>
              </a:prstGeom>
              <a:solidFill>
                <a:srgbClr val="FBBF0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Oval 71">
                <a:extLst>
                  <a:ext uri="{FF2B5EF4-FFF2-40B4-BE49-F238E27FC236}">
                    <a16:creationId xmlns:a16="http://schemas.microsoft.com/office/drawing/2014/main" id="{703C78A3-9E30-8B70-7396-C977593239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4955" y="4325438"/>
                <a:ext cx="180577" cy="182257"/>
              </a:xfrm>
              <a:prstGeom prst="ellipse">
                <a:avLst/>
              </a:pr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614CB2F-80B2-370A-7C4F-15674412FC24}"/>
                </a:ext>
              </a:extLst>
            </p:cNvPr>
            <p:cNvGrpSpPr/>
            <p:nvPr/>
          </p:nvGrpSpPr>
          <p:grpSpPr>
            <a:xfrm>
              <a:off x="8513954" y="4659267"/>
              <a:ext cx="2800040" cy="438132"/>
              <a:chOff x="8350147" y="6419868"/>
              <a:chExt cx="2306460" cy="438132"/>
            </a:xfrm>
          </p:grpSpPr>
          <p:sp>
            <p:nvSpPr>
              <p:cNvPr id="44" name="Straight Connector 20">
                <a:extLst>
                  <a:ext uri="{FF2B5EF4-FFF2-40B4-BE49-F238E27FC236}">
                    <a16:creationId xmlns:a16="http://schemas.microsoft.com/office/drawing/2014/main" id="{67425863-4909-7BA0-3168-C38C30E3AE16}"/>
                  </a:ext>
                </a:extLst>
              </p:cNvPr>
              <p:cNvSpPr/>
              <p:nvPr/>
            </p:nvSpPr>
            <p:spPr>
              <a:xfrm>
                <a:off x="8350147" y="6419868"/>
                <a:ext cx="330675" cy="438132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45" name="Straight Connector 21">
                <a:extLst>
                  <a:ext uri="{FF2B5EF4-FFF2-40B4-BE49-F238E27FC236}">
                    <a16:creationId xmlns:a16="http://schemas.microsoft.com/office/drawing/2014/main" id="{3CE69121-733D-EC59-833E-F73BBE21E908}"/>
                  </a:ext>
                </a:extLst>
              </p:cNvPr>
              <p:cNvSpPr/>
              <p:nvPr/>
            </p:nvSpPr>
            <p:spPr>
              <a:xfrm>
                <a:off x="8680823" y="6858000"/>
                <a:ext cx="1975784" cy="0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  <a:tail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147CDCD-4495-A99F-EE69-C714C64D3EBD}"/>
                </a:ext>
              </a:extLst>
            </p:cNvPr>
            <p:cNvGrpSpPr/>
            <p:nvPr/>
          </p:nvGrpSpPr>
          <p:grpSpPr>
            <a:xfrm flipV="1">
              <a:off x="7265427" y="1561775"/>
              <a:ext cx="2951957" cy="438132"/>
              <a:chOff x="8350147" y="6419868"/>
              <a:chExt cx="2306460" cy="438132"/>
            </a:xfrm>
          </p:grpSpPr>
          <p:sp>
            <p:nvSpPr>
              <p:cNvPr id="42" name="Straight Connector 20">
                <a:extLst>
                  <a:ext uri="{FF2B5EF4-FFF2-40B4-BE49-F238E27FC236}">
                    <a16:creationId xmlns:a16="http://schemas.microsoft.com/office/drawing/2014/main" id="{79DF0D8E-C197-D338-7907-B40FA6378662}"/>
                  </a:ext>
                </a:extLst>
              </p:cNvPr>
              <p:cNvSpPr/>
              <p:nvPr/>
            </p:nvSpPr>
            <p:spPr>
              <a:xfrm>
                <a:off x="8350147" y="6419868"/>
                <a:ext cx="330675" cy="438132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43" name="Straight Connector 21">
                <a:extLst>
                  <a:ext uri="{FF2B5EF4-FFF2-40B4-BE49-F238E27FC236}">
                    <a16:creationId xmlns:a16="http://schemas.microsoft.com/office/drawing/2014/main" id="{D83A4A81-7C43-2D18-527E-D8122EBB5266}"/>
                  </a:ext>
                </a:extLst>
              </p:cNvPr>
              <p:cNvSpPr/>
              <p:nvPr/>
            </p:nvSpPr>
            <p:spPr>
              <a:xfrm>
                <a:off x="8680823" y="6858000"/>
                <a:ext cx="1975784" cy="0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  <a:tail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7583977-7D60-4CCE-592D-DB0793AA5682}"/>
                </a:ext>
              </a:extLst>
            </p:cNvPr>
            <p:cNvGrpSpPr/>
            <p:nvPr/>
          </p:nvGrpSpPr>
          <p:grpSpPr>
            <a:xfrm flipH="1">
              <a:off x="2401978" y="5563732"/>
              <a:ext cx="2665657" cy="438132"/>
              <a:chOff x="8350147" y="6419868"/>
              <a:chExt cx="2306460" cy="438132"/>
            </a:xfrm>
          </p:grpSpPr>
          <p:sp>
            <p:nvSpPr>
              <p:cNvPr id="40" name="Straight Connector 20">
                <a:extLst>
                  <a:ext uri="{FF2B5EF4-FFF2-40B4-BE49-F238E27FC236}">
                    <a16:creationId xmlns:a16="http://schemas.microsoft.com/office/drawing/2014/main" id="{A9878B39-B848-3748-05C6-CFF0F0CC8526}"/>
                  </a:ext>
                </a:extLst>
              </p:cNvPr>
              <p:cNvSpPr/>
              <p:nvPr/>
            </p:nvSpPr>
            <p:spPr>
              <a:xfrm>
                <a:off x="8350147" y="6419868"/>
                <a:ext cx="330675" cy="438132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41" name="Straight Connector 21">
                <a:extLst>
                  <a:ext uri="{FF2B5EF4-FFF2-40B4-BE49-F238E27FC236}">
                    <a16:creationId xmlns:a16="http://schemas.microsoft.com/office/drawing/2014/main" id="{46EBA253-A1D7-3584-05F0-6FE2FFEC95CB}"/>
                  </a:ext>
                </a:extLst>
              </p:cNvPr>
              <p:cNvSpPr/>
              <p:nvPr/>
            </p:nvSpPr>
            <p:spPr>
              <a:xfrm>
                <a:off x="8680823" y="6858000"/>
                <a:ext cx="1975784" cy="0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miter lim="800000"/>
                <a:tail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sp>
          <p:nvSpPr>
            <p:cNvPr id="21" name="AutoShape 4">
              <a:extLst>
                <a:ext uri="{FF2B5EF4-FFF2-40B4-BE49-F238E27FC236}">
                  <a16:creationId xmlns:a16="http://schemas.microsoft.com/office/drawing/2014/main" id="{57A1025C-5AB4-2389-5F42-D623E388F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4454" y="2906127"/>
              <a:ext cx="312460" cy="3135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FBBF0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E4EACE7-02E1-C6F1-250C-F569F046496E}"/>
                </a:ext>
              </a:extLst>
            </p:cNvPr>
            <p:cNvGrpSpPr/>
            <p:nvPr/>
          </p:nvGrpSpPr>
          <p:grpSpPr>
            <a:xfrm>
              <a:off x="5150064" y="3629594"/>
              <a:ext cx="393186" cy="393186"/>
              <a:chOff x="3498967" y="3049909"/>
              <a:chExt cx="464344" cy="464344"/>
            </a:xfrm>
            <a:solidFill>
              <a:schemeClr val="accent2"/>
            </a:solidFill>
          </p:grpSpPr>
          <p:sp>
            <p:nvSpPr>
              <p:cNvPr id="38" name="AutoShape 126">
                <a:extLst>
                  <a:ext uri="{FF2B5EF4-FFF2-40B4-BE49-F238E27FC236}">
                    <a16:creationId xmlns:a16="http://schemas.microsoft.com/office/drawing/2014/main" id="{1ABB3C9E-598B-2C7D-42A2-BD085F57F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127">
                <a:extLst>
                  <a:ext uri="{FF2B5EF4-FFF2-40B4-BE49-F238E27FC236}">
                    <a16:creationId xmlns:a16="http://schemas.microsoft.com/office/drawing/2014/main" id="{0D45A661-B097-C5CE-91C7-C321831171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23" name="AutoShape 117">
              <a:extLst>
                <a:ext uri="{FF2B5EF4-FFF2-40B4-BE49-F238E27FC236}">
                  <a16:creationId xmlns:a16="http://schemas.microsoft.com/office/drawing/2014/main" id="{C8AEEC37-7B9B-FE50-57C4-2D27D0945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202" y="2703670"/>
              <a:ext cx="353766" cy="26547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FBBF0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6A19A5C-B285-825F-45C7-0F3B9BE054E2}"/>
                </a:ext>
              </a:extLst>
            </p:cNvPr>
            <p:cNvGrpSpPr/>
            <p:nvPr/>
          </p:nvGrpSpPr>
          <p:grpSpPr>
            <a:xfrm>
              <a:off x="4843719" y="2192990"/>
              <a:ext cx="438791" cy="639635"/>
              <a:chOff x="3582988" y="3510757"/>
              <a:chExt cx="319088" cy="465138"/>
            </a:xfrm>
            <a:solidFill>
              <a:schemeClr val="accent1"/>
            </a:solidFill>
          </p:grpSpPr>
          <p:sp>
            <p:nvSpPr>
              <p:cNvPr id="36" name="AutoShape 113">
                <a:extLst>
                  <a:ext uri="{FF2B5EF4-FFF2-40B4-BE49-F238E27FC236}">
                    <a16:creationId xmlns:a16="http://schemas.microsoft.com/office/drawing/2014/main" id="{DBB28CC2-8DAC-1CB0-9EA8-FDDA61617F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114">
                <a:extLst>
                  <a:ext uri="{FF2B5EF4-FFF2-40B4-BE49-F238E27FC236}">
                    <a16:creationId xmlns:a16="http://schemas.microsoft.com/office/drawing/2014/main" id="{CA992D19-BC31-9F10-36B0-5D2CA8EDD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B40A8A-4091-418F-F5E9-F76C6D48CE86}"/>
                </a:ext>
              </a:extLst>
            </p:cNvPr>
            <p:cNvGrpSpPr/>
            <p:nvPr/>
          </p:nvGrpSpPr>
          <p:grpSpPr>
            <a:xfrm>
              <a:off x="7786862" y="3755802"/>
              <a:ext cx="681211" cy="554283"/>
              <a:chOff x="10074275" y="4479132"/>
              <a:chExt cx="464344" cy="377825"/>
            </a:xfrm>
            <a:solidFill>
              <a:schemeClr val="accent5"/>
            </a:solidFill>
          </p:grpSpPr>
          <p:sp>
            <p:nvSpPr>
              <p:cNvPr id="34" name="AutoShape 5">
                <a:extLst>
                  <a:ext uri="{FF2B5EF4-FFF2-40B4-BE49-F238E27FC236}">
                    <a16:creationId xmlns:a16="http://schemas.microsoft.com/office/drawing/2014/main" id="{9BC12954-C5BD-7B72-B6D8-44811F193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6">
                <a:extLst>
                  <a:ext uri="{FF2B5EF4-FFF2-40B4-BE49-F238E27FC236}">
                    <a16:creationId xmlns:a16="http://schemas.microsoft.com/office/drawing/2014/main" id="{A84C52D7-70C1-7634-3EEC-3E1033997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EEA4BDD-D48C-CC04-80EF-EAF461E599F8}"/>
                </a:ext>
              </a:extLst>
            </p:cNvPr>
            <p:cNvGrpSpPr/>
            <p:nvPr/>
          </p:nvGrpSpPr>
          <p:grpSpPr>
            <a:xfrm>
              <a:off x="7007947" y="4799937"/>
              <a:ext cx="398452" cy="398452"/>
              <a:chOff x="4427654" y="3049909"/>
              <a:chExt cx="464344" cy="464344"/>
            </a:xfrm>
            <a:solidFill>
              <a:schemeClr val="accent3"/>
            </a:solidFill>
          </p:grpSpPr>
          <p:sp>
            <p:nvSpPr>
              <p:cNvPr id="31" name="AutoShape 123">
                <a:extLst>
                  <a:ext uri="{FF2B5EF4-FFF2-40B4-BE49-F238E27FC236}">
                    <a16:creationId xmlns:a16="http://schemas.microsoft.com/office/drawing/2014/main" id="{ED218FA6-3156-6F3B-40A0-71E8740AC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2" name="AutoShape 124">
                <a:extLst>
                  <a:ext uri="{FF2B5EF4-FFF2-40B4-BE49-F238E27FC236}">
                    <a16:creationId xmlns:a16="http://schemas.microsoft.com/office/drawing/2014/main" id="{53CF2EA2-BF60-F67E-8AE5-9030875F7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25">
                <a:extLst>
                  <a:ext uri="{FF2B5EF4-FFF2-40B4-BE49-F238E27FC236}">
                    <a16:creationId xmlns:a16="http://schemas.microsoft.com/office/drawing/2014/main" id="{0592B3D5-B702-5C9B-0427-2853FDF26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27" name="AutoShape 112">
              <a:extLst>
                <a:ext uri="{FF2B5EF4-FFF2-40B4-BE49-F238E27FC236}">
                  <a16:creationId xmlns:a16="http://schemas.microsoft.com/office/drawing/2014/main" id="{D96B6FE4-B5B1-2837-008B-8C787A4CF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085" y="4892079"/>
              <a:ext cx="610673" cy="61171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01144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28">
              <a:extLst>
                <a:ext uri="{FF2B5EF4-FFF2-40B4-BE49-F238E27FC236}">
                  <a16:creationId xmlns:a16="http://schemas.microsoft.com/office/drawing/2014/main" id="{08487D5A-7F0B-D6B5-8B16-FA05B0B23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4851" y="4356165"/>
              <a:ext cx="231475" cy="231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rgbClr val="0114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46">
              <a:extLst>
                <a:ext uri="{FF2B5EF4-FFF2-40B4-BE49-F238E27FC236}">
                  <a16:creationId xmlns:a16="http://schemas.microsoft.com/office/drawing/2014/main" id="{83F8138C-4BED-2F55-94DD-56311F8CF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774" y="3423059"/>
              <a:ext cx="372475" cy="372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solidFill>
              <a:srgbClr val="0114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0" name="AutoShape 59">
              <a:extLst>
                <a:ext uri="{FF2B5EF4-FFF2-40B4-BE49-F238E27FC236}">
                  <a16:creationId xmlns:a16="http://schemas.microsoft.com/office/drawing/2014/main" id="{A1132A3A-1DFE-10B4-24F1-11303E8B2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056" y="3704992"/>
              <a:ext cx="478857" cy="47804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0114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A5FDFEC9-3680-A2D4-3F1B-DE9E7D300E43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08FD573-EEF8-395D-1441-1C3A2EC85F2F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AA8BBE8-4251-1E38-1D48-998AC3230A22}"/>
              </a:ext>
            </a:extLst>
          </p:cNvPr>
          <p:cNvSpPr txBox="1"/>
          <p:nvPr/>
        </p:nvSpPr>
        <p:spPr>
          <a:xfrm>
            <a:off x="7616737" y="1723422"/>
            <a:ext cx="2404203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3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73B6F19-F5F3-3BB2-8248-9C6BFB147A64}"/>
              </a:ext>
            </a:extLst>
          </p:cNvPr>
          <p:cNvSpPr txBox="1"/>
          <p:nvPr/>
        </p:nvSpPr>
        <p:spPr>
          <a:xfrm>
            <a:off x="8745145" y="4617186"/>
            <a:ext cx="2404203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3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23DFBB3-E8B0-20A2-B6D8-747C1B1D42ED}"/>
              </a:ext>
            </a:extLst>
          </p:cNvPr>
          <p:cNvSpPr txBox="1"/>
          <p:nvPr/>
        </p:nvSpPr>
        <p:spPr>
          <a:xfrm>
            <a:off x="1161942" y="2000633"/>
            <a:ext cx="2404203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3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C98FE1D-C40F-4FA6-AE2F-FDB695E1FBAC}"/>
              </a:ext>
            </a:extLst>
          </p:cNvPr>
          <p:cNvSpPr txBox="1"/>
          <p:nvPr/>
        </p:nvSpPr>
        <p:spPr>
          <a:xfrm>
            <a:off x="870285" y="4063867"/>
            <a:ext cx="2404203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3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FE4AF28-9B32-7DB7-3B7D-0954ED211872}"/>
              </a:ext>
            </a:extLst>
          </p:cNvPr>
          <p:cNvSpPr txBox="1"/>
          <p:nvPr/>
        </p:nvSpPr>
        <p:spPr>
          <a:xfrm>
            <a:off x="1266936" y="5434004"/>
            <a:ext cx="354296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endParaRPr lang="en-US" sz="3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C88C9D4-01F3-FFA1-B420-2A4CAA169A0B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1BDAC88-BE7D-2927-8222-5F1D2B35E7D8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C20CEA41-CB8C-B3DF-17AE-6DD9C15AFD7A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BF0FA5DC-33EB-4A9C-6F0E-8EF5393D126B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71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0" grpId="0"/>
      <p:bldP spid="81" grpId="0"/>
      <p:bldP spid="82" grpId="0"/>
      <p:bldP spid="8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2518DE2-97EB-4B45-785A-CBB7426F0FE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31250"/>
          <a:stretch>
            <a:fillRect/>
          </a:stretch>
        </p:blipFill>
        <p:spPr/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AB983F-0379-8596-D2D9-F28655E3FE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62875BE-47F5-1DE0-D622-4F88187B35AD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90CA4-71BE-34F1-82C1-1FC24E9724F1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20A280D-D25D-20B6-D15F-87B595963A15}"/>
              </a:ext>
            </a:extLst>
          </p:cNvPr>
          <p:cNvGrpSpPr/>
          <p:nvPr/>
        </p:nvGrpSpPr>
        <p:grpSpPr>
          <a:xfrm>
            <a:off x="406164" y="2168371"/>
            <a:ext cx="3207181" cy="1887495"/>
            <a:chOff x="7619999" y="2221043"/>
            <a:chExt cx="2286141" cy="161615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771712A-D30D-3B7F-DDCA-F5AB42216931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593130F-3B71-74D2-E7F5-C030A739E453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BBF0F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B14AC35-DF11-60BF-1E5E-D201F1F372C2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8EDC0F2-DC5F-20BC-841D-06C00479583F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0FFDA470-C6F5-F31A-6437-C24204E94E17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0CB4989D-4101-7192-9A5A-30C4300D51BE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D755F9C-71C0-8590-6D57-D1E80B8817C2}"/>
              </a:ext>
            </a:extLst>
          </p:cNvPr>
          <p:cNvGrpSpPr/>
          <p:nvPr/>
        </p:nvGrpSpPr>
        <p:grpSpPr>
          <a:xfrm>
            <a:off x="3976467" y="2168371"/>
            <a:ext cx="3207181" cy="1887495"/>
            <a:chOff x="7619999" y="2221043"/>
            <a:chExt cx="2286141" cy="161615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9F91EF1-104A-614A-FDBB-E060279DAF7D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515A45-9E12-5006-E603-D6CEE407EDC8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11446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E5681E2-F905-CFB5-00DC-2AD874BAB3CC}"/>
              </a:ext>
            </a:extLst>
          </p:cNvPr>
          <p:cNvGrpSpPr/>
          <p:nvPr/>
        </p:nvGrpSpPr>
        <p:grpSpPr>
          <a:xfrm>
            <a:off x="406164" y="4200744"/>
            <a:ext cx="3207181" cy="1887495"/>
            <a:chOff x="7619999" y="2221043"/>
            <a:chExt cx="2286141" cy="161615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E772121-F8A2-00D0-3E4D-7BB99B56C6C5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EE8F4A-018C-2A65-0E69-7C94F4084D12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11446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20FED69-2F13-ADE1-FDC8-BFB055FD299D}"/>
              </a:ext>
            </a:extLst>
          </p:cNvPr>
          <p:cNvGrpSpPr/>
          <p:nvPr/>
        </p:nvGrpSpPr>
        <p:grpSpPr>
          <a:xfrm>
            <a:off x="3976467" y="4200744"/>
            <a:ext cx="3207181" cy="1887495"/>
            <a:chOff x="7619999" y="2221043"/>
            <a:chExt cx="2286141" cy="161615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2748F90-0984-37AD-8CF3-B6B1504B7D24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A7FEF36-2AE2-B23C-1FDD-7B0C18E48A86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BBF0F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990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05C430-8551-5F3D-2600-397188F13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445E968-2235-F395-2010-7AD2356F389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18CB761-FAAB-EADE-05C8-E2B611B34436}"/>
              </a:ext>
            </a:extLst>
          </p:cNvPr>
          <p:cNvGrpSpPr/>
          <p:nvPr/>
        </p:nvGrpSpPr>
        <p:grpSpPr>
          <a:xfrm>
            <a:off x="5006284" y="2942174"/>
            <a:ext cx="2032516" cy="2066315"/>
            <a:chOff x="5006284" y="2951411"/>
            <a:chExt cx="2032516" cy="2066315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5AD50A7-A2F4-F464-8740-977FFF0D58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0889" y="3462915"/>
              <a:ext cx="1043306" cy="1043306"/>
            </a:xfrm>
            <a:prstGeom prst="ellipse">
              <a:avLst/>
            </a:prstGeom>
            <a:solidFill>
              <a:srgbClr val="FBBF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3F6CBBDE-DF76-ADEF-C99B-1C75DEFA2F42}"/>
                </a:ext>
              </a:extLst>
            </p:cNvPr>
            <p:cNvSpPr>
              <a:spLocks noEditPoints="1"/>
            </p:cNvSpPr>
            <p:nvPr/>
          </p:nvSpPr>
          <p:spPr bwMode="auto">
            <a:xfrm rot="878438">
              <a:off x="5006284" y="2951411"/>
              <a:ext cx="2032516" cy="2066315"/>
            </a:xfrm>
            <a:custGeom>
              <a:avLst/>
              <a:gdLst>
                <a:gd name="T0" fmla="*/ 1452 w 1501"/>
                <a:gd name="T1" fmla="*/ 1074 h 1526"/>
                <a:gd name="T2" fmla="*/ 1501 w 1501"/>
                <a:gd name="T3" fmla="*/ 923 h 1526"/>
                <a:gd name="T4" fmla="*/ 1347 w 1501"/>
                <a:gd name="T5" fmla="*/ 854 h 1526"/>
                <a:gd name="T6" fmla="*/ 1354 w 1501"/>
                <a:gd name="T7" fmla="*/ 763 h 1526"/>
                <a:gd name="T8" fmla="*/ 1347 w 1501"/>
                <a:gd name="T9" fmla="*/ 671 h 1526"/>
                <a:gd name="T10" fmla="*/ 1501 w 1501"/>
                <a:gd name="T11" fmla="*/ 603 h 1526"/>
                <a:gd name="T12" fmla="*/ 1452 w 1501"/>
                <a:gd name="T13" fmla="*/ 451 h 1526"/>
                <a:gd name="T14" fmla="*/ 1287 w 1501"/>
                <a:gd name="T15" fmla="*/ 486 h 1526"/>
                <a:gd name="T16" fmla="*/ 1179 w 1501"/>
                <a:gd name="T17" fmla="*/ 338 h 1526"/>
                <a:gd name="T18" fmla="*/ 1264 w 1501"/>
                <a:gd name="T19" fmla="*/ 192 h 1526"/>
                <a:gd name="T20" fmla="*/ 1135 w 1501"/>
                <a:gd name="T21" fmla="*/ 98 h 1526"/>
                <a:gd name="T22" fmla="*/ 1022 w 1501"/>
                <a:gd name="T23" fmla="*/ 223 h 1526"/>
                <a:gd name="T24" fmla="*/ 848 w 1501"/>
                <a:gd name="T25" fmla="*/ 167 h 1526"/>
                <a:gd name="T26" fmla="*/ 830 w 1501"/>
                <a:gd name="T27" fmla="*/ 0 h 1526"/>
                <a:gd name="T28" fmla="*/ 671 w 1501"/>
                <a:gd name="T29" fmla="*/ 0 h 1526"/>
                <a:gd name="T30" fmla="*/ 653 w 1501"/>
                <a:gd name="T31" fmla="*/ 167 h 1526"/>
                <a:gd name="T32" fmla="*/ 479 w 1501"/>
                <a:gd name="T33" fmla="*/ 223 h 1526"/>
                <a:gd name="T34" fmla="*/ 366 w 1501"/>
                <a:gd name="T35" fmla="*/ 98 h 1526"/>
                <a:gd name="T36" fmla="*/ 237 w 1501"/>
                <a:gd name="T37" fmla="*/ 192 h 1526"/>
                <a:gd name="T38" fmla="*/ 321 w 1501"/>
                <a:gd name="T39" fmla="*/ 338 h 1526"/>
                <a:gd name="T40" fmla="*/ 214 w 1501"/>
                <a:gd name="T41" fmla="*/ 486 h 1526"/>
                <a:gd name="T42" fmla="*/ 49 w 1501"/>
                <a:gd name="T43" fmla="*/ 451 h 1526"/>
                <a:gd name="T44" fmla="*/ 0 w 1501"/>
                <a:gd name="T45" fmla="*/ 603 h 1526"/>
                <a:gd name="T46" fmla="*/ 154 w 1501"/>
                <a:gd name="T47" fmla="*/ 671 h 1526"/>
                <a:gd name="T48" fmla="*/ 147 w 1501"/>
                <a:gd name="T49" fmla="*/ 763 h 1526"/>
                <a:gd name="T50" fmla="*/ 154 w 1501"/>
                <a:gd name="T51" fmla="*/ 854 h 1526"/>
                <a:gd name="T52" fmla="*/ 0 w 1501"/>
                <a:gd name="T53" fmla="*/ 923 h 1526"/>
                <a:gd name="T54" fmla="*/ 49 w 1501"/>
                <a:gd name="T55" fmla="*/ 1074 h 1526"/>
                <a:gd name="T56" fmla="*/ 214 w 1501"/>
                <a:gd name="T57" fmla="*/ 1040 h 1526"/>
                <a:gd name="T58" fmla="*/ 321 w 1501"/>
                <a:gd name="T59" fmla="*/ 1187 h 1526"/>
                <a:gd name="T60" fmla="*/ 237 w 1501"/>
                <a:gd name="T61" fmla="*/ 1333 h 1526"/>
                <a:gd name="T62" fmla="*/ 366 w 1501"/>
                <a:gd name="T63" fmla="*/ 1427 h 1526"/>
                <a:gd name="T64" fmla="*/ 479 w 1501"/>
                <a:gd name="T65" fmla="*/ 1302 h 1526"/>
                <a:gd name="T66" fmla="*/ 653 w 1501"/>
                <a:gd name="T67" fmla="*/ 1358 h 1526"/>
                <a:gd name="T68" fmla="*/ 671 w 1501"/>
                <a:gd name="T69" fmla="*/ 1526 h 1526"/>
                <a:gd name="T70" fmla="*/ 830 w 1501"/>
                <a:gd name="T71" fmla="*/ 1526 h 1526"/>
                <a:gd name="T72" fmla="*/ 848 w 1501"/>
                <a:gd name="T73" fmla="*/ 1358 h 1526"/>
                <a:gd name="T74" fmla="*/ 1022 w 1501"/>
                <a:gd name="T75" fmla="*/ 1302 h 1526"/>
                <a:gd name="T76" fmla="*/ 1135 w 1501"/>
                <a:gd name="T77" fmla="*/ 1427 h 1526"/>
                <a:gd name="T78" fmla="*/ 1264 w 1501"/>
                <a:gd name="T79" fmla="*/ 1333 h 1526"/>
                <a:gd name="T80" fmla="*/ 1179 w 1501"/>
                <a:gd name="T81" fmla="*/ 1187 h 1526"/>
                <a:gd name="T82" fmla="*/ 1287 w 1501"/>
                <a:gd name="T83" fmla="*/ 1040 h 1526"/>
                <a:gd name="T84" fmla="*/ 1452 w 1501"/>
                <a:gd name="T85" fmla="*/ 1074 h 1526"/>
                <a:gd name="T86" fmla="*/ 750 w 1501"/>
                <a:gd name="T87" fmla="*/ 1200 h 1526"/>
                <a:gd name="T88" fmla="*/ 313 w 1501"/>
                <a:gd name="T89" fmla="*/ 763 h 1526"/>
                <a:gd name="T90" fmla="*/ 750 w 1501"/>
                <a:gd name="T91" fmla="*/ 325 h 1526"/>
                <a:gd name="T92" fmla="*/ 1188 w 1501"/>
                <a:gd name="T93" fmla="*/ 763 h 1526"/>
                <a:gd name="T94" fmla="*/ 750 w 1501"/>
                <a:gd name="T95" fmla="*/ 120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01" h="1526">
                  <a:moveTo>
                    <a:pt x="1452" y="1074"/>
                  </a:moveTo>
                  <a:cubicBezTo>
                    <a:pt x="1501" y="923"/>
                    <a:pt x="1501" y="923"/>
                    <a:pt x="1501" y="923"/>
                  </a:cubicBezTo>
                  <a:cubicBezTo>
                    <a:pt x="1347" y="854"/>
                    <a:pt x="1347" y="854"/>
                    <a:pt x="1347" y="854"/>
                  </a:cubicBezTo>
                  <a:cubicBezTo>
                    <a:pt x="1352" y="824"/>
                    <a:pt x="1354" y="794"/>
                    <a:pt x="1354" y="763"/>
                  </a:cubicBezTo>
                  <a:cubicBezTo>
                    <a:pt x="1354" y="732"/>
                    <a:pt x="1352" y="701"/>
                    <a:pt x="1347" y="671"/>
                  </a:cubicBezTo>
                  <a:cubicBezTo>
                    <a:pt x="1501" y="603"/>
                    <a:pt x="1501" y="603"/>
                    <a:pt x="1501" y="603"/>
                  </a:cubicBezTo>
                  <a:cubicBezTo>
                    <a:pt x="1452" y="451"/>
                    <a:pt x="1452" y="451"/>
                    <a:pt x="1452" y="451"/>
                  </a:cubicBezTo>
                  <a:cubicBezTo>
                    <a:pt x="1287" y="486"/>
                    <a:pt x="1287" y="486"/>
                    <a:pt x="1287" y="486"/>
                  </a:cubicBezTo>
                  <a:cubicBezTo>
                    <a:pt x="1259" y="431"/>
                    <a:pt x="1222" y="382"/>
                    <a:pt x="1179" y="338"/>
                  </a:cubicBezTo>
                  <a:cubicBezTo>
                    <a:pt x="1264" y="192"/>
                    <a:pt x="1264" y="192"/>
                    <a:pt x="1264" y="192"/>
                  </a:cubicBezTo>
                  <a:cubicBezTo>
                    <a:pt x="1135" y="98"/>
                    <a:pt x="1135" y="98"/>
                    <a:pt x="1135" y="98"/>
                  </a:cubicBezTo>
                  <a:cubicBezTo>
                    <a:pt x="1022" y="223"/>
                    <a:pt x="1022" y="223"/>
                    <a:pt x="1022" y="223"/>
                  </a:cubicBezTo>
                  <a:cubicBezTo>
                    <a:pt x="968" y="196"/>
                    <a:pt x="910" y="177"/>
                    <a:pt x="848" y="167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671" y="0"/>
                    <a:pt x="671" y="0"/>
                    <a:pt x="671" y="0"/>
                  </a:cubicBezTo>
                  <a:cubicBezTo>
                    <a:pt x="653" y="167"/>
                    <a:pt x="653" y="167"/>
                    <a:pt x="653" y="167"/>
                  </a:cubicBezTo>
                  <a:cubicBezTo>
                    <a:pt x="591" y="177"/>
                    <a:pt x="533" y="196"/>
                    <a:pt x="479" y="223"/>
                  </a:cubicBezTo>
                  <a:cubicBezTo>
                    <a:pt x="366" y="98"/>
                    <a:pt x="366" y="98"/>
                    <a:pt x="366" y="98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279" y="382"/>
                    <a:pt x="242" y="431"/>
                    <a:pt x="214" y="486"/>
                  </a:cubicBezTo>
                  <a:cubicBezTo>
                    <a:pt x="49" y="451"/>
                    <a:pt x="49" y="451"/>
                    <a:pt x="49" y="451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154" y="671"/>
                    <a:pt x="154" y="671"/>
                    <a:pt x="154" y="671"/>
                  </a:cubicBezTo>
                  <a:cubicBezTo>
                    <a:pt x="149" y="701"/>
                    <a:pt x="147" y="732"/>
                    <a:pt x="147" y="763"/>
                  </a:cubicBezTo>
                  <a:cubicBezTo>
                    <a:pt x="147" y="794"/>
                    <a:pt x="149" y="824"/>
                    <a:pt x="154" y="854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49" y="1074"/>
                    <a:pt x="49" y="1074"/>
                    <a:pt x="49" y="1074"/>
                  </a:cubicBezTo>
                  <a:cubicBezTo>
                    <a:pt x="214" y="1040"/>
                    <a:pt x="214" y="1040"/>
                    <a:pt x="214" y="1040"/>
                  </a:cubicBezTo>
                  <a:cubicBezTo>
                    <a:pt x="242" y="1094"/>
                    <a:pt x="279" y="1144"/>
                    <a:pt x="321" y="1187"/>
                  </a:cubicBezTo>
                  <a:cubicBezTo>
                    <a:pt x="237" y="1333"/>
                    <a:pt x="237" y="1333"/>
                    <a:pt x="237" y="1333"/>
                  </a:cubicBezTo>
                  <a:cubicBezTo>
                    <a:pt x="366" y="1427"/>
                    <a:pt x="366" y="1427"/>
                    <a:pt x="366" y="1427"/>
                  </a:cubicBezTo>
                  <a:cubicBezTo>
                    <a:pt x="479" y="1302"/>
                    <a:pt x="479" y="1302"/>
                    <a:pt x="479" y="1302"/>
                  </a:cubicBezTo>
                  <a:cubicBezTo>
                    <a:pt x="533" y="1329"/>
                    <a:pt x="591" y="1348"/>
                    <a:pt x="653" y="1358"/>
                  </a:cubicBezTo>
                  <a:cubicBezTo>
                    <a:pt x="671" y="1526"/>
                    <a:pt x="671" y="1526"/>
                    <a:pt x="671" y="1526"/>
                  </a:cubicBezTo>
                  <a:cubicBezTo>
                    <a:pt x="830" y="1526"/>
                    <a:pt x="830" y="1526"/>
                    <a:pt x="830" y="1526"/>
                  </a:cubicBezTo>
                  <a:cubicBezTo>
                    <a:pt x="848" y="1358"/>
                    <a:pt x="848" y="1358"/>
                    <a:pt x="848" y="1358"/>
                  </a:cubicBezTo>
                  <a:cubicBezTo>
                    <a:pt x="910" y="1348"/>
                    <a:pt x="968" y="1329"/>
                    <a:pt x="1022" y="1302"/>
                  </a:cubicBezTo>
                  <a:cubicBezTo>
                    <a:pt x="1135" y="1427"/>
                    <a:pt x="1135" y="1427"/>
                    <a:pt x="1135" y="1427"/>
                  </a:cubicBezTo>
                  <a:cubicBezTo>
                    <a:pt x="1264" y="1333"/>
                    <a:pt x="1264" y="1333"/>
                    <a:pt x="1264" y="1333"/>
                  </a:cubicBezTo>
                  <a:cubicBezTo>
                    <a:pt x="1179" y="1187"/>
                    <a:pt x="1179" y="1187"/>
                    <a:pt x="1179" y="1187"/>
                  </a:cubicBezTo>
                  <a:cubicBezTo>
                    <a:pt x="1222" y="1144"/>
                    <a:pt x="1259" y="1094"/>
                    <a:pt x="1287" y="1040"/>
                  </a:cubicBezTo>
                  <a:lnTo>
                    <a:pt x="1452" y="1074"/>
                  </a:lnTo>
                  <a:close/>
                  <a:moveTo>
                    <a:pt x="750" y="1200"/>
                  </a:moveTo>
                  <a:cubicBezTo>
                    <a:pt x="509" y="1200"/>
                    <a:pt x="313" y="1004"/>
                    <a:pt x="313" y="763"/>
                  </a:cubicBezTo>
                  <a:cubicBezTo>
                    <a:pt x="313" y="521"/>
                    <a:pt x="509" y="325"/>
                    <a:pt x="750" y="325"/>
                  </a:cubicBezTo>
                  <a:cubicBezTo>
                    <a:pt x="992" y="325"/>
                    <a:pt x="1188" y="521"/>
                    <a:pt x="1188" y="763"/>
                  </a:cubicBezTo>
                  <a:cubicBezTo>
                    <a:pt x="1188" y="1004"/>
                    <a:pt x="992" y="1200"/>
                    <a:pt x="750" y="1200"/>
                  </a:cubicBez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F167493A-F36C-6F83-63BC-3605FC3FF6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9224" y="3681617"/>
              <a:ext cx="706634" cy="605902"/>
            </a:xfrm>
            <a:custGeom>
              <a:avLst/>
              <a:gdLst>
                <a:gd name="T0" fmla="*/ 156 w 199"/>
                <a:gd name="T1" fmla="*/ 84 h 170"/>
                <a:gd name="T2" fmla="*/ 114 w 199"/>
                <a:gd name="T3" fmla="*/ 127 h 170"/>
                <a:gd name="T4" fmla="*/ 156 w 199"/>
                <a:gd name="T5" fmla="*/ 170 h 170"/>
                <a:gd name="T6" fmla="*/ 199 w 199"/>
                <a:gd name="T7" fmla="*/ 127 h 170"/>
                <a:gd name="T8" fmla="*/ 156 w 199"/>
                <a:gd name="T9" fmla="*/ 84 h 170"/>
                <a:gd name="T10" fmla="*/ 151 w 199"/>
                <a:gd name="T11" fmla="*/ 147 h 170"/>
                <a:gd name="T12" fmla="*/ 131 w 199"/>
                <a:gd name="T13" fmla="*/ 130 h 170"/>
                <a:gd name="T14" fmla="*/ 139 w 199"/>
                <a:gd name="T15" fmla="*/ 120 h 170"/>
                <a:gd name="T16" fmla="*/ 151 w 199"/>
                <a:gd name="T17" fmla="*/ 130 h 170"/>
                <a:gd name="T18" fmla="*/ 175 w 199"/>
                <a:gd name="T19" fmla="*/ 109 h 170"/>
                <a:gd name="T20" fmla="*/ 183 w 199"/>
                <a:gd name="T21" fmla="*/ 119 h 170"/>
                <a:gd name="T22" fmla="*/ 151 w 199"/>
                <a:gd name="T23" fmla="*/ 147 h 170"/>
                <a:gd name="T24" fmla="*/ 106 w 199"/>
                <a:gd name="T25" fmla="*/ 127 h 170"/>
                <a:gd name="T26" fmla="*/ 119 w 199"/>
                <a:gd name="T27" fmla="*/ 161 h 170"/>
                <a:gd name="T28" fmla="*/ 105 w 199"/>
                <a:gd name="T29" fmla="*/ 166 h 170"/>
                <a:gd name="T30" fmla="*/ 83 w 199"/>
                <a:gd name="T31" fmla="*/ 150 h 170"/>
                <a:gd name="T32" fmla="*/ 61 w 199"/>
                <a:gd name="T33" fmla="*/ 166 h 170"/>
                <a:gd name="T34" fmla="*/ 40 w 199"/>
                <a:gd name="T35" fmla="*/ 157 h 170"/>
                <a:gd name="T36" fmla="*/ 35 w 199"/>
                <a:gd name="T37" fmla="*/ 131 h 170"/>
                <a:gd name="T38" fmla="*/ 8 w 199"/>
                <a:gd name="T39" fmla="*/ 126 h 170"/>
                <a:gd name="T40" fmla="*/ 0 w 199"/>
                <a:gd name="T41" fmla="*/ 105 h 170"/>
                <a:gd name="T42" fmla="*/ 15 w 199"/>
                <a:gd name="T43" fmla="*/ 83 h 170"/>
                <a:gd name="T44" fmla="*/ 0 w 199"/>
                <a:gd name="T45" fmla="*/ 61 h 170"/>
                <a:gd name="T46" fmla="*/ 8 w 199"/>
                <a:gd name="T47" fmla="*/ 40 h 170"/>
                <a:gd name="T48" fmla="*/ 35 w 199"/>
                <a:gd name="T49" fmla="*/ 35 h 170"/>
                <a:gd name="T50" fmla="*/ 40 w 199"/>
                <a:gd name="T51" fmla="*/ 9 h 170"/>
                <a:gd name="T52" fmla="*/ 61 w 199"/>
                <a:gd name="T53" fmla="*/ 0 h 170"/>
                <a:gd name="T54" fmla="*/ 83 w 199"/>
                <a:gd name="T55" fmla="*/ 16 h 170"/>
                <a:gd name="T56" fmla="*/ 105 w 199"/>
                <a:gd name="T57" fmla="*/ 0 h 170"/>
                <a:gd name="T58" fmla="*/ 126 w 199"/>
                <a:gd name="T59" fmla="*/ 9 h 170"/>
                <a:gd name="T60" fmla="*/ 131 w 199"/>
                <a:gd name="T61" fmla="*/ 35 h 170"/>
                <a:gd name="T62" fmla="*/ 157 w 199"/>
                <a:gd name="T63" fmla="*/ 40 h 170"/>
                <a:gd name="T64" fmla="*/ 166 w 199"/>
                <a:gd name="T65" fmla="*/ 61 h 170"/>
                <a:gd name="T66" fmla="*/ 151 w 199"/>
                <a:gd name="T67" fmla="*/ 76 h 170"/>
                <a:gd name="T68" fmla="*/ 124 w 199"/>
                <a:gd name="T69" fmla="*/ 88 h 170"/>
                <a:gd name="T70" fmla="*/ 124 w 199"/>
                <a:gd name="T71" fmla="*/ 83 h 170"/>
                <a:gd name="T72" fmla="*/ 83 w 199"/>
                <a:gd name="T73" fmla="*/ 42 h 170"/>
                <a:gd name="T74" fmla="*/ 41 w 199"/>
                <a:gd name="T75" fmla="*/ 83 h 170"/>
                <a:gd name="T76" fmla="*/ 83 w 199"/>
                <a:gd name="T77" fmla="*/ 124 h 170"/>
                <a:gd name="T78" fmla="*/ 107 w 199"/>
                <a:gd name="T79" fmla="*/ 117 h 170"/>
                <a:gd name="T80" fmla="*/ 106 w 199"/>
                <a:gd name="T81" fmla="*/ 127 h 170"/>
                <a:gd name="T82" fmla="*/ 83 w 199"/>
                <a:gd name="T83" fmla="*/ 46 h 170"/>
                <a:gd name="T84" fmla="*/ 45 w 199"/>
                <a:gd name="T85" fmla="*/ 83 h 170"/>
                <a:gd name="T86" fmla="*/ 83 w 199"/>
                <a:gd name="T87" fmla="*/ 120 h 170"/>
                <a:gd name="T88" fmla="*/ 108 w 199"/>
                <a:gd name="T89" fmla="*/ 110 h 170"/>
                <a:gd name="T90" fmla="*/ 119 w 199"/>
                <a:gd name="T91" fmla="*/ 92 h 170"/>
                <a:gd name="T92" fmla="*/ 120 w 199"/>
                <a:gd name="T93" fmla="*/ 83 h 170"/>
                <a:gd name="T94" fmla="*/ 83 w 199"/>
                <a:gd name="T95" fmla="*/ 46 h 170"/>
                <a:gd name="T96" fmla="*/ 83 w 199"/>
                <a:gd name="T97" fmla="*/ 108 h 170"/>
                <a:gd name="T98" fmla="*/ 58 w 199"/>
                <a:gd name="T99" fmla="*/ 83 h 170"/>
                <a:gd name="T100" fmla="*/ 83 w 199"/>
                <a:gd name="T101" fmla="*/ 58 h 170"/>
                <a:gd name="T102" fmla="*/ 108 w 199"/>
                <a:gd name="T103" fmla="*/ 83 h 170"/>
                <a:gd name="T104" fmla="*/ 83 w 199"/>
                <a:gd name="T105" fmla="*/ 10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9" h="170">
                  <a:moveTo>
                    <a:pt x="156" y="84"/>
                  </a:moveTo>
                  <a:cubicBezTo>
                    <a:pt x="133" y="84"/>
                    <a:pt x="114" y="103"/>
                    <a:pt x="114" y="127"/>
                  </a:cubicBezTo>
                  <a:cubicBezTo>
                    <a:pt x="114" y="150"/>
                    <a:pt x="133" y="170"/>
                    <a:pt x="156" y="170"/>
                  </a:cubicBezTo>
                  <a:cubicBezTo>
                    <a:pt x="180" y="170"/>
                    <a:pt x="199" y="150"/>
                    <a:pt x="199" y="127"/>
                  </a:cubicBezTo>
                  <a:cubicBezTo>
                    <a:pt x="199" y="103"/>
                    <a:pt x="180" y="84"/>
                    <a:pt x="156" y="84"/>
                  </a:cubicBezTo>
                  <a:moveTo>
                    <a:pt x="151" y="147"/>
                  </a:moveTo>
                  <a:cubicBezTo>
                    <a:pt x="131" y="130"/>
                    <a:pt x="131" y="130"/>
                    <a:pt x="131" y="13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75" y="109"/>
                    <a:pt x="175" y="109"/>
                    <a:pt x="175" y="109"/>
                  </a:cubicBezTo>
                  <a:cubicBezTo>
                    <a:pt x="183" y="119"/>
                    <a:pt x="183" y="119"/>
                    <a:pt x="183" y="119"/>
                  </a:cubicBezTo>
                  <a:lnTo>
                    <a:pt x="151" y="147"/>
                  </a:lnTo>
                  <a:close/>
                  <a:moveTo>
                    <a:pt x="106" y="127"/>
                  </a:moveTo>
                  <a:cubicBezTo>
                    <a:pt x="106" y="140"/>
                    <a:pt x="111" y="152"/>
                    <a:pt x="119" y="161"/>
                  </a:cubicBezTo>
                  <a:cubicBezTo>
                    <a:pt x="114" y="163"/>
                    <a:pt x="110" y="165"/>
                    <a:pt x="105" y="166"/>
                  </a:cubicBezTo>
                  <a:cubicBezTo>
                    <a:pt x="102" y="157"/>
                    <a:pt x="93" y="150"/>
                    <a:pt x="83" y="150"/>
                  </a:cubicBezTo>
                  <a:cubicBezTo>
                    <a:pt x="73" y="150"/>
                    <a:pt x="64" y="157"/>
                    <a:pt x="61" y="166"/>
                  </a:cubicBezTo>
                  <a:cubicBezTo>
                    <a:pt x="53" y="164"/>
                    <a:pt x="46" y="161"/>
                    <a:pt x="40" y="157"/>
                  </a:cubicBezTo>
                  <a:cubicBezTo>
                    <a:pt x="44" y="149"/>
                    <a:pt x="42" y="138"/>
                    <a:pt x="35" y="131"/>
                  </a:cubicBezTo>
                  <a:cubicBezTo>
                    <a:pt x="28" y="124"/>
                    <a:pt x="17" y="122"/>
                    <a:pt x="8" y="126"/>
                  </a:cubicBezTo>
                  <a:cubicBezTo>
                    <a:pt x="5" y="120"/>
                    <a:pt x="2" y="113"/>
                    <a:pt x="0" y="105"/>
                  </a:cubicBezTo>
                  <a:cubicBezTo>
                    <a:pt x="9" y="102"/>
                    <a:pt x="15" y="93"/>
                    <a:pt x="15" y="83"/>
                  </a:cubicBezTo>
                  <a:cubicBezTo>
                    <a:pt x="15" y="73"/>
                    <a:pt x="9" y="64"/>
                    <a:pt x="0" y="61"/>
                  </a:cubicBezTo>
                  <a:cubicBezTo>
                    <a:pt x="2" y="54"/>
                    <a:pt x="5" y="47"/>
                    <a:pt x="8" y="40"/>
                  </a:cubicBezTo>
                  <a:cubicBezTo>
                    <a:pt x="17" y="44"/>
                    <a:pt x="28" y="43"/>
                    <a:pt x="35" y="35"/>
                  </a:cubicBezTo>
                  <a:cubicBezTo>
                    <a:pt x="42" y="28"/>
                    <a:pt x="44" y="17"/>
                    <a:pt x="40" y="9"/>
                  </a:cubicBezTo>
                  <a:cubicBezTo>
                    <a:pt x="46" y="5"/>
                    <a:pt x="53" y="2"/>
                    <a:pt x="61" y="0"/>
                  </a:cubicBezTo>
                  <a:cubicBezTo>
                    <a:pt x="64" y="9"/>
                    <a:pt x="73" y="16"/>
                    <a:pt x="83" y="16"/>
                  </a:cubicBezTo>
                  <a:cubicBezTo>
                    <a:pt x="93" y="16"/>
                    <a:pt x="102" y="9"/>
                    <a:pt x="105" y="0"/>
                  </a:cubicBezTo>
                  <a:cubicBezTo>
                    <a:pt x="112" y="2"/>
                    <a:pt x="119" y="5"/>
                    <a:pt x="126" y="9"/>
                  </a:cubicBezTo>
                  <a:cubicBezTo>
                    <a:pt x="122" y="17"/>
                    <a:pt x="123" y="28"/>
                    <a:pt x="131" y="35"/>
                  </a:cubicBezTo>
                  <a:cubicBezTo>
                    <a:pt x="138" y="43"/>
                    <a:pt x="148" y="44"/>
                    <a:pt x="157" y="40"/>
                  </a:cubicBezTo>
                  <a:cubicBezTo>
                    <a:pt x="161" y="47"/>
                    <a:pt x="164" y="54"/>
                    <a:pt x="166" y="61"/>
                  </a:cubicBezTo>
                  <a:cubicBezTo>
                    <a:pt x="159" y="63"/>
                    <a:pt x="154" y="69"/>
                    <a:pt x="151" y="76"/>
                  </a:cubicBezTo>
                  <a:cubicBezTo>
                    <a:pt x="141" y="77"/>
                    <a:pt x="132" y="81"/>
                    <a:pt x="124" y="88"/>
                  </a:cubicBezTo>
                  <a:cubicBezTo>
                    <a:pt x="124" y="86"/>
                    <a:pt x="124" y="85"/>
                    <a:pt x="124" y="83"/>
                  </a:cubicBezTo>
                  <a:cubicBezTo>
                    <a:pt x="124" y="60"/>
                    <a:pt x="106" y="42"/>
                    <a:pt x="83" y="42"/>
                  </a:cubicBezTo>
                  <a:cubicBezTo>
                    <a:pt x="60" y="42"/>
                    <a:pt x="41" y="60"/>
                    <a:pt x="41" y="83"/>
                  </a:cubicBezTo>
                  <a:cubicBezTo>
                    <a:pt x="41" y="106"/>
                    <a:pt x="60" y="124"/>
                    <a:pt x="83" y="124"/>
                  </a:cubicBezTo>
                  <a:cubicBezTo>
                    <a:pt x="92" y="124"/>
                    <a:pt x="100" y="122"/>
                    <a:pt x="107" y="117"/>
                  </a:cubicBezTo>
                  <a:cubicBezTo>
                    <a:pt x="106" y="120"/>
                    <a:pt x="106" y="123"/>
                    <a:pt x="106" y="127"/>
                  </a:cubicBezTo>
                  <a:moveTo>
                    <a:pt x="83" y="46"/>
                  </a:moveTo>
                  <a:cubicBezTo>
                    <a:pt x="62" y="46"/>
                    <a:pt x="45" y="62"/>
                    <a:pt x="45" y="83"/>
                  </a:cubicBezTo>
                  <a:cubicBezTo>
                    <a:pt x="45" y="104"/>
                    <a:pt x="62" y="120"/>
                    <a:pt x="83" y="120"/>
                  </a:cubicBezTo>
                  <a:cubicBezTo>
                    <a:pt x="93" y="120"/>
                    <a:pt x="102" y="116"/>
                    <a:pt x="108" y="110"/>
                  </a:cubicBezTo>
                  <a:cubicBezTo>
                    <a:pt x="111" y="104"/>
                    <a:pt x="114" y="98"/>
                    <a:pt x="119" y="92"/>
                  </a:cubicBezTo>
                  <a:cubicBezTo>
                    <a:pt x="120" y="89"/>
                    <a:pt x="120" y="86"/>
                    <a:pt x="120" y="83"/>
                  </a:cubicBezTo>
                  <a:cubicBezTo>
                    <a:pt x="120" y="62"/>
                    <a:pt x="104" y="46"/>
                    <a:pt x="83" y="46"/>
                  </a:cubicBezTo>
                  <a:moveTo>
                    <a:pt x="83" y="108"/>
                  </a:moveTo>
                  <a:cubicBezTo>
                    <a:pt x="69" y="108"/>
                    <a:pt x="58" y="97"/>
                    <a:pt x="58" y="83"/>
                  </a:cubicBezTo>
                  <a:cubicBezTo>
                    <a:pt x="58" y="69"/>
                    <a:pt x="69" y="58"/>
                    <a:pt x="83" y="58"/>
                  </a:cubicBezTo>
                  <a:cubicBezTo>
                    <a:pt x="97" y="58"/>
                    <a:pt x="108" y="69"/>
                    <a:pt x="108" y="83"/>
                  </a:cubicBezTo>
                  <a:cubicBezTo>
                    <a:pt x="108" y="97"/>
                    <a:pt x="97" y="108"/>
                    <a:pt x="83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E434662-7377-E935-7B33-8202F84978C5}"/>
              </a:ext>
            </a:extLst>
          </p:cNvPr>
          <p:cNvGrpSpPr/>
          <p:nvPr/>
        </p:nvGrpSpPr>
        <p:grpSpPr>
          <a:xfrm>
            <a:off x="2776603" y="2028154"/>
            <a:ext cx="2627424" cy="1559290"/>
            <a:chOff x="2776603" y="2037391"/>
            <a:chExt cx="2627424" cy="1559290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6ED1FA33-EBD7-6459-5C14-B44FDB02B54F}"/>
                </a:ext>
              </a:extLst>
            </p:cNvPr>
            <p:cNvSpPr>
              <a:spLocks noEditPoints="1"/>
            </p:cNvSpPr>
            <p:nvPr/>
          </p:nvSpPr>
          <p:spPr bwMode="auto">
            <a:xfrm rot="878438">
              <a:off x="3870243" y="2037391"/>
              <a:ext cx="1533784" cy="1559290"/>
            </a:xfrm>
            <a:custGeom>
              <a:avLst/>
              <a:gdLst>
                <a:gd name="T0" fmla="*/ 1452 w 1501"/>
                <a:gd name="T1" fmla="*/ 1074 h 1526"/>
                <a:gd name="T2" fmla="*/ 1501 w 1501"/>
                <a:gd name="T3" fmla="*/ 923 h 1526"/>
                <a:gd name="T4" fmla="*/ 1347 w 1501"/>
                <a:gd name="T5" fmla="*/ 854 h 1526"/>
                <a:gd name="T6" fmla="*/ 1354 w 1501"/>
                <a:gd name="T7" fmla="*/ 763 h 1526"/>
                <a:gd name="T8" fmla="*/ 1347 w 1501"/>
                <a:gd name="T9" fmla="*/ 671 h 1526"/>
                <a:gd name="T10" fmla="*/ 1501 w 1501"/>
                <a:gd name="T11" fmla="*/ 603 h 1526"/>
                <a:gd name="T12" fmla="*/ 1452 w 1501"/>
                <a:gd name="T13" fmla="*/ 451 h 1526"/>
                <a:gd name="T14" fmla="*/ 1287 w 1501"/>
                <a:gd name="T15" fmla="*/ 486 h 1526"/>
                <a:gd name="T16" fmla="*/ 1179 w 1501"/>
                <a:gd name="T17" fmla="*/ 338 h 1526"/>
                <a:gd name="T18" fmla="*/ 1264 w 1501"/>
                <a:gd name="T19" fmla="*/ 192 h 1526"/>
                <a:gd name="T20" fmla="*/ 1135 w 1501"/>
                <a:gd name="T21" fmla="*/ 98 h 1526"/>
                <a:gd name="T22" fmla="*/ 1022 w 1501"/>
                <a:gd name="T23" fmla="*/ 223 h 1526"/>
                <a:gd name="T24" fmla="*/ 848 w 1501"/>
                <a:gd name="T25" fmla="*/ 167 h 1526"/>
                <a:gd name="T26" fmla="*/ 830 w 1501"/>
                <a:gd name="T27" fmla="*/ 0 h 1526"/>
                <a:gd name="T28" fmla="*/ 671 w 1501"/>
                <a:gd name="T29" fmla="*/ 0 h 1526"/>
                <a:gd name="T30" fmla="*/ 653 w 1501"/>
                <a:gd name="T31" fmla="*/ 167 h 1526"/>
                <a:gd name="T32" fmla="*/ 479 w 1501"/>
                <a:gd name="T33" fmla="*/ 223 h 1526"/>
                <a:gd name="T34" fmla="*/ 366 w 1501"/>
                <a:gd name="T35" fmla="*/ 98 h 1526"/>
                <a:gd name="T36" fmla="*/ 237 w 1501"/>
                <a:gd name="T37" fmla="*/ 192 h 1526"/>
                <a:gd name="T38" fmla="*/ 321 w 1501"/>
                <a:gd name="T39" fmla="*/ 338 h 1526"/>
                <a:gd name="T40" fmla="*/ 214 w 1501"/>
                <a:gd name="T41" fmla="*/ 486 h 1526"/>
                <a:gd name="T42" fmla="*/ 49 w 1501"/>
                <a:gd name="T43" fmla="*/ 451 h 1526"/>
                <a:gd name="T44" fmla="*/ 0 w 1501"/>
                <a:gd name="T45" fmla="*/ 603 h 1526"/>
                <a:gd name="T46" fmla="*/ 154 w 1501"/>
                <a:gd name="T47" fmla="*/ 671 h 1526"/>
                <a:gd name="T48" fmla="*/ 147 w 1501"/>
                <a:gd name="T49" fmla="*/ 763 h 1526"/>
                <a:gd name="T50" fmla="*/ 154 w 1501"/>
                <a:gd name="T51" fmla="*/ 854 h 1526"/>
                <a:gd name="T52" fmla="*/ 0 w 1501"/>
                <a:gd name="T53" fmla="*/ 923 h 1526"/>
                <a:gd name="T54" fmla="*/ 49 w 1501"/>
                <a:gd name="T55" fmla="*/ 1074 h 1526"/>
                <a:gd name="T56" fmla="*/ 214 w 1501"/>
                <a:gd name="T57" fmla="*/ 1040 h 1526"/>
                <a:gd name="T58" fmla="*/ 321 w 1501"/>
                <a:gd name="T59" fmla="*/ 1187 h 1526"/>
                <a:gd name="T60" fmla="*/ 237 w 1501"/>
                <a:gd name="T61" fmla="*/ 1333 h 1526"/>
                <a:gd name="T62" fmla="*/ 366 w 1501"/>
                <a:gd name="T63" fmla="*/ 1427 h 1526"/>
                <a:gd name="T64" fmla="*/ 479 w 1501"/>
                <a:gd name="T65" fmla="*/ 1302 h 1526"/>
                <a:gd name="T66" fmla="*/ 653 w 1501"/>
                <a:gd name="T67" fmla="*/ 1358 h 1526"/>
                <a:gd name="T68" fmla="*/ 671 w 1501"/>
                <a:gd name="T69" fmla="*/ 1526 h 1526"/>
                <a:gd name="T70" fmla="*/ 830 w 1501"/>
                <a:gd name="T71" fmla="*/ 1526 h 1526"/>
                <a:gd name="T72" fmla="*/ 848 w 1501"/>
                <a:gd name="T73" fmla="*/ 1358 h 1526"/>
                <a:gd name="T74" fmla="*/ 1022 w 1501"/>
                <a:gd name="T75" fmla="*/ 1302 h 1526"/>
                <a:gd name="T76" fmla="*/ 1135 w 1501"/>
                <a:gd name="T77" fmla="*/ 1427 h 1526"/>
                <a:gd name="T78" fmla="*/ 1264 w 1501"/>
                <a:gd name="T79" fmla="*/ 1333 h 1526"/>
                <a:gd name="T80" fmla="*/ 1179 w 1501"/>
                <a:gd name="T81" fmla="*/ 1187 h 1526"/>
                <a:gd name="T82" fmla="*/ 1287 w 1501"/>
                <a:gd name="T83" fmla="*/ 1040 h 1526"/>
                <a:gd name="T84" fmla="*/ 1452 w 1501"/>
                <a:gd name="T85" fmla="*/ 1074 h 1526"/>
                <a:gd name="T86" fmla="*/ 750 w 1501"/>
                <a:gd name="T87" fmla="*/ 1200 h 1526"/>
                <a:gd name="T88" fmla="*/ 313 w 1501"/>
                <a:gd name="T89" fmla="*/ 763 h 1526"/>
                <a:gd name="T90" fmla="*/ 750 w 1501"/>
                <a:gd name="T91" fmla="*/ 325 h 1526"/>
                <a:gd name="T92" fmla="*/ 1188 w 1501"/>
                <a:gd name="T93" fmla="*/ 763 h 1526"/>
                <a:gd name="T94" fmla="*/ 750 w 1501"/>
                <a:gd name="T95" fmla="*/ 120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01" h="1526">
                  <a:moveTo>
                    <a:pt x="1452" y="1074"/>
                  </a:moveTo>
                  <a:cubicBezTo>
                    <a:pt x="1501" y="923"/>
                    <a:pt x="1501" y="923"/>
                    <a:pt x="1501" y="923"/>
                  </a:cubicBezTo>
                  <a:cubicBezTo>
                    <a:pt x="1347" y="854"/>
                    <a:pt x="1347" y="854"/>
                    <a:pt x="1347" y="854"/>
                  </a:cubicBezTo>
                  <a:cubicBezTo>
                    <a:pt x="1352" y="824"/>
                    <a:pt x="1354" y="794"/>
                    <a:pt x="1354" y="763"/>
                  </a:cubicBezTo>
                  <a:cubicBezTo>
                    <a:pt x="1354" y="732"/>
                    <a:pt x="1352" y="701"/>
                    <a:pt x="1347" y="671"/>
                  </a:cubicBezTo>
                  <a:cubicBezTo>
                    <a:pt x="1501" y="603"/>
                    <a:pt x="1501" y="603"/>
                    <a:pt x="1501" y="603"/>
                  </a:cubicBezTo>
                  <a:cubicBezTo>
                    <a:pt x="1452" y="451"/>
                    <a:pt x="1452" y="451"/>
                    <a:pt x="1452" y="451"/>
                  </a:cubicBezTo>
                  <a:cubicBezTo>
                    <a:pt x="1287" y="486"/>
                    <a:pt x="1287" y="486"/>
                    <a:pt x="1287" y="486"/>
                  </a:cubicBezTo>
                  <a:cubicBezTo>
                    <a:pt x="1259" y="431"/>
                    <a:pt x="1222" y="382"/>
                    <a:pt x="1179" y="338"/>
                  </a:cubicBezTo>
                  <a:cubicBezTo>
                    <a:pt x="1264" y="192"/>
                    <a:pt x="1264" y="192"/>
                    <a:pt x="1264" y="192"/>
                  </a:cubicBezTo>
                  <a:cubicBezTo>
                    <a:pt x="1135" y="98"/>
                    <a:pt x="1135" y="98"/>
                    <a:pt x="1135" y="98"/>
                  </a:cubicBezTo>
                  <a:cubicBezTo>
                    <a:pt x="1022" y="223"/>
                    <a:pt x="1022" y="223"/>
                    <a:pt x="1022" y="223"/>
                  </a:cubicBezTo>
                  <a:cubicBezTo>
                    <a:pt x="968" y="196"/>
                    <a:pt x="910" y="177"/>
                    <a:pt x="848" y="167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671" y="0"/>
                    <a:pt x="671" y="0"/>
                    <a:pt x="671" y="0"/>
                  </a:cubicBezTo>
                  <a:cubicBezTo>
                    <a:pt x="653" y="167"/>
                    <a:pt x="653" y="167"/>
                    <a:pt x="653" y="167"/>
                  </a:cubicBezTo>
                  <a:cubicBezTo>
                    <a:pt x="591" y="177"/>
                    <a:pt x="533" y="196"/>
                    <a:pt x="479" y="223"/>
                  </a:cubicBezTo>
                  <a:cubicBezTo>
                    <a:pt x="366" y="98"/>
                    <a:pt x="366" y="98"/>
                    <a:pt x="366" y="98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279" y="382"/>
                    <a:pt x="242" y="431"/>
                    <a:pt x="214" y="486"/>
                  </a:cubicBezTo>
                  <a:cubicBezTo>
                    <a:pt x="49" y="451"/>
                    <a:pt x="49" y="451"/>
                    <a:pt x="49" y="451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154" y="671"/>
                    <a:pt x="154" y="671"/>
                    <a:pt x="154" y="671"/>
                  </a:cubicBezTo>
                  <a:cubicBezTo>
                    <a:pt x="149" y="701"/>
                    <a:pt x="147" y="732"/>
                    <a:pt x="147" y="763"/>
                  </a:cubicBezTo>
                  <a:cubicBezTo>
                    <a:pt x="147" y="794"/>
                    <a:pt x="149" y="824"/>
                    <a:pt x="154" y="854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49" y="1074"/>
                    <a:pt x="49" y="1074"/>
                    <a:pt x="49" y="1074"/>
                  </a:cubicBezTo>
                  <a:cubicBezTo>
                    <a:pt x="214" y="1040"/>
                    <a:pt x="214" y="1040"/>
                    <a:pt x="214" y="1040"/>
                  </a:cubicBezTo>
                  <a:cubicBezTo>
                    <a:pt x="242" y="1094"/>
                    <a:pt x="279" y="1144"/>
                    <a:pt x="321" y="1187"/>
                  </a:cubicBezTo>
                  <a:cubicBezTo>
                    <a:pt x="237" y="1333"/>
                    <a:pt x="237" y="1333"/>
                    <a:pt x="237" y="1333"/>
                  </a:cubicBezTo>
                  <a:cubicBezTo>
                    <a:pt x="366" y="1427"/>
                    <a:pt x="366" y="1427"/>
                    <a:pt x="366" y="1427"/>
                  </a:cubicBezTo>
                  <a:cubicBezTo>
                    <a:pt x="479" y="1302"/>
                    <a:pt x="479" y="1302"/>
                    <a:pt x="479" y="1302"/>
                  </a:cubicBezTo>
                  <a:cubicBezTo>
                    <a:pt x="533" y="1329"/>
                    <a:pt x="591" y="1348"/>
                    <a:pt x="653" y="1358"/>
                  </a:cubicBezTo>
                  <a:cubicBezTo>
                    <a:pt x="671" y="1526"/>
                    <a:pt x="671" y="1526"/>
                    <a:pt x="671" y="1526"/>
                  </a:cubicBezTo>
                  <a:cubicBezTo>
                    <a:pt x="830" y="1526"/>
                    <a:pt x="830" y="1526"/>
                    <a:pt x="830" y="1526"/>
                  </a:cubicBezTo>
                  <a:cubicBezTo>
                    <a:pt x="848" y="1358"/>
                    <a:pt x="848" y="1358"/>
                    <a:pt x="848" y="1358"/>
                  </a:cubicBezTo>
                  <a:cubicBezTo>
                    <a:pt x="910" y="1348"/>
                    <a:pt x="968" y="1329"/>
                    <a:pt x="1022" y="1302"/>
                  </a:cubicBezTo>
                  <a:cubicBezTo>
                    <a:pt x="1135" y="1427"/>
                    <a:pt x="1135" y="1427"/>
                    <a:pt x="1135" y="1427"/>
                  </a:cubicBezTo>
                  <a:cubicBezTo>
                    <a:pt x="1264" y="1333"/>
                    <a:pt x="1264" y="1333"/>
                    <a:pt x="1264" y="1333"/>
                  </a:cubicBezTo>
                  <a:cubicBezTo>
                    <a:pt x="1179" y="1187"/>
                    <a:pt x="1179" y="1187"/>
                    <a:pt x="1179" y="1187"/>
                  </a:cubicBezTo>
                  <a:cubicBezTo>
                    <a:pt x="1222" y="1144"/>
                    <a:pt x="1259" y="1094"/>
                    <a:pt x="1287" y="1040"/>
                  </a:cubicBezTo>
                  <a:lnTo>
                    <a:pt x="1452" y="1074"/>
                  </a:lnTo>
                  <a:close/>
                  <a:moveTo>
                    <a:pt x="750" y="1200"/>
                  </a:moveTo>
                  <a:cubicBezTo>
                    <a:pt x="509" y="1200"/>
                    <a:pt x="313" y="1004"/>
                    <a:pt x="313" y="763"/>
                  </a:cubicBezTo>
                  <a:cubicBezTo>
                    <a:pt x="313" y="521"/>
                    <a:pt x="509" y="325"/>
                    <a:pt x="750" y="325"/>
                  </a:cubicBezTo>
                  <a:cubicBezTo>
                    <a:pt x="992" y="325"/>
                    <a:pt x="1188" y="521"/>
                    <a:pt x="1188" y="763"/>
                  </a:cubicBezTo>
                  <a:cubicBezTo>
                    <a:pt x="1188" y="1004"/>
                    <a:pt x="992" y="1200"/>
                    <a:pt x="750" y="1200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0EF557B3-39CA-7E6A-754A-3A311CA3E9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7587" y="2588585"/>
              <a:ext cx="459095" cy="456904"/>
            </a:xfrm>
            <a:custGeom>
              <a:avLst/>
              <a:gdLst>
                <a:gd name="T0" fmla="*/ 149 w 177"/>
                <a:gd name="T1" fmla="*/ 6 h 176"/>
                <a:gd name="T2" fmla="*/ 15 w 177"/>
                <a:gd name="T3" fmla="*/ 122 h 176"/>
                <a:gd name="T4" fmla="*/ 7 w 177"/>
                <a:gd name="T5" fmla="*/ 154 h 176"/>
                <a:gd name="T6" fmla="*/ 9 w 177"/>
                <a:gd name="T7" fmla="*/ 174 h 176"/>
                <a:gd name="T8" fmla="*/ 54 w 177"/>
                <a:gd name="T9" fmla="*/ 162 h 176"/>
                <a:gd name="T10" fmla="*/ 171 w 177"/>
                <a:gd name="T11" fmla="*/ 45 h 176"/>
                <a:gd name="T12" fmla="*/ 44 w 177"/>
                <a:gd name="T13" fmla="*/ 157 h 176"/>
                <a:gd name="T14" fmla="*/ 15 w 177"/>
                <a:gd name="T15" fmla="*/ 151 h 176"/>
                <a:gd name="T16" fmla="*/ 21 w 177"/>
                <a:gd name="T17" fmla="*/ 128 h 176"/>
                <a:gd name="T18" fmla="*/ 44 w 177"/>
                <a:gd name="T19" fmla="*/ 157 h 176"/>
                <a:gd name="T20" fmla="*/ 25 w 177"/>
                <a:gd name="T21" fmla="*/ 122 h 176"/>
                <a:gd name="T22" fmla="*/ 110 w 177"/>
                <a:gd name="T23" fmla="*/ 47 h 176"/>
                <a:gd name="T24" fmla="*/ 54 w 177"/>
                <a:gd name="T25" fmla="*/ 152 h 176"/>
                <a:gd name="T26" fmla="*/ 153 w 177"/>
                <a:gd name="T27" fmla="*/ 53 h 176"/>
                <a:gd name="T28" fmla="*/ 163 w 177"/>
                <a:gd name="T29" fmla="*/ 40 h 176"/>
                <a:gd name="T30" fmla="*/ 161 w 177"/>
                <a:gd name="T31" fmla="*/ 29 h 176"/>
                <a:gd name="T32" fmla="*/ 160 w 177"/>
                <a:gd name="T33" fmla="*/ 35 h 176"/>
                <a:gd name="T34" fmla="*/ 148 w 177"/>
                <a:gd name="T35" fmla="*/ 48 h 176"/>
                <a:gd name="T36" fmla="*/ 137 w 177"/>
                <a:gd name="T37" fmla="*/ 11 h 176"/>
                <a:gd name="T38" fmla="*/ 166 w 177"/>
                <a:gd name="T39" fmla="*/ 32 h 176"/>
                <a:gd name="T40" fmla="*/ 6 w 177"/>
                <a:gd name="T41" fmla="*/ 46 h 176"/>
                <a:gd name="T42" fmla="*/ 6 w 177"/>
                <a:gd name="T43" fmla="*/ 36 h 176"/>
                <a:gd name="T44" fmla="*/ 42 w 177"/>
                <a:gd name="T45" fmla="*/ 0 h 176"/>
                <a:gd name="T46" fmla="*/ 86 w 177"/>
                <a:gd name="T47" fmla="*/ 44 h 176"/>
                <a:gd name="T48" fmla="*/ 80 w 177"/>
                <a:gd name="T49" fmla="*/ 49 h 176"/>
                <a:gd name="T50" fmla="*/ 71 w 177"/>
                <a:gd name="T51" fmla="*/ 53 h 176"/>
                <a:gd name="T52" fmla="*/ 73 w 177"/>
                <a:gd name="T53" fmla="*/ 41 h 176"/>
                <a:gd name="T54" fmla="*/ 63 w 177"/>
                <a:gd name="T55" fmla="*/ 46 h 176"/>
                <a:gd name="T56" fmla="*/ 65 w 177"/>
                <a:gd name="T57" fmla="*/ 34 h 176"/>
                <a:gd name="T58" fmla="*/ 56 w 177"/>
                <a:gd name="T59" fmla="*/ 38 h 176"/>
                <a:gd name="T60" fmla="*/ 58 w 177"/>
                <a:gd name="T61" fmla="*/ 27 h 176"/>
                <a:gd name="T62" fmla="*/ 49 w 177"/>
                <a:gd name="T63" fmla="*/ 31 h 176"/>
                <a:gd name="T64" fmla="*/ 52 w 177"/>
                <a:gd name="T65" fmla="*/ 21 h 176"/>
                <a:gd name="T66" fmla="*/ 35 w 177"/>
                <a:gd name="T67" fmla="*/ 28 h 176"/>
                <a:gd name="T68" fmla="*/ 42 w 177"/>
                <a:gd name="T69" fmla="*/ 10 h 176"/>
                <a:gd name="T70" fmla="*/ 57 w 177"/>
                <a:gd name="T71" fmla="*/ 73 h 176"/>
                <a:gd name="T72" fmla="*/ 6 w 177"/>
                <a:gd name="T73" fmla="*/ 46 h 176"/>
                <a:gd name="T74" fmla="*/ 172 w 177"/>
                <a:gd name="T75" fmla="*/ 140 h 176"/>
                <a:gd name="T76" fmla="*/ 136 w 177"/>
                <a:gd name="T77" fmla="*/ 176 h 176"/>
                <a:gd name="T78" fmla="*/ 92 w 177"/>
                <a:gd name="T79" fmla="*/ 132 h 176"/>
                <a:gd name="T80" fmla="*/ 143 w 177"/>
                <a:gd name="T81" fmla="*/ 159 h 176"/>
                <a:gd name="T82" fmla="*/ 161 w 177"/>
                <a:gd name="T83" fmla="*/ 130 h 176"/>
                <a:gd name="T84" fmla="*/ 144 w 177"/>
                <a:gd name="T85" fmla="*/ 136 h 176"/>
                <a:gd name="T86" fmla="*/ 153 w 177"/>
                <a:gd name="T87" fmla="*/ 121 h 176"/>
                <a:gd name="T88" fmla="*/ 143 w 177"/>
                <a:gd name="T89" fmla="*/ 125 h 176"/>
                <a:gd name="T90" fmla="*/ 145 w 177"/>
                <a:gd name="T91" fmla="*/ 114 h 176"/>
                <a:gd name="T92" fmla="*/ 136 w 177"/>
                <a:gd name="T93" fmla="*/ 118 h 176"/>
                <a:gd name="T94" fmla="*/ 138 w 177"/>
                <a:gd name="T95" fmla="*/ 107 h 176"/>
                <a:gd name="T96" fmla="*/ 129 w 177"/>
                <a:gd name="T97" fmla="*/ 111 h 176"/>
                <a:gd name="T98" fmla="*/ 131 w 177"/>
                <a:gd name="T99" fmla="*/ 99 h 176"/>
                <a:gd name="T100" fmla="*/ 121 w 177"/>
                <a:gd name="T101" fmla="*/ 104 h 176"/>
                <a:gd name="T102" fmla="*/ 128 w 177"/>
                <a:gd name="T103" fmla="*/ 96 h 176"/>
                <a:gd name="T104" fmla="*/ 172 w 177"/>
                <a:gd name="T105" fmla="*/ 13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176">
                  <a:moveTo>
                    <a:pt x="171" y="27"/>
                  </a:moveTo>
                  <a:cubicBezTo>
                    <a:pt x="149" y="6"/>
                    <a:pt x="149" y="6"/>
                    <a:pt x="149" y="6"/>
                  </a:cubicBezTo>
                  <a:cubicBezTo>
                    <a:pt x="145" y="1"/>
                    <a:pt x="137" y="1"/>
                    <a:pt x="132" y="6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123"/>
                    <a:pt x="7" y="154"/>
                    <a:pt x="7" y="154"/>
                  </a:cubicBezTo>
                  <a:cubicBezTo>
                    <a:pt x="3" y="168"/>
                    <a:pt x="3" y="168"/>
                    <a:pt x="3" y="168"/>
                  </a:cubicBezTo>
                  <a:cubicBezTo>
                    <a:pt x="2" y="173"/>
                    <a:pt x="4" y="175"/>
                    <a:pt x="9" y="174"/>
                  </a:cubicBezTo>
                  <a:cubicBezTo>
                    <a:pt x="23" y="170"/>
                    <a:pt x="23" y="170"/>
                    <a:pt x="23" y="170"/>
                  </a:cubicBezTo>
                  <a:cubicBezTo>
                    <a:pt x="23" y="170"/>
                    <a:pt x="54" y="162"/>
                    <a:pt x="54" y="162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6" y="40"/>
                    <a:pt x="176" y="32"/>
                    <a:pt x="171" y="27"/>
                  </a:cubicBezTo>
                  <a:close/>
                  <a:moveTo>
                    <a:pt x="44" y="157"/>
                  </a:moveTo>
                  <a:cubicBezTo>
                    <a:pt x="25" y="162"/>
                    <a:pt x="25" y="162"/>
                    <a:pt x="25" y="162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1"/>
                    <a:pt x="20" y="129"/>
                    <a:pt x="21" y="128"/>
                  </a:cubicBezTo>
                  <a:cubicBezTo>
                    <a:pt x="49" y="156"/>
                    <a:pt x="49" y="156"/>
                    <a:pt x="49" y="156"/>
                  </a:cubicBezTo>
                  <a:cubicBezTo>
                    <a:pt x="47" y="156"/>
                    <a:pt x="46" y="157"/>
                    <a:pt x="44" y="157"/>
                  </a:cubicBezTo>
                  <a:close/>
                  <a:moveTo>
                    <a:pt x="54" y="152"/>
                  </a:moveTo>
                  <a:cubicBezTo>
                    <a:pt x="25" y="122"/>
                    <a:pt x="25" y="122"/>
                    <a:pt x="25" y="12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34" y="72"/>
                    <a:pt x="134" y="72"/>
                    <a:pt x="134" y="72"/>
                  </a:cubicBezTo>
                  <a:lnTo>
                    <a:pt x="54" y="152"/>
                  </a:lnTo>
                  <a:close/>
                  <a:moveTo>
                    <a:pt x="166" y="40"/>
                  </a:moveTo>
                  <a:cubicBezTo>
                    <a:pt x="153" y="53"/>
                    <a:pt x="153" y="53"/>
                    <a:pt x="153" y="53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4" y="39"/>
                    <a:pt x="165" y="37"/>
                    <a:pt x="165" y="35"/>
                  </a:cubicBezTo>
                  <a:cubicBezTo>
                    <a:pt x="165" y="32"/>
                    <a:pt x="162" y="29"/>
                    <a:pt x="161" y="29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4"/>
                    <a:pt x="160" y="35"/>
                    <a:pt x="160" y="35"/>
                  </a:cubicBezTo>
                  <a:cubicBezTo>
                    <a:pt x="160" y="36"/>
                    <a:pt x="160" y="36"/>
                    <a:pt x="159" y="36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9" y="9"/>
                    <a:pt x="142" y="9"/>
                    <a:pt x="144" y="1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8" y="34"/>
                    <a:pt x="168" y="38"/>
                    <a:pt x="166" y="40"/>
                  </a:cubicBezTo>
                  <a:close/>
                  <a:moveTo>
                    <a:pt x="6" y="46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45" y="85"/>
                    <a:pt x="45" y="85"/>
                    <a:pt x="45" y="85"/>
                  </a:cubicBezTo>
                  <a:lnTo>
                    <a:pt x="6" y="46"/>
                  </a:lnTo>
                  <a:close/>
                  <a:moveTo>
                    <a:pt x="177" y="135"/>
                  </a:moveTo>
                  <a:cubicBezTo>
                    <a:pt x="172" y="140"/>
                    <a:pt x="172" y="140"/>
                    <a:pt x="172" y="140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43" y="159"/>
                    <a:pt x="143" y="159"/>
                    <a:pt x="143" y="159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1" y="130"/>
                    <a:pt x="161" y="130"/>
                    <a:pt x="161" y="130"/>
                  </a:cubicBezTo>
                  <a:cubicBezTo>
                    <a:pt x="149" y="142"/>
                    <a:pt x="149" y="142"/>
                    <a:pt x="149" y="142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6" y="118"/>
                    <a:pt x="136" y="118"/>
                    <a:pt x="136" y="118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72" y="130"/>
                    <a:pt x="172" y="130"/>
                    <a:pt x="172" y="130"/>
                  </a:cubicBezTo>
                  <a:lnTo>
                    <a:pt x="177" y="135"/>
                  </a:ln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8" name="AutoShape 1">
              <a:extLst>
                <a:ext uri="{FF2B5EF4-FFF2-40B4-BE49-F238E27FC236}">
                  <a16:creationId xmlns:a16="http://schemas.microsoft.com/office/drawing/2014/main" id="{00E988AF-560D-6133-0C9B-B6BFE52F77CD}"/>
                </a:ext>
              </a:extLst>
            </p:cNvPr>
            <p:cNvSpPr>
              <a:spLocks/>
            </p:cNvSpPr>
            <p:nvPr/>
          </p:nvSpPr>
          <p:spPr bwMode="auto">
            <a:xfrm rot="11898732" flipH="1">
              <a:off x="3012250" y="2107559"/>
              <a:ext cx="844145" cy="613822"/>
            </a:xfrm>
            <a:custGeom>
              <a:avLst/>
              <a:gdLst/>
              <a:ahLst/>
              <a:cxnLst/>
              <a:rect l="0" t="0" r="r" b="b"/>
              <a:pathLst>
                <a:path w="21563" h="21550">
                  <a:moveTo>
                    <a:pt x="19158" y="21550"/>
                  </a:moveTo>
                  <a:cubicBezTo>
                    <a:pt x="19059" y="21550"/>
                    <a:pt x="18961" y="21485"/>
                    <a:pt x="18892" y="21360"/>
                  </a:cubicBezTo>
                  <a:cubicBezTo>
                    <a:pt x="18836" y="21259"/>
                    <a:pt x="18809" y="21134"/>
                    <a:pt x="18809" y="21011"/>
                  </a:cubicBezTo>
                  <a:cubicBezTo>
                    <a:pt x="18809" y="20858"/>
                    <a:pt x="18850" y="20707"/>
                    <a:pt x="18932" y="20600"/>
                  </a:cubicBezTo>
                  <a:lnTo>
                    <a:pt x="20029" y="19160"/>
                  </a:lnTo>
                  <a:cubicBezTo>
                    <a:pt x="16275" y="19899"/>
                    <a:pt x="12075" y="18887"/>
                    <a:pt x="8552" y="16342"/>
                  </a:cubicBezTo>
                  <a:cubicBezTo>
                    <a:pt x="3992" y="13047"/>
                    <a:pt x="958" y="7476"/>
                    <a:pt x="8" y="653"/>
                  </a:cubicBezTo>
                  <a:cubicBezTo>
                    <a:pt x="-33" y="362"/>
                    <a:pt x="87" y="75"/>
                    <a:pt x="275" y="12"/>
                  </a:cubicBezTo>
                  <a:cubicBezTo>
                    <a:pt x="464" y="-50"/>
                    <a:pt x="650" y="135"/>
                    <a:pt x="690" y="426"/>
                  </a:cubicBezTo>
                  <a:cubicBezTo>
                    <a:pt x="1848" y="8738"/>
                    <a:pt x="5765" y="13138"/>
                    <a:pt x="8848" y="15365"/>
                  </a:cubicBezTo>
                  <a:cubicBezTo>
                    <a:pt x="12353" y="17897"/>
                    <a:pt x="16546" y="18862"/>
                    <a:pt x="20249" y="18025"/>
                  </a:cubicBezTo>
                  <a:lnTo>
                    <a:pt x="18871" y="16708"/>
                  </a:lnTo>
                  <a:cubicBezTo>
                    <a:pt x="18707" y="16552"/>
                    <a:pt x="18656" y="16219"/>
                    <a:pt x="18758" y="15966"/>
                  </a:cubicBezTo>
                  <a:cubicBezTo>
                    <a:pt x="18859" y="15713"/>
                    <a:pt x="19074" y="15635"/>
                    <a:pt x="19239" y="15792"/>
                  </a:cubicBezTo>
                  <a:lnTo>
                    <a:pt x="21395" y="17853"/>
                  </a:lnTo>
                  <a:cubicBezTo>
                    <a:pt x="21449" y="17904"/>
                    <a:pt x="21493" y="17976"/>
                    <a:pt x="21524" y="18066"/>
                  </a:cubicBezTo>
                  <a:cubicBezTo>
                    <a:pt x="21524" y="18066"/>
                    <a:pt x="21524" y="18066"/>
                    <a:pt x="21524" y="18066"/>
                  </a:cubicBezTo>
                  <a:cubicBezTo>
                    <a:pt x="21524" y="18066"/>
                    <a:pt x="21524" y="18066"/>
                    <a:pt x="21524" y="18067"/>
                  </a:cubicBezTo>
                  <a:cubicBezTo>
                    <a:pt x="21527" y="18076"/>
                    <a:pt x="21530" y="18085"/>
                    <a:pt x="21532" y="18095"/>
                  </a:cubicBezTo>
                  <a:cubicBezTo>
                    <a:pt x="21533" y="18095"/>
                    <a:pt x="21533" y="18095"/>
                    <a:pt x="21533" y="18096"/>
                  </a:cubicBezTo>
                  <a:cubicBezTo>
                    <a:pt x="21558" y="18184"/>
                    <a:pt x="21567" y="18280"/>
                    <a:pt x="21560" y="18372"/>
                  </a:cubicBezTo>
                  <a:cubicBezTo>
                    <a:pt x="21560" y="18372"/>
                    <a:pt x="21560" y="18372"/>
                    <a:pt x="21560" y="18373"/>
                  </a:cubicBezTo>
                  <a:cubicBezTo>
                    <a:pt x="21558" y="18402"/>
                    <a:pt x="21555" y="18430"/>
                    <a:pt x="21550" y="18458"/>
                  </a:cubicBezTo>
                  <a:cubicBezTo>
                    <a:pt x="21549" y="18458"/>
                    <a:pt x="21549" y="18458"/>
                    <a:pt x="21549" y="18458"/>
                  </a:cubicBezTo>
                  <a:cubicBezTo>
                    <a:pt x="21549" y="18459"/>
                    <a:pt x="21549" y="18459"/>
                    <a:pt x="21549" y="18459"/>
                  </a:cubicBezTo>
                  <a:cubicBezTo>
                    <a:pt x="21532" y="18557"/>
                    <a:pt x="21496" y="18647"/>
                    <a:pt x="21444" y="18718"/>
                  </a:cubicBezTo>
                  <a:cubicBezTo>
                    <a:pt x="21443" y="18719"/>
                    <a:pt x="21443" y="18719"/>
                    <a:pt x="21443" y="18719"/>
                  </a:cubicBezTo>
                  <a:cubicBezTo>
                    <a:pt x="21443" y="18719"/>
                    <a:pt x="21443" y="18720"/>
                    <a:pt x="21442" y="18720"/>
                  </a:cubicBezTo>
                  <a:cubicBezTo>
                    <a:pt x="21443" y="18721"/>
                    <a:pt x="21442" y="18721"/>
                    <a:pt x="21442" y="18721"/>
                  </a:cubicBezTo>
                  <a:cubicBezTo>
                    <a:pt x="21442" y="18721"/>
                    <a:pt x="21442" y="18721"/>
                    <a:pt x="21441" y="18722"/>
                  </a:cubicBezTo>
                  <a:cubicBezTo>
                    <a:pt x="21441" y="18722"/>
                    <a:pt x="21440" y="18723"/>
                    <a:pt x="21440" y="18723"/>
                  </a:cubicBezTo>
                  <a:cubicBezTo>
                    <a:pt x="21440" y="18724"/>
                    <a:pt x="21440" y="18724"/>
                    <a:pt x="21439" y="18724"/>
                  </a:cubicBezTo>
                  <a:lnTo>
                    <a:pt x="19384" y="21422"/>
                  </a:lnTo>
                  <a:cubicBezTo>
                    <a:pt x="19318" y="21508"/>
                    <a:pt x="19238" y="21550"/>
                    <a:pt x="19158" y="21550"/>
                  </a:cubicBezTo>
                  <a:close/>
                  <a:moveTo>
                    <a:pt x="19158" y="21550"/>
                  </a:moveTo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B3F2611-46F1-F5FD-259A-737EF12A9716}"/>
                </a:ext>
              </a:extLst>
            </p:cNvPr>
            <p:cNvGrpSpPr/>
            <p:nvPr/>
          </p:nvGrpSpPr>
          <p:grpSpPr>
            <a:xfrm>
              <a:off x="2776603" y="2713085"/>
              <a:ext cx="287238" cy="418712"/>
              <a:chOff x="3582988" y="3510757"/>
              <a:chExt cx="319088" cy="465138"/>
            </a:xfrm>
            <a:solidFill>
              <a:schemeClr val="accent2"/>
            </a:solidFill>
          </p:grpSpPr>
          <p:sp>
            <p:nvSpPr>
              <p:cNvPr id="24" name="AutoShape 113">
                <a:extLst>
                  <a:ext uri="{FF2B5EF4-FFF2-40B4-BE49-F238E27FC236}">
                    <a16:creationId xmlns:a16="http://schemas.microsoft.com/office/drawing/2014/main" id="{E8778565-20E0-8417-D26A-A3149CCC4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114">
                <a:extLst>
                  <a:ext uri="{FF2B5EF4-FFF2-40B4-BE49-F238E27FC236}">
                    <a16:creationId xmlns:a16="http://schemas.microsoft.com/office/drawing/2014/main" id="{8558F6B2-5800-B970-026C-B62D2CF5F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3B9EEF-2ABA-CE8D-BA55-ECDAE4550470}"/>
              </a:ext>
            </a:extLst>
          </p:cNvPr>
          <p:cNvGrpSpPr/>
          <p:nvPr/>
        </p:nvGrpSpPr>
        <p:grpSpPr>
          <a:xfrm>
            <a:off x="2757212" y="4491904"/>
            <a:ext cx="2806129" cy="1586551"/>
            <a:chOff x="2757212" y="4501141"/>
            <a:chExt cx="2806129" cy="1586551"/>
          </a:xfrm>
        </p:grpSpPr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8BC806E9-57F6-BFF8-E12C-7902E5724E9D}"/>
                </a:ext>
              </a:extLst>
            </p:cNvPr>
            <p:cNvSpPr>
              <a:spLocks noEditPoints="1"/>
            </p:cNvSpPr>
            <p:nvPr/>
          </p:nvSpPr>
          <p:spPr bwMode="auto">
            <a:xfrm rot="20501730">
              <a:off x="4029557" y="4501141"/>
              <a:ext cx="1533784" cy="1560587"/>
            </a:xfrm>
            <a:custGeom>
              <a:avLst/>
              <a:gdLst>
                <a:gd name="T0" fmla="*/ 1452 w 1501"/>
                <a:gd name="T1" fmla="*/ 1075 h 1527"/>
                <a:gd name="T2" fmla="*/ 1501 w 1501"/>
                <a:gd name="T3" fmla="*/ 924 h 1527"/>
                <a:gd name="T4" fmla="*/ 1347 w 1501"/>
                <a:gd name="T5" fmla="*/ 855 h 1527"/>
                <a:gd name="T6" fmla="*/ 1354 w 1501"/>
                <a:gd name="T7" fmla="*/ 764 h 1527"/>
                <a:gd name="T8" fmla="*/ 1347 w 1501"/>
                <a:gd name="T9" fmla="*/ 672 h 1527"/>
                <a:gd name="T10" fmla="*/ 1501 w 1501"/>
                <a:gd name="T11" fmla="*/ 604 h 1527"/>
                <a:gd name="T12" fmla="*/ 1452 w 1501"/>
                <a:gd name="T13" fmla="*/ 452 h 1527"/>
                <a:gd name="T14" fmla="*/ 1287 w 1501"/>
                <a:gd name="T15" fmla="*/ 487 h 1527"/>
                <a:gd name="T16" fmla="*/ 1179 w 1501"/>
                <a:gd name="T17" fmla="*/ 339 h 1527"/>
                <a:gd name="T18" fmla="*/ 1264 w 1501"/>
                <a:gd name="T19" fmla="*/ 193 h 1527"/>
                <a:gd name="T20" fmla="*/ 1135 w 1501"/>
                <a:gd name="T21" fmla="*/ 99 h 1527"/>
                <a:gd name="T22" fmla="*/ 1022 w 1501"/>
                <a:gd name="T23" fmla="*/ 224 h 1527"/>
                <a:gd name="T24" fmla="*/ 848 w 1501"/>
                <a:gd name="T25" fmla="*/ 168 h 1527"/>
                <a:gd name="T26" fmla="*/ 830 w 1501"/>
                <a:gd name="T27" fmla="*/ 0 h 1527"/>
                <a:gd name="T28" fmla="*/ 671 w 1501"/>
                <a:gd name="T29" fmla="*/ 0 h 1527"/>
                <a:gd name="T30" fmla="*/ 653 w 1501"/>
                <a:gd name="T31" fmla="*/ 168 h 1527"/>
                <a:gd name="T32" fmla="*/ 479 w 1501"/>
                <a:gd name="T33" fmla="*/ 224 h 1527"/>
                <a:gd name="T34" fmla="*/ 366 w 1501"/>
                <a:gd name="T35" fmla="*/ 99 h 1527"/>
                <a:gd name="T36" fmla="*/ 237 w 1501"/>
                <a:gd name="T37" fmla="*/ 193 h 1527"/>
                <a:gd name="T38" fmla="*/ 321 w 1501"/>
                <a:gd name="T39" fmla="*/ 339 h 1527"/>
                <a:gd name="T40" fmla="*/ 214 w 1501"/>
                <a:gd name="T41" fmla="*/ 487 h 1527"/>
                <a:gd name="T42" fmla="*/ 49 w 1501"/>
                <a:gd name="T43" fmla="*/ 452 h 1527"/>
                <a:gd name="T44" fmla="*/ 0 w 1501"/>
                <a:gd name="T45" fmla="*/ 604 h 1527"/>
                <a:gd name="T46" fmla="*/ 154 w 1501"/>
                <a:gd name="T47" fmla="*/ 672 h 1527"/>
                <a:gd name="T48" fmla="*/ 147 w 1501"/>
                <a:gd name="T49" fmla="*/ 764 h 1527"/>
                <a:gd name="T50" fmla="*/ 154 w 1501"/>
                <a:gd name="T51" fmla="*/ 855 h 1527"/>
                <a:gd name="T52" fmla="*/ 0 w 1501"/>
                <a:gd name="T53" fmla="*/ 924 h 1527"/>
                <a:gd name="T54" fmla="*/ 49 w 1501"/>
                <a:gd name="T55" fmla="*/ 1075 h 1527"/>
                <a:gd name="T56" fmla="*/ 214 w 1501"/>
                <a:gd name="T57" fmla="*/ 1040 h 1527"/>
                <a:gd name="T58" fmla="*/ 321 w 1501"/>
                <a:gd name="T59" fmla="*/ 1188 h 1527"/>
                <a:gd name="T60" fmla="*/ 237 w 1501"/>
                <a:gd name="T61" fmla="*/ 1334 h 1527"/>
                <a:gd name="T62" fmla="*/ 366 w 1501"/>
                <a:gd name="T63" fmla="*/ 1428 h 1527"/>
                <a:gd name="T64" fmla="*/ 479 w 1501"/>
                <a:gd name="T65" fmla="*/ 1303 h 1527"/>
                <a:gd name="T66" fmla="*/ 653 w 1501"/>
                <a:gd name="T67" fmla="*/ 1359 h 1527"/>
                <a:gd name="T68" fmla="*/ 671 w 1501"/>
                <a:gd name="T69" fmla="*/ 1527 h 1527"/>
                <a:gd name="T70" fmla="*/ 830 w 1501"/>
                <a:gd name="T71" fmla="*/ 1527 h 1527"/>
                <a:gd name="T72" fmla="*/ 848 w 1501"/>
                <a:gd name="T73" fmla="*/ 1359 h 1527"/>
                <a:gd name="T74" fmla="*/ 1022 w 1501"/>
                <a:gd name="T75" fmla="*/ 1303 h 1527"/>
                <a:gd name="T76" fmla="*/ 1135 w 1501"/>
                <a:gd name="T77" fmla="*/ 1428 h 1527"/>
                <a:gd name="T78" fmla="*/ 1264 w 1501"/>
                <a:gd name="T79" fmla="*/ 1334 h 1527"/>
                <a:gd name="T80" fmla="*/ 1179 w 1501"/>
                <a:gd name="T81" fmla="*/ 1188 h 1527"/>
                <a:gd name="T82" fmla="*/ 1287 w 1501"/>
                <a:gd name="T83" fmla="*/ 1040 h 1527"/>
                <a:gd name="T84" fmla="*/ 1452 w 1501"/>
                <a:gd name="T85" fmla="*/ 1075 h 1527"/>
                <a:gd name="T86" fmla="*/ 750 w 1501"/>
                <a:gd name="T87" fmla="*/ 1201 h 1527"/>
                <a:gd name="T88" fmla="*/ 313 w 1501"/>
                <a:gd name="T89" fmla="*/ 764 h 1527"/>
                <a:gd name="T90" fmla="*/ 750 w 1501"/>
                <a:gd name="T91" fmla="*/ 326 h 1527"/>
                <a:gd name="T92" fmla="*/ 1188 w 1501"/>
                <a:gd name="T93" fmla="*/ 764 h 1527"/>
                <a:gd name="T94" fmla="*/ 750 w 1501"/>
                <a:gd name="T95" fmla="*/ 1201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01" h="1527">
                  <a:moveTo>
                    <a:pt x="1452" y="1075"/>
                  </a:moveTo>
                  <a:cubicBezTo>
                    <a:pt x="1501" y="924"/>
                    <a:pt x="1501" y="924"/>
                    <a:pt x="1501" y="924"/>
                  </a:cubicBezTo>
                  <a:cubicBezTo>
                    <a:pt x="1347" y="855"/>
                    <a:pt x="1347" y="855"/>
                    <a:pt x="1347" y="855"/>
                  </a:cubicBezTo>
                  <a:cubicBezTo>
                    <a:pt x="1352" y="825"/>
                    <a:pt x="1354" y="795"/>
                    <a:pt x="1354" y="764"/>
                  </a:cubicBezTo>
                  <a:cubicBezTo>
                    <a:pt x="1354" y="733"/>
                    <a:pt x="1352" y="702"/>
                    <a:pt x="1347" y="672"/>
                  </a:cubicBezTo>
                  <a:cubicBezTo>
                    <a:pt x="1501" y="604"/>
                    <a:pt x="1501" y="604"/>
                    <a:pt x="1501" y="604"/>
                  </a:cubicBezTo>
                  <a:cubicBezTo>
                    <a:pt x="1452" y="452"/>
                    <a:pt x="1452" y="452"/>
                    <a:pt x="1452" y="452"/>
                  </a:cubicBezTo>
                  <a:cubicBezTo>
                    <a:pt x="1287" y="487"/>
                    <a:pt x="1287" y="487"/>
                    <a:pt x="1287" y="487"/>
                  </a:cubicBezTo>
                  <a:cubicBezTo>
                    <a:pt x="1259" y="432"/>
                    <a:pt x="1222" y="382"/>
                    <a:pt x="1179" y="339"/>
                  </a:cubicBezTo>
                  <a:cubicBezTo>
                    <a:pt x="1264" y="193"/>
                    <a:pt x="1264" y="193"/>
                    <a:pt x="1264" y="193"/>
                  </a:cubicBezTo>
                  <a:cubicBezTo>
                    <a:pt x="1135" y="99"/>
                    <a:pt x="1135" y="99"/>
                    <a:pt x="1135" y="99"/>
                  </a:cubicBezTo>
                  <a:cubicBezTo>
                    <a:pt x="1022" y="224"/>
                    <a:pt x="1022" y="224"/>
                    <a:pt x="1022" y="224"/>
                  </a:cubicBezTo>
                  <a:cubicBezTo>
                    <a:pt x="968" y="197"/>
                    <a:pt x="909" y="178"/>
                    <a:pt x="848" y="168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671" y="0"/>
                    <a:pt x="671" y="0"/>
                    <a:pt x="671" y="0"/>
                  </a:cubicBezTo>
                  <a:cubicBezTo>
                    <a:pt x="653" y="168"/>
                    <a:pt x="653" y="168"/>
                    <a:pt x="653" y="168"/>
                  </a:cubicBezTo>
                  <a:cubicBezTo>
                    <a:pt x="591" y="178"/>
                    <a:pt x="533" y="197"/>
                    <a:pt x="479" y="224"/>
                  </a:cubicBezTo>
                  <a:cubicBezTo>
                    <a:pt x="366" y="99"/>
                    <a:pt x="366" y="99"/>
                    <a:pt x="366" y="99"/>
                  </a:cubicBezTo>
                  <a:cubicBezTo>
                    <a:pt x="237" y="193"/>
                    <a:pt x="237" y="193"/>
                    <a:pt x="237" y="193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279" y="382"/>
                    <a:pt x="242" y="432"/>
                    <a:pt x="214" y="487"/>
                  </a:cubicBezTo>
                  <a:cubicBezTo>
                    <a:pt x="49" y="452"/>
                    <a:pt x="49" y="452"/>
                    <a:pt x="49" y="452"/>
                  </a:cubicBezTo>
                  <a:cubicBezTo>
                    <a:pt x="0" y="604"/>
                    <a:pt x="0" y="604"/>
                    <a:pt x="0" y="604"/>
                  </a:cubicBezTo>
                  <a:cubicBezTo>
                    <a:pt x="154" y="672"/>
                    <a:pt x="154" y="672"/>
                    <a:pt x="154" y="672"/>
                  </a:cubicBezTo>
                  <a:cubicBezTo>
                    <a:pt x="149" y="702"/>
                    <a:pt x="147" y="733"/>
                    <a:pt x="147" y="764"/>
                  </a:cubicBezTo>
                  <a:cubicBezTo>
                    <a:pt x="147" y="795"/>
                    <a:pt x="149" y="825"/>
                    <a:pt x="154" y="855"/>
                  </a:cubicBezTo>
                  <a:cubicBezTo>
                    <a:pt x="0" y="924"/>
                    <a:pt x="0" y="924"/>
                    <a:pt x="0" y="924"/>
                  </a:cubicBezTo>
                  <a:cubicBezTo>
                    <a:pt x="49" y="1075"/>
                    <a:pt x="49" y="1075"/>
                    <a:pt x="49" y="1075"/>
                  </a:cubicBezTo>
                  <a:cubicBezTo>
                    <a:pt x="214" y="1040"/>
                    <a:pt x="214" y="1040"/>
                    <a:pt x="214" y="1040"/>
                  </a:cubicBezTo>
                  <a:cubicBezTo>
                    <a:pt x="242" y="1095"/>
                    <a:pt x="279" y="1145"/>
                    <a:pt x="321" y="1188"/>
                  </a:cubicBezTo>
                  <a:cubicBezTo>
                    <a:pt x="237" y="1334"/>
                    <a:pt x="237" y="1334"/>
                    <a:pt x="237" y="1334"/>
                  </a:cubicBezTo>
                  <a:cubicBezTo>
                    <a:pt x="366" y="1428"/>
                    <a:pt x="366" y="1428"/>
                    <a:pt x="366" y="1428"/>
                  </a:cubicBezTo>
                  <a:cubicBezTo>
                    <a:pt x="479" y="1303"/>
                    <a:pt x="479" y="1303"/>
                    <a:pt x="479" y="1303"/>
                  </a:cubicBezTo>
                  <a:cubicBezTo>
                    <a:pt x="533" y="1330"/>
                    <a:pt x="591" y="1349"/>
                    <a:pt x="653" y="1359"/>
                  </a:cubicBezTo>
                  <a:cubicBezTo>
                    <a:pt x="671" y="1527"/>
                    <a:pt x="671" y="1527"/>
                    <a:pt x="671" y="1527"/>
                  </a:cubicBezTo>
                  <a:cubicBezTo>
                    <a:pt x="830" y="1527"/>
                    <a:pt x="830" y="1527"/>
                    <a:pt x="830" y="1527"/>
                  </a:cubicBezTo>
                  <a:cubicBezTo>
                    <a:pt x="848" y="1359"/>
                    <a:pt x="848" y="1359"/>
                    <a:pt x="848" y="1359"/>
                  </a:cubicBezTo>
                  <a:cubicBezTo>
                    <a:pt x="909" y="1349"/>
                    <a:pt x="968" y="1330"/>
                    <a:pt x="1022" y="1303"/>
                  </a:cubicBezTo>
                  <a:cubicBezTo>
                    <a:pt x="1135" y="1428"/>
                    <a:pt x="1135" y="1428"/>
                    <a:pt x="1135" y="1428"/>
                  </a:cubicBezTo>
                  <a:cubicBezTo>
                    <a:pt x="1264" y="1334"/>
                    <a:pt x="1264" y="1334"/>
                    <a:pt x="1264" y="1334"/>
                  </a:cubicBezTo>
                  <a:cubicBezTo>
                    <a:pt x="1179" y="1188"/>
                    <a:pt x="1179" y="1188"/>
                    <a:pt x="1179" y="1188"/>
                  </a:cubicBezTo>
                  <a:cubicBezTo>
                    <a:pt x="1222" y="1145"/>
                    <a:pt x="1259" y="1095"/>
                    <a:pt x="1287" y="1040"/>
                  </a:cubicBezTo>
                  <a:lnTo>
                    <a:pt x="1452" y="1075"/>
                  </a:lnTo>
                  <a:close/>
                  <a:moveTo>
                    <a:pt x="750" y="1201"/>
                  </a:moveTo>
                  <a:cubicBezTo>
                    <a:pt x="509" y="1201"/>
                    <a:pt x="313" y="1005"/>
                    <a:pt x="313" y="764"/>
                  </a:cubicBezTo>
                  <a:cubicBezTo>
                    <a:pt x="313" y="522"/>
                    <a:pt x="509" y="326"/>
                    <a:pt x="750" y="326"/>
                  </a:cubicBezTo>
                  <a:cubicBezTo>
                    <a:pt x="992" y="326"/>
                    <a:pt x="1188" y="522"/>
                    <a:pt x="1188" y="764"/>
                  </a:cubicBezTo>
                  <a:cubicBezTo>
                    <a:pt x="1188" y="1005"/>
                    <a:pt x="992" y="1201"/>
                    <a:pt x="750" y="1201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9">
              <a:extLst>
                <a:ext uri="{FF2B5EF4-FFF2-40B4-BE49-F238E27FC236}">
                  <a16:creationId xmlns:a16="http://schemas.microsoft.com/office/drawing/2014/main" id="{0F25393E-08C0-78A9-642D-88F35E56E3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0597" y="5096809"/>
              <a:ext cx="431704" cy="369249"/>
            </a:xfrm>
            <a:custGeom>
              <a:avLst/>
              <a:gdLst>
                <a:gd name="T0" fmla="*/ 394 w 394"/>
                <a:gd name="T1" fmla="*/ 0 h 337"/>
                <a:gd name="T2" fmla="*/ 298 w 394"/>
                <a:gd name="T3" fmla="*/ 337 h 337"/>
                <a:gd name="T4" fmla="*/ 132 w 394"/>
                <a:gd name="T5" fmla="*/ 218 h 337"/>
                <a:gd name="T6" fmla="*/ 394 w 394"/>
                <a:gd name="T7" fmla="*/ 0 h 337"/>
                <a:gd name="T8" fmla="*/ 113 w 394"/>
                <a:gd name="T9" fmla="*/ 204 h 337"/>
                <a:gd name="T10" fmla="*/ 394 w 394"/>
                <a:gd name="T11" fmla="*/ 0 h 337"/>
                <a:gd name="T12" fmla="*/ 0 w 394"/>
                <a:gd name="T13" fmla="*/ 123 h 337"/>
                <a:gd name="T14" fmla="*/ 113 w 394"/>
                <a:gd name="T15" fmla="*/ 204 h 337"/>
                <a:gd name="T16" fmla="*/ 132 w 394"/>
                <a:gd name="T17" fmla="*/ 322 h 337"/>
                <a:gd name="T18" fmla="*/ 177 w 394"/>
                <a:gd name="T19" fmla="*/ 268 h 337"/>
                <a:gd name="T20" fmla="*/ 132 w 394"/>
                <a:gd name="T21" fmla="*/ 237 h 337"/>
                <a:gd name="T22" fmla="*/ 132 w 394"/>
                <a:gd name="T23" fmla="*/ 322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337">
                  <a:moveTo>
                    <a:pt x="394" y="0"/>
                  </a:moveTo>
                  <a:lnTo>
                    <a:pt x="298" y="337"/>
                  </a:lnTo>
                  <a:lnTo>
                    <a:pt x="132" y="218"/>
                  </a:lnTo>
                  <a:lnTo>
                    <a:pt x="394" y="0"/>
                  </a:lnTo>
                  <a:close/>
                  <a:moveTo>
                    <a:pt x="113" y="204"/>
                  </a:moveTo>
                  <a:lnTo>
                    <a:pt x="394" y="0"/>
                  </a:lnTo>
                  <a:lnTo>
                    <a:pt x="0" y="123"/>
                  </a:lnTo>
                  <a:lnTo>
                    <a:pt x="113" y="204"/>
                  </a:lnTo>
                  <a:close/>
                  <a:moveTo>
                    <a:pt x="132" y="322"/>
                  </a:moveTo>
                  <a:lnTo>
                    <a:pt x="177" y="268"/>
                  </a:lnTo>
                  <a:lnTo>
                    <a:pt x="132" y="237"/>
                  </a:lnTo>
                  <a:lnTo>
                    <a:pt x="132" y="322"/>
                  </a:ln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6" name="AutoShape 1">
              <a:extLst>
                <a:ext uri="{FF2B5EF4-FFF2-40B4-BE49-F238E27FC236}">
                  <a16:creationId xmlns:a16="http://schemas.microsoft.com/office/drawing/2014/main" id="{87326757-D7D3-0D1E-841D-6BD14213AC95}"/>
                </a:ext>
              </a:extLst>
            </p:cNvPr>
            <p:cNvSpPr>
              <a:spLocks/>
            </p:cNvSpPr>
            <p:nvPr/>
          </p:nvSpPr>
          <p:spPr bwMode="auto">
            <a:xfrm rot="9636803" flipH="1" flipV="1">
              <a:off x="3177403" y="5454311"/>
              <a:ext cx="831135" cy="633381"/>
            </a:xfrm>
            <a:custGeom>
              <a:avLst/>
              <a:gdLst/>
              <a:ahLst/>
              <a:cxnLst/>
              <a:rect l="0" t="0" r="r" b="b"/>
              <a:pathLst>
                <a:path w="21563" h="21550">
                  <a:moveTo>
                    <a:pt x="19158" y="21550"/>
                  </a:moveTo>
                  <a:cubicBezTo>
                    <a:pt x="19059" y="21550"/>
                    <a:pt x="18961" y="21485"/>
                    <a:pt x="18892" y="21360"/>
                  </a:cubicBezTo>
                  <a:cubicBezTo>
                    <a:pt x="18836" y="21259"/>
                    <a:pt x="18809" y="21134"/>
                    <a:pt x="18809" y="21011"/>
                  </a:cubicBezTo>
                  <a:cubicBezTo>
                    <a:pt x="18809" y="20858"/>
                    <a:pt x="18850" y="20707"/>
                    <a:pt x="18932" y="20600"/>
                  </a:cubicBezTo>
                  <a:lnTo>
                    <a:pt x="20029" y="19160"/>
                  </a:lnTo>
                  <a:cubicBezTo>
                    <a:pt x="16275" y="19899"/>
                    <a:pt x="12075" y="18887"/>
                    <a:pt x="8552" y="16342"/>
                  </a:cubicBezTo>
                  <a:cubicBezTo>
                    <a:pt x="3992" y="13047"/>
                    <a:pt x="958" y="7476"/>
                    <a:pt x="8" y="653"/>
                  </a:cubicBezTo>
                  <a:cubicBezTo>
                    <a:pt x="-33" y="362"/>
                    <a:pt x="87" y="75"/>
                    <a:pt x="275" y="12"/>
                  </a:cubicBezTo>
                  <a:cubicBezTo>
                    <a:pt x="464" y="-50"/>
                    <a:pt x="650" y="135"/>
                    <a:pt x="690" y="426"/>
                  </a:cubicBezTo>
                  <a:cubicBezTo>
                    <a:pt x="1848" y="8738"/>
                    <a:pt x="5765" y="13138"/>
                    <a:pt x="8848" y="15365"/>
                  </a:cubicBezTo>
                  <a:cubicBezTo>
                    <a:pt x="12353" y="17897"/>
                    <a:pt x="16546" y="18862"/>
                    <a:pt x="20249" y="18025"/>
                  </a:cubicBezTo>
                  <a:lnTo>
                    <a:pt x="18871" y="16708"/>
                  </a:lnTo>
                  <a:cubicBezTo>
                    <a:pt x="18707" y="16552"/>
                    <a:pt x="18656" y="16219"/>
                    <a:pt x="18758" y="15966"/>
                  </a:cubicBezTo>
                  <a:cubicBezTo>
                    <a:pt x="18859" y="15713"/>
                    <a:pt x="19074" y="15635"/>
                    <a:pt x="19239" y="15792"/>
                  </a:cubicBezTo>
                  <a:lnTo>
                    <a:pt x="21395" y="17853"/>
                  </a:lnTo>
                  <a:cubicBezTo>
                    <a:pt x="21449" y="17904"/>
                    <a:pt x="21493" y="17976"/>
                    <a:pt x="21524" y="18066"/>
                  </a:cubicBezTo>
                  <a:cubicBezTo>
                    <a:pt x="21524" y="18066"/>
                    <a:pt x="21524" y="18066"/>
                    <a:pt x="21524" y="18066"/>
                  </a:cubicBezTo>
                  <a:cubicBezTo>
                    <a:pt x="21524" y="18066"/>
                    <a:pt x="21524" y="18066"/>
                    <a:pt x="21524" y="18067"/>
                  </a:cubicBezTo>
                  <a:cubicBezTo>
                    <a:pt x="21527" y="18076"/>
                    <a:pt x="21530" y="18085"/>
                    <a:pt x="21532" y="18095"/>
                  </a:cubicBezTo>
                  <a:cubicBezTo>
                    <a:pt x="21533" y="18095"/>
                    <a:pt x="21533" y="18095"/>
                    <a:pt x="21533" y="18096"/>
                  </a:cubicBezTo>
                  <a:cubicBezTo>
                    <a:pt x="21558" y="18184"/>
                    <a:pt x="21567" y="18280"/>
                    <a:pt x="21560" y="18372"/>
                  </a:cubicBezTo>
                  <a:cubicBezTo>
                    <a:pt x="21560" y="18372"/>
                    <a:pt x="21560" y="18372"/>
                    <a:pt x="21560" y="18373"/>
                  </a:cubicBezTo>
                  <a:cubicBezTo>
                    <a:pt x="21558" y="18402"/>
                    <a:pt x="21555" y="18430"/>
                    <a:pt x="21550" y="18458"/>
                  </a:cubicBezTo>
                  <a:cubicBezTo>
                    <a:pt x="21549" y="18458"/>
                    <a:pt x="21549" y="18458"/>
                    <a:pt x="21549" y="18458"/>
                  </a:cubicBezTo>
                  <a:cubicBezTo>
                    <a:pt x="21549" y="18459"/>
                    <a:pt x="21549" y="18459"/>
                    <a:pt x="21549" y="18459"/>
                  </a:cubicBezTo>
                  <a:cubicBezTo>
                    <a:pt x="21532" y="18557"/>
                    <a:pt x="21496" y="18647"/>
                    <a:pt x="21444" y="18718"/>
                  </a:cubicBezTo>
                  <a:cubicBezTo>
                    <a:pt x="21443" y="18719"/>
                    <a:pt x="21443" y="18719"/>
                    <a:pt x="21443" y="18719"/>
                  </a:cubicBezTo>
                  <a:cubicBezTo>
                    <a:pt x="21443" y="18719"/>
                    <a:pt x="21443" y="18720"/>
                    <a:pt x="21442" y="18720"/>
                  </a:cubicBezTo>
                  <a:cubicBezTo>
                    <a:pt x="21443" y="18721"/>
                    <a:pt x="21442" y="18721"/>
                    <a:pt x="21442" y="18721"/>
                  </a:cubicBezTo>
                  <a:cubicBezTo>
                    <a:pt x="21442" y="18721"/>
                    <a:pt x="21442" y="18721"/>
                    <a:pt x="21441" y="18722"/>
                  </a:cubicBezTo>
                  <a:cubicBezTo>
                    <a:pt x="21441" y="18722"/>
                    <a:pt x="21440" y="18723"/>
                    <a:pt x="21440" y="18723"/>
                  </a:cubicBezTo>
                  <a:cubicBezTo>
                    <a:pt x="21440" y="18724"/>
                    <a:pt x="21440" y="18724"/>
                    <a:pt x="21439" y="18724"/>
                  </a:cubicBezTo>
                  <a:lnTo>
                    <a:pt x="19384" y="21422"/>
                  </a:lnTo>
                  <a:cubicBezTo>
                    <a:pt x="19318" y="21508"/>
                    <a:pt x="19238" y="21550"/>
                    <a:pt x="19158" y="21550"/>
                  </a:cubicBezTo>
                  <a:close/>
                  <a:moveTo>
                    <a:pt x="19158" y="21550"/>
                  </a:moveTo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112">
              <a:extLst>
                <a:ext uri="{FF2B5EF4-FFF2-40B4-BE49-F238E27FC236}">
                  <a16:creationId xmlns:a16="http://schemas.microsoft.com/office/drawing/2014/main" id="{1E34ED90-1532-7EEC-5958-C2623F367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212" y="5107307"/>
              <a:ext cx="365837" cy="36646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FBBF0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2BE301-FB7A-59B1-BEC9-106E49925394}"/>
              </a:ext>
            </a:extLst>
          </p:cNvPr>
          <p:cNvGrpSpPr/>
          <p:nvPr/>
        </p:nvGrpSpPr>
        <p:grpSpPr>
          <a:xfrm>
            <a:off x="6485962" y="1897369"/>
            <a:ext cx="3007129" cy="1559722"/>
            <a:chOff x="6485962" y="1906606"/>
            <a:chExt cx="3007129" cy="1559722"/>
          </a:xfrm>
        </p:grpSpPr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000A54B0-3700-9882-CBB9-235D784EFB37}"/>
                </a:ext>
              </a:extLst>
            </p:cNvPr>
            <p:cNvSpPr>
              <a:spLocks noEditPoints="1"/>
            </p:cNvSpPr>
            <p:nvPr/>
          </p:nvSpPr>
          <p:spPr bwMode="auto">
            <a:xfrm rot="969084">
              <a:off x="6485962" y="1906606"/>
              <a:ext cx="1533784" cy="1559722"/>
            </a:xfrm>
            <a:custGeom>
              <a:avLst/>
              <a:gdLst>
                <a:gd name="T0" fmla="*/ 1354 w 1501"/>
                <a:gd name="T1" fmla="*/ 763 h 1526"/>
                <a:gd name="T2" fmla="*/ 1347 w 1501"/>
                <a:gd name="T3" fmla="*/ 672 h 1526"/>
                <a:gd name="T4" fmla="*/ 1501 w 1501"/>
                <a:gd name="T5" fmla="*/ 603 h 1526"/>
                <a:gd name="T6" fmla="*/ 1452 w 1501"/>
                <a:gd name="T7" fmla="*/ 451 h 1526"/>
                <a:gd name="T8" fmla="*/ 1287 w 1501"/>
                <a:gd name="T9" fmla="*/ 486 h 1526"/>
                <a:gd name="T10" fmla="*/ 1179 w 1501"/>
                <a:gd name="T11" fmla="*/ 339 h 1526"/>
                <a:gd name="T12" fmla="*/ 1263 w 1501"/>
                <a:gd name="T13" fmla="*/ 192 h 1526"/>
                <a:gd name="T14" fmla="*/ 1134 w 1501"/>
                <a:gd name="T15" fmla="*/ 99 h 1526"/>
                <a:gd name="T16" fmla="*/ 1022 w 1501"/>
                <a:gd name="T17" fmla="*/ 224 h 1526"/>
                <a:gd name="T18" fmla="*/ 848 w 1501"/>
                <a:gd name="T19" fmla="*/ 167 h 1526"/>
                <a:gd name="T20" fmla="*/ 830 w 1501"/>
                <a:gd name="T21" fmla="*/ 0 h 1526"/>
                <a:gd name="T22" fmla="*/ 671 w 1501"/>
                <a:gd name="T23" fmla="*/ 0 h 1526"/>
                <a:gd name="T24" fmla="*/ 653 w 1501"/>
                <a:gd name="T25" fmla="*/ 167 h 1526"/>
                <a:gd name="T26" fmla="*/ 479 w 1501"/>
                <a:gd name="T27" fmla="*/ 224 h 1526"/>
                <a:gd name="T28" fmla="*/ 366 w 1501"/>
                <a:gd name="T29" fmla="*/ 99 h 1526"/>
                <a:gd name="T30" fmla="*/ 237 w 1501"/>
                <a:gd name="T31" fmla="*/ 192 h 1526"/>
                <a:gd name="T32" fmla="*/ 321 w 1501"/>
                <a:gd name="T33" fmla="*/ 339 h 1526"/>
                <a:gd name="T34" fmla="*/ 214 w 1501"/>
                <a:gd name="T35" fmla="*/ 486 h 1526"/>
                <a:gd name="T36" fmla="*/ 49 w 1501"/>
                <a:gd name="T37" fmla="*/ 451 h 1526"/>
                <a:gd name="T38" fmla="*/ 0 w 1501"/>
                <a:gd name="T39" fmla="*/ 603 h 1526"/>
                <a:gd name="T40" fmla="*/ 154 w 1501"/>
                <a:gd name="T41" fmla="*/ 672 h 1526"/>
                <a:gd name="T42" fmla="*/ 147 w 1501"/>
                <a:gd name="T43" fmla="*/ 763 h 1526"/>
                <a:gd name="T44" fmla="*/ 154 w 1501"/>
                <a:gd name="T45" fmla="*/ 854 h 1526"/>
                <a:gd name="T46" fmla="*/ 0 w 1501"/>
                <a:gd name="T47" fmla="*/ 923 h 1526"/>
                <a:gd name="T48" fmla="*/ 49 w 1501"/>
                <a:gd name="T49" fmla="*/ 1075 h 1526"/>
                <a:gd name="T50" fmla="*/ 214 w 1501"/>
                <a:gd name="T51" fmla="*/ 1040 h 1526"/>
                <a:gd name="T52" fmla="*/ 321 w 1501"/>
                <a:gd name="T53" fmla="*/ 1188 h 1526"/>
                <a:gd name="T54" fmla="*/ 237 w 1501"/>
                <a:gd name="T55" fmla="*/ 1334 h 1526"/>
                <a:gd name="T56" fmla="*/ 366 w 1501"/>
                <a:gd name="T57" fmla="*/ 1427 h 1526"/>
                <a:gd name="T58" fmla="*/ 479 w 1501"/>
                <a:gd name="T59" fmla="*/ 1302 h 1526"/>
                <a:gd name="T60" fmla="*/ 653 w 1501"/>
                <a:gd name="T61" fmla="*/ 1359 h 1526"/>
                <a:gd name="T62" fmla="*/ 671 w 1501"/>
                <a:gd name="T63" fmla="*/ 1526 h 1526"/>
                <a:gd name="T64" fmla="*/ 830 w 1501"/>
                <a:gd name="T65" fmla="*/ 1526 h 1526"/>
                <a:gd name="T66" fmla="*/ 848 w 1501"/>
                <a:gd name="T67" fmla="*/ 1359 h 1526"/>
                <a:gd name="T68" fmla="*/ 1022 w 1501"/>
                <a:gd name="T69" fmla="*/ 1302 h 1526"/>
                <a:gd name="T70" fmla="*/ 1134 w 1501"/>
                <a:gd name="T71" fmla="*/ 1427 h 1526"/>
                <a:gd name="T72" fmla="*/ 1263 w 1501"/>
                <a:gd name="T73" fmla="*/ 1334 h 1526"/>
                <a:gd name="T74" fmla="*/ 1179 w 1501"/>
                <a:gd name="T75" fmla="*/ 1188 h 1526"/>
                <a:gd name="T76" fmla="*/ 1287 w 1501"/>
                <a:gd name="T77" fmla="*/ 1040 h 1526"/>
                <a:gd name="T78" fmla="*/ 1452 w 1501"/>
                <a:gd name="T79" fmla="*/ 1075 h 1526"/>
                <a:gd name="T80" fmla="*/ 1501 w 1501"/>
                <a:gd name="T81" fmla="*/ 923 h 1526"/>
                <a:gd name="T82" fmla="*/ 1347 w 1501"/>
                <a:gd name="T83" fmla="*/ 854 h 1526"/>
                <a:gd name="T84" fmla="*/ 1354 w 1501"/>
                <a:gd name="T85" fmla="*/ 763 h 1526"/>
                <a:gd name="T86" fmla="*/ 750 w 1501"/>
                <a:gd name="T87" fmla="*/ 1200 h 1526"/>
                <a:gd name="T88" fmla="*/ 313 w 1501"/>
                <a:gd name="T89" fmla="*/ 763 h 1526"/>
                <a:gd name="T90" fmla="*/ 750 w 1501"/>
                <a:gd name="T91" fmla="*/ 326 h 1526"/>
                <a:gd name="T92" fmla="*/ 1188 w 1501"/>
                <a:gd name="T93" fmla="*/ 763 h 1526"/>
                <a:gd name="T94" fmla="*/ 750 w 1501"/>
                <a:gd name="T95" fmla="*/ 120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01" h="1526">
                  <a:moveTo>
                    <a:pt x="1354" y="763"/>
                  </a:moveTo>
                  <a:cubicBezTo>
                    <a:pt x="1354" y="732"/>
                    <a:pt x="1352" y="702"/>
                    <a:pt x="1347" y="672"/>
                  </a:cubicBezTo>
                  <a:cubicBezTo>
                    <a:pt x="1501" y="603"/>
                    <a:pt x="1501" y="603"/>
                    <a:pt x="1501" y="603"/>
                  </a:cubicBezTo>
                  <a:cubicBezTo>
                    <a:pt x="1452" y="451"/>
                    <a:pt x="1452" y="451"/>
                    <a:pt x="1452" y="451"/>
                  </a:cubicBezTo>
                  <a:cubicBezTo>
                    <a:pt x="1287" y="486"/>
                    <a:pt x="1287" y="486"/>
                    <a:pt x="1287" y="486"/>
                  </a:cubicBezTo>
                  <a:cubicBezTo>
                    <a:pt x="1259" y="432"/>
                    <a:pt x="1222" y="382"/>
                    <a:pt x="1179" y="339"/>
                  </a:cubicBezTo>
                  <a:cubicBezTo>
                    <a:pt x="1263" y="192"/>
                    <a:pt x="1263" y="192"/>
                    <a:pt x="1263" y="192"/>
                  </a:cubicBezTo>
                  <a:cubicBezTo>
                    <a:pt x="1134" y="99"/>
                    <a:pt x="1134" y="99"/>
                    <a:pt x="1134" y="99"/>
                  </a:cubicBezTo>
                  <a:cubicBezTo>
                    <a:pt x="1022" y="224"/>
                    <a:pt x="1022" y="224"/>
                    <a:pt x="1022" y="224"/>
                  </a:cubicBezTo>
                  <a:cubicBezTo>
                    <a:pt x="968" y="197"/>
                    <a:pt x="909" y="177"/>
                    <a:pt x="848" y="167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671" y="0"/>
                    <a:pt x="671" y="0"/>
                    <a:pt x="671" y="0"/>
                  </a:cubicBezTo>
                  <a:cubicBezTo>
                    <a:pt x="653" y="167"/>
                    <a:pt x="653" y="167"/>
                    <a:pt x="653" y="167"/>
                  </a:cubicBezTo>
                  <a:cubicBezTo>
                    <a:pt x="591" y="177"/>
                    <a:pt x="533" y="197"/>
                    <a:pt x="479" y="224"/>
                  </a:cubicBezTo>
                  <a:cubicBezTo>
                    <a:pt x="366" y="99"/>
                    <a:pt x="366" y="99"/>
                    <a:pt x="366" y="99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279" y="382"/>
                    <a:pt x="242" y="432"/>
                    <a:pt x="214" y="486"/>
                  </a:cubicBezTo>
                  <a:cubicBezTo>
                    <a:pt x="49" y="451"/>
                    <a:pt x="49" y="451"/>
                    <a:pt x="49" y="451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154" y="672"/>
                    <a:pt x="154" y="672"/>
                    <a:pt x="154" y="672"/>
                  </a:cubicBezTo>
                  <a:cubicBezTo>
                    <a:pt x="149" y="702"/>
                    <a:pt x="147" y="732"/>
                    <a:pt x="147" y="763"/>
                  </a:cubicBezTo>
                  <a:cubicBezTo>
                    <a:pt x="147" y="794"/>
                    <a:pt x="149" y="825"/>
                    <a:pt x="154" y="854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49" y="1075"/>
                    <a:pt x="49" y="1075"/>
                    <a:pt x="49" y="1075"/>
                  </a:cubicBezTo>
                  <a:cubicBezTo>
                    <a:pt x="214" y="1040"/>
                    <a:pt x="214" y="1040"/>
                    <a:pt x="214" y="1040"/>
                  </a:cubicBezTo>
                  <a:cubicBezTo>
                    <a:pt x="242" y="1095"/>
                    <a:pt x="279" y="1144"/>
                    <a:pt x="321" y="1188"/>
                  </a:cubicBezTo>
                  <a:cubicBezTo>
                    <a:pt x="237" y="1334"/>
                    <a:pt x="237" y="1334"/>
                    <a:pt x="237" y="1334"/>
                  </a:cubicBezTo>
                  <a:cubicBezTo>
                    <a:pt x="366" y="1427"/>
                    <a:pt x="366" y="1427"/>
                    <a:pt x="366" y="1427"/>
                  </a:cubicBezTo>
                  <a:cubicBezTo>
                    <a:pt x="479" y="1302"/>
                    <a:pt x="479" y="1302"/>
                    <a:pt x="479" y="1302"/>
                  </a:cubicBezTo>
                  <a:cubicBezTo>
                    <a:pt x="533" y="1329"/>
                    <a:pt x="591" y="1349"/>
                    <a:pt x="653" y="1359"/>
                  </a:cubicBezTo>
                  <a:cubicBezTo>
                    <a:pt x="671" y="1526"/>
                    <a:pt x="671" y="1526"/>
                    <a:pt x="671" y="1526"/>
                  </a:cubicBezTo>
                  <a:cubicBezTo>
                    <a:pt x="830" y="1526"/>
                    <a:pt x="830" y="1526"/>
                    <a:pt x="830" y="1526"/>
                  </a:cubicBezTo>
                  <a:cubicBezTo>
                    <a:pt x="848" y="1359"/>
                    <a:pt x="848" y="1359"/>
                    <a:pt x="848" y="1359"/>
                  </a:cubicBezTo>
                  <a:cubicBezTo>
                    <a:pt x="909" y="1349"/>
                    <a:pt x="968" y="1329"/>
                    <a:pt x="1022" y="1302"/>
                  </a:cubicBezTo>
                  <a:cubicBezTo>
                    <a:pt x="1134" y="1427"/>
                    <a:pt x="1134" y="1427"/>
                    <a:pt x="1134" y="1427"/>
                  </a:cubicBezTo>
                  <a:cubicBezTo>
                    <a:pt x="1263" y="1334"/>
                    <a:pt x="1263" y="1334"/>
                    <a:pt x="1263" y="1334"/>
                  </a:cubicBezTo>
                  <a:cubicBezTo>
                    <a:pt x="1179" y="1188"/>
                    <a:pt x="1179" y="1188"/>
                    <a:pt x="1179" y="1188"/>
                  </a:cubicBezTo>
                  <a:cubicBezTo>
                    <a:pt x="1222" y="1144"/>
                    <a:pt x="1259" y="1095"/>
                    <a:pt x="1287" y="1040"/>
                  </a:cubicBezTo>
                  <a:cubicBezTo>
                    <a:pt x="1452" y="1075"/>
                    <a:pt x="1452" y="1075"/>
                    <a:pt x="1452" y="1075"/>
                  </a:cubicBezTo>
                  <a:cubicBezTo>
                    <a:pt x="1501" y="923"/>
                    <a:pt x="1501" y="923"/>
                    <a:pt x="1501" y="923"/>
                  </a:cubicBezTo>
                  <a:cubicBezTo>
                    <a:pt x="1347" y="854"/>
                    <a:pt x="1347" y="854"/>
                    <a:pt x="1347" y="854"/>
                  </a:cubicBezTo>
                  <a:cubicBezTo>
                    <a:pt x="1352" y="825"/>
                    <a:pt x="1354" y="794"/>
                    <a:pt x="1354" y="763"/>
                  </a:cubicBezTo>
                  <a:close/>
                  <a:moveTo>
                    <a:pt x="750" y="1200"/>
                  </a:moveTo>
                  <a:cubicBezTo>
                    <a:pt x="509" y="1200"/>
                    <a:pt x="313" y="1005"/>
                    <a:pt x="313" y="763"/>
                  </a:cubicBezTo>
                  <a:cubicBezTo>
                    <a:pt x="313" y="522"/>
                    <a:pt x="509" y="326"/>
                    <a:pt x="750" y="326"/>
                  </a:cubicBezTo>
                  <a:cubicBezTo>
                    <a:pt x="992" y="326"/>
                    <a:pt x="1188" y="522"/>
                    <a:pt x="1188" y="763"/>
                  </a:cubicBezTo>
                  <a:cubicBezTo>
                    <a:pt x="1188" y="1005"/>
                    <a:pt x="992" y="1200"/>
                    <a:pt x="750" y="1200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B42C65EB-55FD-AE55-3769-85FCDFA9E3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3228" y="2458372"/>
              <a:ext cx="479251" cy="456190"/>
            </a:xfrm>
            <a:custGeom>
              <a:avLst/>
              <a:gdLst>
                <a:gd name="T0" fmla="*/ 43 w 202"/>
                <a:gd name="T1" fmla="*/ 118 h 192"/>
                <a:gd name="T2" fmla="*/ 29 w 202"/>
                <a:gd name="T3" fmla="*/ 88 h 192"/>
                <a:gd name="T4" fmla="*/ 69 w 202"/>
                <a:gd name="T5" fmla="*/ 77 h 192"/>
                <a:gd name="T6" fmla="*/ 49 w 202"/>
                <a:gd name="T7" fmla="*/ 145 h 192"/>
                <a:gd name="T8" fmla="*/ 49 w 202"/>
                <a:gd name="T9" fmla="*/ 47 h 192"/>
                <a:gd name="T10" fmla="*/ 49 w 202"/>
                <a:gd name="T11" fmla="*/ 145 h 192"/>
                <a:gd name="T12" fmla="*/ 86 w 202"/>
                <a:gd name="T13" fmla="*/ 96 h 192"/>
                <a:gd name="T14" fmla="*/ 12 w 202"/>
                <a:gd name="T15" fmla="*/ 96 h 192"/>
                <a:gd name="T16" fmla="*/ 177 w 202"/>
                <a:gd name="T17" fmla="*/ 76 h 192"/>
                <a:gd name="T18" fmla="*/ 102 w 202"/>
                <a:gd name="T19" fmla="*/ 84 h 192"/>
                <a:gd name="T20" fmla="*/ 177 w 202"/>
                <a:gd name="T21" fmla="*/ 76 h 192"/>
                <a:gd name="T22" fmla="*/ 94 w 202"/>
                <a:gd name="T23" fmla="*/ 51 h 192"/>
                <a:gd name="T24" fmla="*/ 153 w 202"/>
                <a:gd name="T25" fmla="*/ 59 h 192"/>
                <a:gd name="T26" fmla="*/ 202 w 202"/>
                <a:gd name="T27" fmla="*/ 49 h 192"/>
                <a:gd name="T28" fmla="*/ 192 w 202"/>
                <a:gd name="T29" fmla="*/ 192 h 192"/>
                <a:gd name="T30" fmla="*/ 45 w 202"/>
                <a:gd name="T31" fmla="*/ 182 h 192"/>
                <a:gd name="T32" fmla="*/ 49 w 202"/>
                <a:gd name="T33" fmla="*/ 151 h 192"/>
                <a:gd name="T34" fmla="*/ 57 w 202"/>
                <a:gd name="T35" fmla="*/ 180 h 192"/>
                <a:gd name="T36" fmla="*/ 190 w 202"/>
                <a:gd name="T37" fmla="*/ 55 h 192"/>
                <a:gd name="T38" fmla="*/ 147 w 202"/>
                <a:gd name="T39" fmla="*/ 39 h 192"/>
                <a:gd name="T40" fmla="*/ 57 w 202"/>
                <a:gd name="T41" fmla="*/ 12 h 192"/>
                <a:gd name="T42" fmla="*/ 49 w 202"/>
                <a:gd name="T43" fmla="*/ 41 h 192"/>
                <a:gd name="T44" fmla="*/ 45 w 202"/>
                <a:gd name="T45" fmla="*/ 10 h 192"/>
                <a:gd name="T46" fmla="*/ 153 w 202"/>
                <a:gd name="T47" fmla="*/ 0 h 192"/>
                <a:gd name="T48" fmla="*/ 157 w 202"/>
                <a:gd name="T49" fmla="*/ 1 h 192"/>
                <a:gd name="T50" fmla="*/ 202 w 202"/>
                <a:gd name="T51" fmla="*/ 49 h 192"/>
                <a:gd name="T52" fmla="*/ 182 w 202"/>
                <a:gd name="T53" fmla="*/ 43 h 192"/>
                <a:gd name="T54" fmla="*/ 159 w 202"/>
                <a:gd name="T55" fmla="*/ 39 h 192"/>
                <a:gd name="T56" fmla="*/ 182 w 202"/>
                <a:gd name="T57" fmla="*/ 43 h 192"/>
                <a:gd name="T58" fmla="*/ 137 w 202"/>
                <a:gd name="T59" fmla="*/ 158 h 192"/>
                <a:gd name="T60" fmla="*/ 70 w 202"/>
                <a:gd name="T61" fmla="*/ 150 h 192"/>
                <a:gd name="T62" fmla="*/ 177 w 202"/>
                <a:gd name="T63" fmla="*/ 101 h 192"/>
                <a:gd name="T64" fmla="*/ 102 w 202"/>
                <a:gd name="T65" fmla="*/ 109 h 192"/>
                <a:gd name="T66" fmla="*/ 177 w 202"/>
                <a:gd name="T67" fmla="*/ 101 h 192"/>
                <a:gd name="T68" fmla="*/ 95 w 202"/>
                <a:gd name="T69" fmla="*/ 125 h 192"/>
                <a:gd name="T70" fmla="*/ 177 w 202"/>
                <a:gd name="T71" fmla="*/ 13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2" h="192">
                  <a:moveTo>
                    <a:pt x="78" y="87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69" y="77"/>
                    <a:pt x="69" y="77"/>
                    <a:pt x="69" y="77"/>
                  </a:cubicBezTo>
                  <a:lnTo>
                    <a:pt x="78" y="87"/>
                  </a:lnTo>
                  <a:close/>
                  <a:moveTo>
                    <a:pt x="49" y="145"/>
                  </a:moveTo>
                  <a:cubicBezTo>
                    <a:pt x="22" y="145"/>
                    <a:pt x="0" y="123"/>
                    <a:pt x="0" y="96"/>
                  </a:cubicBezTo>
                  <a:cubicBezTo>
                    <a:pt x="0" y="69"/>
                    <a:pt x="22" y="47"/>
                    <a:pt x="49" y="47"/>
                  </a:cubicBezTo>
                  <a:cubicBezTo>
                    <a:pt x="76" y="47"/>
                    <a:pt x="98" y="69"/>
                    <a:pt x="98" y="96"/>
                  </a:cubicBezTo>
                  <a:cubicBezTo>
                    <a:pt x="98" y="123"/>
                    <a:pt x="76" y="145"/>
                    <a:pt x="49" y="145"/>
                  </a:cubicBezTo>
                  <a:moveTo>
                    <a:pt x="49" y="133"/>
                  </a:moveTo>
                  <a:cubicBezTo>
                    <a:pt x="69" y="133"/>
                    <a:pt x="86" y="116"/>
                    <a:pt x="86" y="96"/>
                  </a:cubicBezTo>
                  <a:cubicBezTo>
                    <a:pt x="86" y="76"/>
                    <a:pt x="69" y="59"/>
                    <a:pt x="49" y="59"/>
                  </a:cubicBezTo>
                  <a:cubicBezTo>
                    <a:pt x="29" y="59"/>
                    <a:pt x="12" y="76"/>
                    <a:pt x="12" y="96"/>
                  </a:cubicBezTo>
                  <a:cubicBezTo>
                    <a:pt x="12" y="116"/>
                    <a:pt x="29" y="133"/>
                    <a:pt x="49" y="133"/>
                  </a:cubicBezTo>
                  <a:moveTo>
                    <a:pt x="177" y="76"/>
                  </a:moveTo>
                  <a:cubicBezTo>
                    <a:pt x="100" y="76"/>
                    <a:pt x="100" y="76"/>
                    <a:pt x="100" y="76"/>
                  </a:cubicBezTo>
                  <a:cubicBezTo>
                    <a:pt x="101" y="79"/>
                    <a:pt x="102" y="81"/>
                    <a:pt x="102" y="84"/>
                  </a:cubicBezTo>
                  <a:cubicBezTo>
                    <a:pt x="177" y="84"/>
                    <a:pt x="177" y="84"/>
                    <a:pt x="177" y="84"/>
                  </a:cubicBezTo>
                  <a:lnTo>
                    <a:pt x="177" y="76"/>
                  </a:lnTo>
                  <a:close/>
                  <a:moveTo>
                    <a:pt x="144" y="51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0" y="58"/>
                    <a:pt x="147" y="55"/>
                    <a:pt x="144" y="51"/>
                  </a:cubicBezTo>
                  <a:moveTo>
                    <a:pt x="202" y="49"/>
                  </a:moveTo>
                  <a:cubicBezTo>
                    <a:pt x="202" y="182"/>
                    <a:pt x="202" y="182"/>
                    <a:pt x="202" y="182"/>
                  </a:cubicBezTo>
                  <a:cubicBezTo>
                    <a:pt x="202" y="188"/>
                    <a:pt x="198" y="192"/>
                    <a:pt x="192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49" y="192"/>
                    <a:pt x="45" y="188"/>
                    <a:pt x="45" y="182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6" y="151"/>
                    <a:pt x="48" y="151"/>
                    <a:pt x="49" y="151"/>
                  </a:cubicBezTo>
                  <a:cubicBezTo>
                    <a:pt x="52" y="151"/>
                    <a:pt x="54" y="150"/>
                    <a:pt x="57" y="15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190" y="180"/>
                    <a:pt x="190" y="180"/>
                    <a:pt x="190" y="180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54" y="55"/>
                    <a:pt x="147" y="48"/>
                    <a:pt x="147" y="39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4" y="42"/>
                    <a:pt x="52" y="41"/>
                    <a:pt x="49" y="41"/>
                  </a:cubicBezTo>
                  <a:cubicBezTo>
                    <a:pt x="48" y="41"/>
                    <a:pt x="46" y="41"/>
                    <a:pt x="45" y="42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9" y="0"/>
                    <a:pt x="5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200" y="44"/>
                    <a:pt x="200" y="44"/>
                    <a:pt x="200" y="44"/>
                  </a:cubicBezTo>
                  <a:cubicBezTo>
                    <a:pt x="202" y="46"/>
                    <a:pt x="202" y="46"/>
                    <a:pt x="202" y="49"/>
                  </a:cubicBezTo>
                  <a:cubicBezTo>
                    <a:pt x="202" y="49"/>
                    <a:pt x="202" y="49"/>
                    <a:pt x="202" y="49"/>
                  </a:cubicBezTo>
                  <a:moveTo>
                    <a:pt x="182" y="43"/>
                  </a:moveTo>
                  <a:cubicBezTo>
                    <a:pt x="159" y="20"/>
                    <a:pt x="159" y="20"/>
                    <a:pt x="159" y="20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42"/>
                    <a:pt x="161" y="43"/>
                    <a:pt x="163" y="43"/>
                  </a:cubicBezTo>
                  <a:lnTo>
                    <a:pt x="182" y="43"/>
                  </a:lnTo>
                  <a:close/>
                  <a:moveTo>
                    <a:pt x="70" y="158"/>
                  </a:moveTo>
                  <a:cubicBezTo>
                    <a:pt x="137" y="158"/>
                    <a:pt x="137" y="158"/>
                    <a:pt x="137" y="158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70" y="150"/>
                    <a:pt x="70" y="150"/>
                    <a:pt x="70" y="150"/>
                  </a:cubicBezTo>
                  <a:lnTo>
                    <a:pt x="70" y="158"/>
                  </a:lnTo>
                  <a:close/>
                  <a:moveTo>
                    <a:pt x="177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3"/>
                    <a:pt x="103" y="106"/>
                    <a:pt x="102" y="109"/>
                  </a:cubicBezTo>
                  <a:cubicBezTo>
                    <a:pt x="177" y="109"/>
                    <a:pt x="177" y="109"/>
                    <a:pt x="177" y="109"/>
                  </a:cubicBezTo>
                  <a:lnTo>
                    <a:pt x="177" y="101"/>
                  </a:lnTo>
                  <a:close/>
                  <a:moveTo>
                    <a:pt x="177" y="125"/>
                  </a:moveTo>
                  <a:cubicBezTo>
                    <a:pt x="95" y="125"/>
                    <a:pt x="95" y="125"/>
                    <a:pt x="95" y="125"/>
                  </a:cubicBezTo>
                  <a:cubicBezTo>
                    <a:pt x="93" y="128"/>
                    <a:pt x="91" y="131"/>
                    <a:pt x="89" y="133"/>
                  </a:cubicBezTo>
                  <a:cubicBezTo>
                    <a:pt x="177" y="133"/>
                    <a:pt x="177" y="133"/>
                    <a:pt x="177" y="133"/>
                  </a:cubicBezTo>
                  <a:lnTo>
                    <a:pt x="177" y="125"/>
                  </a:ln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AutoShape 1">
              <a:extLst>
                <a:ext uri="{FF2B5EF4-FFF2-40B4-BE49-F238E27FC236}">
                  <a16:creationId xmlns:a16="http://schemas.microsoft.com/office/drawing/2014/main" id="{573AE7DA-CF04-C3D9-D131-D524459D2F45}"/>
                </a:ext>
              </a:extLst>
            </p:cNvPr>
            <p:cNvSpPr>
              <a:spLocks/>
            </p:cNvSpPr>
            <p:nvPr/>
          </p:nvSpPr>
          <p:spPr bwMode="auto">
            <a:xfrm rot="9350780">
              <a:off x="8127565" y="1992247"/>
              <a:ext cx="813670" cy="549683"/>
            </a:xfrm>
            <a:custGeom>
              <a:avLst/>
              <a:gdLst/>
              <a:ahLst/>
              <a:cxnLst/>
              <a:rect l="0" t="0" r="r" b="b"/>
              <a:pathLst>
                <a:path w="21563" h="21550">
                  <a:moveTo>
                    <a:pt x="19158" y="21550"/>
                  </a:moveTo>
                  <a:cubicBezTo>
                    <a:pt x="19059" y="21550"/>
                    <a:pt x="18961" y="21485"/>
                    <a:pt x="18892" y="21360"/>
                  </a:cubicBezTo>
                  <a:cubicBezTo>
                    <a:pt x="18836" y="21259"/>
                    <a:pt x="18809" y="21134"/>
                    <a:pt x="18809" y="21011"/>
                  </a:cubicBezTo>
                  <a:cubicBezTo>
                    <a:pt x="18809" y="20858"/>
                    <a:pt x="18850" y="20707"/>
                    <a:pt x="18932" y="20600"/>
                  </a:cubicBezTo>
                  <a:lnTo>
                    <a:pt x="20029" y="19160"/>
                  </a:lnTo>
                  <a:cubicBezTo>
                    <a:pt x="16275" y="19899"/>
                    <a:pt x="12075" y="18887"/>
                    <a:pt x="8552" y="16342"/>
                  </a:cubicBezTo>
                  <a:cubicBezTo>
                    <a:pt x="3992" y="13047"/>
                    <a:pt x="958" y="7476"/>
                    <a:pt x="8" y="653"/>
                  </a:cubicBezTo>
                  <a:cubicBezTo>
                    <a:pt x="-33" y="362"/>
                    <a:pt x="87" y="75"/>
                    <a:pt x="275" y="12"/>
                  </a:cubicBezTo>
                  <a:cubicBezTo>
                    <a:pt x="464" y="-50"/>
                    <a:pt x="650" y="135"/>
                    <a:pt x="690" y="426"/>
                  </a:cubicBezTo>
                  <a:cubicBezTo>
                    <a:pt x="1848" y="8738"/>
                    <a:pt x="5765" y="13138"/>
                    <a:pt x="8848" y="15365"/>
                  </a:cubicBezTo>
                  <a:cubicBezTo>
                    <a:pt x="12353" y="17897"/>
                    <a:pt x="16546" y="18862"/>
                    <a:pt x="20249" y="18025"/>
                  </a:cubicBezTo>
                  <a:lnTo>
                    <a:pt x="18871" y="16708"/>
                  </a:lnTo>
                  <a:cubicBezTo>
                    <a:pt x="18707" y="16552"/>
                    <a:pt x="18656" y="16219"/>
                    <a:pt x="18758" y="15966"/>
                  </a:cubicBezTo>
                  <a:cubicBezTo>
                    <a:pt x="18859" y="15713"/>
                    <a:pt x="19074" y="15635"/>
                    <a:pt x="19239" y="15792"/>
                  </a:cubicBezTo>
                  <a:lnTo>
                    <a:pt x="21395" y="17853"/>
                  </a:lnTo>
                  <a:cubicBezTo>
                    <a:pt x="21449" y="17904"/>
                    <a:pt x="21493" y="17976"/>
                    <a:pt x="21524" y="18066"/>
                  </a:cubicBezTo>
                  <a:cubicBezTo>
                    <a:pt x="21524" y="18066"/>
                    <a:pt x="21524" y="18066"/>
                    <a:pt x="21524" y="18066"/>
                  </a:cubicBezTo>
                  <a:cubicBezTo>
                    <a:pt x="21524" y="18066"/>
                    <a:pt x="21524" y="18066"/>
                    <a:pt x="21524" y="18067"/>
                  </a:cubicBezTo>
                  <a:cubicBezTo>
                    <a:pt x="21527" y="18076"/>
                    <a:pt x="21530" y="18085"/>
                    <a:pt x="21532" y="18095"/>
                  </a:cubicBezTo>
                  <a:cubicBezTo>
                    <a:pt x="21533" y="18095"/>
                    <a:pt x="21533" y="18095"/>
                    <a:pt x="21533" y="18096"/>
                  </a:cubicBezTo>
                  <a:cubicBezTo>
                    <a:pt x="21558" y="18184"/>
                    <a:pt x="21567" y="18280"/>
                    <a:pt x="21560" y="18372"/>
                  </a:cubicBezTo>
                  <a:cubicBezTo>
                    <a:pt x="21560" y="18372"/>
                    <a:pt x="21560" y="18372"/>
                    <a:pt x="21560" y="18373"/>
                  </a:cubicBezTo>
                  <a:cubicBezTo>
                    <a:pt x="21558" y="18402"/>
                    <a:pt x="21555" y="18430"/>
                    <a:pt x="21550" y="18458"/>
                  </a:cubicBezTo>
                  <a:cubicBezTo>
                    <a:pt x="21549" y="18458"/>
                    <a:pt x="21549" y="18458"/>
                    <a:pt x="21549" y="18458"/>
                  </a:cubicBezTo>
                  <a:cubicBezTo>
                    <a:pt x="21549" y="18459"/>
                    <a:pt x="21549" y="18459"/>
                    <a:pt x="21549" y="18459"/>
                  </a:cubicBezTo>
                  <a:cubicBezTo>
                    <a:pt x="21532" y="18557"/>
                    <a:pt x="21496" y="18647"/>
                    <a:pt x="21444" y="18718"/>
                  </a:cubicBezTo>
                  <a:cubicBezTo>
                    <a:pt x="21443" y="18719"/>
                    <a:pt x="21443" y="18719"/>
                    <a:pt x="21443" y="18719"/>
                  </a:cubicBezTo>
                  <a:cubicBezTo>
                    <a:pt x="21443" y="18719"/>
                    <a:pt x="21443" y="18720"/>
                    <a:pt x="21442" y="18720"/>
                  </a:cubicBezTo>
                  <a:cubicBezTo>
                    <a:pt x="21443" y="18721"/>
                    <a:pt x="21442" y="18721"/>
                    <a:pt x="21442" y="18721"/>
                  </a:cubicBezTo>
                  <a:cubicBezTo>
                    <a:pt x="21442" y="18721"/>
                    <a:pt x="21442" y="18721"/>
                    <a:pt x="21441" y="18722"/>
                  </a:cubicBezTo>
                  <a:cubicBezTo>
                    <a:pt x="21441" y="18722"/>
                    <a:pt x="21440" y="18723"/>
                    <a:pt x="21440" y="18723"/>
                  </a:cubicBezTo>
                  <a:cubicBezTo>
                    <a:pt x="21440" y="18724"/>
                    <a:pt x="21440" y="18724"/>
                    <a:pt x="21439" y="18724"/>
                  </a:cubicBezTo>
                  <a:lnTo>
                    <a:pt x="19384" y="21422"/>
                  </a:lnTo>
                  <a:cubicBezTo>
                    <a:pt x="19318" y="21508"/>
                    <a:pt x="19238" y="21550"/>
                    <a:pt x="19158" y="21550"/>
                  </a:cubicBezTo>
                  <a:close/>
                  <a:moveTo>
                    <a:pt x="19158" y="21550"/>
                  </a:moveTo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6A27037-0EB4-988D-24AD-EC7C53F04DE2}"/>
                </a:ext>
              </a:extLst>
            </p:cNvPr>
            <p:cNvGrpSpPr/>
            <p:nvPr/>
          </p:nvGrpSpPr>
          <p:grpSpPr>
            <a:xfrm>
              <a:off x="9075094" y="2414470"/>
              <a:ext cx="417997" cy="340113"/>
              <a:chOff x="10074275" y="4479132"/>
              <a:chExt cx="464344" cy="377825"/>
            </a:xfrm>
            <a:solidFill>
              <a:schemeClr val="accent3"/>
            </a:solidFill>
          </p:grpSpPr>
          <p:sp>
            <p:nvSpPr>
              <p:cNvPr id="22" name="AutoShape 5">
                <a:extLst>
                  <a:ext uri="{FF2B5EF4-FFF2-40B4-BE49-F238E27FC236}">
                    <a16:creationId xmlns:a16="http://schemas.microsoft.com/office/drawing/2014/main" id="{8EE4298C-5874-163E-B837-8A6EBFED0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3" name="AutoShape 6">
                <a:extLst>
                  <a:ext uri="{FF2B5EF4-FFF2-40B4-BE49-F238E27FC236}">
                    <a16:creationId xmlns:a16="http://schemas.microsoft.com/office/drawing/2014/main" id="{1FAA5C5F-8A86-8DB7-6AC1-2CF1E7004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238EBA2-0D83-4615-E287-BBC037E8A53A}"/>
              </a:ext>
            </a:extLst>
          </p:cNvPr>
          <p:cNvGrpSpPr/>
          <p:nvPr/>
        </p:nvGrpSpPr>
        <p:grpSpPr>
          <a:xfrm>
            <a:off x="6874875" y="4021044"/>
            <a:ext cx="2809643" cy="1598489"/>
            <a:chOff x="6874875" y="4030281"/>
            <a:chExt cx="2809643" cy="1598489"/>
          </a:xfrm>
        </p:grpSpPr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C59DCBB8-EA10-38CE-45B9-1793EAE1FC7E}"/>
                </a:ext>
              </a:extLst>
            </p:cNvPr>
            <p:cNvSpPr>
              <a:spLocks noEditPoints="1"/>
            </p:cNvSpPr>
            <p:nvPr/>
          </p:nvSpPr>
          <p:spPr bwMode="auto">
            <a:xfrm rot="20638373">
              <a:off x="6874875" y="4030281"/>
              <a:ext cx="1533784" cy="1559290"/>
            </a:xfrm>
            <a:custGeom>
              <a:avLst/>
              <a:gdLst>
                <a:gd name="T0" fmla="*/ 1354 w 1501"/>
                <a:gd name="T1" fmla="*/ 763 h 1526"/>
                <a:gd name="T2" fmla="*/ 1347 w 1501"/>
                <a:gd name="T3" fmla="*/ 672 h 1526"/>
                <a:gd name="T4" fmla="*/ 1501 w 1501"/>
                <a:gd name="T5" fmla="*/ 603 h 1526"/>
                <a:gd name="T6" fmla="*/ 1452 w 1501"/>
                <a:gd name="T7" fmla="*/ 451 h 1526"/>
                <a:gd name="T8" fmla="*/ 1287 w 1501"/>
                <a:gd name="T9" fmla="*/ 486 h 1526"/>
                <a:gd name="T10" fmla="*/ 1180 w 1501"/>
                <a:gd name="T11" fmla="*/ 338 h 1526"/>
                <a:gd name="T12" fmla="*/ 1264 w 1501"/>
                <a:gd name="T13" fmla="*/ 192 h 1526"/>
                <a:gd name="T14" fmla="*/ 1135 w 1501"/>
                <a:gd name="T15" fmla="*/ 99 h 1526"/>
                <a:gd name="T16" fmla="*/ 1022 w 1501"/>
                <a:gd name="T17" fmla="*/ 224 h 1526"/>
                <a:gd name="T18" fmla="*/ 848 w 1501"/>
                <a:gd name="T19" fmla="*/ 167 h 1526"/>
                <a:gd name="T20" fmla="*/ 830 w 1501"/>
                <a:gd name="T21" fmla="*/ 0 h 1526"/>
                <a:gd name="T22" fmla="*/ 671 w 1501"/>
                <a:gd name="T23" fmla="*/ 0 h 1526"/>
                <a:gd name="T24" fmla="*/ 653 w 1501"/>
                <a:gd name="T25" fmla="*/ 167 h 1526"/>
                <a:gd name="T26" fmla="*/ 479 w 1501"/>
                <a:gd name="T27" fmla="*/ 224 h 1526"/>
                <a:gd name="T28" fmla="*/ 366 w 1501"/>
                <a:gd name="T29" fmla="*/ 99 h 1526"/>
                <a:gd name="T30" fmla="*/ 237 w 1501"/>
                <a:gd name="T31" fmla="*/ 192 h 1526"/>
                <a:gd name="T32" fmla="*/ 322 w 1501"/>
                <a:gd name="T33" fmla="*/ 338 h 1526"/>
                <a:gd name="T34" fmla="*/ 214 w 1501"/>
                <a:gd name="T35" fmla="*/ 486 h 1526"/>
                <a:gd name="T36" fmla="*/ 49 w 1501"/>
                <a:gd name="T37" fmla="*/ 451 h 1526"/>
                <a:gd name="T38" fmla="*/ 0 w 1501"/>
                <a:gd name="T39" fmla="*/ 603 h 1526"/>
                <a:gd name="T40" fmla="*/ 154 w 1501"/>
                <a:gd name="T41" fmla="*/ 672 h 1526"/>
                <a:gd name="T42" fmla="*/ 147 w 1501"/>
                <a:gd name="T43" fmla="*/ 763 h 1526"/>
                <a:gd name="T44" fmla="*/ 154 w 1501"/>
                <a:gd name="T45" fmla="*/ 854 h 1526"/>
                <a:gd name="T46" fmla="*/ 0 w 1501"/>
                <a:gd name="T47" fmla="*/ 923 h 1526"/>
                <a:gd name="T48" fmla="*/ 49 w 1501"/>
                <a:gd name="T49" fmla="*/ 1075 h 1526"/>
                <a:gd name="T50" fmla="*/ 214 w 1501"/>
                <a:gd name="T51" fmla="*/ 1040 h 1526"/>
                <a:gd name="T52" fmla="*/ 322 w 1501"/>
                <a:gd name="T53" fmla="*/ 1187 h 1526"/>
                <a:gd name="T54" fmla="*/ 237 w 1501"/>
                <a:gd name="T55" fmla="*/ 1334 h 1526"/>
                <a:gd name="T56" fmla="*/ 366 w 1501"/>
                <a:gd name="T57" fmla="*/ 1427 h 1526"/>
                <a:gd name="T58" fmla="*/ 479 w 1501"/>
                <a:gd name="T59" fmla="*/ 1302 h 1526"/>
                <a:gd name="T60" fmla="*/ 653 w 1501"/>
                <a:gd name="T61" fmla="*/ 1359 h 1526"/>
                <a:gd name="T62" fmla="*/ 671 w 1501"/>
                <a:gd name="T63" fmla="*/ 1526 h 1526"/>
                <a:gd name="T64" fmla="*/ 830 w 1501"/>
                <a:gd name="T65" fmla="*/ 1526 h 1526"/>
                <a:gd name="T66" fmla="*/ 848 w 1501"/>
                <a:gd name="T67" fmla="*/ 1359 h 1526"/>
                <a:gd name="T68" fmla="*/ 1022 w 1501"/>
                <a:gd name="T69" fmla="*/ 1302 h 1526"/>
                <a:gd name="T70" fmla="*/ 1135 w 1501"/>
                <a:gd name="T71" fmla="*/ 1427 h 1526"/>
                <a:gd name="T72" fmla="*/ 1264 w 1501"/>
                <a:gd name="T73" fmla="*/ 1334 h 1526"/>
                <a:gd name="T74" fmla="*/ 1180 w 1501"/>
                <a:gd name="T75" fmla="*/ 1187 h 1526"/>
                <a:gd name="T76" fmla="*/ 1287 w 1501"/>
                <a:gd name="T77" fmla="*/ 1040 h 1526"/>
                <a:gd name="T78" fmla="*/ 1452 w 1501"/>
                <a:gd name="T79" fmla="*/ 1075 h 1526"/>
                <a:gd name="T80" fmla="*/ 1501 w 1501"/>
                <a:gd name="T81" fmla="*/ 923 h 1526"/>
                <a:gd name="T82" fmla="*/ 1347 w 1501"/>
                <a:gd name="T83" fmla="*/ 854 h 1526"/>
                <a:gd name="T84" fmla="*/ 1354 w 1501"/>
                <a:gd name="T85" fmla="*/ 763 h 1526"/>
                <a:gd name="T86" fmla="*/ 751 w 1501"/>
                <a:gd name="T87" fmla="*/ 1200 h 1526"/>
                <a:gd name="T88" fmla="*/ 313 w 1501"/>
                <a:gd name="T89" fmla="*/ 763 h 1526"/>
                <a:gd name="T90" fmla="*/ 751 w 1501"/>
                <a:gd name="T91" fmla="*/ 326 h 1526"/>
                <a:gd name="T92" fmla="*/ 1188 w 1501"/>
                <a:gd name="T93" fmla="*/ 763 h 1526"/>
                <a:gd name="T94" fmla="*/ 751 w 1501"/>
                <a:gd name="T95" fmla="*/ 120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01" h="1526">
                  <a:moveTo>
                    <a:pt x="1354" y="763"/>
                  </a:moveTo>
                  <a:cubicBezTo>
                    <a:pt x="1354" y="732"/>
                    <a:pt x="1352" y="701"/>
                    <a:pt x="1347" y="672"/>
                  </a:cubicBezTo>
                  <a:cubicBezTo>
                    <a:pt x="1501" y="603"/>
                    <a:pt x="1501" y="603"/>
                    <a:pt x="1501" y="603"/>
                  </a:cubicBezTo>
                  <a:cubicBezTo>
                    <a:pt x="1452" y="451"/>
                    <a:pt x="1452" y="451"/>
                    <a:pt x="1452" y="451"/>
                  </a:cubicBezTo>
                  <a:cubicBezTo>
                    <a:pt x="1287" y="486"/>
                    <a:pt x="1287" y="486"/>
                    <a:pt x="1287" y="486"/>
                  </a:cubicBezTo>
                  <a:cubicBezTo>
                    <a:pt x="1259" y="432"/>
                    <a:pt x="1222" y="382"/>
                    <a:pt x="1180" y="338"/>
                  </a:cubicBezTo>
                  <a:cubicBezTo>
                    <a:pt x="1264" y="192"/>
                    <a:pt x="1264" y="192"/>
                    <a:pt x="1264" y="192"/>
                  </a:cubicBezTo>
                  <a:cubicBezTo>
                    <a:pt x="1135" y="99"/>
                    <a:pt x="1135" y="99"/>
                    <a:pt x="1135" y="99"/>
                  </a:cubicBezTo>
                  <a:cubicBezTo>
                    <a:pt x="1022" y="224"/>
                    <a:pt x="1022" y="224"/>
                    <a:pt x="1022" y="224"/>
                  </a:cubicBezTo>
                  <a:cubicBezTo>
                    <a:pt x="968" y="197"/>
                    <a:pt x="910" y="177"/>
                    <a:pt x="848" y="167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671" y="0"/>
                    <a:pt x="671" y="0"/>
                    <a:pt x="671" y="0"/>
                  </a:cubicBezTo>
                  <a:cubicBezTo>
                    <a:pt x="653" y="167"/>
                    <a:pt x="653" y="167"/>
                    <a:pt x="653" y="167"/>
                  </a:cubicBezTo>
                  <a:cubicBezTo>
                    <a:pt x="592" y="177"/>
                    <a:pt x="533" y="197"/>
                    <a:pt x="479" y="224"/>
                  </a:cubicBezTo>
                  <a:cubicBezTo>
                    <a:pt x="366" y="99"/>
                    <a:pt x="366" y="99"/>
                    <a:pt x="366" y="99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322" y="338"/>
                    <a:pt x="322" y="338"/>
                    <a:pt x="322" y="338"/>
                  </a:cubicBezTo>
                  <a:cubicBezTo>
                    <a:pt x="279" y="382"/>
                    <a:pt x="242" y="432"/>
                    <a:pt x="214" y="486"/>
                  </a:cubicBezTo>
                  <a:cubicBezTo>
                    <a:pt x="49" y="451"/>
                    <a:pt x="49" y="451"/>
                    <a:pt x="49" y="451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154" y="672"/>
                    <a:pt x="154" y="672"/>
                    <a:pt x="154" y="672"/>
                  </a:cubicBezTo>
                  <a:cubicBezTo>
                    <a:pt x="149" y="701"/>
                    <a:pt x="147" y="732"/>
                    <a:pt x="147" y="763"/>
                  </a:cubicBezTo>
                  <a:cubicBezTo>
                    <a:pt x="147" y="794"/>
                    <a:pt x="149" y="825"/>
                    <a:pt x="154" y="854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49" y="1075"/>
                    <a:pt x="49" y="1075"/>
                    <a:pt x="49" y="1075"/>
                  </a:cubicBezTo>
                  <a:cubicBezTo>
                    <a:pt x="214" y="1040"/>
                    <a:pt x="214" y="1040"/>
                    <a:pt x="214" y="1040"/>
                  </a:cubicBezTo>
                  <a:cubicBezTo>
                    <a:pt x="242" y="1094"/>
                    <a:pt x="279" y="1144"/>
                    <a:pt x="322" y="1187"/>
                  </a:cubicBezTo>
                  <a:cubicBezTo>
                    <a:pt x="237" y="1334"/>
                    <a:pt x="237" y="1334"/>
                    <a:pt x="237" y="1334"/>
                  </a:cubicBezTo>
                  <a:cubicBezTo>
                    <a:pt x="366" y="1427"/>
                    <a:pt x="366" y="1427"/>
                    <a:pt x="366" y="1427"/>
                  </a:cubicBezTo>
                  <a:cubicBezTo>
                    <a:pt x="479" y="1302"/>
                    <a:pt x="479" y="1302"/>
                    <a:pt x="479" y="1302"/>
                  </a:cubicBezTo>
                  <a:cubicBezTo>
                    <a:pt x="533" y="1329"/>
                    <a:pt x="592" y="1349"/>
                    <a:pt x="653" y="1359"/>
                  </a:cubicBezTo>
                  <a:cubicBezTo>
                    <a:pt x="671" y="1526"/>
                    <a:pt x="671" y="1526"/>
                    <a:pt x="671" y="1526"/>
                  </a:cubicBezTo>
                  <a:cubicBezTo>
                    <a:pt x="830" y="1526"/>
                    <a:pt x="830" y="1526"/>
                    <a:pt x="830" y="1526"/>
                  </a:cubicBezTo>
                  <a:cubicBezTo>
                    <a:pt x="848" y="1359"/>
                    <a:pt x="848" y="1359"/>
                    <a:pt x="848" y="1359"/>
                  </a:cubicBezTo>
                  <a:cubicBezTo>
                    <a:pt x="910" y="1349"/>
                    <a:pt x="968" y="1329"/>
                    <a:pt x="1022" y="1302"/>
                  </a:cubicBezTo>
                  <a:cubicBezTo>
                    <a:pt x="1135" y="1427"/>
                    <a:pt x="1135" y="1427"/>
                    <a:pt x="1135" y="1427"/>
                  </a:cubicBezTo>
                  <a:cubicBezTo>
                    <a:pt x="1264" y="1334"/>
                    <a:pt x="1264" y="1334"/>
                    <a:pt x="1264" y="1334"/>
                  </a:cubicBezTo>
                  <a:cubicBezTo>
                    <a:pt x="1180" y="1187"/>
                    <a:pt x="1180" y="1187"/>
                    <a:pt x="1180" y="1187"/>
                  </a:cubicBezTo>
                  <a:cubicBezTo>
                    <a:pt x="1222" y="1144"/>
                    <a:pt x="1259" y="1094"/>
                    <a:pt x="1287" y="1040"/>
                  </a:cubicBezTo>
                  <a:cubicBezTo>
                    <a:pt x="1452" y="1075"/>
                    <a:pt x="1452" y="1075"/>
                    <a:pt x="1452" y="1075"/>
                  </a:cubicBezTo>
                  <a:cubicBezTo>
                    <a:pt x="1501" y="923"/>
                    <a:pt x="1501" y="923"/>
                    <a:pt x="1501" y="923"/>
                  </a:cubicBezTo>
                  <a:cubicBezTo>
                    <a:pt x="1347" y="854"/>
                    <a:pt x="1347" y="854"/>
                    <a:pt x="1347" y="854"/>
                  </a:cubicBezTo>
                  <a:cubicBezTo>
                    <a:pt x="1352" y="825"/>
                    <a:pt x="1354" y="794"/>
                    <a:pt x="1354" y="763"/>
                  </a:cubicBezTo>
                  <a:close/>
                  <a:moveTo>
                    <a:pt x="751" y="1200"/>
                  </a:moveTo>
                  <a:cubicBezTo>
                    <a:pt x="509" y="1200"/>
                    <a:pt x="313" y="1005"/>
                    <a:pt x="313" y="763"/>
                  </a:cubicBezTo>
                  <a:cubicBezTo>
                    <a:pt x="313" y="521"/>
                    <a:pt x="509" y="326"/>
                    <a:pt x="751" y="326"/>
                  </a:cubicBezTo>
                  <a:cubicBezTo>
                    <a:pt x="992" y="326"/>
                    <a:pt x="1188" y="521"/>
                    <a:pt x="1188" y="763"/>
                  </a:cubicBezTo>
                  <a:cubicBezTo>
                    <a:pt x="1188" y="1005"/>
                    <a:pt x="992" y="1200"/>
                    <a:pt x="751" y="1200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8">
              <a:extLst>
                <a:ext uri="{FF2B5EF4-FFF2-40B4-BE49-F238E27FC236}">
                  <a16:creationId xmlns:a16="http://schemas.microsoft.com/office/drawing/2014/main" id="{8420D4BC-A112-8B09-E469-482057BFAC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3893" y="4581793"/>
              <a:ext cx="375749" cy="456266"/>
            </a:xfrm>
            <a:custGeom>
              <a:avLst/>
              <a:gdLst>
                <a:gd name="T0" fmla="*/ 35 w 142"/>
                <a:gd name="T1" fmla="*/ 82 h 173"/>
                <a:gd name="T2" fmla="*/ 23 w 142"/>
                <a:gd name="T3" fmla="*/ 95 h 173"/>
                <a:gd name="T4" fmla="*/ 23 w 142"/>
                <a:gd name="T5" fmla="*/ 139 h 173"/>
                <a:gd name="T6" fmla="*/ 35 w 142"/>
                <a:gd name="T7" fmla="*/ 127 h 173"/>
                <a:gd name="T8" fmla="*/ 23 w 142"/>
                <a:gd name="T9" fmla="*/ 139 h 173"/>
                <a:gd name="T10" fmla="*/ 35 w 142"/>
                <a:gd name="T11" fmla="*/ 73 h 173"/>
                <a:gd name="T12" fmla="*/ 23 w 142"/>
                <a:gd name="T13" fmla="*/ 60 h 173"/>
                <a:gd name="T14" fmla="*/ 23 w 142"/>
                <a:gd name="T15" fmla="*/ 117 h 173"/>
                <a:gd name="T16" fmla="*/ 35 w 142"/>
                <a:gd name="T17" fmla="*/ 104 h 173"/>
                <a:gd name="T18" fmla="*/ 23 w 142"/>
                <a:gd name="T19" fmla="*/ 117 h 173"/>
                <a:gd name="T20" fmla="*/ 119 w 142"/>
                <a:gd name="T21" fmla="*/ 139 h 173"/>
                <a:gd name="T22" fmla="*/ 44 w 142"/>
                <a:gd name="T23" fmla="*/ 132 h 173"/>
                <a:gd name="T24" fmla="*/ 44 w 142"/>
                <a:gd name="T25" fmla="*/ 73 h 173"/>
                <a:gd name="T26" fmla="*/ 119 w 142"/>
                <a:gd name="T27" fmla="*/ 65 h 173"/>
                <a:gd name="T28" fmla="*/ 44 w 142"/>
                <a:gd name="T29" fmla="*/ 73 h 173"/>
                <a:gd name="T30" fmla="*/ 119 w 142"/>
                <a:gd name="T31" fmla="*/ 95 h 173"/>
                <a:gd name="T32" fmla="*/ 44 w 142"/>
                <a:gd name="T33" fmla="*/ 88 h 173"/>
                <a:gd name="T34" fmla="*/ 44 w 142"/>
                <a:gd name="T35" fmla="*/ 117 h 173"/>
                <a:gd name="T36" fmla="*/ 119 w 142"/>
                <a:gd name="T37" fmla="*/ 110 h 173"/>
                <a:gd name="T38" fmla="*/ 44 w 142"/>
                <a:gd name="T39" fmla="*/ 117 h 173"/>
                <a:gd name="T40" fmla="*/ 142 w 142"/>
                <a:gd name="T41" fmla="*/ 164 h 173"/>
                <a:gd name="T42" fmla="*/ 9 w 142"/>
                <a:gd name="T43" fmla="*/ 173 h 173"/>
                <a:gd name="T44" fmla="*/ 0 w 142"/>
                <a:gd name="T45" fmla="*/ 9 h 173"/>
                <a:gd name="T46" fmla="*/ 97 w 142"/>
                <a:gd name="T47" fmla="*/ 0 h 173"/>
                <a:gd name="T48" fmla="*/ 101 w 142"/>
                <a:gd name="T49" fmla="*/ 2 h 173"/>
                <a:gd name="T50" fmla="*/ 141 w 142"/>
                <a:gd name="T51" fmla="*/ 44 h 173"/>
                <a:gd name="T52" fmla="*/ 103 w 142"/>
                <a:gd name="T53" fmla="*/ 36 h 173"/>
                <a:gd name="T54" fmla="*/ 124 w 142"/>
                <a:gd name="T55" fmla="*/ 39 h 173"/>
                <a:gd name="T56" fmla="*/ 103 w 142"/>
                <a:gd name="T57" fmla="*/ 36 h 173"/>
                <a:gd name="T58" fmla="*/ 106 w 142"/>
                <a:gd name="T59" fmla="*/ 50 h 173"/>
                <a:gd name="T60" fmla="*/ 92 w 142"/>
                <a:gd name="T61" fmla="*/ 11 h 173"/>
                <a:gd name="T62" fmla="*/ 11 w 142"/>
                <a:gd name="T63" fmla="*/ 162 h 173"/>
                <a:gd name="T64" fmla="*/ 131 w 142"/>
                <a:gd name="T65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2" h="173">
                  <a:moveTo>
                    <a:pt x="23" y="82"/>
                  </a:moveTo>
                  <a:cubicBezTo>
                    <a:pt x="35" y="82"/>
                    <a:pt x="35" y="82"/>
                    <a:pt x="35" y="82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23" y="95"/>
                    <a:pt x="23" y="95"/>
                    <a:pt x="23" y="95"/>
                  </a:cubicBezTo>
                  <a:lnTo>
                    <a:pt x="23" y="82"/>
                  </a:lnTo>
                  <a:close/>
                  <a:moveTo>
                    <a:pt x="23" y="139"/>
                  </a:moveTo>
                  <a:cubicBezTo>
                    <a:pt x="35" y="139"/>
                    <a:pt x="35" y="139"/>
                    <a:pt x="35" y="139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23" y="127"/>
                    <a:pt x="23" y="127"/>
                    <a:pt x="23" y="127"/>
                  </a:cubicBezTo>
                  <a:lnTo>
                    <a:pt x="23" y="139"/>
                  </a:lnTo>
                  <a:close/>
                  <a:moveTo>
                    <a:pt x="23" y="73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23" y="60"/>
                    <a:pt x="23" y="60"/>
                    <a:pt x="23" y="60"/>
                  </a:cubicBezTo>
                  <a:lnTo>
                    <a:pt x="23" y="73"/>
                  </a:lnTo>
                  <a:close/>
                  <a:moveTo>
                    <a:pt x="23" y="117"/>
                  </a:moveTo>
                  <a:cubicBezTo>
                    <a:pt x="35" y="117"/>
                    <a:pt x="35" y="117"/>
                    <a:pt x="35" y="117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23" y="104"/>
                    <a:pt x="23" y="104"/>
                    <a:pt x="23" y="104"/>
                  </a:cubicBezTo>
                  <a:lnTo>
                    <a:pt x="23" y="117"/>
                  </a:lnTo>
                  <a:close/>
                  <a:moveTo>
                    <a:pt x="44" y="139"/>
                  </a:moveTo>
                  <a:cubicBezTo>
                    <a:pt x="119" y="139"/>
                    <a:pt x="119" y="139"/>
                    <a:pt x="119" y="139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44" y="132"/>
                    <a:pt x="44" y="132"/>
                    <a:pt x="44" y="132"/>
                  </a:cubicBezTo>
                  <a:lnTo>
                    <a:pt x="44" y="139"/>
                  </a:lnTo>
                  <a:close/>
                  <a:moveTo>
                    <a:pt x="44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44" y="65"/>
                    <a:pt x="44" y="65"/>
                    <a:pt x="44" y="65"/>
                  </a:cubicBezTo>
                  <a:lnTo>
                    <a:pt x="44" y="73"/>
                  </a:lnTo>
                  <a:close/>
                  <a:moveTo>
                    <a:pt x="44" y="95"/>
                  </a:moveTo>
                  <a:cubicBezTo>
                    <a:pt x="119" y="95"/>
                    <a:pt x="119" y="95"/>
                    <a:pt x="119" y="95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44" y="88"/>
                    <a:pt x="44" y="88"/>
                    <a:pt x="44" y="88"/>
                  </a:cubicBezTo>
                  <a:lnTo>
                    <a:pt x="44" y="95"/>
                  </a:lnTo>
                  <a:close/>
                  <a:moveTo>
                    <a:pt x="44" y="117"/>
                  </a:moveTo>
                  <a:cubicBezTo>
                    <a:pt x="119" y="117"/>
                    <a:pt x="119" y="117"/>
                    <a:pt x="119" y="117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44" y="110"/>
                    <a:pt x="44" y="110"/>
                    <a:pt x="44" y="110"/>
                  </a:cubicBezTo>
                  <a:lnTo>
                    <a:pt x="44" y="117"/>
                  </a:lnTo>
                  <a:close/>
                  <a:moveTo>
                    <a:pt x="142" y="44"/>
                  </a:moveTo>
                  <a:cubicBezTo>
                    <a:pt x="142" y="164"/>
                    <a:pt x="142" y="164"/>
                    <a:pt x="142" y="164"/>
                  </a:cubicBezTo>
                  <a:cubicBezTo>
                    <a:pt x="142" y="169"/>
                    <a:pt x="137" y="173"/>
                    <a:pt x="133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4" y="173"/>
                    <a:pt x="0" y="169"/>
                    <a:pt x="0" y="16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0" y="1"/>
                    <a:pt x="101" y="2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1" y="41"/>
                    <a:pt x="141" y="42"/>
                    <a:pt x="141" y="44"/>
                  </a:cubicBezTo>
                  <a:cubicBezTo>
                    <a:pt x="142" y="44"/>
                    <a:pt x="142" y="44"/>
                    <a:pt x="142" y="44"/>
                  </a:cubicBezTo>
                  <a:moveTo>
                    <a:pt x="103" y="36"/>
                  </a:moveTo>
                  <a:cubicBezTo>
                    <a:pt x="103" y="38"/>
                    <a:pt x="104" y="39"/>
                    <a:pt x="106" y="39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03" y="18"/>
                    <a:pt x="103" y="18"/>
                    <a:pt x="103" y="18"/>
                  </a:cubicBezTo>
                  <a:lnTo>
                    <a:pt x="103" y="36"/>
                  </a:lnTo>
                  <a:close/>
                  <a:moveTo>
                    <a:pt x="131" y="50"/>
                  </a:moveTo>
                  <a:cubicBezTo>
                    <a:pt x="106" y="50"/>
                    <a:pt x="106" y="50"/>
                    <a:pt x="106" y="50"/>
                  </a:cubicBezTo>
                  <a:cubicBezTo>
                    <a:pt x="98" y="50"/>
                    <a:pt x="92" y="44"/>
                    <a:pt x="92" y="36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31" y="162"/>
                    <a:pt x="131" y="162"/>
                    <a:pt x="131" y="162"/>
                  </a:cubicBezTo>
                  <a:lnTo>
                    <a:pt x="131" y="50"/>
                  </a:ln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AutoShape 1">
              <a:extLst>
                <a:ext uri="{FF2B5EF4-FFF2-40B4-BE49-F238E27FC236}">
                  <a16:creationId xmlns:a16="http://schemas.microsoft.com/office/drawing/2014/main" id="{DCB3D2BC-F734-3EE4-C3D1-6B15610DC044}"/>
                </a:ext>
              </a:extLst>
            </p:cNvPr>
            <p:cNvSpPr>
              <a:spLocks/>
            </p:cNvSpPr>
            <p:nvPr/>
          </p:nvSpPr>
          <p:spPr bwMode="auto">
            <a:xfrm rot="1317770" flipH="1">
              <a:off x="8463619" y="5039877"/>
              <a:ext cx="744293" cy="588893"/>
            </a:xfrm>
            <a:custGeom>
              <a:avLst/>
              <a:gdLst/>
              <a:ahLst/>
              <a:cxnLst/>
              <a:rect l="0" t="0" r="r" b="b"/>
              <a:pathLst>
                <a:path w="21563" h="21550">
                  <a:moveTo>
                    <a:pt x="19158" y="21550"/>
                  </a:moveTo>
                  <a:cubicBezTo>
                    <a:pt x="19059" y="21550"/>
                    <a:pt x="18961" y="21485"/>
                    <a:pt x="18892" y="21360"/>
                  </a:cubicBezTo>
                  <a:cubicBezTo>
                    <a:pt x="18836" y="21259"/>
                    <a:pt x="18809" y="21134"/>
                    <a:pt x="18809" y="21011"/>
                  </a:cubicBezTo>
                  <a:cubicBezTo>
                    <a:pt x="18809" y="20858"/>
                    <a:pt x="18850" y="20707"/>
                    <a:pt x="18932" y="20600"/>
                  </a:cubicBezTo>
                  <a:lnTo>
                    <a:pt x="20029" y="19160"/>
                  </a:lnTo>
                  <a:cubicBezTo>
                    <a:pt x="16275" y="19899"/>
                    <a:pt x="12075" y="18887"/>
                    <a:pt x="8552" y="16342"/>
                  </a:cubicBezTo>
                  <a:cubicBezTo>
                    <a:pt x="3992" y="13047"/>
                    <a:pt x="958" y="7476"/>
                    <a:pt x="8" y="653"/>
                  </a:cubicBezTo>
                  <a:cubicBezTo>
                    <a:pt x="-33" y="362"/>
                    <a:pt x="87" y="75"/>
                    <a:pt x="275" y="12"/>
                  </a:cubicBezTo>
                  <a:cubicBezTo>
                    <a:pt x="464" y="-50"/>
                    <a:pt x="650" y="135"/>
                    <a:pt x="690" y="426"/>
                  </a:cubicBezTo>
                  <a:cubicBezTo>
                    <a:pt x="1848" y="8738"/>
                    <a:pt x="5765" y="13138"/>
                    <a:pt x="8848" y="15365"/>
                  </a:cubicBezTo>
                  <a:cubicBezTo>
                    <a:pt x="12353" y="17897"/>
                    <a:pt x="16546" y="18862"/>
                    <a:pt x="20249" y="18025"/>
                  </a:cubicBezTo>
                  <a:lnTo>
                    <a:pt x="18871" y="16708"/>
                  </a:lnTo>
                  <a:cubicBezTo>
                    <a:pt x="18707" y="16552"/>
                    <a:pt x="18656" y="16219"/>
                    <a:pt x="18758" y="15966"/>
                  </a:cubicBezTo>
                  <a:cubicBezTo>
                    <a:pt x="18859" y="15713"/>
                    <a:pt x="19074" y="15635"/>
                    <a:pt x="19239" y="15792"/>
                  </a:cubicBezTo>
                  <a:lnTo>
                    <a:pt x="21395" y="17853"/>
                  </a:lnTo>
                  <a:cubicBezTo>
                    <a:pt x="21449" y="17904"/>
                    <a:pt x="21493" y="17976"/>
                    <a:pt x="21524" y="18066"/>
                  </a:cubicBezTo>
                  <a:cubicBezTo>
                    <a:pt x="21524" y="18066"/>
                    <a:pt x="21524" y="18066"/>
                    <a:pt x="21524" y="18066"/>
                  </a:cubicBezTo>
                  <a:cubicBezTo>
                    <a:pt x="21524" y="18066"/>
                    <a:pt x="21524" y="18066"/>
                    <a:pt x="21524" y="18067"/>
                  </a:cubicBezTo>
                  <a:cubicBezTo>
                    <a:pt x="21527" y="18076"/>
                    <a:pt x="21530" y="18085"/>
                    <a:pt x="21532" y="18095"/>
                  </a:cubicBezTo>
                  <a:cubicBezTo>
                    <a:pt x="21533" y="18095"/>
                    <a:pt x="21533" y="18095"/>
                    <a:pt x="21533" y="18096"/>
                  </a:cubicBezTo>
                  <a:cubicBezTo>
                    <a:pt x="21558" y="18184"/>
                    <a:pt x="21567" y="18280"/>
                    <a:pt x="21560" y="18372"/>
                  </a:cubicBezTo>
                  <a:cubicBezTo>
                    <a:pt x="21560" y="18372"/>
                    <a:pt x="21560" y="18372"/>
                    <a:pt x="21560" y="18373"/>
                  </a:cubicBezTo>
                  <a:cubicBezTo>
                    <a:pt x="21558" y="18402"/>
                    <a:pt x="21555" y="18430"/>
                    <a:pt x="21550" y="18458"/>
                  </a:cubicBezTo>
                  <a:cubicBezTo>
                    <a:pt x="21549" y="18458"/>
                    <a:pt x="21549" y="18458"/>
                    <a:pt x="21549" y="18458"/>
                  </a:cubicBezTo>
                  <a:cubicBezTo>
                    <a:pt x="21549" y="18459"/>
                    <a:pt x="21549" y="18459"/>
                    <a:pt x="21549" y="18459"/>
                  </a:cubicBezTo>
                  <a:cubicBezTo>
                    <a:pt x="21532" y="18557"/>
                    <a:pt x="21496" y="18647"/>
                    <a:pt x="21444" y="18718"/>
                  </a:cubicBezTo>
                  <a:cubicBezTo>
                    <a:pt x="21443" y="18719"/>
                    <a:pt x="21443" y="18719"/>
                    <a:pt x="21443" y="18719"/>
                  </a:cubicBezTo>
                  <a:cubicBezTo>
                    <a:pt x="21443" y="18719"/>
                    <a:pt x="21443" y="18720"/>
                    <a:pt x="21442" y="18720"/>
                  </a:cubicBezTo>
                  <a:cubicBezTo>
                    <a:pt x="21443" y="18721"/>
                    <a:pt x="21442" y="18721"/>
                    <a:pt x="21442" y="18721"/>
                  </a:cubicBezTo>
                  <a:cubicBezTo>
                    <a:pt x="21442" y="18721"/>
                    <a:pt x="21442" y="18721"/>
                    <a:pt x="21441" y="18722"/>
                  </a:cubicBezTo>
                  <a:cubicBezTo>
                    <a:pt x="21441" y="18722"/>
                    <a:pt x="21440" y="18723"/>
                    <a:pt x="21440" y="18723"/>
                  </a:cubicBezTo>
                  <a:cubicBezTo>
                    <a:pt x="21440" y="18724"/>
                    <a:pt x="21440" y="18724"/>
                    <a:pt x="21439" y="18724"/>
                  </a:cubicBezTo>
                  <a:lnTo>
                    <a:pt x="19384" y="21422"/>
                  </a:lnTo>
                  <a:cubicBezTo>
                    <a:pt x="19318" y="21508"/>
                    <a:pt x="19238" y="21550"/>
                    <a:pt x="19158" y="21550"/>
                  </a:cubicBezTo>
                  <a:close/>
                  <a:moveTo>
                    <a:pt x="19158" y="21550"/>
                  </a:moveTo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" name="AutoShape 4">
              <a:extLst>
                <a:ext uri="{FF2B5EF4-FFF2-40B4-BE49-F238E27FC236}">
                  <a16:creationId xmlns:a16="http://schemas.microsoft.com/office/drawing/2014/main" id="{E9E1B4C7-533A-BC96-855D-231F52829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5621" y="4621840"/>
              <a:ext cx="418897" cy="4203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FBBF0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3F01B49-271E-A243-9102-99A98BDE8870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C22731-76C6-2FBD-85A4-8D6C2472F08D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2D1F2D-E6C5-8FFB-1607-23682D6A12CF}"/>
              </a:ext>
            </a:extLst>
          </p:cNvPr>
          <p:cNvSpPr txBox="1"/>
          <p:nvPr/>
        </p:nvSpPr>
        <p:spPr>
          <a:xfrm>
            <a:off x="740704" y="2104925"/>
            <a:ext cx="19463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AFF7219-1BDD-99F0-56B9-F41E1B91673D}"/>
              </a:ext>
            </a:extLst>
          </p:cNvPr>
          <p:cNvSpPr txBox="1"/>
          <p:nvPr/>
        </p:nvSpPr>
        <p:spPr>
          <a:xfrm>
            <a:off x="723791" y="4642663"/>
            <a:ext cx="19463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27091C6-4C37-4EAA-A2E0-DDA75ABF695F}"/>
              </a:ext>
            </a:extLst>
          </p:cNvPr>
          <p:cNvSpPr txBox="1"/>
          <p:nvPr/>
        </p:nvSpPr>
        <p:spPr>
          <a:xfrm>
            <a:off x="9586477" y="1940711"/>
            <a:ext cx="19463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58E43FE-D026-4B57-E107-2D63BE3BF3A1}"/>
              </a:ext>
            </a:extLst>
          </p:cNvPr>
          <p:cNvSpPr txBox="1"/>
          <p:nvPr/>
        </p:nvSpPr>
        <p:spPr>
          <a:xfrm>
            <a:off x="9841889" y="4349602"/>
            <a:ext cx="19463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B4171EA-FCBD-6EDE-0EFA-A1E5125CE9B3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BA4E1E6-04DC-1808-DD1D-6F0845CD50DD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B269E1B0-134B-EAEB-114E-EA6EDCB1E89F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7CDD9B5D-734E-C487-077A-8EE340B9B305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0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445E968-2235-F395-2010-7AD2356F389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3F01B49-271E-A243-9102-99A98BDE8870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C22731-76C6-2FBD-85A4-8D6C2472F08D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B4171EA-FCBD-6EDE-0EFA-A1E5125CE9B3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BA4E1E6-04DC-1808-DD1D-6F0845CD50DD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B269E1B0-134B-EAEB-114E-EA6EDCB1E89F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7CDD9B5D-734E-C487-077A-8EE340B9B305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E927AEC1-69FE-CDE6-A974-AD52B6A624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5" r="14765" b="25711"/>
          <a:stretch/>
        </p:blipFill>
        <p:spPr>
          <a:xfrm>
            <a:off x="615027" y="2128654"/>
            <a:ext cx="5392600" cy="3186260"/>
          </a:xfrm>
          <a:prstGeom prst="roundRect">
            <a:avLst>
              <a:gd name="adj" fmla="val 9792"/>
            </a:avLst>
          </a:prstGeom>
        </p:spPr>
      </p:pic>
      <p:pic>
        <p:nvPicPr>
          <p:cNvPr id="11" name="Picture Placeholder 13">
            <a:extLst>
              <a:ext uri="{FF2B5EF4-FFF2-40B4-BE49-F238E27FC236}">
                <a16:creationId xmlns:a16="http://schemas.microsoft.com/office/drawing/2014/main" id="{724EE00F-89BB-DC43-AC78-10D1AF597E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" r="5011"/>
          <a:stretch/>
        </p:blipFill>
        <p:spPr>
          <a:xfrm>
            <a:off x="6346933" y="2128654"/>
            <a:ext cx="5392600" cy="3186260"/>
          </a:xfrm>
          <a:prstGeom prst="roundRect">
            <a:avLst>
              <a:gd name="adj" fmla="val 10784"/>
            </a:avLst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6D270ED-86C4-5918-26E8-8A0AE0FE5B94}"/>
              </a:ext>
            </a:extLst>
          </p:cNvPr>
          <p:cNvSpPr/>
          <p:nvPr/>
        </p:nvSpPr>
        <p:spPr>
          <a:xfrm flipH="1">
            <a:off x="615027" y="5025508"/>
            <a:ext cx="5392600" cy="578812"/>
          </a:xfrm>
          <a:prstGeom prst="roundRect">
            <a:avLst>
              <a:gd name="adj" fmla="val 0"/>
            </a:avLst>
          </a:prstGeom>
          <a:solidFill>
            <a:srgbClr val="FBBF0F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3A669C6-D7A9-086E-8163-6AECAA6EB3F5}"/>
              </a:ext>
            </a:extLst>
          </p:cNvPr>
          <p:cNvSpPr/>
          <p:nvPr/>
        </p:nvSpPr>
        <p:spPr>
          <a:xfrm flipH="1">
            <a:off x="6346933" y="5016081"/>
            <a:ext cx="5392600" cy="578812"/>
          </a:xfrm>
          <a:prstGeom prst="roundRect">
            <a:avLst>
              <a:gd name="adj" fmla="val 0"/>
            </a:avLst>
          </a:prstGeom>
          <a:solidFill>
            <a:srgbClr val="011446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516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05C430-8551-5F3D-2600-397188F13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445E968-2235-F395-2010-7AD2356F389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9288567-CDD3-9833-1272-B460AFB6135D}"/>
              </a:ext>
            </a:extLst>
          </p:cNvPr>
          <p:cNvGrpSpPr/>
          <p:nvPr/>
        </p:nvGrpSpPr>
        <p:grpSpPr>
          <a:xfrm>
            <a:off x="2981537" y="1822601"/>
            <a:ext cx="5472414" cy="4171957"/>
            <a:chOff x="2941294" y="1142969"/>
            <a:chExt cx="6517887" cy="496898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3144860-1C6F-AA75-58DC-F4345B8830CE}"/>
                </a:ext>
              </a:extLst>
            </p:cNvPr>
            <p:cNvGrpSpPr/>
            <p:nvPr/>
          </p:nvGrpSpPr>
          <p:grpSpPr>
            <a:xfrm>
              <a:off x="2941294" y="1142969"/>
              <a:ext cx="6517887" cy="4968984"/>
              <a:chOff x="4796906" y="1627633"/>
              <a:chExt cx="5315916" cy="4052648"/>
            </a:xfrm>
          </p:grpSpPr>
          <p:sp>
            <p:nvSpPr>
              <p:cNvPr id="5" name="Freeform 250">
                <a:extLst>
                  <a:ext uri="{FF2B5EF4-FFF2-40B4-BE49-F238E27FC236}">
                    <a16:creationId xmlns:a16="http://schemas.microsoft.com/office/drawing/2014/main" id="{FF93751B-840A-05F5-0691-3DCC1874D7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8769366" flipH="1">
                <a:off x="6283784" y="5018293"/>
                <a:ext cx="565150" cy="758825"/>
              </a:xfrm>
              <a:custGeom>
                <a:avLst/>
                <a:gdLst>
                  <a:gd name="T0" fmla="*/ 137 w 255"/>
                  <a:gd name="T1" fmla="*/ 342 h 342"/>
                  <a:gd name="T2" fmla="*/ 135 w 255"/>
                  <a:gd name="T3" fmla="*/ 342 h 342"/>
                  <a:gd name="T4" fmla="*/ 133 w 255"/>
                  <a:gd name="T5" fmla="*/ 336 h 342"/>
                  <a:gd name="T6" fmla="*/ 160 w 255"/>
                  <a:gd name="T7" fmla="*/ 222 h 342"/>
                  <a:gd name="T8" fmla="*/ 110 w 255"/>
                  <a:gd name="T9" fmla="*/ 248 h 342"/>
                  <a:gd name="T10" fmla="*/ 20 w 255"/>
                  <a:gd name="T11" fmla="*/ 213 h 342"/>
                  <a:gd name="T12" fmla="*/ 50 w 255"/>
                  <a:gd name="T13" fmla="*/ 114 h 342"/>
                  <a:gd name="T14" fmla="*/ 148 w 255"/>
                  <a:gd name="T15" fmla="*/ 153 h 342"/>
                  <a:gd name="T16" fmla="*/ 166 w 255"/>
                  <a:gd name="T17" fmla="*/ 206 h 342"/>
                  <a:gd name="T18" fmla="*/ 223 w 255"/>
                  <a:gd name="T19" fmla="*/ 17 h 342"/>
                  <a:gd name="T20" fmla="*/ 206 w 255"/>
                  <a:gd name="T21" fmla="*/ 43 h 342"/>
                  <a:gd name="T22" fmla="*/ 200 w 255"/>
                  <a:gd name="T23" fmla="*/ 44 h 342"/>
                  <a:gd name="T24" fmla="*/ 199 w 255"/>
                  <a:gd name="T25" fmla="*/ 39 h 342"/>
                  <a:gd name="T26" fmla="*/ 221 w 255"/>
                  <a:gd name="T27" fmla="*/ 5 h 342"/>
                  <a:gd name="T28" fmla="*/ 223 w 255"/>
                  <a:gd name="T29" fmla="*/ 2 h 342"/>
                  <a:gd name="T30" fmla="*/ 227 w 255"/>
                  <a:gd name="T31" fmla="*/ 1 h 342"/>
                  <a:gd name="T32" fmla="*/ 229 w 255"/>
                  <a:gd name="T33" fmla="*/ 2 h 342"/>
                  <a:gd name="T34" fmla="*/ 235 w 255"/>
                  <a:gd name="T35" fmla="*/ 6 h 342"/>
                  <a:gd name="T36" fmla="*/ 255 w 255"/>
                  <a:gd name="T37" fmla="*/ 38 h 342"/>
                  <a:gd name="T38" fmla="*/ 248 w 255"/>
                  <a:gd name="T39" fmla="*/ 43 h 342"/>
                  <a:gd name="T40" fmla="*/ 231 w 255"/>
                  <a:gd name="T41" fmla="*/ 14 h 342"/>
                  <a:gd name="T42" fmla="*/ 168 w 255"/>
                  <a:gd name="T43" fmla="*/ 216 h 342"/>
                  <a:gd name="T44" fmla="*/ 140 w 255"/>
                  <a:gd name="T45" fmla="*/ 340 h 342"/>
                  <a:gd name="T46" fmla="*/ 137 w 255"/>
                  <a:gd name="T47" fmla="*/ 342 h 342"/>
                  <a:gd name="T48" fmla="*/ 80 w 255"/>
                  <a:gd name="T49" fmla="*/ 115 h 342"/>
                  <a:gd name="T50" fmla="*/ 54 w 255"/>
                  <a:gd name="T51" fmla="*/ 122 h 342"/>
                  <a:gd name="T52" fmla="*/ 27 w 255"/>
                  <a:gd name="T53" fmla="*/ 210 h 342"/>
                  <a:gd name="T54" fmla="*/ 108 w 255"/>
                  <a:gd name="T55" fmla="*/ 240 h 342"/>
                  <a:gd name="T56" fmla="*/ 159 w 255"/>
                  <a:gd name="T57" fmla="*/ 212 h 342"/>
                  <a:gd name="T58" fmla="*/ 141 w 255"/>
                  <a:gd name="T59" fmla="*/ 157 h 342"/>
                  <a:gd name="T60" fmla="*/ 80 w 255"/>
                  <a:gd name="T61" fmla="*/ 115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5" h="342">
                    <a:moveTo>
                      <a:pt x="137" y="342"/>
                    </a:moveTo>
                    <a:cubicBezTo>
                      <a:pt x="136" y="342"/>
                      <a:pt x="135" y="342"/>
                      <a:pt x="135" y="342"/>
                    </a:cubicBezTo>
                    <a:cubicBezTo>
                      <a:pt x="133" y="341"/>
                      <a:pt x="132" y="338"/>
                      <a:pt x="133" y="336"/>
                    </a:cubicBezTo>
                    <a:cubicBezTo>
                      <a:pt x="134" y="336"/>
                      <a:pt x="165" y="284"/>
                      <a:pt x="160" y="222"/>
                    </a:cubicBezTo>
                    <a:cubicBezTo>
                      <a:pt x="145" y="235"/>
                      <a:pt x="127" y="243"/>
                      <a:pt x="110" y="248"/>
                    </a:cubicBezTo>
                    <a:cubicBezTo>
                      <a:pt x="70" y="259"/>
                      <a:pt x="34" y="245"/>
                      <a:pt x="20" y="213"/>
                    </a:cubicBezTo>
                    <a:cubicBezTo>
                      <a:pt x="0" y="168"/>
                      <a:pt x="20" y="130"/>
                      <a:pt x="50" y="114"/>
                    </a:cubicBezTo>
                    <a:cubicBezTo>
                      <a:pt x="80" y="100"/>
                      <a:pt x="121" y="106"/>
                      <a:pt x="148" y="153"/>
                    </a:cubicBezTo>
                    <a:cubicBezTo>
                      <a:pt x="158" y="170"/>
                      <a:pt x="164" y="188"/>
                      <a:pt x="166" y="206"/>
                    </a:cubicBezTo>
                    <a:cubicBezTo>
                      <a:pt x="203" y="169"/>
                      <a:pt x="229" y="106"/>
                      <a:pt x="223" y="17"/>
                    </a:cubicBezTo>
                    <a:cubicBezTo>
                      <a:pt x="206" y="43"/>
                      <a:pt x="206" y="43"/>
                      <a:pt x="206" y="43"/>
                    </a:cubicBezTo>
                    <a:cubicBezTo>
                      <a:pt x="204" y="45"/>
                      <a:pt x="202" y="45"/>
                      <a:pt x="200" y="44"/>
                    </a:cubicBezTo>
                    <a:cubicBezTo>
                      <a:pt x="198" y="43"/>
                      <a:pt x="198" y="41"/>
                      <a:pt x="199" y="39"/>
                    </a:cubicBezTo>
                    <a:cubicBezTo>
                      <a:pt x="203" y="30"/>
                      <a:pt x="212" y="12"/>
                      <a:pt x="221" y="5"/>
                    </a:cubicBezTo>
                    <a:cubicBezTo>
                      <a:pt x="223" y="2"/>
                      <a:pt x="223" y="2"/>
                      <a:pt x="223" y="2"/>
                    </a:cubicBezTo>
                    <a:cubicBezTo>
                      <a:pt x="224" y="1"/>
                      <a:pt x="225" y="0"/>
                      <a:pt x="227" y="1"/>
                    </a:cubicBezTo>
                    <a:cubicBezTo>
                      <a:pt x="228" y="1"/>
                      <a:pt x="228" y="1"/>
                      <a:pt x="229" y="2"/>
                    </a:cubicBezTo>
                    <a:cubicBezTo>
                      <a:pt x="230" y="2"/>
                      <a:pt x="233" y="3"/>
                      <a:pt x="235" y="6"/>
                    </a:cubicBezTo>
                    <a:cubicBezTo>
                      <a:pt x="243" y="19"/>
                      <a:pt x="255" y="38"/>
                      <a:pt x="255" y="38"/>
                    </a:cubicBezTo>
                    <a:cubicBezTo>
                      <a:pt x="248" y="43"/>
                      <a:pt x="248" y="43"/>
                      <a:pt x="248" y="43"/>
                    </a:cubicBezTo>
                    <a:cubicBezTo>
                      <a:pt x="248" y="43"/>
                      <a:pt x="238" y="27"/>
                      <a:pt x="231" y="14"/>
                    </a:cubicBezTo>
                    <a:cubicBezTo>
                      <a:pt x="238" y="110"/>
                      <a:pt x="209" y="178"/>
                      <a:pt x="168" y="216"/>
                    </a:cubicBezTo>
                    <a:cubicBezTo>
                      <a:pt x="175" y="283"/>
                      <a:pt x="140" y="340"/>
                      <a:pt x="140" y="340"/>
                    </a:cubicBezTo>
                    <a:cubicBezTo>
                      <a:pt x="139" y="342"/>
                      <a:pt x="138" y="342"/>
                      <a:pt x="137" y="342"/>
                    </a:cubicBezTo>
                    <a:close/>
                    <a:moveTo>
                      <a:pt x="80" y="115"/>
                    </a:moveTo>
                    <a:cubicBezTo>
                      <a:pt x="71" y="115"/>
                      <a:pt x="62" y="118"/>
                      <a:pt x="54" y="122"/>
                    </a:cubicBezTo>
                    <a:cubicBezTo>
                      <a:pt x="27" y="135"/>
                      <a:pt x="10" y="170"/>
                      <a:pt x="27" y="210"/>
                    </a:cubicBezTo>
                    <a:cubicBezTo>
                      <a:pt x="40" y="238"/>
                      <a:pt x="72" y="250"/>
                      <a:pt x="108" y="240"/>
                    </a:cubicBezTo>
                    <a:cubicBezTo>
                      <a:pt x="126" y="236"/>
                      <a:pt x="143" y="226"/>
                      <a:pt x="159" y="212"/>
                    </a:cubicBezTo>
                    <a:cubicBezTo>
                      <a:pt x="157" y="194"/>
                      <a:pt x="151" y="175"/>
                      <a:pt x="141" y="157"/>
                    </a:cubicBezTo>
                    <a:cubicBezTo>
                      <a:pt x="124" y="127"/>
                      <a:pt x="101" y="115"/>
                      <a:pt x="80" y="115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Freeform 250">
                <a:extLst>
                  <a:ext uri="{FF2B5EF4-FFF2-40B4-BE49-F238E27FC236}">
                    <a16:creationId xmlns:a16="http://schemas.microsoft.com/office/drawing/2014/main" id="{83C65E46-7F93-7533-129B-0696447951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4319024" flipH="1">
                <a:off x="6371367" y="2187958"/>
                <a:ext cx="920188" cy="1235533"/>
              </a:xfrm>
              <a:custGeom>
                <a:avLst/>
                <a:gdLst>
                  <a:gd name="T0" fmla="*/ 137 w 255"/>
                  <a:gd name="T1" fmla="*/ 342 h 342"/>
                  <a:gd name="T2" fmla="*/ 135 w 255"/>
                  <a:gd name="T3" fmla="*/ 342 h 342"/>
                  <a:gd name="T4" fmla="*/ 133 w 255"/>
                  <a:gd name="T5" fmla="*/ 336 h 342"/>
                  <a:gd name="T6" fmla="*/ 160 w 255"/>
                  <a:gd name="T7" fmla="*/ 222 h 342"/>
                  <a:gd name="T8" fmla="*/ 110 w 255"/>
                  <a:gd name="T9" fmla="*/ 248 h 342"/>
                  <a:gd name="T10" fmla="*/ 20 w 255"/>
                  <a:gd name="T11" fmla="*/ 213 h 342"/>
                  <a:gd name="T12" fmla="*/ 50 w 255"/>
                  <a:gd name="T13" fmla="*/ 114 h 342"/>
                  <a:gd name="T14" fmla="*/ 148 w 255"/>
                  <a:gd name="T15" fmla="*/ 153 h 342"/>
                  <a:gd name="T16" fmla="*/ 166 w 255"/>
                  <a:gd name="T17" fmla="*/ 206 h 342"/>
                  <a:gd name="T18" fmla="*/ 223 w 255"/>
                  <a:gd name="T19" fmla="*/ 17 h 342"/>
                  <a:gd name="T20" fmla="*/ 206 w 255"/>
                  <a:gd name="T21" fmla="*/ 43 h 342"/>
                  <a:gd name="T22" fmla="*/ 200 w 255"/>
                  <a:gd name="T23" fmla="*/ 44 h 342"/>
                  <a:gd name="T24" fmla="*/ 199 w 255"/>
                  <a:gd name="T25" fmla="*/ 39 h 342"/>
                  <a:gd name="T26" fmla="*/ 221 w 255"/>
                  <a:gd name="T27" fmla="*/ 5 h 342"/>
                  <a:gd name="T28" fmla="*/ 223 w 255"/>
                  <a:gd name="T29" fmla="*/ 2 h 342"/>
                  <a:gd name="T30" fmla="*/ 227 w 255"/>
                  <a:gd name="T31" fmla="*/ 1 h 342"/>
                  <a:gd name="T32" fmla="*/ 229 w 255"/>
                  <a:gd name="T33" fmla="*/ 2 h 342"/>
                  <a:gd name="T34" fmla="*/ 235 w 255"/>
                  <a:gd name="T35" fmla="*/ 6 h 342"/>
                  <a:gd name="T36" fmla="*/ 255 w 255"/>
                  <a:gd name="T37" fmla="*/ 38 h 342"/>
                  <a:gd name="T38" fmla="*/ 248 w 255"/>
                  <a:gd name="T39" fmla="*/ 43 h 342"/>
                  <a:gd name="T40" fmla="*/ 231 w 255"/>
                  <a:gd name="T41" fmla="*/ 14 h 342"/>
                  <a:gd name="T42" fmla="*/ 168 w 255"/>
                  <a:gd name="T43" fmla="*/ 216 h 342"/>
                  <a:gd name="T44" fmla="*/ 140 w 255"/>
                  <a:gd name="T45" fmla="*/ 340 h 342"/>
                  <a:gd name="T46" fmla="*/ 137 w 255"/>
                  <a:gd name="T47" fmla="*/ 342 h 342"/>
                  <a:gd name="T48" fmla="*/ 80 w 255"/>
                  <a:gd name="T49" fmla="*/ 115 h 342"/>
                  <a:gd name="T50" fmla="*/ 54 w 255"/>
                  <a:gd name="T51" fmla="*/ 122 h 342"/>
                  <a:gd name="T52" fmla="*/ 27 w 255"/>
                  <a:gd name="T53" fmla="*/ 210 h 342"/>
                  <a:gd name="T54" fmla="*/ 108 w 255"/>
                  <a:gd name="T55" fmla="*/ 240 h 342"/>
                  <a:gd name="T56" fmla="*/ 159 w 255"/>
                  <a:gd name="T57" fmla="*/ 212 h 342"/>
                  <a:gd name="T58" fmla="*/ 141 w 255"/>
                  <a:gd name="T59" fmla="*/ 157 h 342"/>
                  <a:gd name="T60" fmla="*/ 80 w 255"/>
                  <a:gd name="T61" fmla="*/ 115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5" h="342">
                    <a:moveTo>
                      <a:pt x="137" y="342"/>
                    </a:moveTo>
                    <a:cubicBezTo>
                      <a:pt x="136" y="342"/>
                      <a:pt x="135" y="342"/>
                      <a:pt x="135" y="342"/>
                    </a:cubicBezTo>
                    <a:cubicBezTo>
                      <a:pt x="133" y="341"/>
                      <a:pt x="132" y="338"/>
                      <a:pt x="133" y="336"/>
                    </a:cubicBezTo>
                    <a:cubicBezTo>
                      <a:pt x="134" y="336"/>
                      <a:pt x="165" y="284"/>
                      <a:pt x="160" y="222"/>
                    </a:cubicBezTo>
                    <a:cubicBezTo>
                      <a:pt x="145" y="235"/>
                      <a:pt x="127" y="243"/>
                      <a:pt x="110" y="248"/>
                    </a:cubicBezTo>
                    <a:cubicBezTo>
                      <a:pt x="70" y="259"/>
                      <a:pt x="34" y="245"/>
                      <a:pt x="20" y="213"/>
                    </a:cubicBezTo>
                    <a:cubicBezTo>
                      <a:pt x="0" y="168"/>
                      <a:pt x="20" y="130"/>
                      <a:pt x="50" y="114"/>
                    </a:cubicBezTo>
                    <a:cubicBezTo>
                      <a:pt x="80" y="100"/>
                      <a:pt x="121" y="106"/>
                      <a:pt x="148" y="153"/>
                    </a:cubicBezTo>
                    <a:cubicBezTo>
                      <a:pt x="158" y="170"/>
                      <a:pt x="164" y="188"/>
                      <a:pt x="166" y="206"/>
                    </a:cubicBezTo>
                    <a:cubicBezTo>
                      <a:pt x="203" y="169"/>
                      <a:pt x="229" y="106"/>
                      <a:pt x="223" y="17"/>
                    </a:cubicBezTo>
                    <a:cubicBezTo>
                      <a:pt x="206" y="43"/>
                      <a:pt x="206" y="43"/>
                      <a:pt x="206" y="43"/>
                    </a:cubicBezTo>
                    <a:cubicBezTo>
                      <a:pt x="204" y="45"/>
                      <a:pt x="202" y="45"/>
                      <a:pt x="200" y="44"/>
                    </a:cubicBezTo>
                    <a:cubicBezTo>
                      <a:pt x="198" y="43"/>
                      <a:pt x="198" y="41"/>
                      <a:pt x="199" y="39"/>
                    </a:cubicBezTo>
                    <a:cubicBezTo>
                      <a:pt x="203" y="30"/>
                      <a:pt x="212" y="12"/>
                      <a:pt x="221" y="5"/>
                    </a:cubicBezTo>
                    <a:cubicBezTo>
                      <a:pt x="223" y="2"/>
                      <a:pt x="223" y="2"/>
                      <a:pt x="223" y="2"/>
                    </a:cubicBezTo>
                    <a:cubicBezTo>
                      <a:pt x="224" y="1"/>
                      <a:pt x="225" y="0"/>
                      <a:pt x="227" y="1"/>
                    </a:cubicBezTo>
                    <a:cubicBezTo>
                      <a:pt x="228" y="1"/>
                      <a:pt x="228" y="1"/>
                      <a:pt x="229" y="2"/>
                    </a:cubicBezTo>
                    <a:cubicBezTo>
                      <a:pt x="230" y="2"/>
                      <a:pt x="233" y="3"/>
                      <a:pt x="235" y="6"/>
                    </a:cubicBezTo>
                    <a:cubicBezTo>
                      <a:pt x="243" y="19"/>
                      <a:pt x="255" y="38"/>
                      <a:pt x="255" y="38"/>
                    </a:cubicBezTo>
                    <a:cubicBezTo>
                      <a:pt x="248" y="43"/>
                      <a:pt x="248" y="43"/>
                      <a:pt x="248" y="43"/>
                    </a:cubicBezTo>
                    <a:cubicBezTo>
                      <a:pt x="248" y="43"/>
                      <a:pt x="238" y="27"/>
                      <a:pt x="231" y="14"/>
                    </a:cubicBezTo>
                    <a:cubicBezTo>
                      <a:pt x="238" y="110"/>
                      <a:pt x="209" y="178"/>
                      <a:pt x="168" y="216"/>
                    </a:cubicBezTo>
                    <a:cubicBezTo>
                      <a:pt x="175" y="283"/>
                      <a:pt x="140" y="340"/>
                      <a:pt x="140" y="340"/>
                    </a:cubicBezTo>
                    <a:cubicBezTo>
                      <a:pt x="139" y="342"/>
                      <a:pt x="138" y="342"/>
                      <a:pt x="137" y="342"/>
                    </a:cubicBezTo>
                    <a:close/>
                    <a:moveTo>
                      <a:pt x="80" y="115"/>
                    </a:moveTo>
                    <a:cubicBezTo>
                      <a:pt x="71" y="115"/>
                      <a:pt x="62" y="118"/>
                      <a:pt x="54" y="122"/>
                    </a:cubicBezTo>
                    <a:cubicBezTo>
                      <a:pt x="27" y="135"/>
                      <a:pt x="10" y="170"/>
                      <a:pt x="27" y="210"/>
                    </a:cubicBezTo>
                    <a:cubicBezTo>
                      <a:pt x="40" y="238"/>
                      <a:pt x="72" y="250"/>
                      <a:pt x="108" y="240"/>
                    </a:cubicBezTo>
                    <a:cubicBezTo>
                      <a:pt x="126" y="236"/>
                      <a:pt x="143" y="226"/>
                      <a:pt x="159" y="212"/>
                    </a:cubicBezTo>
                    <a:cubicBezTo>
                      <a:pt x="157" y="194"/>
                      <a:pt x="151" y="175"/>
                      <a:pt x="141" y="157"/>
                    </a:cubicBezTo>
                    <a:cubicBezTo>
                      <a:pt x="124" y="127"/>
                      <a:pt x="101" y="115"/>
                      <a:pt x="80" y="115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250">
                <a:extLst>
                  <a:ext uri="{FF2B5EF4-FFF2-40B4-BE49-F238E27FC236}">
                    <a16:creationId xmlns:a16="http://schemas.microsoft.com/office/drawing/2014/main" id="{C8C40EA5-D56F-DE65-DF15-791B319309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4586248" flipH="1">
                <a:off x="8929525" y="4156971"/>
                <a:ext cx="783182" cy="1051576"/>
              </a:xfrm>
              <a:custGeom>
                <a:avLst/>
                <a:gdLst>
                  <a:gd name="T0" fmla="*/ 137 w 255"/>
                  <a:gd name="T1" fmla="*/ 342 h 342"/>
                  <a:gd name="T2" fmla="*/ 135 w 255"/>
                  <a:gd name="T3" fmla="*/ 342 h 342"/>
                  <a:gd name="T4" fmla="*/ 133 w 255"/>
                  <a:gd name="T5" fmla="*/ 336 h 342"/>
                  <a:gd name="T6" fmla="*/ 160 w 255"/>
                  <a:gd name="T7" fmla="*/ 222 h 342"/>
                  <a:gd name="T8" fmla="*/ 110 w 255"/>
                  <a:gd name="T9" fmla="*/ 248 h 342"/>
                  <a:gd name="T10" fmla="*/ 20 w 255"/>
                  <a:gd name="T11" fmla="*/ 213 h 342"/>
                  <a:gd name="T12" fmla="*/ 50 w 255"/>
                  <a:gd name="T13" fmla="*/ 114 h 342"/>
                  <a:gd name="T14" fmla="*/ 148 w 255"/>
                  <a:gd name="T15" fmla="*/ 153 h 342"/>
                  <a:gd name="T16" fmla="*/ 166 w 255"/>
                  <a:gd name="T17" fmla="*/ 206 h 342"/>
                  <a:gd name="T18" fmla="*/ 223 w 255"/>
                  <a:gd name="T19" fmla="*/ 17 h 342"/>
                  <a:gd name="T20" fmla="*/ 206 w 255"/>
                  <a:gd name="T21" fmla="*/ 43 h 342"/>
                  <a:gd name="T22" fmla="*/ 200 w 255"/>
                  <a:gd name="T23" fmla="*/ 44 h 342"/>
                  <a:gd name="T24" fmla="*/ 199 w 255"/>
                  <a:gd name="T25" fmla="*/ 39 h 342"/>
                  <a:gd name="T26" fmla="*/ 221 w 255"/>
                  <a:gd name="T27" fmla="*/ 5 h 342"/>
                  <a:gd name="T28" fmla="*/ 223 w 255"/>
                  <a:gd name="T29" fmla="*/ 2 h 342"/>
                  <a:gd name="T30" fmla="*/ 227 w 255"/>
                  <a:gd name="T31" fmla="*/ 1 h 342"/>
                  <a:gd name="T32" fmla="*/ 229 w 255"/>
                  <a:gd name="T33" fmla="*/ 2 h 342"/>
                  <a:gd name="T34" fmla="*/ 235 w 255"/>
                  <a:gd name="T35" fmla="*/ 6 h 342"/>
                  <a:gd name="T36" fmla="*/ 255 w 255"/>
                  <a:gd name="T37" fmla="*/ 38 h 342"/>
                  <a:gd name="T38" fmla="*/ 248 w 255"/>
                  <a:gd name="T39" fmla="*/ 43 h 342"/>
                  <a:gd name="T40" fmla="*/ 231 w 255"/>
                  <a:gd name="T41" fmla="*/ 14 h 342"/>
                  <a:gd name="T42" fmla="*/ 168 w 255"/>
                  <a:gd name="T43" fmla="*/ 216 h 342"/>
                  <a:gd name="T44" fmla="*/ 140 w 255"/>
                  <a:gd name="T45" fmla="*/ 340 h 342"/>
                  <a:gd name="T46" fmla="*/ 137 w 255"/>
                  <a:gd name="T47" fmla="*/ 342 h 342"/>
                  <a:gd name="T48" fmla="*/ 80 w 255"/>
                  <a:gd name="T49" fmla="*/ 115 h 342"/>
                  <a:gd name="T50" fmla="*/ 54 w 255"/>
                  <a:gd name="T51" fmla="*/ 122 h 342"/>
                  <a:gd name="T52" fmla="*/ 27 w 255"/>
                  <a:gd name="T53" fmla="*/ 210 h 342"/>
                  <a:gd name="T54" fmla="*/ 108 w 255"/>
                  <a:gd name="T55" fmla="*/ 240 h 342"/>
                  <a:gd name="T56" fmla="*/ 159 w 255"/>
                  <a:gd name="T57" fmla="*/ 212 h 342"/>
                  <a:gd name="T58" fmla="*/ 141 w 255"/>
                  <a:gd name="T59" fmla="*/ 157 h 342"/>
                  <a:gd name="T60" fmla="*/ 80 w 255"/>
                  <a:gd name="T61" fmla="*/ 115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5" h="342">
                    <a:moveTo>
                      <a:pt x="137" y="342"/>
                    </a:moveTo>
                    <a:cubicBezTo>
                      <a:pt x="136" y="342"/>
                      <a:pt x="135" y="342"/>
                      <a:pt x="135" y="342"/>
                    </a:cubicBezTo>
                    <a:cubicBezTo>
                      <a:pt x="133" y="341"/>
                      <a:pt x="132" y="338"/>
                      <a:pt x="133" y="336"/>
                    </a:cubicBezTo>
                    <a:cubicBezTo>
                      <a:pt x="134" y="336"/>
                      <a:pt x="165" y="284"/>
                      <a:pt x="160" y="222"/>
                    </a:cubicBezTo>
                    <a:cubicBezTo>
                      <a:pt x="145" y="235"/>
                      <a:pt x="127" y="243"/>
                      <a:pt x="110" y="248"/>
                    </a:cubicBezTo>
                    <a:cubicBezTo>
                      <a:pt x="70" y="259"/>
                      <a:pt x="34" y="245"/>
                      <a:pt x="20" y="213"/>
                    </a:cubicBezTo>
                    <a:cubicBezTo>
                      <a:pt x="0" y="168"/>
                      <a:pt x="20" y="130"/>
                      <a:pt x="50" y="114"/>
                    </a:cubicBezTo>
                    <a:cubicBezTo>
                      <a:pt x="80" y="100"/>
                      <a:pt x="121" y="106"/>
                      <a:pt x="148" y="153"/>
                    </a:cubicBezTo>
                    <a:cubicBezTo>
                      <a:pt x="158" y="170"/>
                      <a:pt x="164" y="188"/>
                      <a:pt x="166" y="206"/>
                    </a:cubicBezTo>
                    <a:cubicBezTo>
                      <a:pt x="203" y="169"/>
                      <a:pt x="229" y="106"/>
                      <a:pt x="223" y="17"/>
                    </a:cubicBezTo>
                    <a:cubicBezTo>
                      <a:pt x="206" y="43"/>
                      <a:pt x="206" y="43"/>
                      <a:pt x="206" y="43"/>
                    </a:cubicBezTo>
                    <a:cubicBezTo>
                      <a:pt x="204" y="45"/>
                      <a:pt x="202" y="45"/>
                      <a:pt x="200" y="44"/>
                    </a:cubicBezTo>
                    <a:cubicBezTo>
                      <a:pt x="198" y="43"/>
                      <a:pt x="198" y="41"/>
                      <a:pt x="199" y="39"/>
                    </a:cubicBezTo>
                    <a:cubicBezTo>
                      <a:pt x="203" y="30"/>
                      <a:pt x="212" y="12"/>
                      <a:pt x="221" y="5"/>
                    </a:cubicBezTo>
                    <a:cubicBezTo>
                      <a:pt x="223" y="2"/>
                      <a:pt x="223" y="2"/>
                      <a:pt x="223" y="2"/>
                    </a:cubicBezTo>
                    <a:cubicBezTo>
                      <a:pt x="224" y="1"/>
                      <a:pt x="225" y="0"/>
                      <a:pt x="227" y="1"/>
                    </a:cubicBezTo>
                    <a:cubicBezTo>
                      <a:pt x="228" y="1"/>
                      <a:pt x="228" y="1"/>
                      <a:pt x="229" y="2"/>
                    </a:cubicBezTo>
                    <a:cubicBezTo>
                      <a:pt x="230" y="2"/>
                      <a:pt x="233" y="3"/>
                      <a:pt x="235" y="6"/>
                    </a:cubicBezTo>
                    <a:cubicBezTo>
                      <a:pt x="243" y="19"/>
                      <a:pt x="255" y="38"/>
                      <a:pt x="255" y="38"/>
                    </a:cubicBezTo>
                    <a:cubicBezTo>
                      <a:pt x="248" y="43"/>
                      <a:pt x="248" y="43"/>
                      <a:pt x="248" y="43"/>
                    </a:cubicBezTo>
                    <a:cubicBezTo>
                      <a:pt x="248" y="43"/>
                      <a:pt x="238" y="27"/>
                      <a:pt x="231" y="14"/>
                    </a:cubicBezTo>
                    <a:cubicBezTo>
                      <a:pt x="238" y="110"/>
                      <a:pt x="209" y="178"/>
                      <a:pt x="168" y="216"/>
                    </a:cubicBezTo>
                    <a:cubicBezTo>
                      <a:pt x="175" y="283"/>
                      <a:pt x="140" y="340"/>
                      <a:pt x="140" y="340"/>
                    </a:cubicBezTo>
                    <a:cubicBezTo>
                      <a:pt x="139" y="342"/>
                      <a:pt x="138" y="342"/>
                      <a:pt x="137" y="342"/>
                    </a:cubicBezTo>
                    <a:close/>
                    <a:moveTo>
                      <a:pt x="80" y="115"/>
                    </a:moveTo>
                    <a:cubicBezTo>
                      <a:pt x="71" y="115"/>
                      <a:pt x="62" y="118"/>
                      <a:pt x="54" y="122"/>
                    </a:cubicBezTo>
                    <a:cubicBezTo>
                      <a:pt x="27" y="135"/>
                      <a:pt x="10" y="170"/>
                      <a:pt x="27" y="210"/>
                    </a:cubicBezTo>
                    <a:cubicBezTo>
                      <a:pt x="40" y="238"/>
                      <a:pt x="72" y="250"/>
                      <a:pt x="108" y="240"/>
                    </a:cubicBezTo>
                    <a:cubicBezTo>
                      <a:pt x="126" y="236"/>
                      <a:pt x="143" y="226"/>
                      <a:pt x="159" y="212"/>
                    </a:cubicBezTo>
                    <a:cubicBezTo>
                      <a:pt x="157" y="194"/>
                      <a:pt x="151" y="175"/>
                      <a:pt x="141" y="157"/>
                    </a:cubicBezTo>
                    <a:cubicBezTo>
                      <a:pt x="124" y="127"/>
                      <a:pt x="101" y="115"/>
                      <a:pt x="80" y="115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04DFE8DF-7AE1-DF51-1167-195983BF5A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40931" y="1627633"/>
                <a:ext cx="2471891" cy="2471892"/>
              </a:xfrm>
              <a:custGeom>
                <a:avLst/>
                <a:gdLst>
                  <a:gd name="T0" fmla="*/ 531 w 1053"/>
                  <a:gd name="T1" fmla="*/ 845 h 1052"/>
                  <a:gd name="T2" fmla="*/ 217 w 1053"/>
                  <a:gd name="T3" fmla="*/ 532 h 1052"/>
                  <a:gd name="T4" fmla="*/ 531 w 1053"/>
                  <a:gd name="T5" fmla="*/ 219 h 1052"/>
                  <a:gd name="T6" fmla="*/ 844 w 1053"/>
                  <a:gd name="T7" fmla="*/ 532 h 1052"/>
                  <a:gd name="T8" fmla="*/ 531 w 1053"/>
                  <a:gd name="T9" fmla="*/ 845 h 1052"/>
                  <a:gd name="T10" fmla="*/ 530 w 1053"/>
                  <a:gd name="T11" fmla="*/ 0 h 1052"/>
                  <a:gd name="T12" fmla="*/ 530 w 1053"/>
                  <a:gd name="T13" fmla="*/ 0 h 1052"/>
                  <a:gd name="T14" fmla="*/ 529 w 1053"/>
                  <a:gd name="T15" fmla="*/ 33 h 1052"/>
                  <a:gd name="T16" fmla="*/ 530 w 1053"/>
                  <a:gd name="T17" fmla="*/ 94 h 1052"/>
                  <a:gd name="T18" fmla="*/ 363 w 1053"/>
                  <a:gd name="T19" fmla="*/ 129 h 1052"/>
                  <a:gd name="T20" fmla="*/ 330 w 1053"/>
                  <a:gd name="T21" fmla="*/ 52 h 1052"/>
                  <a:gd name="T22" fmla="*/ 162 w 1053"/>
                  <a:gd name="T23" fmla="*/ 165 h 1052"/>
                  <a:gd name="T24" fmla="*/ 221 w 1053"/>
                  <a:gd name="T25" fmla="*/ 225 h 1052"/>
                  <a:gd name="T26" fmla="*/ 127 w 1053"/>
                  <a:gd name="T27" fmla="*/ 367 h 1052"/>
                  <a:gd name="T28" fmla="*/ 44 w 1053"/>
                  <a:gd name="T29" fmla="*/ 334 h 1052"/>
                  <a:gd name="T30" fmla="*/ 0 w 1053"/>
                  <a:gd name="T31" fmla="*/ 532 h 1052"/>
                  <a:gd name="T32" fmla="*/ 0 w 1053"/>
                  <a:gd name="T33" fmla="*/ 533 h 1052"/>
                  <a:gd name="T34" fmla="*/ 93 w 1053"/>
                  <a:gd name="T35" fmla="*/ 532 h 1052"/>
                  <a:gd name="T36" fmla="*/ 127 w 1053"/>
                  <a:gd name="T37" fmla="*/ 700 h 1052"/>
                  <a:gd name="T38" fmla="*/ 50 w 1053"/>
                  <a:gd name="T39" fmla="*/ 732 h 1052"/>
                  <a:gd name="T40" fmla="*/ 163 w 1053"/>
                  <a:gd name="T41" fmla="*/ 900 h 1052"/>
                  <a:gd name="T42" fmla="*/ 223 w 1053"/>
                  <a:gd name="T43" fmla="*/ 841 h 1052"/>
                  <a:gd name="T44" fmla="*/ 365 w 1053"/>
                  <a:gd name="T45" fmla="*/ 936 h 1052"/>
                  <a:gd name="T46" fmla="*/ 332 w 1053"/>
                  <a:gd name="T47" fmla="*/ 1013 h 1052"/>
                  <a:gd name="T48" fmla="*/ 531 w 1053"/>
                  <a:gd name="T49" fmla="*/ 1052 h 1052"/>
                  <a:gd name="T50" fmla="*/ 532 w 1053"/>
                  <a:gd name="T51" fmla="*/ 1052 h 1052"/>
                  <a:gd name="T52" fmla="*/ 532 w 1053"/>
                  <a:gd name="T53" fmla="*/ 974 h 1052"/>
                  <a:gd name="T54" fmla="*/ 532 w 1053"/>
                  <a:gd name="T55" fmla="*/ 968 h 1052"/>
                  <a:gd name="T56" fmla="*/ 695 w 1053"/>
                  <a:gd name="T57" fmla="*/ 935 h 1052"/>
                  <a:gd name="T58" fmla="*/ 729 w 1053"/>
                  <a:gd name="T59" fmla="*/ 1012 h 1052"/>
                  <a:gd name="T60" fmla="*/ 898 w 1053"/>
                  <a:gd name="T61" fmla="*/ 900 h 1052"/>
                  <a:gd name="T62" fmla="*/ 839 w 1053"/>
                  <a:gd name="T63" fmla="*/ 840 h 1052"/>
                  <a:gd name="T64" fmla="*/ 933 w 1053"/>
                  <a:gd name="T65" fmla="*/ 698 h 1052"/>
                  <a:gd name="T66" fmla="*/ 1011 w 1053"/>
                  <a:gd name="T67" fmla="*/ 731 h 1052"/>
                  <a:gd name="T68" fmla="*/ 1053 w 1053"/>
                  <a:gd name="T69" fmla="*/ 531 h 1052"/>
                  <a:gd name="T70" fmla="*/ 966 w 1053"/>
                  <a:gd name="T71" fmla="*/ 530 h 1052"/>
                  <a:gd name="T72" fmla="*/ 933 w 1053"/>
                  <a:gd name="T73" fmla="*/ 364 h 1052"/>
                  <a:gd name="T74" fmla="*/ 1010 w 1053"/>
                  <a:gd name="T75" fmla="*/ 331 h 1052"/>
                  <a:gd name="T76" fmla="*/ 897 w 1053"/>
                  <a:gd name="T77" fmla="*/ 163 h 1052"/>
                  <a:gd name="T78" fmla="*/ 838 w 1053"/>
                  <a:gd name="T79" fmla="*/ 223 h 1052"/>
                  <a:gd name="T80" fmla="*/ 696 w 1053"/>
                  <a:gd name="T81" fmla="*/ 129 h 1052"/>
                  <a:gd name="T82" fmla="*/ 728 w 1053"/>
                  <a:gd name="T83" fmla="*/ 45 h 1052"/>
                  <a:gd name="T84" fmla="*/ 530 w 1053"/>
                  <a:gd name="T85" fmla="*/ 0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3" h="1052">
                    <a:moveTo>
                      <a:pt x="531" y="845"/>
                    </a:moveTo>
                    <a:cubicBezTo>
                      <a:pt x="358" y="845"/>
                      <a:pt x="217" y="705"/>
                      <a:pt x="217" y="532"/>
                    </a:cubicBezTo>
                    <a:cubicBezTo>
                      <a:pt x="217" y="359"/>
                      <a:pt x="358" y="219"/>
                      <a:pt x="531" y="219"/>
                    </a:cubicBezTo>
                    <a:cubicBezTo>
                      <a:pt x="703" y="219"/>
                      <a:pt x="844" y="359"/>
                      <a:pt x="844" y="532"/>
                    </a:cubicBezTo>
                    <a:cubicBezTo>
                      <a:pt x="844" y="705"/>
                      <a:pt x="703" y="845"/>
                      <a:pt x="531" y="845"/>
                    </a:cubicBezTo>
                    <a:moveTo>
                      <a:pt x="530" y="0"/>
                    </a:moveTo>
                    <a:cubicBezTo>
                      <a:pt x="530" y="0"/>
                      <a:pt x="530" y="0"/>
                      <a:pt x="530" y="0"/>
                    </a:cubicBezTo>
                    <a:cubicBezTo>
                      <a:pt x="529" y="33"/>
                      <a:pt x="529" y="33"/>
                      <a:pt x="529" y="33"/>
                    </a:cubicBezTo>
                    <a:cubicBezTo>
                      <a:pt x="530" y="94"/>
                      <a:pt x="530" y="94"/>
                      <a:pt x="530" y="94"/>
                    </a:cubicBezTo>
                    <a:cubicBezTo>
                      <a:pt x="471" y="94"/>
                      <a:pt x="414" y="107"/>
                      <a:pt x="363" y="129"/>
                    </a:cubicBezTo>
                    <a:cubicBezTo>
                      <a:pt x="330" y="52"/>
                      <a:pt x="330" y="52"/>
                      <a:pt x="330" y="52"/>
                    </a:cubicBezTo>
                    <a:cubicBezTo>
                      <a:pt x="267" y="78"/>
                      <a:pt x="210" y="117"/>
                      <a:pt x="162" y="16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181" y="265"/>
                      <a:pt x="149" y="313"/>
                      <a:pt x="127" y="367"/>
                    </a:cubicBezTo>
                    <a:cubicBezTo>
                      <a:pt x="44" y="334"/>
                      <a:pt x="44" y="334"/>
                      <a:pt x="44" y="334"/>
                    </a:cubicBezTo>
                    <a:cubicBezTo>
                      <a:pt x="18" y="397"/>
                      <a:pt x="0" y="464"/>
                      <a:pt x="0" y="532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93" y="532"/>
                      <a:pt x="93" y="532"/>
                      <a:pt x="93" y="532"/>
                    </a:cubicBezTo>
                    <a:cubicBezTo>
                      <a:pt x="93" y="592"/>
                      <a:pt x="106" y="648"/>
                      <a:pt x="127" y="700"/>
                    </a:cubicBezTo>
                    <a:cubicBezTo>
                      <a:pt x="50" y="732"/>
                      <a:pt x="50" y="732"/>
                      <a:pt x="50" y="732"/>
                    </a:cubicBezTo>
                    <a:cubicBezTo>
                      <a:pt x="76" y="795"/>
                      <a:pt x="115" y="852"/>
                      <a:pt x="163" y="900"/>
                    </a:cubicBezTo>
                    <a:cubicBezTo>
                      <a:pt x="223" y="841"/>
                      <a:pt x="223" y="841"/>
                      <a:pt x="223" y="841"/>
                    </a:cubicBezTo>
                    <a:cubicBezTo>
                      <a:pt x="263" y="881"/>
                      <a:pt x="311" y="914"/>
                      <a:pt x="365" y="936"/>
                    </a:cubicBezTo>
                    <a:cubicBezTo>
                      <a:pt x="332" y="1013"/>
                      <a:pt x="332" y="1013"/>
                      <a:pt x="332" y="1013"/>
                    </a:cubicBezTo>
                    <a:cubicBezTo>
                      <a:pt x="395" y="1039"/>
                      <a:pt x="462" y="1052"/>
                      <a:pt x="531" y="1052"/>
                    </a:cubicBezTo>
                    <a:cubicBezTo>
                      <a:pt x="532" y="1052"/>
                      <a:pt x="532" y="1052"/>
                      <a:pt x="532" y="1052"/>
                    </a:cubicBezTo>
                    <a:cubicBezTo>
                      <a:pt x="532" y="974"/>
                      <a:pt x="532" y="974"/>
                      <a:pt x="532" y="974"/>
                    </a:cubicBezTo>
                    <a:cubicBezTo>
                      <a:pt x="532" y="968"/>
                      <a:pt x="532" y="968"/>
                      <a:pt x="532" y="968"/>
                    </a:cubicBezTo>
                    <a:cubicBezTo>
                      <a:pt x="588" y="967"/>
                      <a:pt x="646" y="955"/>
                      <a:pt x="695" y="935"/>
                    </a:cubicBezTo>
                    <a:cubicBezTo>
                      <a:pt x="729" y="1012"/>
                      <a:pt x="729" y="1012"/>
                      <a:pt x="729" y="1012"/>
                    </a:cubicBezTo>
                    <a:cubicBezTo>
                      <a:pt x="792" y="986"/>
                      <a:pt x="849" y="948"/>
                      <a:pt x="898" y="900"/>
                    </a:cubicBezTo>
                    <a:cubicBezTo>
                      <a:pt x="839" y="840"/>
                      <a:pt x="839" y="840"/>
                      <a:pt x="839" y="840"/>
                    </a:cubicBezTo>
                    <a:cubicBezTo>
                      <a:pt x="879" y="800"/>
                      <a:pt x="911" y="752"/>
                      <a:pt x="933" y="698"/>
                    </a:cubicBezTo>
                    <a:cubicBezTo>
                      <a:pt x="1011" y="731"/>
                      <a:pt x="1011" y="731"/>
                      <a:pt x="1011" y="731"/>
                    </a:cubicBezTo>
                    <a:cubicBezTo>
                      <a:pt x="1037" y="668"/>
                      <a:pt x="1053" y="601"/>
                      <a:pt x="1053" y="531"/>
                    </a:cubicBezTo>
                    <a:cubicBezTo>
                      <a:pt x="966" y="530"/>
                      <a:pt x="966" y="530"/>
                      <a:pt x="966" y="530"/>
                    </a:cubicBezTo>
                    <a:cubicBezTo>
                      <a:pt x="966" y="471"/>
                      <a:pt x="954" y="415"/>
                      <a:pt x="933" y="364"/>
                    </a:cubicBezTo>
                    <a:cubicBezTo>
                      <a:pt x="1010" y="331"/>
                      <a:pt x="1010" y="331"/>
                      <a:pt x="1010" y="331"/>
                    </a:cubicBezTo>
                    <a:cubicBezTo>
                      <a:pt x="984" y="268"/>
                      <a:pt x="946" y="212"/>
                      <a:pt x="897" y="163"/>
                    </a:cubicBezTo>
                    <a:cubicBezTo>
                      <a:pt x="838" y="223"/>
                      <a:pt x="838" y="223"/>
                      <a:pt x="838" y="223"/>
                    </a:cubicBezTo>
                    <a:cubicBezTo>
                      <a:pt x="797" y="183"/>
                      <a:pt x="749" y="151"/>
                      <a:pt x="696" y="129"/>
                    </a:cubicBezTo>
                    <a:cubicBezTo>
                      <a:pt x="728" y="45"/>
                      <a:pt x="728" y="45"/>
                      <a:pt x="728" y="45"/>
                    </a:cubicBezTo>
                    <a:cubicBezTo>
                      <a:pt x="665" y="19"/>
                      <a:pt x="599" y="0"/>
                      <a:pt x="530" y="0"/>
                    </a:cubicBezTo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A6ADABD7-FB31-C8C2-C6A4-25CEB01B81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96906" y="3210646"/>
                <a:ext cx="1787397" cy="1775828"/>
              </a:xfrm>
              <a:custGeom>
                <a:avLst/>
                <a:gdLst>
                  <a:gd name="T0" fmla="*/ 384 w 761"/>
                  <a:gd name="T1" fmla="*/ 611 h 756"/>
                  <a:gd name="T2" fmla="*/ 158 w 761"/>
                  <a:gd name="T3" fmla="*/ 385 h 756"/>
                  <a:gd name="T4" fmla="*/ 384 w 761"/>
                  <a:gd name="T5" fmla="*/ 158 h 756"/>
                  <a:gd name="T6" fmla="*/ 610 w 761"/>
                  <a:gd name="T7" fmla="*/ 385 h 756"/>
                  <a:gd name="T8" fmla="*/ 384 w 761"/>
                  <a:gd name="T9" fmla="*/ 611 h 756"/>
                  <a:gd name="T10" fmla="*/ 383 w 761"/>
                  <a:gd name="T11" fmla="*/ 0 h 756"/>
                  <a:gd name="T12" fmla="*/ 383 w 761"/>
                  <a:gd name="T13" fmla="*/ 0 h 756"/>
                  <a:gd name="T14" fmla="*/ 383 w 761"/>
                  <a:gd name="T15" fmla="*/ 24 h 756"/>
                  <a:gd name="T16" fmla="*/ 384 w 761"/>
                  <a:gd name="T17" fmla="*/ 68 h 756"/>
                  <a:gd name="T18" fmla="*/ 263 w 761"/>
                  <a:gd name="T19" fmla="*/ 93 h 756"/>
                  <a:gd name="T20" fmla="*/ 239 w 761"/>
                  <a:gd name="T21" fmla="*/ 38 h 756"/>
                  <a:gd name="T22" fmla="*/ 118 w 761"/>
                  <a:gd name="T23" fmla="*/ 120 h 756"/>
                  <a:gd name="T24" fmla="*/ 161 w 761"/>
                  <a:gd name="T25" fmla="*/ 162 h 756"/>
                  <a:gd name="T26" fmla="*/ 93 w 761"/>
                  <a:gd name="T27" fmla="*/ 265 h 756"/>
                  <a:gd name="T28" fmla="*/ 32 w 761"/>
                  <a:gd name="T29" fmla="*/ 242 h 756"/>
                  <a:gd name="T30" fmla="*/ 0 w 761"/>
                  <a:gd name="T31" fmla="*/ 385 h 756"/>
                  <a:gd name="T32" fmla="*/ 0 w 761"/>
                  <a:gd name="T33" fmla="*/ 385 h 756"/>
                  <a:gd name="T34" fmla="*/ 68 w 761"/>
                  <a:gd name="T35" fmla="*/ 385 h 756"/>
                  <a:gd name="T36" fmla="*/ 92 w 761"/>
                  <a:gd name="T37" fmla="*/ 506 h 756"/>
                  <a:gd name="T38" fmla="*/ 37 w 761"/>
                  <a:gd name="T39" fmla="*/ 529 h 756"/>
                  <a:gd name="T40" fmla="*/ 119 w 761"/>
                  <a:gd name="T41" fmla="*/ 650 h 756"/>
                  <a:gd name="T42" fmla="*/ 162 w 761"/>
                  <a:gd name="T43" fmla="*/ 607 h 756"/>
                  <a:gd name="T44" fmla="*/ 264 w 761"/>
                  <a:gd name="T45" fmla="*/ 676 h 756"/>
                  <a:gd name="T46" fmla="*/ 241 w 761"/>
                  <a:gd name="T47" fmla="*/ 730 h 756"/>
                  <a:gd name="T48" fmla="*/ 384 w 761"/>
                  <a:gd name="T49" fmla="*/ 756 h 756"/>
                  <a:gd name="T50" fmla="*/ 384 w 761"/>
                  <a:gd name="T51" fmla="*/ 756 h 756"/>
                  <a:gd name="T52" fmla="*/ 384 w 761"/>
                  <a:gd name="T53" fmla="*/ 704 h 756"/>
                  <a:gd name="T54" fmla="*/ 384 w 761"/>
                  <a:gd name="T55" fmla="*/ 699 h 756"/>
                  <a:gd name="T56" fmla="*/ 502 w 761"/>
                  <a:gd name="T57" fmla="*/ 675 h 756"/>
                  <a:gd name="T58" fmla="*/ 527 w 761"/>
                  <a:gd name="T59" fmla="*/ 731 h 756"/>
                  <a:gd name="T60" fmla="*/ 649 w 761"/>
                  <a:gd name="T61" fmla="*/ 650 h 756"/>
                  <a:gd name="T62" fmla="*/ 606 w 761"/>
                  <a:gd name="T63" fmla="*/ 607 h 756"/>
                  <a:gd name="T64" fmla="*/ 675 w 761"/>
                  <a:gd name="T65" fmla="*/ 505 h 756"/>
                  <a:gd name="T66" fmla="*/ 731 w 761"/>
                  <a:gd name="T67" fmla="*/ 528 h 756"/>
                  <a:gd name="T68" fmla="*/ 761 w 761"/>
                  <a:gd name="T69" fmla="*/ 384 h 756"/>
                  <a:gd name="T70" fmla="*/ 699 w 761"/>
                  <a:gd name="T71" fmla="*/ 383 h 756"/>
                  <a:gd name="T72" fmla="*/ 674 w 761"/>
                  <a:gd name="T73" fmla="*/ 263 h 756"/>
                  <a:gd name="T74" fmla="*/ 730 w 761"/>
                  <a:gd name="T75" fmla="*/ 240 h 756"/>
                  <a:gd name="T76" fmla="*/ 648 w 761"/>
                  <a:gd name="T77" fmla="*/ 118 h 756"/>
                  <a:gd name="T78" fmla="*/ 606 w 761"/>
                  <a:gd name="T79" fmla="*/ 161 h 756"/>
                  <a:gd name="T80" fmla="*/ 503 w 761"/>
                  <a:gd name="T81" fmla="*/ 93 h 756"/>
                  <a:gd name="T82" fmla="*/ 526 w 761"/>
                  <a:gd name="T83" fmla="*/ 33 h 756"/>
                  <a:gd name="T84" fmla="*/ 383 w 761"/>
                  <a:gd name="T85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1" h="756">
                    <a:moveTo>
                      <a:pt x="384" y="611"/>
                    </a:moveTo>
                    <a:cubicBezTo>
                      <a:pt x="259" y="611"/>
                      <a:pt x="158" y="509"/>
                      <a:pt x="158" y="385"/>
                    </a:cubicBezTo>
                    <a:cubicBezTo>
                      <a:pt x="158" y="260"/>
                      <a:pt x="259" y="158"/>
                      <a:pt x="384" y="158"/>
                    </a:cubicBezTo>
                    <a:cubicBezTo>
                      <a:pt x="509" y="158"/>
                      <a:pt x="610" y="260"/>
                      <a:pt x="610" y="385"/>
                    </a:cubicBezTo>
                    <a:cubicBezTo>
                      <a:pt x="610" y="509"/>
                      <a:pt x="509" y="611"/>
                      <a:pt x="384" y="611"/>
                    </a:cubicBezTo>
                    <a:moveTo>
                      <a:pt x="383" y="0"/>
                    </a:moveTo>
                    <a:cubicBezTo>
                      <a:pt x="383" y="0"/>
                      <a:pt x="383" y="0"/>
                      <a:pt x="383" y="0"/>
                    </a:cubicBezTo>
                    <a:cubicBezTo>
                      <a:pt x="383" y="24"/>
                      <a:pt x="383" y="24"/>
                      <a:pt x="383" y="24"/>
                    </a:cubicBezTo>
                    <a:cubicBezTo>
                      <a:pt x="384" y="68"/>
                      <a:pt x="384" y="68"/>
                      <a:pt x="384" y="68"/>
                    </a:cubicBezTo>
                    <a:cubicBezTo>
                      <a:pt x="341" y="68"/>
                      <a:pt x="300" y="78"/>
                      <a:pt x="263" y="93"/>
                    </a:cubicBezTo>
                    <a:cubicBezTo>
                      <a:pt x="239" y="38"/>
                      <a:pt x="239" y="38"/>
                      <a:pt x="239" y="38"/>
                    </a:cubicBezTo>
                    <a:cubicBezTo>
                      <a:pt x="194" y="57"/>
                      <a:pt x="153" y="84"/>
                      <a:pt x="118" y="120"/>
                    </a:cubicBezTo>
                    <a:cubicBezTo>
                      <a:pt x="161" y="162"/>
                      <a:pt x="161" y="162"/>
                      <a:pt x="161" y="162"/>
                    </a:cubicBezTo>
                    <a:cubicBezTo>
                      <a:pt x="132" y="192"/>
                      <a:pt x="108" y="227"/>
                      <a:pt x="93" y="265"/>
                    </a:cubicBezTo>
                    <a:cubicBezTo>
                      <a:pt x="32" y="242"/>
                      <a:pt x="32" y="242"/>
                      <a:pt x="32" y="242"/>
                    </a:cubicBezTo>
                    <a:cubicBezTo>
                      <a:pt x="14" y="287"/>
                      <a:pt x="0" y="335"/>
                      <a:pt x="0" y="38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68" y="385"/>
                      <a:pt x="68" y="385"/>
                      <a:pt x="68" y="385"/>
                    </a:cubicBezTo>
                    <a:cubicBezTo>
                      <a:pt x="68" y="428"/>
                      <a:pt x="77" y="468"/>
                      <a:pt x="92" y="506"/>
                    </a:cubicBezTo>
                    <a:cubicBezTo>
                      <a:pt x="37" y="529"/>
                      <a:pt x="37" y="529"/>
                      <a:pt x="37" y="529"/>
                    </a:cubicBezTo>
                    <a:cubicBezTo>
                      <a:pt x="56" y="574"/>
                      <a:pt x="84" y="615"/>
                      <a:pt x="119" y="650"/>
                    </a:cubicBezTo>
                    <a:cubicBezTo>
                      <a:pt x="162" y="607"/>
                      <a:pt x="162" y="607"/>
                      <a:pt x="162" y="607"/>
                    </a:cubicBezTo>
                    <a:cubicBezTo>
                      <a:pt x="191" y="637"/>
                      <a:pt x="226" y="660"/>
                      <a:pt x="264" y="676"/>
                    </a:cubicBezTo>
                    <a:cubicBezTo>
                      <a:pt x="241" y="730"/>
                      <a:pt x="241" y="730"/>
                      <a:pt x="241" y="730"/>
                    </a:cubicBezTo>
                    <a:cubicBezTo>
                      <a:pt x="286" y="748"/>
                      <a:pt x="334" y="756"/>
                      <a:pt x="384" y="756"/>
                    </a:cubicBezTo>
                    <a:cubicBezTo>
                      <a:pt x="384" y="756"/>
                      <a:pt x="384" y="756"/>
                      <a:pt x="384" y="756"/>
                    </a:cubicBezTo>
                    <a:cubicBezTo>
                      <a:pt x="384" y="704"/>
                      <a:pt x="384" y="704"/>
                      <a:pt x="384" y="704"/>
                    </a:cubicBezTo>
                    <a:cubicBezTo>
                      <a:pt x="384" y="699"/>
                      <a:pt x="384" y="699"/>
                      <a:pt x="384" y="699"/>
                    </a:cubicBezTo>
                    <a:cubicBezTo>
                      <a:pt x="424" y="699"/>
                      <a:pt x="467" y="690"/>
                      <a:pt x="502" y="675"/>
                    </a:cubicBezTo>
                    <a:cubicBezTo>
                      <a:pt x="527" y="731"/>
                      <a:pt x="527" y="731"/>
                      <a:pt x="527" y="731"/>
                    </a:cubicBezTo>
                    <a:cubicBezTo>
                      <a:pt x="572" y="712"/>
                      <a:pt x="614" y="685"/>
                      <a:pt x="649" y="650"/>
                    </a:cubicBezTo>
                    <a:cubicBezTo>
                      <a:pt x="606" y="607"/>
                      <a:pt x="606" y="607"/>
                      <a:pt x="606" y="607"/>
                    </a:cubicBezTo>
                    <a:cubicBezTo>
                      <a:pt x="635" y="578"/>
                      <a:pt x="659" y="543"/>
                      <a:pt x="675" y="505"/>
                    </a:cubicBezTo>
                    <a:cubicBezTo>
                      <a:pt x="731" y="528"/>
                      <a:pt x="731" y="528"/>
                      <a:pt x="731" y="528"/>
                    </a:cubicBezTo>
                    <a:cubicBezTo>
                      <a:pt x="750" y="483"/>
                      <a:pt x="761" y="434"/>
                      <a:pt x="761" y="384"/>
                    </a:cubicBezTo>
                    <a:cubicBezTo>
                      <a:pt x="699" y="383"/>
                      <a:pt x="699" y="383"/>
                      <a:pt x="699" y="383"/>
                    </a:cubicBezTo>
                    <a:cubicBezTo>
                      <a:pt x="699" y="341"/>
                      <a:pt x="690" y="300"/>
                      <a:pt x="674" y="263"/>
                    </a:cubicBezTo>
                    <a:cubicBezTo>
                      <a:pt x="730" y="240"/>
                      <a:pt x="730" y="240"/>
                      <a:pt x="730" y="240"/>
                    </a:cubicBezTo>
                    <a:cubicBezTo>
                      <a:pt x="711" y="194"/>
                      <a:pt x="684" y="153"/>
                      <a:pt x="648" y="118"/>
                    </a:cubicBezTo>
                    <a:cubicBezTo>
                      <a:pt x="606" y="161"/>
                      <a:pt x="606" y="161"/>
                      <a:pt x="606" y="161"/>
                    </a:cubicBezTo>
                    <a:cubicBezTo>
                      <a:pt x="577" y="132"/>
                      <a:pt x="542" y="109"/>
                      <a:pt x="503" y="93"/>
                    </a:cubicBezTo>
                    <a:cubicBezTo>
                      <a:pt x="526" y="33"/>
                      <a:pt x="526" y="33"/>
                      <a:pt x="526" y="33"/>
                    </a:cubicBezTo>
                    <a:cubicBezTo>
                      <a:pt x="481" y="14"/>
                      <a:pt x="433" y="0"/>
                      <a:pt x="383" y="0"/>
                    </a:cubicBezTo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649E26C0-1B52-1607-449F-8505A44F5E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04113" y="3733176"/>
                <a:ext cx="1791254" cy="1775828"/>
              </a:xfrm>
              <a:custGeom>
                <a:avLst/>
                <a:gdLst>
                  <a:gd name="T0" fmla="*/ 384 w 763"/>
                  <a:gd name="T1" fmla="*/ 756 h 756"/>
                  <a:gd name="T2" fmla="*/ 384 w 763"/>
                  <a:gd name="T3" fmla="*/ 756 h 756"/>
                  <a:gd name="T4" fmla="*/ 385 w 763"/>
                  <a:gd name="T5" fmla="*/ 756 h 756"/>
                  <a:gd name="T6" fmla="*/ 384 w 763"/>
                  <a:gd name="T7" fmla="*/ 756 h 756"/>
                  <a:gd name="T8" fmla="*/ 385 w 763"/>
                  <a:gd name="T9" fmla="*/ 610 h 756"/>
                  <a:gd name="T10" fmla="*/ 159 w 763"/>
                  <a:gd name="T11" fmla="*/ 384 h 756"/>
                  <a:gd name="T12" fmla="*/ 385 w 763"/>
                  <a:gd name="T13" fmla="*/ 158 h 756"/>
                  <a:gd name="T14" fmla="*/ 611 w 763"/>
                  <a:gd name="T15" fmla="*/ 384 h 756"/>
                  <a:gd name="T16" fmla="*/ 385 w 763"/>
                  <a:gd name="T17" fmla="*/ 610 h 756"/>
                  <a:gd name="T18" fmla="*/ 385 w 763"/>
                  <a:gd name="T19" fmla="*/ 0 h 756"/>
                  <a:gd name="T20" fmla="*/ 385 w 763"/>
                  <a:gd name="T21" fmla="*/ 0 h 756"/>
                  <a:gd name="T22" fmla="*/ 385 w 763"/>
                  <a:gd name="T23" fmla="*/ 24 h 756"/>
                  <a:gd name="T24" fmla="*/ 385 w 763"/>
                  <a:gd name="T25" fmla="*/ 68 h 756"/>
                  <a:gd name="T26" fmla="*/ 264 w 763"/>
                  <a:gd name="T27" fmla="*/ 93 h 756"/>
                  <a:gd name="T28" fmla="*/ 241 w 763"/>
                  <a:gd name="T29" fmla="*/ 38 h 756"/>
                  <a:gd name="T30" fmla="*/ 119 w 763"/>
                  <a:gd name="T31" fmla="*/ 119 h 756"/>
                  <a:gd name="T32" fmla="*/ 162 w 763"/>
                  <a:gd name="T33" fmla="*/ 162 h 756"/>
                  <a:gd name="T34" fmla="*/ 94 w 763"/>
                  <a:gd name="T35" fmla="*/ 265 h 756"/>
                  <a:gd name="T36" fmla="*/ 33 w 763"/>
                  <a:gd name="T37" fmla="*/ 241 h 756"/>
                  <a:gd name="T38" fmla="*/ 0 w 763"/>
                  <a:gd name="T39" fmla="*/ 384 h 756"/>
                  <a:gd name="T40" fmla="*/ 0 w 763"/>
                  <a:gd name="T41" fmla="*/ 385 h 756"/>
                  <a:gd name="T42" fmla="*/ 68 w 763"/>
                  <a:gd name="T43" fmla="*/ 385 h 756"/>
                  <a:gd name="T44" fmla="*/ 94 w 763"/>
                  <a:gd name="T45" fmla="*/ 505 h 756"/>
                  <a:gd name="T46" fmla="*/ 38 w 763"/>
                  <a:gd name="T47" fmla="*/ 529 h 756"/>
                  <a:gd name="T48" fmla="*/ 120 w 763"/>
                  <a:gd name="T49" fmla="*/ 650 h 756"/>
                  <a:gd name="T50" fmla="*/ 163 w 763"/>
                  <a:gd name="T51" fmla="*/ 607 h 756"/>
                  <a:gd name="T52" fmla="*/ 266 w 763"/>
                  <a:gd name="T53" fmla="*/ 676 h 756"/>
                  <a:gd name="T54" fmla="*/ 242 w 763"/>
                  <a:gd name="T55" fmla="*/ 730 h 756"/>
                  <a:gd name="T56" fmla="*/ 384 w 763"/>
                  <a:gd name="T57" fmla="*/ 756 h 756"/>
                  <a:gd name="T58" fmla="*/ 384 w 763"/>
                  <a:gd name="T59" fmla="*/ 704 h 756"/>
                  <a:gd name="T60" fmla="*/ 384 w 763"/>
                  <a:gd name="T61" fmla="*/ 699 h 756"/>
                  <a:gd name="T62" fmla="*/ 503 w 763"/>
                  <a:gd name="T63" fmla="*/ 675 h 756"/>
                  <a:gd name="T64" fmla="*/ 528 w 763"/>
                  <a:gd name="T65" fmla="*/ 731 h 756"/>
                  <a:gd name="T66" fmla="*/ 650 w 763"/>
                  <a:gd name="T67" fmla="*/ 650 h 756"/>
                  <a:gd name="T68" fmla="*/ 608 w 763"/>
                  <a:gd name="T69" fmla="*/ 607 h 756"/>
                  <a:gd name="T70" fmla="*/ 676 w 763"/>
                  <a:gd name="T71" fmla="*/ 504 h 756"/>
                  <a:gd name="T72" fmla="*/ 732 w 763"/>
                  <a:gd name="T73" fmla="*/ 528 h 756"/>
                  <a:gd name="T74" fmla="*/ 763 w 763"/>
                  <a:gd name="T75" fmla="*/ 383 h 756"/>
                  <a:gd name="T76" fmla="*/ 700 w 763"/>
                  <a:gd name="T77" fmla="*/ 383 h 756"/>
                  <a:gd name="T78" fmla="*/ 676 w 763"/>
                  <a:gd name="T79" fmla="*/ 263 h 756"/>
                  <a:gd name="T80" fmla="*/ 732 w 763"/>
                  <a:gd name="T81" fmla="*/ 239 h 756"/>
                  <a:gd name="T82" fmla="*/ 650 w 763"/>
                  <a:gd name="T83" fmla="*/ 118 h 756"/>
                  <a:gd name="T84" fmla="*/ 607 w 763"/>
                  <a:gd name="T85" fmla="*/ 161 h 756"/>
                  <a:gd name="T86" fmla="*/ 505 w 763"/>
                  <a:gd name="T87" fmla="*/ 93 h 756"/>
                  <a:gd name="T88" fmla="*/ 528 w 763"/>
                  <a:gd name="T89" fmla="*/ 33 h 756"/>
                  <a:gd name="T90" fmla="*/ 385 w 763"/>
                  <a:gd name="T91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63" h="756">
                    <a:moveTo>
                      <a:pt x="384" y="756"/>
                    </a:moveTo>
                    <a:cubicBezTo>
                      <a:pt x="384" y="756"/>
                      <a:pt x="384" y="756"/>
                      <a:pt x="384" y="756"/>
                    </a:cubicBezTo>
                    <a:cubicBezTo>
                      <a:pt x="385" y="756"/>
                      <a:pt x="385" y="756"/>
                      <a:pt x="385" y="756"/>
                    </a:cubicBezTo>
                    <a:cubicBezTo>
                      <a:pt x="385" y="756"/>
                      <a:pt x="384" y="756"/>
                      <a:pt x="384" y="756"/>
                    </a:cubicBezTo>
                    <a:moveTo>
                      <a:pt x="385" y="610"/>
                    </a:moveTo>
                    <a:cubicBezTo>
                      <a:pt x="260" y="610"/>
                      <a:pt x="159" y="509"/>
                      <a:pt x="159" y="384"/>
                    </a:cubicBezTo>
                    <a:cubicBezTo>
                      <a:pt x="159" y="260"/>
                      <a:pt x="260" y="158"/>
                      <a:pt x="385" y="158"/>
                    </a:cubicBezTo>
                    <a:cubicBezTo>
                      <a:pt x="510" y="158"/>
                      <a:pt x="611" y="260"/>
                      <a:pt x="611" y="384"/>
                    </a:cubicBezTo>
                    <a:cubicBezTo>
                      <a:pt x="611" y="509"/>
                      <a:pt x="510" y="610"/>
                      <a:pt x="385" y="610"/>
                    </a:cubicBezTo>
                    <a:moveTo>
                      <a:pt x="385" y="0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85" y="24"/>
                      <a:pt x="385" y="24"/>
                      <a:pt x="385" y="24"/>
                    </a:cubicBezTo>
                    <a:cubicBezTo>
                      <a:pt x="385" y="68"/>
                      <a:pt x="385" y="68"/>
                      <a:pt x="385" y="68"/>
                    </a:cubicBezTo>
                    <a:cubicBezTo>
                      <a:pt x="342" y="68"/>
                      <a:pt x="301" y="78"/>
                      <a:pt x="264" y="93"/>
                    </a:cubicBezTo>
                    <a:cubicBezTo>
                      <a:pt x="241" y="38"/>
                      <a:pt x="241" y="38"/>
                      <a:pt x="241" y="38"/>
                    </a:cubicBezTo>
                    <a:cubicBezTo>
                      <a:pt x="195" y="57"/>
                      <a:pt x="154" y="84"/>
                      <a:pt x="119" y="119"/>
                    </a:cubicBezTo>
                    <a:cubicBezTo>
                      <a:pt x="162" y="162"/>
                      <a:pt x="162" y="162"/>
                      <a:pt x="162" y="162"/>
                    </a:cubicBezTo>
                    <a:cubicBezTo>
                      <a:pt x="133" y="192"/>
                      <a:pt x="110" y="226"/>
                      <a:pt x="94" y="265"/>
                    </a:cubicBezTo>
                    <a:cubicBezTo>
                      <a:pt x="33" y="241"/>
                      <a:pt x="33" y="241"/>
                      <a:pt x="33" y="241"/>
                    </a:cubicBezTo>
                    <a:cubicBezTo>
                      <a:pt x="14" y="287"/>
                      <a:pt x="0" y="335"/>
                      <a:pt x="0" y="384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68" y="385"/>
                      <a:pt x="68" y="385"/>
                      <a:pt x="68" y="385"/>
                    </a:cubicBezTo>
                    <a:cubicBezTo>
                      <a:pt x="68" y="427"/>
                      <a:pt x="78" y="468"/>
                      <a:pt x="94" y="505"/>
                    </a:cubicBezTo>
                    <a:cubicBezTo>
                      <a:pt x="38" y="529"/>
                      <a:pt x="38" y="529"/>
                      <a:pt x="38" y="529"/>
                    </a:cubicBezTo>
                    <a:cubicBezTo>
                      <a:pt x="57" y="574"/>
                      <a:pt x="85" y="615"/>
                      <a:pt x="120" y="650"/>
                    </a:cubicBezTo>
                    <a:cubicBezTo>
                      <a:pt x="163" y="607"/>
                      <a:pt x="163" y="607"/>
                      <a:pt x="163" y="607"/>
                    </a:cubicBezTo>
                    <a:cubicBezTo>
                      <a:pt x="192" y="636"/>
                      <a:pt x="227" y="660"/>
                      <a:pt x="266" y="676"/>
                    </a:cubicBezTo>
                    <a:cubicBezTo>
                      <a:pt x="242" y="730"/>
                      <a:pt x="242" y="730"/>
                      <a:pt x="242" y="730"/>
                    </a:cubicBezTo>
                    <a:cubicBezTo>
                      <a:pt x="287" y="748"/>
                      <a:pt x="335" y="756"/>
                      <a:pt x="384" y="756"/>
                    </a:cubicBezTo>
                    <a:cubicBezTo>
                      <a:pt x="384" y="704"/>
                      <a:pt x="384" y="704"/>
                      <a:pt x="384" y="704"/>
                    </a:cubicBezTo>
                    <a:cubicBezTo>
                      <a:pt x="384" y="699"/>
                      <a:pt x="384" y="699"/>
                      <a:pt x="384" y="699"/>
                    </a:cubicBezTo>
                    <a:cubicBezTo>
                      <a:pt x="424" y="698"/>
                      <a:pt x="467" y="690"/>
                      <a:pt x="503" y="675"/>
                    </a:cubicBezTo>
                    <a:cubicBezTo>
                      <a:pt x="528" y="731"/>
                      <a:pt x="528" y="731"/>
                      <a:pt x="528" y="731"/>
                    </a:cubicBezTo>
                    <a:cubicBezTo>
                      <a:pt x="573" y="712"/>
                      <a:pt x="615" y="685"/>
                      <a:pt x="650" y="650"/>
                    </a:cubicBezTo>
                    <a:cubicBezTo>
                      <a:pt x="608" y="607"/>
                      <a:pt x="608" y="607"/>
                      <a:pt x="608" y="607"/>
                    </a:cubicBezTo>
                    <a:cubicBezTo>
                      <a:pt x="637" y="578"/>
                      <a:pt x="660" y="543"/>
                      <a:pt x="676" y="504"/>
                    </a:cubicBezTo>
                    <a:cubicBezTo>
                      <a:pt x="732" y="528"/>
                      <a:pt x="732" y="528"/>
                      <a:pt x="732" y="528"/>
                    </a:cubicBezTo>
                    <a:cubicBezTo>
                      <a:pt x="751" y="482"/>
                      <a:pt x="763" y="434"/>
                      <a:pt x="763" y="383"/>
                    </a:cubicBezTo>
                    <a:cubicBezTo>
                      <a:pt x="700" y="383"/>
                      <a:pt x="700" y="383"/>
                      <a:pt x="700" y="383"/>
                    </a:cubicBezTo>
                    <a:cubicBezTo>
                      <a:pt x="700" y="341"/>
                      <a:pt x="691" y="300"/>
                      <a:pt x="676" y="263"/>
                    </a:cubicBezTo>
                    <a:cubicBezTo>
                      <a:pt x="732" y="239"/>
                      <a:pt x="732" y="239"/>
                      <a:pt x="732" y="239"/>
                    </a:cubicBezTo>
                    <a:cubicBezTo>
                      <a:pt x="713" y="194"/>
                      <a:pt x="685" y="153"/>
                      <a:pt x="650" y="118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78" y="132"/>
                      <a:pt x="543" y="109"/>
                      <a:pt x="505" y="93"/>
                    </a:cubicBezTo>
                    <a:cubicBezTo>
                      <a:pt x="528" y="33"/>
                      <a:pt x="528" y="33"/>
                      <a:pt x="528" y="33"/>
                    </a:cubicBezTo>
                    <a:cubicBezTo>
                      <a:pt x="483" y="14"/>
                      <a:pt x="435" y="0"/>
                      <a:pt x="385" y="0"/>
                    </a:cubicBezTo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Shape 2021">
              <a:extLst>
                <a:ext uri="{FF2B5EF4-FFF2-40B4-BE49-F238E27FC236}">
                  <a16:creationId xmlns:a16="http://schemas.microsoft.com/office/drawing/2014/main" id="{E07AB93D-4356-494B-3E89-1913A9FDD69F}"/>
                </a:ext>
              </a:extLst>
            </p:cNvPr>
            <p:cNvSpPr/>
            <p:nvPr/>
          </p:nvSpPr>
          <p:spPr>
            <a:xfrm>
              <a:off x="9117180" y="5284740"/>
              <a:ext cx="128209" cy="139374"/>
            </a:xfrm>
            <a:prstGeom prst="ellipse">
              <a:avLst/>
            </a:prstGeom>
            <a:solidFill>
              <a:srgbClr val="011446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buNone/>
              </a:pP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Shape 2021">
              <a:extLst>
                <a:ext uri="{FF2B5EF4-FFF2-40B4-BE49-F238E27FC236}">
                  <a16:creationId xmlns:a16="http://schemas.microsoft.com/office/drawing/2014/main" id="{BF2777F3-43A1-1097-294E-A2932C67CA9D}"/>
                </a:ext>
              </a:extLst>
            </p:cNvPr>
            <p:cNvSpPr/>
            <p:nvPr/>
          </p:nvSpPr>
          <p:spPr>
            <a:xfrm flipH="1">
              <a:off x="4119894" y="5895562"/>
              <a:ext cx="128209" cy="139374"/>
            </a:xfrm>
            <a:prstGeom prst="ellipse">
              <a:avLst/>
            </a:prstGeom>
            <a:solidFill>
              <a:srgbClr val="011446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None/>
              </a:pP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Shape 2021">
              <a:extLst>
                <a:ext uri="{FF2B5EF4-FFF2-40B4-BE49-F238E27FC236}">
                  <a16:creationId xmlns:a16="http://schemas.microsoft.com/office/drawing/2014/main" id="{86506001-4206-A4CD-19DA-79C4CEBC0DE2}"/>
                </a:ext>
              </a:extLst>
            </p:cNvPr>
            <p:cNvSpPr/>
            <p:nvPr/>
          </p:nvSpPr>
          <p:spPr>
            <a:xfrm flipH="1">
              <a:off x="4665199" y="2023036"/>
              <a:ext cx="128209" cy="139374"/>
            </a:xfrm>
            <a:prstGeom prst="ellipse">
              <a:avLst/>
            </a:prstGeom>
            <a:solidFill>
              <a:srgbClr val="011446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buNone/>
              </a:pP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CFF019C-CC6B-E181-5AA8-6F15E9ADC72D}"/>
                </a:ext>
              </a:extLst>
            </p:cNvPr>
            <p:cNvGrpSpPr/>
            <p:nvPr/>
          </p:nvGrpSpPr>
          <p:grpSpPr>
            <a:xfrm>
              <a:off x="7652464" y="2210683"/>
              <a:ext cx="640684" cy="933937"/>
              <a:chOff x="3582988" y="3510757"/>
              <a:chExt cx="319088" cy="465138"/>
            </a:xfrm>
            <a:solidFill>
              <a:schemeClr val="accent4"/>
            </a:solidFill>
          </p:grpSpPr>
          <p:sp>
            <p:nvSpPr>
              <p:cNvPr id="24" name="AutoShape 113">
                <a:extLst>
                  <a:ext uri="{FF2B5EF4-FFF2-40B4-BE49-F238E27FC236}">
                    <a16:creationId xmlns:a16="http://schemas.microsoft.com/office/drawing/2014/main" id="{0F366438-6CC4-D958-E460-F369636BC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114">
                <a:extLst>
                  <a:ext uri="{FF2B5EF4-FFF2-40B4-BE49-F238E27FC236}">
                    <a16:creationId xmlns:a16="http://schemas.microsoft.com/office/drawing/2014/main" id="{D7159086-7011-4AD7-97C1-A8B8F3B65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FF8DEF7-3009-0ABE-8DF7-B2763EDA28FE}"/>
                </a:ext>
              </a:extLst>
            </p:cNvPr>
            <p:cNvGrpSpPr/>
            <p:nvPr/>
          </p:nvGrpSpPr>
          <p:grpSpPr>
            <a:xfrm>
              <a:off x="3733016" y="3936166"/>
              <a:ext cx="637125" cy="518411"/>
              <a:chOff x="10074275" y="4479132"/>
              <a:chExt cx="464344" cy="377825"/>
            </a:xfrm>
            <a:solidFill>
              <a:schemeClr val="accent1"/>
            </a:solidFill>
          </p:grpSpPr>
          <p:sp>
            <p:nvSpPr>
              <p:cNvPr id="27" name="AutoShape 5">
                <a:extLst>
                  <a:ext uri="{FF2B5EF4-FFF2-40B4-BE49-F238E27FC236}">
                    <a16:creationId xmlns:a16="http://schemas.microsoft.com/office/drawing/2014/main" id="{77C1CBEC-8B20-CE9A-AA0A-00A8EACB6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8" name="AutoShape 6">
                <a:extLst>
                  <a:ext uri="{FF2B5EF4-FFF2-40B4-BE49-F238E27FC236}">
                    <a16:creationId xmlns:a16="http://schemas.microsoft.com/office/drawing/2014/main" id="{2D829BDE-6DCB-9633-886E-D5CD7B00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49CA9550-DA61-20EC-DA92-329B02007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738" y="4423066"/>
              <a:ext cx="818513" cy="8214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FBBF0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EF9DD6E-317F-9705-BDB9-CCCE8FE78DD1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1BDD35D-3D94-38D7-1E66-E4794AE2ED04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2C9B6F6-7000-345B-0BD5-9C38B75896AB}"/>
              </a:ext>
            </a:extLst>
          </p:cNvPr>
          <p:cNvSpPr txBox="1"/>
          <p:nvPr/>
        </p:nvSpPr>
        <p:spPr>
          <a:xfrm>
            <a:off x="1782765" y="1985584"/>
            <a:ext cx="239754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B50C79A-075A-6677-60EC-476F7F755F55}"/>
              </a:ext>
            </a:extLst>
          </p:cNvPr>
          <p:cNvSpPr txBox="1"/>
          <p:nvPr/>
        </p:nvSpPr>
        <p:spPr>
          <a:xfrm>
            <a:off x="1313502" y="5174239"/>
            <a:ext cx="25893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2A32FFD-A988-F3E1-349F-C17891011E62}"/>
              </a:ext>
            </a:extLst>
          </p:cNvPr>
          <p:cNvSpPr txBox="1"/>
          <p:nvPr/>
        </p:nvSpPr>
        <p:spPr>
          <a:xfrm>
            <a:off x="8328042" y="4856118"/>
            <a:ext cx="239754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064A9D8-88FB-4AC6-F4CB-A423FEB99134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468FA08-B3A2-AD5D-D6C5-0669C226452F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570E5118-EB56-6942-E24E-1BA7DE132CF2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304FB5DA-795A-6381-DB29-DC8160CBEB38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695686"/>
      </p:ext>
    </p:extLst>
  </p:cSld>
  <p:clrMapOvr>
    <a:masterClrMapping/>
  </p:clrMapOvr>
  <p:transition spd="slow">
    <p:comb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7640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80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19">
            <a:extLst>
              <a:ext uri="{FF2B5EF4-FFF2-40B4-BE49-F238E27FC236}">
                <a16:creationId xmlns:a16="http://schemas.microsoft.com/office/drawing/2014/main" id="{740E74A3-4A3B-B45D-CEB1-C51E9CEEE9AA}"/>
              </a:ext>
            </a:extLst>
          </p:cNvPr>
          <p:cNvSpPr>
            <a:spLocks noEditPoints="1"/>
          </p:cNvSpPr>
          <p:nvPr/>
        </p:nvSpPr>
        <p:spPr bwMode="auto">
          <a:xfrm>
            <a:off x="8900554" y="2574065"/>
            <a:ext cx="1639625" cy="151665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09C6C82-A284-1EA6-C5F9-7AE4207E1F3C}"/>
              </a:ext>
            </a:extLst>
          </p:cNvPr>
          <p:cNvGrpSpPr/>
          <p:nvPr/>
        </p:nvGrpSpPr>
        <p:grpSpPr>
          <a:xfrm>
            <a:off x="9278916" y="5479229"/>
            <a:ext cx="753131" cy="307868"/>
            <a:chOff x="9135740" y="5459667"/>
            <a:chExt cx="1064146" cy="43500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FD0A547-C99F-D05F-354C-706BAFB779AF}"/>
                </a:ext>
              </a:extLst>
            </p:cNvPr>
            <p:cNvSpPr/>
            <p:nvPr/>
          </p:nvSpPr>
          <p:spPr>
            <a:xfrm>
              <a:off x="913574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081690C-C169-A72E-850B-2C7CD08D992F}"/>
                </a:ext>
              </a:extLst>
            </p:cNvPr>
            <p:cNvSpPr/>
            <p:nvPr/>
          </p:nvSpPr>
          <p:spPr>
            <a:xfrm>
              <a:off x="972438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" name="Freeform 39">
              <a:hlinkClick r:id="rId2" action="ppaction://hlinksldjump"/>
              <a:extLst>
                <a:ext uri="{FF2B5EF4-FFF2-40B4-BE49-F238E27FC236}">
                  <a16:creationId xmlns:a16="http://schemas.microsoft.com/office/drawing/2014/main" id="{AE241A78-4E5F-B4F4-4212-181EF6898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7514" y="5537596"/>
              <a:ext cx="249238" cy="254000"/>
            </a:xfrm>
            <a:custGeom>
              <a:avLst/>
              <a:gdLst>
                <a:gd name="T0" fmla="*/ 157 w 157"/>
                <a:gd name="T1" fmla="*/ 78 h 160"/>
                <a:gd name="T2" fmla="*/ 81 w 157"/>
                <a:gd name="T3" fmla="*/ 2 h 160"/>
                <a:gd name="T4" fmla="*/ 76 w 157"/>
                <a:gd name="T5" fmla="*/ 2 h 160"/>
                <a:gd name="T6" fmla="*/ 0 w 157"/>
                <a:gd name="T7" fmla="*/ 78 h 160"/>
                <a:gd name="T8" fmla="*/ 5 w 157"/>
                <a:gd name="T9" fmla="*/ 83 h 160"/>
                <a:gd name="T10" fmla="*/ 19 w 157"/>
                <a:gd name="T11" fmla="*/ 68 h 160"/>
                <a:gd name="T12" fmla="*/ 19 w 157"/>
                <a:gd name="T13" fmla="*/ 152 h 160"/>
                <a:gd name="T14" fmla="*/ 27 w 157"/>
                <a:gd name="T15" fmla="*/ 160 h 160"/>
                <a:gd name="T16" fmla="*/ 64 w 157"/>
                <a:gd name="T17" fmla="*/ 160 h 160"/>
                <a:gd name="T18" fmla="*/ 64 w 157"/>
                <a:gd name="T19" fmla="*/ 121 h 160"/>
                <a:gd name="T20" fmla="*/ 68 w 157"/>
                <a:gd name="T21" fmla="*/ 116 h 160"/>
                <a:gd name="T22" fmla="*/ 91 w 157"/>
                <a:gd name="T23" fmla="*/ 116 h 160"/>
                <a:gd name="T24" fmla="*/ 95 w 157"/>
                <a:gd name="T25" fmla="*/ 121 h 160"/>
                <a:gd name="T26" fmla="*/ 95 w 157"/>
                <a:gd name="T27" fmla="*/ 160 h 160"/>
                <a:gd name="T28" fmla="*/ 132 w 157"/>
                <a:gd name="T29" fmla="*/ 160 h 160"/>
                <a:gd name="T30" fmla="*/ 140 w 157"/>
                <a:gd name="T31" fmla="*/ 152 h 160"/>
                <a:gd name="T32" fmla="*/ 140 w 157"/>
                <a:gd name="T33" fmla="*/ 70 h 160"/>
                <a:gd name="T34" fmla="*/ 153 w 157"/>
                <a:gd name="T35" fmla="*/ 83 h 160"/>
                <a:gd name="T36" fmla="*/ 157 w 157"/>
                <a:gd name="T37" fmla="*/ 78 h 160"/>
                <a:gd name="T38" fmla="*/ 157 w 157"/>
                <a:gd name="T39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60">
                  <a:moveTo>
                    <a:pt x="157" y="78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0" y="0"/>
                    <a:pt x="78" y="0"/>
                    <a:pt x="76" y="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6"/>
                    <a:pt x="22" y="160"/>
                    <a:pt x="27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4" y="118"/>
                    <a:pt x="65" y="116"/>
                    <a:pt x="68" y="116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2" y="116"/>
                    <a:pt x="95" y="118"/>
                    <a:pt x="95" y="121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7" y="160"/>
                    <a:pt x="140" y="156"/>
                    <a:pt x="140" y="152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78"/>
                    <a:pt x="157" y="78"/>
                    <a:pt x="157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44">
              <a:hlinkClick r:id="rId3" action="ppaction://hlinksldjump"/>
              <a:extLst>
                <a:ext uri="{FF2B5EF4-FFF2-40B4-BE49-F238E27FC236}">
                  <a16:creationId xmlns:a16="http://schemas.microsoft.com/office/drawing/2014/main" id="{AC902E99-4E00-9C64-6671-E641C82AB9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730" y="5552834"/>
              <a:ext cx="223525" cy="223525"/>
            </a:xfrm>
            <a:custGeom>
              <a:avLst/>
              <a:gdLst>
                <a:gd name="T0" fmla="*/ 0 w 160"/>
                <a:gd name="T1" fmla="*/ 0 h 160"/>
                <a:gd name="T2" fmla="*/ 0 w 160"/>
                <a:gd name="T3" fmla="*/ 26 h 160"/>
                <a:gd name="T4" fmla="*/ 160 w 160"/>
                <a:gd name="T5" fmla="*/ 26 h 160"/>
                <a:gd name="T6" fmla="*/ 160 w 160"/>
                <a:gd name="T7" fmla="*/ 0 h 160"/>
                <a:gd name="T8" fmla="*/ 0 w 160"/>
                <a:gd name="T9" fmla="*/ 0 h 160"/>
                <a:gd name="T10" fmla="*/ 0 w 160"/>
                <a:gd name="T11" fmla="*/ 71 h 160"/>
                <a:gd name="T12" fmla="*/ 160 w 160"/>
                <a:gd name="T13" fmla="*/ 71 h 160"/>
                <a:gd name="T14" fmla="*/ 160 w 160"/>
                <a:gd name="T15" fmla="*/ 45 h 160"/>
                <a:gd name="T16" fmla="*/ 0 w 160"/>
                <a:gd name="T17" fmla="*/ 45 h 160"/>
                <a:gd name="T18" fmla="*/ 0 w 160"/>
                <a:gd name="T19" fmla="*/ 71 h 160"/>
                <a:gd name="T20" fmla="*/ 0 w 160"/>
                <a:gd name="T21" fmla="*/ 116 h 160"/>
                <a:gd name="T22" fmla="*/ 160 w 160"/>
                <a:gd name="T23" fmla="*/ 116 h 160"/>
                <a:gd name="T24" fmla="*/ 160 w 160"/>
                <a:gd name="T25" fmla="*/ 90 h 160"/>
                <a:gd name="T26" fmla="*/ 0 w 160"/>
                <a:gd name="T27" fmla="*/ 90 h 160"/>
                <a:gd name="T28" fmla="*/ 0 w 160"/>
                <a:gd name="T29" fmla="*/ 116 h 160"/>
                <a:gd name="T30" fmla="*/ 0 w 160"/>
                <a:gd name="T31" fmla="*/ 160 h 160"/>
                <a:gd name="T32" fmla="*/ 160 w 160"/>
                <a:gd name="T33" fmla="*/ 160 h 160"/>
                <a:gd name="T34" fmla="*/ 160 w 160"/>
                <a:gd name="T35" fmla="*/ 135 h 160"/>
                <a:gd name="T36" fmla="*/ 0 w 160"/>
                <a:gd name="T37" fmla="*/ 135 h 160"/>
                <a:gd name="T38" fmla="*/ 0 w 160"/>
                <a:gd name="T3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0">
                  <a:moveTo>
                    <a:pt x="0" y="0"/>
                  </a:moveTo>
                  <a:lnTo>
                    <a:pt x="0" y="26"/>
                  </a:lnTo>
                  <a:lnTo>
                    <a:pt x="160" y="26"/>
                  </a:lnTo>
                  <a:lnTo>
                    <a:pt x="160" y="0"/>
                  </a:lnTo>
                  <a:lnTo>
                    <a:pt x="0" y="0"/>
                  </a:lnTo>
                  <a:close/>
                  <a:moveTo>
                    <a:pt x="0" y="71"/>
                  </a:moveTo>
                  <a:lnTo>
                    <a:pt x="160" y="71"/>
                  </a:lnTo>
                  <a:lnTo>
                    <a:pt x="160" y="45"/>
                  </a:lnTo>
                  <a:lnTo>
                    <a:pt x="0" y="45"/>
                  </a:lnTo>
                  <a:lnTo>
                    <a:pt x="0" y="71"/>
                  </a:lnTo>
                  <a:close/>
                  <a:moveTo>
                    <a:pt x="0" y="116"/>
                  </a:moveTo>
                  <a:lnTo>
                    <a:pt x="160" y="116"/>
                  </a:lnTo>
                  <a:lnTo>
                    <a:pt x="160" y="90"/>
                  </a:lnTo>
                  <a:lnTo>
                    <a:pt x="0" y="90"/>
                  </a:lnTo>
                  <a:lnTo>
                    <a:pt x="0" y="116"/>
                  </a:lnTo>
                  <a:close/>
                  <a:moveTo>
                    <a:pt x="0" y="160"/>
                  </a:moveTo>
                  <a:lnTo>
                    <a:pt x="160" y="160"/>
                  </a:lnTo>
                  <a:lnTo>
                    <a:pt x="160" y="135"/>
                  </a:lnTo>
                  <a:lnTo>
                    <a:pt x="0" y="135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496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45B55-81C6-3DDE-88E1-3802A86A73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307A9-B378-FAAB-40CE-E05FACD2FB4B}"/>
              </a:ext>
            </a:extLst>
          </p:cNvPr>
          <p:cNvSpPr txBox="1"/>
          <p:nvPr/>
        </p:nvSpPr>
        <p:spPr>
          <a:xfrm>
            <a:off x="6142695" y="1836436"/>
            <a:ext cx="5161891" cy="4401205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0DC9FA-629C-13F0-35EE-07998DEE6C8E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A426D0-5CC8-7B74-0050-D594795DE77C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68D02C-FFC5-CBB3-9D0F-1073511C186C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38754A6-F356-F5A2-8A89-583760F90CC7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EDCDF6C2-D76A-F9C7-D18C-5DE649B68D9B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B9922F9E-ABC3-10C2-E2DC-BA34DD8F2E66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7E812C-F038-C16B-2EB0-DBEE39EC0CC1}"/>
              </a:ext>
            </a:extLst>
          </p:cNvPr>
          <p:cNvSpPr txBox="1"/>
          <p:nvPr/>
        </p:nvSpPr>
        <p:spPr>
          <a:xfrm>
            <a:off x="861134" y="1836436"/>
            <a:ext cx="5095782" cy="4401205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454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4D7603-B8A5-7EF7-4472-C8BAFBC7F9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51A7CDE-7694-350C-BFB0-4C7604067E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3" r="24553"/>
          <a:stretch>
            <a:fillRect/>
          </a:stretch>
        </p:blipFill>
        <p:spPr/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14DCC3F-A0E1-9E99-0BCE-95EA3779612F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13F46A-CC9E-78B9-E2CB-0E4097F3251A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DBA3AF6-CFF0-737E-C48B-1DDCB3B95394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50C5E6F-34C9-522B-7CBD-99680371AEA1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F1246EB6-80E7-D382-E174-764FD8A36896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D399A8C7-869A-0813-A851-32F2482084DC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0BD4BA4-7B64-0551-62D8-DB3BBD62F762}"/>
              </a:ext>
            </a:extLst>
          </p:cNvPr>
          <p:cNvGrpSpPr/>
          <p:nvPr/>
        </p:nvGrpSpPr>
        <p:grpSpPr>
          <a:xfrm>
            <a:off x="3112045" y="3687778"/>
            <a:ext cx="3568959" cy="513159"/>
            <a:chOff x="3112045" y="3687778"/>
            <a:chExt cx="3568959" cy="51315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61D69CB-C4DB-685F-42BF-24EB02E316DA}"/>
                </a:ext>
              </a:extLst>
            </p:cNvPr>
            <p:cNvSpPr txBox="1"/>
            <p:nvPr/>
          </p:nvSpPr>
          <p:spPr>
            <a:xfrm flipH="1">
              <a:off x="3112045" y="3751397"/>
              <a:ext cx="28847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6" name="Chevron 21">
              <a:extLst>
                <a:ext uri="{FF2B5EF4-FFF2-40B4-BE49-F238E27FC236}">
                  <a16:creationId xmlns:a16="http://schemas.microsoft.com/office/drawing/2014/main" id="{00C02531-E2C3-88E1-E85B-31C4258B1E24}"/>
                </a:ext>
              </a:extLst>
            </p:cNvPr>
            <p:cNvSpPr/>
            <p:nvPr/>
          </p:nvSpPr>
          <p:spPr>
            <a:xfrm flipH="1">
              <a:off x="6280805" y="3687778"/>
              <a:ext cx="400199" cy="513159"/>
            </a:xfrm>
            <a:prstGeom prst="chevron">
              <a:avLst/>
            </a:prstGeom>
            <a:solidFill>
              <a:srgbClr val="FBBF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DA64DD0-FFCE-6D8C-D847-C8A2E008A5C8}"/>
              </a:ext>
            </a:extLst>
          </p:cNvPr>
          <p:cNvGrpSpPr/>
          <p:nvPr/>
        </p:nvGrpSpPr>
        <p:grpSpPr>
          <a:xfrm>
            <a:off x="3112045" y="5353570"/>
            <a:ext cx="3568959" cy="513159"/>
            <a:chOff x="3112045" y="5353570"/>
            <a:chExt cx="3568959" cy="51315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3440862-90C8-8055-DD09-BF3ED2E723DE}"/>
                </a:ext>
              </a:extLst>
            </p:cNvPr>
            <p:cNvSpPr txBox="1"/>
            <p:nvPr/>
          </p:nvSpPr>
          <p:spPr>
            <a:xfrm flipH="1">
              <a:off x="3112045" y="5417189"/>
              <a:ext cx="28847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8" name="Chevron 29">
              <a:extLst>
                <a:ext uri="{FF2B5EF4-FFF2-40B4-BE49-F238E27FC236}">
                  <a16:creationId xmlns:a16="http://schemas.microsoft.com/office/drawing/2014/main" id="{6F1A528F-D1F0-DE35-E5F4-B3678299EA87}"/>
                </a:ext>
              </a:extLst>
            </p:cNvPr>
            <p:cNvSpPr/>
            <p:nvPr/>
          </p:nvSpPr>
          <p:spPr>
            <a:xfrm flipH="1">
              <a:off x="6280805" y="5353570"/>
              <a:ext cx="400199" cy="513159"/>
            </a:xfrm>
            <a:prstGeom prst="chevron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86FBFEB-7AD6-53AC-1D88-B711316B273E}"/>
              </a:ext>
            </a:extLst>
          </p:cNvPr>
          <p:cNvGrpSpPr/>
          <p:nvPr/>
        </p:nvGrpSpPr>
        <p:grpSpPr>
          <a:xfrm>
            <a:off x="3112045" y="2223940"/>
            <a:ext cx="3568959" cy="513159"/>
            <a:chOff x="3112045" y="2223940"/>
            <a:chExt cx="3568959" cy="51315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575E6FC-13D3-101A-445E-61E1EDDC210E}"/>
                </a:ext>
              </a:extLst>
            </p:cNvPr>
            <p:cNvSpPr txBox="1"/>
            <p:nvPr/>
          </p:nvSpPr>
          <p:spPr>
            <a:xfrm flipH="1">
              <a:off x="3112045" y="2273455"/>
              <a:ext cx="28847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9" name="Chevron 13">
              <a:extLst>
                <a:ext uri="{FF2B5EF4-FFF2-40B4-BE49-F238E27FC236}">
                  <a16:creationId xmlns:a16="http://schemas.microsoft.com/office/drawing/2014/main" id="{099AF680-B114-C659-C52D-95A1EC26D339}"/>
                </a:ext>
              </a:extLst>
            </p:cNvPr>
            <p:cNvSpPr/>
            <p:nvPr/>
          </p:nvSpPr>
          <p:spPr>
            <a:xfrm flipH="1">
              <a:off x="6280805" y="2223940"/>
              <a:ext cx="400199" cy="513159"/>
            </a:xfrm>
            <a:prstGeom prst="chevron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8504843-DF01-808E-E635-D919F7935094}"/>
              </a:ext>
            </a:extLst>
          </p:cNvPr>
          <p:cNvSpPr txBox="1"/>
          <p:nvPr/>
        </p:nvSpPr>
        <p:spPr>
          <a:xfrm>
            <a:off x="457526" y="1772912"/>
            <a:ext cx="323417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526846-DDB0-A1AF-7A38-082996F1B7D4}"/>
              </a:ext>
            </a:extLst>
          </p:cNvPr>
          <p:cNvSpPr txBox="1"/>
          <p:nvPr/>
        </p:nvSpPr>
        <p:spPr>
          <a:xfrm>
            <a:off x="457526" y="3342564"/>
            <a:ext cx="323417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6180E3-EB34-EFAC-8C44-A88A5C095C9B}"/>
              </a:ext>
            </a:extLst>
          </p:cNvPr>
          <p:cNvSpPr txBox="1"/>
          <p:nvPr/>
        </p:nvSpPr>
        <p:spPr>
          <a:xfrm>
            <a:off x="457526" y="4912216"/>
            <a:ext cx="323417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sz="1400" dirty="0"/>
          </a:p>
        </p:txBody>
      </p:sp>
    </p:spTree>
    <p:extLst>
      <p:ext uri="{BB962C8B-B14F-4D97-AF65-F5344CB8AC3E}">
        <p14:creationId xmlns:p14="http://schemas.microsoft.com/office/powerpoint/2010/main" val="412455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E7EF0C-E3FC-A699-80D7-45495CD7FC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C4EDAC-D250-3CC4-16AA-CBF058FA1067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2DE59FE-052A-DCD9-5E37-470D7136ED22}"/>
              </a:ext>
            </a:extLst>
          </p:cNvPr>
          <p:cNvGrpSpPr/>
          <p:nvPr/>
        </p:nvGrpSpPr>
        <p:grpSpPr>
          <a:xfrm>
            <a:off x="4435681" y="2381533"/>
            <a:ext cx="3040856" cy="3242391"/>
            <a:chOff x="4612994" y="2141146"/>
            <a:chExt cx="2966015" cy="3162591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6344B2A-EE76-BC57-9E9A-AE1B2D63747A}"/>
                </a:ext>
              </a:extLst>
            </p:cNvPr>
            <p:cNvGrpSpPr/>
            <p:nvPr/>
          </p:nvGrpSpPr>
          <p:grpSpPr>
            <a:xfrm>
              <a:off x="6273500" y="2152709"/>
              <a:ext cx="1305509" cy="1756481"/>
              <a:chOff x="6273500" y="2152709"/>
              <a:chExt cx="1305509" cy="1756481"/>
            </a:xfrm>
          </p:grpSpPr>
          <p:sp>
            <p:nvSpPr>
              <p:cNvPr id="59" name="Freeform 5">
                <a:extLst>
                  <a:ext uri="{FF2B5EF4-FFF2-40B4-BE49-F238E27FC236}">
                    <a16:creationId xmlns:a16="http://schemas.microsoft.com/office/drawing/2014/main" id="{CAEE5457-6777-B551-0660-D5C43A3CC0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73500" y="2152709"/>
                <a:ext cx="1002548" cy="1744918"/>
              </a:xfrm>
              <a:custGeom>
                <a:avLst/>
                <a:gdLst>
                  <a:gd name="T0" fmla="*/ 118 w 441"/>
                  <a:gd name="T1" fmla="*/ 173 h 767"/>
                  <a:gd name="T2" fmla="*/ 116 w 441"/>
                  <a:gd name="T3" fmla="*/ 176 h 767"/>
                  <a:gd name="T4" fmla="*/ 111 w 441"/>
                  <a:gd name="T5" fmla="*/ 182 h 767"/>
                  <a:gd name="T6" fmla="*/ 100 w 441"/>
                  <a:gd name="T7" fmla="*/ 195 h 767"/>
                  <a:gd name="T8" fmla="*/ 93 w 441"/>
                  <a:gd name="T9" fmla="*/ 203 h 767"/>
                  <a:gd name="T10" fmla="*/ 85 w 441"/>
                  <a:gd name="T11" fmla="*/ 211 h 767"/>
                  <a:gd name="T12" fmla="*/ 50 w 441"/>
                  <a:gd name="T13" fmla="*/ 256 h 767"/>
                  <a:gd name="T14" fmla="*/ 28 w 441"/>
                  <a:gd name="T15" fmla="*/ 193 h 767"/>
                  <a:gd name="T16" fmla="*/ 37 w 441"/>
                  <a:gd name="T17" fmla="*/ 182 h 767"/>
                  <a:gd name="T18" fmla="*/ 44 w 441"/>
                  <a:gd name="T19" fmla="*/ 174 h 767"/>
                  <a:gd name="T20" fmla="*/ 50 w 441"/>
                  <a:gd name="T21" fmla="*/ 168 h 767"/>
                  <a:gd name="T22" fmla="*/ 65 w 441"/>
                  <a:gd name="T23" fmla="*/ 151 h 767"/>
                  <a:gd name="T24" fmla="*/ 68 w 441"/>
                  <a:gd name="T25" fmla="*/ 146 h 767"/>
                  <a:gd name="T26" fmla="*/ 75 w 441"/>
                  <a:gd name="T27" fmla="*/ 133 h 767"/>
                  <a:gd name="T28" fmla="*/ 79 w 441"/>
                  <a:gd name="T29" fmla="*/ 124 h 767"/>
                  <a:gd name="T30" fmla="*/ 78 w 441"/>
                  <a:gd name="T31" fmla="*/ 73 h 767"/>
                  <a:gd name="T32" fmla="*/ 55 w 441"/>
                  <a:gd name="T33" fmla="*/ 0 h 767"/>
                  <a:gd name="T34" fmla="*/ 55 w 441"/>
                  <a:gd name="T35" fmla="*/ 0 h 767"/>
                  <a:gd name="T36" fmla="*/ 115 w 441"/>
                  <a:gd name="T37" fmla="*/ 12 h 767"/>
                  <a:gd name="T38" fmla="*/ 126 w 441"/>
                  <a:gd name="T39" fmla="*/ 15 h 767"/>
                  <a:gd name="T40" fmla="*/ 149 w 441"/>
                  <a:gd name="T41" fmla="*/ 22 h 767"/>
                  <a:gd name="T42" fmla="*/ 171 w 441"/>
                  <a:gd name="T43" fmla="*/ 30 h 767"/>
                  <a:gd name="T44" fmla="*/ 192 w 441"/>
                  <a:gd name="T45" fmla="*/ 38 h 767"/>
                  <a:gd name="T46" fmla="*/ 213 w 441"/>
                  <a:gd name="T47" fmla="*/ 48 h 767"/>
                  <a:gd name="T48" fmla="*/ 233 w 441"/>
                  <a:gd name="T49" fmla="*/ 58 h 767"/>
                  <a:gd name="T50" fmla="*/ 262 w 441"/>
                  <a:gd name="T51" fmla="*/ 75 h 767"/>
                  <a:gd name="T52" fmla="*/ 242 w 441"/>
                  <a:gd name="T53" fmla="*/ 65 h 767"/>
                  <a:gd name="T54" fmla="*/ 221 w 441"/>
                  <a:gd name="T55" fmla="*/ 57 h 767"/>
                  <a:gd name="T56" fmla="*/ 199 w 441"/>
                  <a:gd name="T57" fmla="*/ 49 h 767"/>
                  <a:gd name="T58" fmla="*/ 175 w 441"/>
                  <a:gd name="T59" fmla="*/ 42 h 767"/>
                  <a:gd name="T60" fmla="*/ 157 w 441"/>
                  <a:gd name="T61" fmla="*/ 37 h 767"/>
                  <a:gd name="T62" fmla="*/ 141 w 441"/>
                  <a:gd name="T63" fmla="*/ 33 h 767"/>
                  <a:gd name="T64" fmla="*/ 125 w 441"/>
                  <a:gd name="T65" fmla="*/ 30 h 767"/>
                  <a:gd name="T66" fmla="*/ 104 w 441"/>
                  <a:gd name="T67" fmla="*/ 27 h 767"/>
                  <a:gd name="T68" fmla="*/ 119 w 441"/>
                  <a:gd name="T69" fmla="*/ 68 h 767"/>
                  <a:gd name="T70" fmla="*/ 132 w 441"/>
                  <a:gd name="T71" fmla="*/ 115 h 767"/>
                  <a:gd name="T72" fmla="*/ 127 w 441"/>
                  <a:gd name="T73" fmla="*/ 154 h 767"/>
                  <a:gd name="T74" fmla="*/ 125 w 441"/>
                  <a:gd name="T75" fmla="*/ 160 h 767"/>
                  <a:gd name="T76" fmla="*/ 121 w 441"/>
                  <a:gd name="T77" fmla="*/ 167 h 767"/>
                  <a:gd name="T78" fmla="*/ 437 w 441"/>
                  <a:gd name="T79" fmla="*/ 764 h 767"/>
                  <a:gd name="T80" fmla="*/ 359 w 441"/>
                  <a:gd name="T81" fmla="*/ 701 h 767"/>
                  <a:gd name="T82" fmla="*/ 361 w 441"/>
                  <a:gd name="T83" fmla="*/ 645 h 767"/>
                  <a:gd name="T84" fmla="*/ 119 w 441"/>
                  <a:gd name="T85" fmla="*/ 268 h 767"/>
                  <a:gd name="T86" fmla="*/ 308 w 441"/>
                  <a:gd name="T87" fmla="*/ 667 h 767"/>
                  <a:gd name="T88" fmla="*/ 320 w 441"/>
                  <a:gd name="T89" fmla="*/ 685 h 767"/>
                  <a:gd name="T90" fmla="*/ 391 w 441"/>
                  <a:gd name="T91" fmla="*/ 740 h 767"/>
                  <a:gd name="T92" fmla="*/ 437 w 441"/>
                  <a:gd name="T93" fmla="*/ 764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1" h="767">
                    <a:moveTo>
                      <a:pt x="121" y="167"/>
                    </a:moveTo>
                    <a:cubicBezTo>
                      <a:pt x="120" y="169"/>
                      <a:pt x="119" y="171"/>
                      <a:pt x="118" y="173"/>
                    </a:cubicBezTo>
                    <a:cubicBezTo>
                      <a:pt x="117" y="174"/>
                      <a:pt x="117" y="175"/>
                      <a:pt x="116" y="176"/>
                    </a:cubicBezTo>
                    <a:cubicBezTo>
                      <a:pt x="116" y="176"/>
                      <a:pt x="116" y="176"/>
                      <a:pt x="116" y="176"/>
                    </a:cubicBezTo>
                    <a:cubicBezTo>
                      <a:pt x="115" y="177"/>
                      <a:pt x="115" y="177"/>
                      <a:pt x="114" y="178"/>
                    </a:cubicBezTo>
                    <a:cubicBezTo>
                      <a:pt x="113" y="180"/>
                      <a:pt x="112" y="181"/>
                      <a:pt x="111" y="182"/>
                    </a:cubicBezTo>
                    <a:cubicBezTo>
                      <a:pt x="111" y="182"/>
                      <a:pt x="111" y="183"/>
                      <a:pt x="110" y="183"/>
                    </a:cubicBezTo>
                    <a:cubicBezTo>
                      <a:pt x="110" y="183"/>
                      <a:pt x="106" y="188"/>
                      <a:pt x="100" y="195"/>
                    </a:cubicBezTo>
                    <a:cubicBezTo>
                      <a:pt x="98" y="197"/>
                      <a:pt x="96" y="199"/>
                      <a:pt x="94" y="201"/>
                    </a:cubicBezTo>
                    <a:cubicBezTo>
                      <a:pt x="94" y="201"/>
                      <a:pt x="93" y="202"/>
                      <a:pt x="93" y="203"/>
                    </a:cubicBezTo>
                    <a:cubicBezTo>
                      <a:pt x="91" y="205"/>
                      <a:pt x="89" y="207"/>
                      <a:pt x="87" y="209"/>
                    </a:cubicBezTo>
                    <a:cubicBezTo>
                      <a:pt x="86" y="210"/>
                      <a:pt x="86" y="211"/>
                      <a:pt x="85" y="211"/>
                    </a:cubicBezTo>
                    <a:cubicBezTo>
                      <a:pt x="83" y="214"/>
                      <a:pt x="80" y="217"/>
                      <a:pt x="78" y="220"/>
                    </a:cubicBezTo>
                    <a:cubicBezTo>
                      <a:pt x="65" y="235"/>
                      <a:pt x="54" y="250"/>
                      <a:pt x="50" y="256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5" y="223"/>
                      <a:pt x="16" y="208"/>
                      <a:pt x="28" y="193"/>
                    </a:cubicBezTo>
                    <a:cubicBezTo>
                      <a:pt x="30" y="190"/>
                      <a:pt x="33" y="187"/>
                      <a:pt x="35" y="184"/>
                    </a:cubicBezTo>
                    <a:cubicBezTo>
                      <a:pt x="36" y="184"/>
                      <a:pt x="37" y="183"/>
                      <a:pt x="37" y="182"/>
                    </a:cubicBezTo>
                    <a:cubicBezTo>
                      <a:pt x="39" y="180"/>
                      <a:pt x="41" y="178"/>
                      <a:pt x="43" y="176"/>
                    </a:cubicBezTo>
                    <a:cubicBezTo>
                      <a:pt x="43" y="175"/>
                      <a:pt x="44" y="175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6" y="172"/>
                      <a:pt x="48" y="170"/>
                      <a:pt x="50" y="168"/>
                    </a:cubicBezTo>
                    <a:cubicBezTo>
                      <a:pt x="56" y="161"/>
                      <a:pt x="60" y="156"/>
                      <a:pt x="61" y="156"/>
                    </a:cubicBezTo>
                    <a:cubicBezTo>
                      <a:pt x="62" y="155"/>
                      <a:pt x="63" y="153"/>
                      <a:pt x="65" y="151"/>
                    </a:cubicBezTo>
                    <a:cubicBezTo>
                      <a:pt x="65" y="150"/>
                      <a:pt x="66" y="150"/>
                      <a:pt x="66" y="149"/>
                    </a:cubicBezTo>
                    <a:cubicBezTo>
                      <a:pt x="67" y="148"/>
                      <a:pt x="68" y="147"/>
                      <a:pt x="68" y="146"/>
                    </a:cubicBezTo>
                    <a:cubicBezTo>
                      <a:pt x="69" y="144"/>
                      <a:pt x="71" y="142"/>
                      <a:pt x="72" y="140"/>
                    </a:cubicBezTo>
                    <a:cubicBezTo>
                      <a:pt x="73" y="138"/>
                      <a:pt x="74" y="136"/>
                      <a:pt x="75" y="133"/>
                    </a:cubicBezTo>
                    <a:cubicBezTo>
                      <a:pt x="76" y="133"/>
                      <a:pt x="76" y="132"/>
                      <a:pt x="76" y="132"/>
                    </a:cubicBezTo>
                    <a:cubicBezTo>
                      <a:pt x="77" y="129"/>
                      <a:pt x="78" y="127"/>
                      <a:pt x="79" y="124"/>
                    </a:cubicBezTo>
                    <a:cubicBezTo>
                      <a:pt x="83" y="111"/>
                      <a:pt x="85" y="98"/>
                      <a:pt x="82" y="88"/>
                    </a:cubicBezTo>
                    <a:cubicBezTo>
                      <a:pt x="82" y="87"/>
                      <a:pt x="81" y="82"/>
                      <a:pt x="78" y="73"/>
                    </a:cubicBezTo>
                    <a:cubicBezTo>
                      <a:pt x="76" y="64"/>
                      <a:pt x="73" y="52"/>
                      <a:pt x="69" y="41"/>
                    </a:cubicBezTo>
                    <a:cubicBezTo>
                      <a:pt x="64" y="24"/>
                      <a:pt x="58" y="8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75" y="3"/>
                      <a:pt x="95" y="7"/>
                      <a:pt x="115" y="12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8" y="12"/>
                      <a:pt x="120" y="13"/>
                      <a:pt x="123" y="14"/>
                    </a:cubicBezTo>
                    <a:cubicBezTo>
                      <a:pt x="124" y="14"/>
                      <a:pt x="125" y="14"/>
                      <a:pt x="126" y="15"/>
                    </a:cubicBezTo>
                    <a:cubicBezTo>
                      <a:pt x="132" y="16"/>
                      <a:pt x="139" y="18"/>
                      <a:pt x="145" y="21"/>
                    </a:cubicBezTo>
                    <a:cubicBezTo>
                      <a:pt x="147" y="21"/>
                      <a:pt x="148" y="21"/>
                      <a:pt x="149" y="22"/>
                    </a:cubicBezTo>
                    <a:cubicBezTo>
                      <a:pt x="155" y="24"/>
                      <a:pt x="162" y="26"/>
                      <a:pt x="168" y="29"/>
                    </a:cubicBezTo>
                    <a:cubicBezTo>
                      <a:pt x="169" y="29"/>
                      <a:pt x="170" y="29"/>
                      <a:pt x="171" y="30"/>
                    </a:cubicBezTo>
                    <a:cubicBezTo>
                      <a:pt x="178" y="32"/>
                      <a:pt x="184" y="35"/>
                      <a:pt x="191" y="38"/>
                    </a:cubicBezTo>
                    <a:cubicBezTo>
                      <a:pt x="191" y="38"/>
                      <a:pt x="192" y="38"/>
                      <a:pt x="192" y="38"/>
                    </a:cubicBezTo>
                    <a:cubicBezTo>
                      <a:pt x="198" y="41"/>
                      <a:pt x="205" y="44"/>
                      <a:pt x="211" y="47"/>
                    </a:cubicBezTo>
                    <a:cubicBezTo>
                      <a:pt x="211" y="47"/>
                      <a:pt x="212" y="47"/>
                      <a:pt x="213" y="48"/>
                    </a:cubicBezTo>
                    <a:cubicBezTo>
                      <a:pt x="213" y="48"/>
                      <a:pt x="214" y="48"/>
                      <a:pt x="214" y="48"/>
                    </a:cubicBezTo>
                    <a:cubicBezTo>
                      <a:pt x="220" y="51"/>
                      <a:pt x="227" y="55"/>
                      <a:pt x="233" y="58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6" y="81"/>
                      <a:pt x="269" y="78"/>
                      <a:pt x="262" y="75"/>
                    </a:cubicBezTo>
                    <a:cubicBezTo>
                      <a:pt x="262" y="74"/>
                      <a:pt x="261" y="74"/>
                      <a:pt x="260" y="74"/>
                    </a:cubicBezTo>
                    <a:cubicBezTo>
                      <a:pt x="254" y="71"/>
                      <a:pt x="248" y="68"/>
                      <a:pt x="242" y="65"/>
                    </a:cubicBezTo>
                    <a:cubicBezTo>
                      <a:pt x="241" y="65"/>
                      <a:pt x="241" y="65"/>
                      <a:pt x="240" y="65"/>
                    </a:cubicBezTo>
                    <a:cubicBezTo>
                      <a:pt x="234" y="62"/>
                      <a:pt x="227" y="59"/>
                      <a:pt x="221" y="57"/>
                    </a:cubicBezTo>
                    <a:cubicBezTo>
                      <a:pt x="220" y="56"/>
                      <a:pt x="219" y="56"/>
                      <a:pt x="218" y="56"/>
                    </a:cubicBezTo>
                    <a:cubicBezTo>
                      <a:pt x="211" y="53"/>
                      <a:pt x="205" y="51"/>
                      <a:pt x="199" y="49"/>
                    </a:cubicBezTo>
                    <a:cubicBezTo>
                      <a:pt x="197" y="48"/>
                      <a:pt x="196" y="48"/>
                      <a:pt x="195" y="48"/>
                    </a:cubicBezTo>
                    <a:cubicBezTo>
                      <a:pt x="189" y="45"/>
                      <a:pt x="182" y="43"/>
                      <a:pt x="175" y="42"/>
                    </a:cubicBezTo>
                    <a:cubicBezTo>
                      <a:pt x="174" y="41"/>
                      <a:pt x="174" y="41"/>
                      <a:pt x="173" y="41"/>
                    </a:cubicBezTo>
                    <a:cubicBezTo>
                      <a:pt x="167" y="39"/>
                      <a:pt x="162" y="38"/>
                      <a:pt x="157" y="37"/>
                    </a:cubicBezTo>
                    <a:cubicBezTo>
                      <a:pt x="156" y="37"/>
                      <a:pt x="156" y="36"/>
                      <a:pt x="155" y="36"/>
                    </a:cubicBezTo>
                    <a:cubicBezTo>
                      <a:pt x="150" y="35"/>
                      <a:pt x="146" y="34"/>
                      <a:pt x="141" y="33"/>
                    </a:cubicBezTo>
                    <a:cubicBezTo>
                      <a:pt x="140" y="33"/>
                      <a:pt x="139" y="33"/>
                      <a:pt x="138" y="33"/>
                    </a:cubicBezTo>
                    <a:cubicBezTo>
                      <a:pt x="133" y="32"/>
                      <a:pt x="129" y="31"/>
                      <a:pt x="125" y="30"/>
                    </a:cubicBezTo>
                    <a:cubicBezTo>
                      <a:pt x="123" y="30"/>
                      <a:pt x="122" y="30"/>
                      <a:pt x="121" y="29"/>
                    </a:cubicBezTo>
                    <a:cubicBezTo>
                      <a:pt x="115" y="28"/>
                      <a:pt x="110" y="28"/>
                      <a:pt x="104" y="27"/>
                    </a:cubicBezTo>
                    <a:cubicBezTo>
                      <a:pt x="105" y="30"/>
                      <a:pt x="107" y="34"/>
                      <a:pt x="109" y="39"/>
                    </a:cubicBezTo>
                    <a:cubicBezTo>
                      <a:pt x="112" y="47"/>
                      <a:pt x="116" y="58"/>
                      <a:pt x="119" y="68"/>
                    </a:cubicBezTo>
                    <a:cubicBezTo>
                      <a:pt x="123" y="79"/>
                      <a:pt x="126" y="91"/>
                      <a:pt x="128" y="100"/>
                    </a:cubicBezTo>
                    <a:cubicBezTo>
                      <a:pt x="130" y="109"/>
                      <a:pt x="132" y="114"/>
                      <a:pt x="132" y="115"/>
                    </a:cubicBezTo>
                    <a:cubicBezTo>
                      <a:pt x="134" y="125"/>
                      <a:pt x="133" y="138"/>
                      <a:pt x="129" y="151"/>
                    </a:cubicBezTo>
                    <a:cubicBezTo>
                      <a:pt x="128" y="152"/>
                      <a:pt x="128" y="153"/>
                      <a:pt x="127" y="154"/>
                    </a:cubicBezTo>
                    <a:cubicBezTo>
                      <a:pt x="127" y="156"/>
                      <a:pt x="126" y="157"/>
                      <a:pt x="125" y="159"/>
                    </a:cubicBezTo>
                    <a:cubicBezTo>
                      <a:pt x="125" y="159"/>
                      <a:pt x="125" y="160"/>
                      <a:pt x="125" y="160"/>
                    </a:cubicBezTo>
                    <a:cubicBezTo>
                      <a:pt x="124" y="162"/>
                      <a:pt x="123" y="165"/>
                      <a:pt x="122" y="167"/>
                    </a:cubicBezTo>
                    <a:cubicBezTo>
                      <a:pt x="122" y="167"/>
                      <a:pt x="121" y="167"/>
                      <a:pt x="121" y="167"/>
                    </a:cubicBezTo>
                    <a:close/>
                    <a:moveTo>
                      <a:pt x="437" y="764"/>
                    </a:moveTo>
                    <a:cubicBezTo>
                      <a:pt x="437" y="764"/>
                      <a:pt x="437" y="764"/>
                      <a:pt x="437" y="764"/>
                    </a:cubicBezTo>
                    <a:cubicBezTo>
                      <a:pt x="369" y="712"/>
                      <a:pt x="369" y="712"/>
                      <a:pt x="369" y="712"/>
                    </a:cubicBezTo>
                    <a:cubicBezTo>
                      <a:pt x="365" y="710"/>
                      <a:pt x="362" y="705"/>
                      <a:pt x="359" y="701"/>
                    </a:cubicBezTo>
                    <a:cubicBezTo>
                      <a:pt x="359" y="700"/>
                      <a:pt x="358" y="695"/>
                      <a:pt x="358" y="694"/>
                    </a:cubicBezTo>
                    <a:cubicBezTo>
                      <a:pt x="360" y="678"/>
                      <a:pt x="360" y="662"/>
                      <a:pt x="361" y="645"/>
                    </a:cubicBezTo>
                    <a:cubicBezTo>
                      <a:pt x="361" y="487"/>
                      <a:pt x="284" y="358"/>
                      <a:pt x="168" y="295"/>
                    </a:cubicBezTo>
                    <a:cubicBezTo>
                      <a:pt x="119" y="268"/>
                      <a:pt x="119" y="268"/>
                      <a:pt x="119" y="268"/>
                    </a:cubicBezTo>
                    <a:cubicBezTo>
                      <a:pt x="235" y="331"/>
                      <a:pt x="311" y="460"/>
                      <a:pt x="311" y="618"/>
                    </a:cubicBezTo>
                    <a:cubicBezTo>
                      <a:pt x="311" y="635"/>
                      <a:pt x="310" y="651"/>
                      <a:pt x="308" y="667"/>
                    </a:cubicBezTo>
                    <a:cubicBezTo>
                      <a:pt x="308" y="668"/>
                      <a:pt x="309" y="673"/>
                      <a:pt x="310" y="674"/>
                    </a:cubicBezTo>
                    <a:cubicBezTo>
                      <a:pt x="312" y="678"/>
                      <a:pt x="316" y="683"/>
                      <a:pt x="320" y="685"/>
                    </a:cubicBezTo>
                    <a:cubicBezTo>
                      <a:pt x="387" y="737"/>
                      <a:pt x="387" y="737"/>
                      <a:pt x="387" y="737"/>
                    </a:cubicBezTo>
                    <a:cubicBezTo>
                      <a:pt x="388" y="738"/>
                      <a:pt x="390" y="739"/>
                      <a:pt x="391" y="740"/>
                    </a:cubicBezTo>
                    <a:cubicBezTo>
                      <a:pt x="441" y="767"/>
                      <a:pt x="441" y="767"/>
                      <a:pt x="441" y="767"/>
                    </a:cubicBezTo>
                    <a:cubicBezTo>
                      <a:pt x="439" y="766"/>
                      <a:pt x="438" y="765"/>
                      <a:pt x="437" y="764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:a16="http://schemas.microsoft.com/office/drawing/2014/main" id="{84D9D4BD-2F6E-300C-403C-6E051268A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6821" y="2213995"/>
                <a:ext cx="1192188" cy="1695195"/>
              </a:xfrm>
              <a:custGeom>
                <a:avLst/>
                <a:gdLst>
                  <a:gd name="T0" fmla="*/ 54 w 524"/>
                  <a:gd name="T1" fmla="*/ 0 h 745"/>
                  <a:gd name="T2" fmla="*/ 523 w 524"/>
                  <a:gd name="T3" fmla="*/ 589 h 745"/>
                  <a:gd name="T4" fmla="*/ 520 w 524"/>
                  <a:gd name="T5" fmla="*/ 650 h 745"/>
                  <a:gd name="T6" fmla="*/ 504 w 524"/>
                  <a:gd name="T7" fmla="*/ 680 h 745"/>
                  <a:gd name="T8" fmla="*/ 418 w 524"/>
                  <a:gd name="T9" fmla="*/ 741 h 745"/>
                  <a:gd name="T10" fmla="*/ 410 w 524"/>
                  <a:gd name="T11" fmla="*/ 743 h 745"/>
                  <a:gd name="T12" fmla="*/ 387 w 524"/>
                  <a:gd name="T13" fmla="*/ 737 h 745"/>
                  <a:gd name="T14" fmla="*/ 319 w 524"/>
                  <a:gd name="T15" fmla="*/ 685 h 745"/>
                  <a:gd name="T16" fmla="*/ 309 w 524"/>
                  <a:gd name="T17" fmla="*/ 674 h 745"/>
                  <a:gd name="T18" fmla="*/ 308 w 524"/>
                  <a:gd name="T19" fmla="*/ 667 h 745"/>
                  <a:gd name="T20" fmla="*/ 311 w 524"/>
                  <a:gd name="T21" fmla="*/ 618 h 745"/>
                  <a:gd name="T22" fmla="*/ 0 w 524"/>
                  <a:gd name="T23" fmla="*/ 229 h 745"/>
                  <a:gd name="T24" fmla="*/ 28 w 524"/>
                  <a:gd name="T25" fmla="*/ 193 h 745"/>
                  <a:gd name="T26" fmla="*/ 50 w 524"/>
                  <a:gd name="T27" fmla="*/ 168 h 745"/>
                  <a:gd name="T28" fmla="*/ 60 w 524"/>
                  <a:gd name="T29" fmla="*/ 156 h 745"/>
                  <a:gd name="T30" fmla="*/ 79 w 524"/>
                  <a:gd name="T31" fmla="*/ 124 h 745"/>
                  <a:gd name="T32" fmla="*/ 82 w 524"/>
                  <a:gd name="T33" fmla="*/ 88 h 745"/>
                  <a:gd name="T34" fmla="*/ 78 w 524"/>
                  <a:gd name="T35" fmla="*/ 73 h 745"/>
                  <a:gd name="T36" fmla="*/ 69 w 524"/>
                  <a:gd name="T37" fmla="*/ 41 h 745"/>
                  <a:gd name="T38" fmla="*/ 54 w 524"/>
                  <a:gd name="T39" fmla="*/ 0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4" h="745">
                    <a:moveTo>
                      <a:pt x="54" y="0"/>
                    </a:moveTo>
                    <a:cubicBezTo>
                      <a:pt x="324" y="37"/>
                      <a:pt x="524" y="274"/>
                      <a:pt x="523" y="589"/>
                    </a:cubicBezTo>
                    <a:cubicBezTo>
                      <a:pt x="523" y="609"/>
                      <a:pt x="522" y="630"/>
                      <a:pt x="520" y="650"/>
                    </a:cubicBezTo>
                    <a:cubicBezTo>
                      <a:pt x="518" y="667"/>
                      <a:pt x="514" y="673"/>
                      <a:pt x="504" y="680"/>
                    </a:cubicBezTo>
                    <a:cubicBezTo>
                      <a:pt x="418" y="741"/>
                      <a:pt x="418" y="741"/>
                      <a:pt x="418" y="741"/>
                    </a:cubicBezTo>
                    <a:cubicBezTo>
                      <a:pt x="416" y="742"/>
                      <a:pt x="413" y="743"/>
                      <a:pt x="410" y="743"/>
                    </a:cubicBezTo>
                    <a:cubicBezTo>
                      <a:pt x="402" y="745"/>
                      <a:pt x="392" y="742"/>
                      <a:pt x="387" y="737"/>
                    </a:cubicBezTo>
                    <a:cubicBezTo>
                      <a:pt x="319" y="685"/>
                      <a:pt x="319" y="685"/>
                      <a:pt x="319" y="685"/>
                    </a:cubicBezTo>
                    <a:cubicBezTo>
                      <a:pt x="315" y="683"/>
                      <a:pt x="312" y="678"/>
                      <a:pt x="309" y="674"/>
                    </a:cubicBezTo>
                    <a:cubicBezTo>
                      <a:pt x="309" y="673"/>
                      <a:pt x="308" y="668"/>
                      <a:pt x="308" y="667"/>
                    </a:cubicBezTo>
                    <a:cubicBezTo>
                      <a:pt x="310" y="651"/>
                      <a:pt x="310" y="635"/>
                      <a:pt x="311" y="618"/>
                    </a:cubicBezTo>
                    <a:cubicBezTo>
                      <a:pt x="311" y="410"/>
                      <a:pt x="179" y="253"/>
                      <a:pt x="0" y="229"/>
                    </a:cubicBezTo>
                    <a:cubicBezTo>
                      <a:pt x="4" y="223"/>
                      <a:pt x="15" y="208"/>
                      <a:pt x="28" y="193"/>
                    </a:cubicBezTo>
                    <a:cubicBezTo>
                      <a:pt x="35" y="184"/>
                      <a:pt x="43" y="175"/>
                      <a:pt x="50" y="168"/>
                    </a:cubicBezTo>
                    <a:cubicBezTo>
                      <a:pt x="56" y="161"/>
                      <a:pt x="60" y="156"/>
                      <a:pt x="60" y="156"/>
                    </a:cubicBezTo>
                    <a:cubicBezTo>
                      <a:pt x="68" y="148"/>
                      <a:pt x="75" y="136"/>
                      <a:pt x="79" y="124"/>
                    </a:cubicBezTo>
                    <a:cubicBezTo>
                      <a:pt x="83" y="111"/>
                      <a:pt x="84" y="98"/>
                      <a:pt x="82" y="88"/>
                    </a:cubicBezTo>
                    <a:cubicBezTo>
                      <a:pt x="82" y="87"/>
                      <a:pt x="80" y="82"/>
                      <a:pt x="78" y="73"/>
                    </a:cubicBezTo>
                    <a:cubicBezTo>
                      <a:pt x="76" y="64"/>
                      <a:pt x="73" y="52"/>
                      <a:pt x="69" y="41"/>
                    </a:cubicBezTo>
                    <a:cubicBezTo>
                      <a:pt x="64" y="24"/>
                      <a:pt x="57" y="8"/>
                      <a:pt x="54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0638818-F421-F316-2431-CA3472FB0B6F}"/>
                </a:ext>
              </a:extLst>
            </p:cNvPr>
            <p:cNvGrpSpPr/>
            <p:nvPr/>
          </p:nvGrpSpPr>
          <p:grpSpPr>
            <a:xfrm>
              <a:off x="5743895" y="3815527"/>
              <a:ext cx="1787704" cy="1488210"/>
              <a:chOff x="5743895" y="3815527"/>
              <a:chExt cx="1787704" cy="1488210"/>
            </a:xfrm>
          </p:grpSpPr>
          <p:sp>
            <p:nvSpPr>
              <p:cNvPr id="57" name="Freeform 7">
                <a:extLst>
                  <a:ext uri="{FF2B5EF4-FFF2-40B4-BE49-F238E27FC236}">
                    <a16:creationId xmlns:a16="http://schemas.microsoft.com/office/drawing/2014/main" id="{D143F37F-39E2-AF04-79BC-E4004B885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2592" y="3876813"/>
                <a:ext cx="1679007" cy="1426924"/>
              </a:xfrm>
              <a:custGeom>
                <a:avLst/>
                <a:gdLst>
                  <a:gd name="T0" fmla="*/ 532 w 738"/>
                  <a:gd name="T1" fmla="*/ 0 h 627"/>
                  <a:gd name="T2" fmla="*/ 562 w 738"/>
                  <a:gd name="T3" fmla="*/ 26 h 627"/>
                  <a:gd name="T4" fmla="*/ 583 w 738"/>
                  <a:gd name="T5" fmla="*/ 46 h 627"/>
                  <a:gd name="T6" fmla="*/ 592 w 738"/>
                  <a:gd name="T7" fmla="*/ 57 h 627"/>
                  <a:gd name="T8" fmla="*/ 620 w 738"/>
                  <a:gd name="T9" fmla="*/ 72 h 627"/>
                  <a:gd name="T10" fmla="*/ 642 w 738"/>
                  <a:gd name="T11" fmla="*/ 74 h 627"/>
                  <a:gd name="T12" fmla="*/ 653 w 738"/>
                  <a:gd name="T13" fmla="*/ 71 h 627"/>
                  <a:gd name="T14" fmla="*/ 667 w 738"/>
                  <a:gd name="T15" fmla="*/ 65 h 627"/>
                  <a:gd name="T16" fmla="*/ 698 w 738"/>
                  <a:gd name="T17" fmla="*/ 51 h 627"/>
                  <a:gd name="T18" fmla="*/ 738 w 738"/>
                  <a:gd name="T19" fmla="*/ 29 h 627"/>
                  <a:gd name="T20" fmla="*/ 130 w 738"/>
                  <a:gd name="T21" fmla="*/ 622 h 627"/>
                  <a:gd name="T22" fmla="*/ 73 w 738"/>
                  <a:gd name="T23" fmla="*/ 627 h 627"/>
                  <a:gd name="T24" fmla="*/ 48 w 738"/>
                  <a:gd name="T25" fmla="*/ 613 h 627"/>
                  <a:gd name="T26" fmla="*/ 3 w 738"/>
                  <a:gd name="T27" fmla="*/ 527 h 627"/>
                  <a:gd name="T28" fmla="*/ 11 w 738"/>
                  <a:gd name="T29" fmla="*/ 492 h 627"/>
                  <a:gd name="T30" fmla="*/ 68 w 738"/>
                  <a:gd name="T31" fmla="*/ 411 h 627"/>
                  <a:gd name="T32" fmla="*/ 80 w 738"/>
                  <a:gd name="T33" fmla="*/ 398 h 627"/>
                  <a:gd name="T34" fmla="*/ 86 w 738"/>
                  <a:gd name="T35" fmla="*/ 396 h 627"/>
                  <a:gd name="T36" fmla="*/ 131 w 738"/>
                  <a:gd name="T37" fmla="*/ 392 h 627"/>
                  <a:gd name="T38" fmla="*/ 532 w 738"/>
                  <a:gd name="T39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38" h="627">
                    <a:moveTo>
                      <a:pt x="532" y="0"/>
                    </a:moveTo>
                    <a:cubicBezTo>
                      <a:pt x="537" y="4"/>
                      <a:pt x="550" y="14"/>
                      <a:pt x="562" y="26"/>
                    </a:cubicBezTo>
                    <a:cubicBezTo>
                      <a:pt x="570" y="33"/>
                      <a:pt x="577" y="41"/>
                      <a:pt x="583" y="46"/>
                    </a:cubicBezTo>
                    <a:cubicBezTo>
                      <a:pt x="589" y="52"/>
                      <a:pt x="592" y="56"/>
                      <a:pt x="592" y="57"/>
                    </a:cubicBezTo>
                    <a:cubicBezTo>
                      <a:pt x="599" y="64"/>
                      <a:pt x="609" y="70"/>
                      <a:pt x="620" y="72"/>
                    </a:cubicBezTo>
                    <a:cubicBezTo>
                      <a:pt x="627" y="74"/>
                      <a:pt x="635" y="75"/>
                      <a:pt x="642" y="74"/>
                    </a:cubicBezTo>
                    <a:cubicBezTo>
                      <a:pt x="646" y="73"/>
                      <a:pt x="649" y="72"/>
                      <a:pt x="653" y="71"/>
                    </a:cubicBezTo>
                    <a:cubicBezTo>
                      <a:pt x="653" y="71"/>
                      <a:pt x="658" y="69"/>
                      <a:pt x="667" y="65"/>
                    </a:cubicBezTo>
                    <a:cubicBezTo>
                      <a:pt x="675" y="61"/>
                      <a:pt x="687" y="56"/>
                      <a:pt x="698" y="51"/>
                    </a:cubicBezTo>
                    <a:cubicBezTo>
                      <a:pt x="714" y="43"/>
                      <a:pt x="730" y="34"/>
                      <a:pt x="738" y="29"/>
                    </a:cubicBezTo>
                    <a:cubicBezTo>
                      <a:pt x="668" y="331"/>
                      <a:pt x="422" y="581"/>
                      <a:pt x="130" y="622"/>
                    </a:cubicBezTo>
                    <a:cubicBezTo>
                      <a:pt x="111" y="625"/>
                      <a:pt x="92" y="626"/>
                      <a:pt x="73" y="627"/>
                    </a:cubicBezTo>
                    <a:cubicBezTo>
                      <a:pt x="58" y="627"/>
                      <a:pt x="54" y="623"/>
                      <a:pt x="48" y="613"/>
                    </a:cubicBezTo>
                    <a:cubicBezTo>
                      <a:pt x="3" y="527"/>
                      <a:pt x="3" y="527"/>
                      <a:pt x="3" y="527"/>
                    </a:cubicBezTo>
                    <a:cubicBezTo>
                      <a:pt x="0" y="517"/>
                      <a:pt x="3" y="501"/>
                      <a:pt x="11" y="492"/>
                    </a:cubicBezTo>
                    <a:cubicBezTo>
                      <a:pt x="68" y="411"/>
                      <a:pt x="68" y="411"/>
                      <a:pt x="68" y="411"/>
                    </a:cubicBezTo>
                    <a:cubicBezTo>
                      <a:pt x="70" y="406"/>
                      <a:pt x="75" y="402"/>
                      <a:pt x="80" y="398"/>
                    </a:cubicBezTo>
                    <a:cubicBezTo>
                      <a:pt x="81" y="398"/>
                      <a:pt x="85" y="396"/>
                      <a:pt x="86" y="396"/>
                    </a:cubicBezTo>
                    <a:cubicBezTo>
                      <a:pt x="101" y="396"/>
                      <a:pt x="116" y="395"/>
                      <a:pt x="131" y="392"/>
                    </a:cubicBezTo>
                    <a:cubicBezTo>
                      <a:pt x="324" y="365"/>
                      <a:pt x="486" y="200"/>
                      <a:pt x="532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8" name="Freeform 8">
                <a:extLst>
                  <a:ext uri="{FF2B5EF4-FFF2-40B4-BE49-F238E27FC236}">
                    <a16:creationId xmlns:a16="http://schemas.microsoft.com/office/drawing/2014/main" id="{B565954E-D92C-7E5F-029D-FD77501979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3895" y="3815527"/>
                <a:ext cx="1787703" cy="1481272"/>
              </a:xfrm>
              <a:custGeom>
                <a:avLst/>
                <a:gdLst>
                  <a:gd name="T0" fmla="*/ 737 w 786"/>
                  <a:gd name="T1" fmla="*/ 82 h 651"/>
                  <a:gd name="T2" fmla="*/ 721 w 786"/>
                  <a:gd name="T3" fmla="*/ 90 h 651"/>
                  <a:gd name="T4" fmla="*/ 668 w 786"/>
                  <a:gd name="T5" fmla="*/ 99 h 651"/>
                  <a:gd name="T6" fmla="*/ 656 w 786"/>
                  <a:gd name="T7" fmla="*/ 95 h 651"/>
                  <a:gd name="T8" fmla="*/ 611 w 786"/>
                  <a:gd name="T9" fmla="*/ 70 h 651"/>
                  <a:gd name="T10" fmla="*/ 665 w 786"/>
                  <a:gd name="T11" fmla="*/ 65 h 651"/>
                  <a:gd name="T12" fmla="*/ 680 w 786"/>
                  <a:gd name="T13" fmla="*/ 58 h 651"/>
                  <a:gd name="T14" fmla="*/ 786 w 786"/>
                  <a:gd name="T15" fmla="*/ 56 h 651"/>
                  <a:gd name="T16" fmla="*/ 519 w 786"/>
                  <a:gd name="T17" fmla="*/ 41 h 651"/>
                  <a:gd name="T18" fmla="*/ 507 w 786"/>
                  <a:gd name="T19" fmla="*/ 77 h 651"/>
                  <a:gd name="T20" fmla="*/ 491 w 786"/>
                  <a:gd name="T21" fmla="*/ 112 h 651"/>
                  <a:gd name="T22" fmla="*/ 474 w 786"/>
                  <a:gd name="T23" fmla="*/ 144 h 651"/>
                  <a:gd name="T24" fmla="*/ 456 w 786"/>
                  <a:gd name="T25" fmla="*/ 174 h 651"/>
                  <a:gd name="T26" fmla="*/ 432 w 786"/>
                  <a:gd name="T27" fmla="*/ 208 h 651"/>
                  <a:gd name="T28" fmla="*/ 410 w 786"/>
                  <a:gd name="T29" fmla="*/ 234 h 651"/>
                  <a:gd name="T30" fmla="*/ 383 w 786"/>
                  <a:gd name="T31" fmla="*/ 263 h 651"/>
                  <a:gd name="T32" fmla="*/ 357 w 786"/>
                  <a:gd name="T33" fmla="*/ 287 h 651"/>
                  <a:gd name="T34" fmla="*/ 325 w 786"/>
                  <a:gd name="T35" fmla="*/ 311 h 651"/>
                  <a:gd name="T36" fmla="*/ 290 w 786"/>
                  <a:gd name="T37" fmla="*/ 335 h 651"/>
                  <a:gd name="T38" fmla="*/ 250 w 786"/>
                  <a:gd name="T39" fmla="*/ 356 h 651"/>
                  <a:gd name="T40" fmla="*/ 213 w 786"/>
                  <a:gd name="T41" fmla="*/ 372 h 651"/>
                  <a:gd name="T42" fmla="*/ 180 w 786"/>
                  <a:gd name="T43" fmla="*/ 382 h 651"/>
                  <a:gd name="T44" fmla="*/ 146 w 786"/>
                  <a:gd name="T45" fmla="*/ 390 h 651"/>
                  <a:gd name="T46" fmla="*/ 83 w 786"/>
                  <a:gd name="T47" fmla="*/ 397 h 651"/>
                  <a:gd name="T48" fmla="*/ 79 w 786"/>
                  <a:gd name="T49" fmla="*/ 398 h 651"/>
                  <a:gd name="T50" fmla="*/ 78 w 786"/>
                  <a:gd name="T51" fmla="*/ 399 h 651"/>
                  <a:gd name="T52" fmla="*/ 73 w 786"/>
                  <a:gd name="T53" fmla="*/ 403 h 651"/>
                  <a:gd name="T54" fmla="*/ 68 w 786"/>
                  <a:gd name="T55" fmla="*/ 408 h 651"/>
                  <a:gd name="T56" fmla="*/ 8 w 786"/>
                  <a:gd name="T57" fmla="*/ 493 h 651"/>
                  <a:gd name="T58" fmla="*/ 5 w 786"/>
                  <a:gd name="T59" fmla="*/ 498 h 651"/>
                  <a:gd name="T60" fmla="*/ 1 w 786"/>
                  <a:gd name="T61" fmla="*/ 509 h 651"/>
                  <a:gd name="T62" fmla="*/ 0 w 786"/>
                  <a:gd name="T63" fmla="*/ 520 h 651"/>
                  <a:gd name="T64" fmla="*/ 48 w 786"/>
                  <a:gd name="T65" fmla="*/ 617 h 651"/>
                  <a:gd name="T66" fmla="*/ 51 w 786"/>
                  <a:gd name="T67" fmla="*/ 554 h 651"/>
                  <a:gd name="T68" fmla="*/ 50 w 786"/>
                  <a:gd name="T69" fmla="*/ 542 h 651"/>
                  <a:gd name="T70" fmla="*/ 53 w 786"/>
                  <a:gd name="T71" fmla="*/ 529 h 651"/>
                  <a:gd name="T72" fmla="*/ 59 w 786"/>
                  <a:gd name="T73" fmla="*/ 519 h 651"/>
                  <a:gd name="T74" fmla="*/ 120 w 786"/>
                  <a:gd name="T75" fmla="*/ 432 h 651"/>
                  <a:gd name="T76" fmla="*/ 128 w 786"/>
                  <a:gd name="T77" fmla="*/ 425 h 651"/>
                  <a:gd name="T78" fmla="*/ 131 w 786"/>
                  <a:gd name="T79" fmla="*/ 424 h 651"/>
                  <a:gd name="T80" fmla="*/ 179 w 786"/>
                  <a:gd name="T81" fmla="*/ 419 h 651"/>
                  <a:gd name="T82" fmla="*/ 219 w 786"/>
                  <a:gd name="T83" fmla="*/ 412 h 651"/>
                  <a:gd name="T84" fmla="*/ 252 w 786"/>
                  <a:gd name="T85" fmla="*/ 402 h 651"/>
                  <a:gd name="T86" fmla="*/ 284 w 786"/>
                  <a:gd name="T87" fmla="*/ 390 h 651"/>
                  <a:gd name="T88" fmla="*/ 322 w 786"/>
                  <a:gd name="T89" fmla="*/ 372 h 651"/>
                  <a:gd name="T90" fmla="*/ 356 w 786"/>
                  <a:gd name="T91" fmla="*/ 351 h 651"/>
                  <a:gd name="T92" fmla="*/ 379 w 786"/>
                  <a:gd name="T93" fmla="*/ 336 h 651"/>
                  <a:gd name="T94" fmla="*/ 411 w 786"/>
                  <a:gd name="T95" fmla="*/ 310 h 651"/>
                  <a:gd name="T96" fmla="*/ 432 w 786"/>
                  <a:gd name="T97" fmla="*/ 290 h 651"/>
                  <a:gd name="T98" fmla="*/ 459 w 786"/>
                  <a:gd name="T99" fmla="*/ 262 h 651"/>
                  <a:gd name="T100" fmla="*/ 475 w 786"/>
                  <a:gd name="T101" fmla="*/ 244 h 651"/>
                  <a:gd name="T102" fmla="*/ 496 w 786"/>
                  <a:gd name="T103" fmla="*/ 216 h 651"/>
                  <a:gd name="T104" fmla="*/ 515 w 786"/>
                  <a:gd name="T105" fmla="*/ 186 h 651"/>
                  <a:gd name="T106" fmla="*/ 530 w 786"/>
                  <a:gd name="T107" fmla="*/ 160 h 651"/>
                  <a:gd name="T108" fmla="*/ 545 w 786"/>
                  <a:gd name="T109" fmla="*/ 130 h 651"/>
                  <a:gd name="T110" fmla="*/ 560 w 786"/>
                  <a:gd name="T111" fmla="*/ 95 h 651"/>
                  <a:gd name="T112" fmla="*/ 569 w 786"/>
                  <a:gd name="T113" fmla="*/ 68 h 651"/>
                  <a:gd name="T114" fmla="*/ 580 w 786"/>
                  <a:gd name="T115" fmla="*/ 27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86" h="651">
                    <a:moveTo>
                      <a:pt x="786" y="56"/>
                    </a:moveTo>
                    <a:cubicBezTo>
                      <a:pt x="778" y="61"/>
                      <a:pt x="762" y="70"/>
                      <a:pt x="746" y="78"/>
                    </a:cubicBezTo>
                    <a:cubicBezTo>
                      <a:pt x="743" y="79"/>
                      <a:pt x="740" y="81"/>
                      <a:pt x="737" y="82"/>
                    </a:cubicBezTo>
                    <a:cubicBezTo>
                      <a:pt x="737" y="82"/>
                      <a:pt x="737" y="82"/>
                      <a:pt x="737" y="82"/>
                    </a:cubicBezTo>
                    <a:cubicBezTo>
                      <a:pt x="734" y="83"/>
                      <a:pt x="732" y="84"/>
                      <a:pt x="730" y="85"/>
                    </a:cubicBezTo>
                    <a:cubicBezTo>
                      <a:pt x="729" y="86"/>
                      <a:pt x="729" y="86"/>
                      <a:pt x="728" y="86"/>
                    </a:cubicBezTo>
                    <a:cubicBezTo>
                      <a:pt x="726" y="87"/>
                      <a:pt x="724" y="88"/>
                      <a:pt x="723" y="89"/>
                    </a:cubicBezTo>
                    <a:cubicBezTo>
                      <a:pt x="722" y="89"/>
                      <a:pt x="721" y="89"/>
                      <a:pt x="721" y="90"/>
                    </a:cubicBezTo>
                    <a:cubicBezTo>
                      <a:pt x="719" y="90"/>
                      <a:pt x="717" y="91"/>
                      <a:pt x="715" y="92"/>
                    </a:cubicBezTo>
                    <a:cubicBezTo>
                      <a:pt x="706" y="96"/>
                      <a:pt x="701" y="98"/>
                      <a:pt x="701" y="98"/>
                    </a:cubicBezTo>
                    <a:cubicBezTo>
                      <a:pt x="697" y="99"/>
                      <a:pt x="694" y="100"/>
                      <a:pt x="690" y="101"/>
                    </a:cubicBezTo>
                    <a:cubicBezTo>
                      <a:pt x="683" y="102"/>
                      <a:pt x="675" y="101"/>
                      <a:pt x="668" y="99"/>
                    </a:cubicBezTo>
                    <a:cubicBezTo>
                      <a:pt x="668" y="99"/>
                      <a:pt x="668" y="99"/>
                      <a:pt x="668" y="99"/>
                    </a:cubicBezTo>
                    <a:cubicBezTo>
                      <a:pt x="665" y="99"/>
                      <a:pt x="663" y="98"/>
                      <a:pt x="661" y="97"/>
                    </a:cubicBezTo>
                    <a:cubicBezTo>
                      <a:pt x="660" y="97"/>
                      <a:pt x="660" y="97"/>
                      <a:pt x="659" y="96"/>
                    </a:cubicBezTo>
                    <a:cubicBezTo>
                      <a:pt x="658" y="96"/>
                      <a:pt x="657" y="96"/>
                      <a:pt x="656" y="95"/>
                    </a:cubicBezTo>
                    <a:cubicBezTo>
                      <a:pt x="655" y="95"/>
                      <a:pt x="654" y="94"/>
                      <a:pt x="654" y="94"/>
                    </a:cubicBezTo>
                    <a:cubicBezTo>
                      <a:pt x="604" y="67"/>
                      <a:pt x="604" y="67"/>
                      <a:pt x="604" y="67"/>
                    </a:cubicBezTo>
                    <a:cubicBezTo>
                      <a:pt x="606" y="68"/>
                      <a:pt x="608" y="69"/>
                      <a:pt x="609" y="69"/>
                    </a:cubicBezTo>
                    <a:cubicBezTo>
                      <a:pt x="610" y="70"/>
                      <a:pt x="611" y="70"/>
                      <a:pt x="611" y="70"/>
                    </a:cubicBezTo>
                    <a:cubicBezTo>
                      <a:pt x="614" y="71"/>
                      <a:pt x="616" y="72"/>
                      <a:pt x="618" y="72"/>
                    </a:cubicBezTo>
                    <a:cubicBezTo>
                      <a:pt x="625" y="74"/>
                      <a:pt x="633" y="75"/>
                      <a:pt x="640" y="74"/>
                    </a:cubicBezTo>
                    <a:cubicBezTo>
                      <a:pt x="644" y="73"/>
                      <a:pt x="648" y="72"/>
                      <a:pt x="651" y="71"/>
                    </a:cubicBezTo>
                    <a:cubicBezTo>
                      <a:pt x="651" y="71"/>
                      <a:pt x="657" y="69"/>
                      <a:pt x="665" y="65"/>
                    </a:cubicBezTo>
                    <a:cubicBezTo>
                      <a:pt x="667" y="64"/>
                      <a:pt x="669" y="63"/>
                      <a:pt x="671" y="63"/>
                    </a:cubicBezTo>
                    <a:cubicBezTo>
                      <a:pt x="672" y="62"/>
                      <a:pt x="672" y="62"/>
                      <a:pt x="673" y="62"/>
                    </a:cubicBezTo>
                    <a:cubicBezTo>
                      <a:pt x="675" y="61"/>
                      <a:pt x="676" y="60"/>
                      <a:pt x="678" y="59"/>
                    </a:cubicBezTo>
                    <a:cubicBezTo>
                      <a:pt x="679" y="59"/>
                      <a:pt x="680" y="59"/>
                      <a:pt x="680" y="58"/>
                    </a:cubicBezTo>
                    <a:cubicBezTo>
                      <a:pt x="683" y="57"/>
                      <a:pt x="685" y="56"/>
                      <a:pt x="687" y="55"/>
                    </a:cubicBezTo>
                    <a:cubicBezTo>
                      <a:pt x="690" y="54"/>
                      <a:pt x="693" y="52"/>
                      <a:pt x="696" y="51"/>
                    </a:cubicBezTo>
                    <a:cubicBezTo>
                      <a:pt x="712" y="43"/>
                      <a:pt x="728" y="34"/>
                      <a:pt x="736" y="29"/>
                    </a:cubicBezTo>
                    <a:lnTo>
                      <a:pt x="786" y="56"/>
                    </a:lnTo>
                    <a:close/>
                    <a:moveTo>
                      <a:pt x="526" y="18"/>
                    </a:moveTo>
                    <a:cubicBezTo>
                      <a:pt x="526" y="20"/>
                      <a:pt x="525" y="21"/>
                      <a:pt x="525" y="23"/>
                    </a:cubicBezTo>
                    <a:cubicBezTo>
                      <a:pt x="524" y="27"/>
                      <a:pt x="523" y="31"/>
                      <a:pt x="521" y="35"/>
                    </a:cubicBezTo>
                    <a:cubicBezTo>
                      <a:pt x="521" y="37"/>
                      <a:pt x="520" y="39"/>
                      <a:pt x="519" y="41"/>
                    </a:cubicBezTo>
                    <a:cubicBezTo>
                      <a:pt x="518" y="45"/>
                      <a:pt x="517" y="49"/>
                      <a:pt x="516" y="52"/>
                    </a:cubicBezTo>
                    <a:cubicBezTo>
                      <a:pt x="515" y="54"/>
                      <a:pt x="514" y="57"/>
                      <a:pt x="514" y="59"/>
                    </a:cubicBezTo>
                    <a:cubicBezTo>
                      <a:pt x="512" y="62"/>
                      <a:pt x="511" y="65"/>
                      <a:pt x="510" y="68"/>
                    </a:cubicBezTo>
                    <a:cubicBezTo>
                      <a:pt x="509" y="71"/>
                      <a:pt x="508" y="74"/>
                      <a:pt x="507" y="77"/>
                    </a:cubicBezTo>
                    <a:cubicBezTo>
                      <a:pt x="505" y="80"/>
                      <a:pt x="504" y="83"/>
                      <a:pt x="503" y="86"/>
                    </a:cubicBezTo>
                    <a:cubicBezTo>
                      <a:pt x="502" y="89"/>
                      <a:pt x="501" y="92"/>
                      <a:pt x="499" y="95"/>
                    </a:cubicBezTo>
                    <a:cubicBezTo>
                      <a:pt x="498" y="98"/>
                      <a:pt x="497" y="101"/>
                      <a:pt x="495" y="103"/>
                    </a:cubicBezTo>
                    <a:cubicBezTo>
                      <a:pt x="494" y="106"/>
                      <a:pt x="493" y="109"/>
                      <a:pt x="491" y="112"/>
                    </a:cubicBezTo>
                    <a:cubicBezTo>
                      <a:pt x="490" y="115"/>
                      <a:pt x="488" y="118"/>
                      <a:pt x="487" y="121"/>
                    </a:cubicBezTo>
                    <a:cubicBezTo>
                      <a:pt x="486" y="123"/>
                      <a:pt x="484" y="126"/>
                      <a:pt x="483" y="129"/>
                    </a:cubicBezTo>
                    <a:cubicBezTo>
                      <a:pt x="481" y="132"/>
                      <a:pt x="479" y="135"/>
                      <a:pt x="478" y="138"/>
                    </a:cubicBezTo>
                    <a:cubicBezTo>
                      <a:pt x="477" y="140"/>
                      <a:pt x="476" y="142"/>
                      <a:pt x="474" y="144"/>
                    </a:cubicBezTo>
                    <a:cubicBezTo>
                      <a:pt x="473" y="148"/>
                      <a:pt x="471" y="151"/>
                      <a:pt x="468" y="154"/>
                    </a:cubicBezTo>
                    <a:cubicBezTo>
                      <a:pt x="467" y="156"/>
                      <a:pt x="466" y="158"/>
                      <a:pt x="465" y="159"/>
                    </a:cubicBezTo>
                    <a:cubicBezTo>
                      <a:pt x="463" y="164"/>
                      <a:pt x="460" y="168"/>
                      <a:pt x="457" y="173"/>
                    </a:cubicBezTo>
                    <a:cubicBezTo>
                      <a:pt x="457" y="173"/>
                      <a:pt x="456" y="174"/>
                      <a:pt x="456" y="174"/>
                    </a:cubicBezTo>
                    <a:cubicBezTo>
                      <a:pt x="453" y="179"/>
                      <a:pt x="449" y="184"/>
                      <a:pt x="446" y="189"/>
                    </a:cubicBezTo>
                    <a:cubicBezTo>
                      <a:pt x="445" y="190"/>
                      <a:pt x="444" y="191"/>
                      <a:pt x="443" y="193"/>
                    </a:cubicBezTo>
                    <a:cubicBezTo>
                      <a:pt x="441" y="196"/>
                      <a:pt x="438" y="199"/>
                      <a:pt x="436" y="203"/>
                    </a:cubicBezTo>
                    <a:cubicBezTo>
                      <a:pt x="435" y="204"/>
                      <a:pt x="433" y="206"/>
                      <a:pt x="432" y="208"/>
                    </a:cubicBezTo>
                    <a:cubicBezTo>
                      <a:pt x="430" y="211"/>
                      <a:pt x="427" y="214"/>
                      <a:pt x="425" y="217"/>
                    </a:cubicBezTo>
                    <a:cubicBezTo>
                      <a:pt x="424" y="218"/>
                      <a:pt x="423" y="220"/>
                      <a:pt x="421" y="221"/>
                    </a:cubicBezTo>
                    <a:cubicBezTo>
                      <a:pt x="418" y="225"/>
                      <a:pt x="416" y="228"/>
                      <a:pt x="413" y="232"/>
                    </a:cubicBezTo>
                    <a:cubicBezTo>
                      <a:pt x="412" y="232"/>
                      <a:pt x="411" y="233"/>
                      <a:pt x="410" y="234"/>
                    </a:cubicBezTo>
                    <a:cubicBezTo>
                      <a:pt x="406" y="239"/>
                      <a:pt x="403" y="243"/>
                      <a:pt x="399" y="247"/>
                    </a:cubicBezTo>
                    <a:cubicBezTo>
                      <a:pt x="398" y="248"/>
                      <a:pt x="397" y="249"/>
                      <a:pt x="396" y="250"/>
                    </a:cubicBezTo>
                    <a:cubicBezTo>
                      <a:pt x="393" y="253"/>
                      <a:pt x="390" y="256"/>
                      <a:pt x="387" y="259"/>
                    </a:cubicBezTo>
                    <a:cubicBezTo>
                      <a:pt x="385" y="261"/>
                      <a:pt x="384" y="262"/>
                      <a:pt x="383" y="263"/>
                    </a:cubicBezTo>
                    <a:cubicBezTo>
                      <a:pt x="380" y="266"/>
                      <a:pt x="377" y="269"/>
                      <a:pt x="374" y="271"/>
                    </a:cubicBezTo>
                    <a:cubicBezTo>
                      <a:pt x="373" y="273"/>
                      <a:pt x="371" y="274"/>
                      <a:pt x="370" y="275"/>
                    </a:cubicBezTo>
                    <a:cubicBezTo>
                      <a:pt x="367" y="278"/>
                      <a:pt x="364" y="281"/>
                      <a:pt x="361" y="283"/>
                    </a:cubicBezTo>
                    <a:cubicBezTo>
                      <a:pt x="360" y="284"/>
                      <a:pt x="358" y="286"/>
                      <a:pt x="357" y="287"/>
                    </a:cubicBezTo>
                    <a:cubicBezTo>
                      <a:pt x="353" y="290"/>
                      <a:pt x="349" y="293"/>
                      <a:pt x="346" y="296"/>
                    </a:cubicBezTo>
                    <a:cubicBezTo>
                      <a:pt x="345" y="297"/>
                      <a:pt x="344" y="297"/>
                      <a:pt x="343" y="298"/>
                    </a:cubicBezTo>
                    <a:cubicBezTo>
                      <a:pt x="339" y="302"/>
                      <a:pt x="334" y="305"/>
                      <a:pt x="330" y="309"/>
                    </a:cubicBezTo>
                    <a:cubicBezTo>
                      <a:pt x="328" y="310"/>
                      <a:pt x="327" y="311"/>
                      <a:pt x="325" y="311"/>
                    </a:cubicBezTo>
                    <a:cubicBezTo>
                      <a:pt x="322" y="314"/>
                      <a:pt x="319" y="316"/>
                      <a:pt x="316" y="318"/>
                    </a:cubicBezTo>
                    <a:cubicBezTo>
                      <a:pt x="313" y="320"/>
                      <a:pt x="310" y="322"/>
                      <a:pt x="307" y="324"/>
                    </a:cubicBezTo>
                    <a:cubicBezTo>
                      <a:pt x="304" y="326"/>
                      <a:pt x="302" y="327"/>
                      <a:pt x="300" y="329"/>
                    </a:cubicBezTo>
                    <a:cubicBezTo>
                      <a:pt x="297" y="331"/>
                      <a:pt x="293" y="333"/>
                      <a:pt x="290" y="335"/>
                    </a:cubicBezTo>
                    <a:cubicBezTo>
                      <a:pt x="288" y="336"/>
                      <a:pt x="286" y="337"/>
                      <a:pt x="284" y="339"/>
                    </a:cubicBezTo>
                    <a:cubicBezTo>
                      <a:pt x="280" y="341"/>
                      <a:pt x="276" y="343"/>
                      <a:pt x="272" y="345"/>
                    </a:cubicBezTo>
                    <a:cubicBezTo>
                      <a:pt x="271" y="346"/>
                      <a:pt x="269" y="347"/>
                      <a:pt x="267" y="348"/>
                    </a:cubicBezTo>
                    <a:cubicBezTo>
                      <a:pt x="262" y="351"/>
                      <a:pt x="256" y="353"/>
                      <a:pt x="250" y="356"/>
                    </a:cubicBezTo>
                    <a:cubicBezTo>
                      <a:pt x="245" y="358"/>
                      <a:pt x="240" y="361"/>
                      <a:pt x="235" y="363"/>
                    </a:cubicBezTo>
                    <a:cubicBezTo>
                      <a:pt x="233" y="364"/>
                      <a:pt x="231" y="364"/>
                      <a:pt x="230" y="365"/>
                    </a:cubicBezTo>
                    <a:cubicBezTo>
                      <a:pt x="226" y="366"/>
                      <a:pt x="223" y="368"/>
                      <a:pt x="219" y="369"/>
                    </a:cubicBezTo>
                    <a:cubicBezTo>
                      <a:pt x="217" y="370"/>
                      <a:pt x="215" y="371"/>
                      <a:pt x="213" y="372"/>
                    </a:cubicBezTo>
                    <a:cubicBezTo>
                      <a:pt x="209" y="373"/>
                      <a:pt x="206" y="374"/>
                      <a:pt x="203" y="375"/>
                    </a:cubicBezTo>
                    <a:cubicBezTo>
                      <a:pt x="201" y="376"/>
                      <a:pt x="198" y="376"/>
                      <a:pt x="196" y="377"/>
                    </a:cubicBezTo>
                    <a:cubicBezTo>
                      <a:pt x="193" y="378"/>
                      <a:pt x="190" y="379"/>
                      <a:pt x="186" y="380"/>
                    </a:cubicBezTo>
                    <a:cubicBezTo>
                      <a:pt x="184" y="381"/>
                      <a:pt x="182" y="381"/>
                      <a:pt x="180" y="382"/>
                    </a:cubicBezTo>
                    <a:cubicBezTo>
                      <a:pt x="176" y="383"/>
                      <a:pt x="173" y="384"/>
                      <a:pt x="169" y="385"/>
                    </a:cubicBezTo>
                    <a:cubicBezTo>
                      <a:pt x="167" y="385"/>
                      <a:pt x="165" y="386"/>
                      <a:pt x="163" y="386"/>
                    </a:cubicBezTo>
                    <a:cubicBezTo>
                      <a:pt x="159" y="387"/>
                      <a:pt x="155" y="388"/>
                      <a:pt x="152" y="389"/>
                    </a:cubicBezTo>
                    <a:cubicBezTo>
                      <a:pt x="150" y="389"/>
                      <a:pt x="148" y="389"/>
                      <a:pt x="146" y="390"/>
                    </a:cubicBezTo>
                    <a:cubicBezTo>
                      <a:pt x="140" y="391"/>
                      <a:pt x="135" y="392"/>
                      <a:pt x="129" y="392"/>
                    </a:cubicBezTo>
                    <a:cubicBezTo>
                      <a:pt x="114" y="395"/>
                      <a:pt x="99" y="396"/>
                      <a:pt x="84" y="396"/>
                    </a:cubicBezTo>
                    <a:cubicBezTo>
                      <a:pt x="84" y="396"/>
                      <a:pt x="84" y="396"/>
                      <a:pt x="83" y="397"/>
                    </a:cubicBezTo>
                    <a:cubicBezTo>
                      <a:pt x="83" y="397"/>
                      <a:pt x="83" y="397"/>
                      <a:pt x="83" y="397"/>
                    </a:cubicBezTo>
                    <a:cubicBezTo>
                      <a:pt x="82" y="397"/>
                      <a:pt x="82" y="397"/>
                      <a:pt x="81" y="397"/>
                    </a:cubicBezTo>
                    <a:cubicBezTo>
                      <a:pt x="81" y="397"/>
                      <a:pt x="81" y="397"/>
                      <a:pt x="81" y="397"/>
                    </a:cubicBezTo>
                    <a:cubicBezTo>
                      <a:pt x="80" y="397"/>
                      <a:pt x="80" y="397"/>
                      <a:pt x="80" y="398"/>
                    </a:cubicBezTo>
                    <a:cubicBezTo>
                      <a:pt x="79" y="398"/>
                      <a:pt x="79" y="398"/>
                      <a:pt x="79" y="398"/>
                    </a:cubicBezTo>
                    <a:cubicBezTo>
                      <a:pt x="79" y="398"/>
                      <a:pt x="79" y="398"/>
                      <a:pt x="79" y="398"/>
                    </a:cubicBezTo>
                    <a:cubicBezTo>
                      <a:pt x="78" y="398"/>
                      <a:pt x="78" y="398"/>
                      <a:pt x="78" y="398"/>
                    </a:cubicBezTo>
                    <a:cubicBezTo>
                      <a:pt x="78" y="398"/>
                      <a:pt x="78" y="398"/>
                      <a:pt x="78" y="398"/>
                    </a:cubicBezTo>
                    <a:cubicBezTo>
                      <a:pt x="78" y="398"/>
                      <a:pt x="78" y="398"/>
                      <a:pt x="78" y="399"/>
                    </a:cubicBezTo>
                    <a:cubicBezTo>
                      <a:pt x="78" y="399"/>
                      <a:pt x="77" y="399"/>
                      <a:pt x="77" y="399"/>
                    </a:cubicBezTo>
                    <a:cubicBezTo>
                      <a:pt x="76" y="400"/>
                      <a:pt x="75" y="401"/>
                      <a:pt x="74" y="401"/>
                    </a:cubicBezTo>
                    <a:cubicBezTo>
                      <a:pt x="74" y="402"/>
                      <a:pt x="74" y="402"/>
                      <a:pt x="74" y="402"/>
                    </a:cubicBezTo>
                    <a:cubicBezTo>
                      <a:pt x="73" y="402"/>
                      <a:pt x="73" y="402"/>
                      <a:pt x="73" y="403"/>
                    </a:cubicBezTo>
                    <a:cubicBezTo>
                      <a:pt x="72" y="403"/>
                      <a:pt x="71" y="404"/>
                      <a:pt x="71" y="405"/>
                    </a:cubicBezTo>
                    <a:cubicBezTo>
                      <a:pt x="70" y="405"/>
                      <a:pt x="70" y="405"/>
                      <a:pt x="70" y="405"/>
                    </a:cubicBezTo>
                    <a:cubicBezTo>
                      <a:pt x="70" y="406"/>
                      <a:pt x="70" y="406"/>
                      <a:pt x="69" y="406"/>
                    </a:cubicBezTo>
                    <a:cubicBezTo>
                      <a:pt x="69" y="407"/>
                      <a:pt x="68" y="408"/>
                      <a:pt x="68" y="408"/>
                    </a:cubicBezTo>
                    <a:cubicBezTo>
                      <a:pt x="68" y="409"/>
                      <a:pt x="67" y="409"/>
                      <a:pt x="67" y="409"/>
                    </a:cubicBezTo>
                    <a:cubicBezTo>
                      <a:pt x="67" y="410"/>
                      <a:pt x="66" y="410"/>
                      <a:pt x="66" y="411"/>
                    </a:cubicBezTo>
                    <a:cubicBezTo>
                      <a:pt x="9" y="492"/>
                      <a:pt x="9" y="492"/>
                      <a:pt x="9" y="492"/>
                    </a:cubicBezTo>
                    <a:cubicBezTo>
                      <a:pt x="9" y="492"/>
                      <a:pt x="8" y="493"/>
                      <a:pt x="8" y="493"/>
                    </a:cubicBezTo>
                    <a:cubicBezTo>
                      <a:pt x="8" y="494"/>
                      <a:pt x="7" y="494"/>
                      <a:pt x="7" y="495"/>
                    </a:cubicBezTo>
                    <a:cubicBezTo>
                      <a:pt x="7" y="495"/>
                      <a:pt x="6" y="496"/>
                      <a:pt x="6" y="496"/>
                    </a:cubicBezTo>
                    <a:cubicBezTo>
                      <a:pt x="6" y="497"/>
                      <a:pt x="6" y="497"/>
                      <a:pt x="6" y="497"/>
                    </a:cubicBezTo>
                    <a:cubicBezTo>
                      <a:pt x="5" y="498"/>
                      <a:pt x="5" y="498"/>
                      <a:pt x="5" y="498"/>
                    </a:cubicBezTo>
                    <a:cubicBezTo>
                      <a:pt x="5" y="499"/>
                      <a:pt x="4" y="501"/>
                      <a:pt x="3" y="502"/>
                    </a:cubicBezTo>
                    <a:cubicBezTo>
                      <a:pt x="3" y="502"/>
                      <a:pt x="3" y="503"/>
                      <a:pt x="3" y="503"/>
                    </a:cubicBezTo>
                    <a:cubicBezTo>
                      <a:pt x="3" y="503"/>
                      <a:pt x="3" y="503"/>
                      <a:pt x="3" y="504"/>
                    </a:cubicBezTo>
                    <a:cubicBezTo>
                      <a:pt x="2" y="505"/>
                      <a:pt x="2" y="507"/>
                      <a:pt x="1" y="509"/>
                    </a:cubicBezTo>
                    <a:cubicBezTo>
                      <a:pt x="1" y="509"/>
                      <a:pt x="1" y="510"/>
                      <a:pt x="1" y="510"/>
                    </a:cubicBezTo>
                    <a:cubicBezTo>
                      <a:pt x="1" y="511"/>
                      <a:pt x="0" y="513"/>
                      <a:pt x="0" y="515"/>
                    </a:cubicBezTo>
                    <a:cubicBezTo>
                      <a:pt x="0" y="515"/>
                      <a:pt x="0" y="516"/>
                      <a:pt x="0" y="516"/>
                    </a:cubicBezTo>
                    <a:cubicBezTo>
                      <a:pt x="0" y="518"/>
                      <a:pt x="0" y="519"/>
                      <a:pt x="0" y="520"/>
                    </a:cubicBezTo>
                    <a:cubicBezTo>
                      <a:pt x="0" y="521"/>
                      <a:pt x="0" y="521"/>
                      <a:pt x="0" y="522"/>
                    </a:cubicBezTo>
                    <a:cubicBezTo>
                      <a:pt x="1" y="524"/>
                      <a:pt x="1" y="525"/>
                      <a:pt x="1" y="527"/>
                    </a:cubicBezTo>
                    <a:cubicBezTo>
                      <a:pt x="46" y="613"/>
                      <a:pt x="46" y="613"/>
                      <a:pt x="46" y="613"/>
                    </a:cubicBezTo>
                    <a:cubicBezTo>
                      <a:pt x="47" y="614"/>
                      <a:pt x="48" y="615"/>
                      <a:pt x="48" y="617"/>
                    </a:cubicBezTo>
                    <a:cubicBezTo>
                      <a:pt x="51" y="620"/>
                      <a:pt x="53" y="622"/>
                      <a:pt x="56" y="624"/>
                    </a:cubicBezTo>
                    <a:cubicBezTo>
                      <a:pt x="106" y="651"/>
                      <a:pt x="106" y="651"/>
                      <a:pt x="106" y="651"/>
                    </a:cubicBezTo>
                    <a:cubicBezTo>
                      <a:pt x="102" y="649"/>
                      <a:pt x="99" y="645"/>
                      <a:pt x="96" y="640"/>
                    </a:cubicBezTo>
                    <a:cubicBezTo>
                      <a:pt x="51" y="554"/>
                      <a:pt x="51" y="554"/>
                      <a:pt x="51" y="554"/>
                    </a:cubicBezTo>
                    <a:cubicBezTo>
                      <a:pt x="50" y="552"/>
                      <a:pt x="50" y="551"/>
                      <a:pt x="50" y="549"/>
                    </a:cubicBezTo>
                    <a:cubicBezTo>
                      <a:pt x="50" y="548"/>
                      <a:pt x="50" y="548"/>
                      <a:pt x="50" y="547"/>
                    </a:cubicBezTo>
                    <a:cubicBezTo>
                      <a:pt x="50" y="546"/>
                      <a:pt x="50" y="545"/>
                      <a:pt x="50" y="543"/>
                    </a:cubicBezTo>
                    <a:cubicBezTo>
                      <a:pt x="50" y="543"/>
                      <a:pt x="50" y="542"/>
                      <a:pt x="50" y="542"/>
                    </a:cubicBezTo>
                    <a:cubicBezTo>
                      <a:pt x="50" y="540"/>
                      <a:pt x="50" y="538"/>
                      <a:pt x="51" y="537"/>
                    </a:cubicBezTo>
                    <a:cubicBezTo>
                      <a:pt x="51" y="537"/>
                      <a:pt x="51" y="536"/>
                      <a:pt x="51" y="536"/>
                    </a:cubicBezTo>
                    <a:cubicBezTo>
                      <a:pt x="51" y="534"/>
                      <a:pt x="52" y="532"/>
                      <a:pt x="52" y="531"/>
                    </a:cubicBezTo>
                    <a:cubicBezTo>
                      <a:pt x="53" y="530"/>
                      <a:pt x="53" y="529"/>
                      <a:pt x="53" y="529"/>
                    </a:cubicBezTo>
                    <a:cubicBezTo>
                      <a:pt x="54" y="528"/>
                      <a:pt x="54" y="526"/>
                      <a:pt x="55" y="525"/>
                    </a:cubicBezTo>
                    <a:cubicBezTo>
                      <a:pt x="55" y="525"/>
                      <a:pt x="55" y="524"/>
                      <a:pt x="56" y="523"/>
                    </a:cubicBezTo>
                    <a:cubicBezTo>
                      <a:pt x="56" y="523"/>
                      <a:pt x="56" y="522"/>
                      <a:pt x="57" y="522"/>
                    </a:cubicBezTo>
                    <a:cubicBezTo>
                      <a:pt x="57" y="521"/>
                      <a:pt x="58" y="520"/>
                      <a:pt x="59" y="519"/>
                    </a:cubicBezTo>
                    <a:cubicBezTo>
                      <a:pt x="116" y="438"/>
                      <a:pt x="116" y="438"/>
                      <a:pt x="116" y="438"/>
                    </a:cubicBezTo>
                    <a:cubicBezTo>
                      <a:pt x="116" y="437"/>
                      <a:pt x="117" y="436"/>
                      <a:pt x="117" y="435"/>
                    </a:cubicBezTo>
                    <a:cubicBezTo>
                      <a:pt x="118" y="435"/>
                      <a:pt x="118" y="434"/>
                      <a:pt x="119" y="433"/>
                    </a:cubicBezTo>
                    <a:cubicBezTo>
                      <a:pt x="119" y="433"/>
                      <a:pt x="120" y="432"/>
                      <a:pt x="120" y="432"/>
                    </a:cubicBezTo>
                    <a:cubicBezTo>
                      <a:pt x="121" y="431"/>
                      <a:pt x="122" y="430"/>
                      <a:pt x="122" y="430"/>
                    </a:cubicBezTo>
                    <a:cubicBezTo>
                      <a:pt x="123" y="429"/>
                      <a:pt x="123" y="429"/>
                      <a:pt x="124" y="428"/>
                    </a:cubicBezTo>
                    <a:cubicBezTo>
                      <a:pt x="125" y="428"/>
                      <a:pt x="126" y="427"/>
                      <a:pt x="127" y="426"/>
                    </a:cubicBezTo>
                    <a:cubicBezTo>
                      <a:pt x="127" y="426"/>
                      <a:pt x="127" y="426"/>
                      <a:pt x="128" y="425"/>
                    </a:cubicBezTo>
                    <a:cubicBezTo>
                      <a:pt x="128" y="425"/>
                      <a:pt x="128" y="425"/>
                      <a:pt x="129" y="425"/>
                    </a:cubicBezTo>
                    <a:cubicBezTo>
                      <a:pt x="129" y="425"/>
                      <a:pt x="129" y="425"/>
                      <a:pt x="129" y="425"/>
                    </a:cubicBezTo>
                    <a:cubicBezTo>
                      <a:pt x="130" y="424"/>
                      <a:pt x="130" y="424"/>
                      <a:pt x="130" y="424"/>
                    </a:cubicBezTo>
                    <a:cubicBezTo>
                      <a:pt x="131" y="424"/>
                      <a:pt x="131" y="424"/>
                      <a:pt x="131" y="424"/>
                    </a:cubicBezTo>
                    <a:cubicBezTo>
                      <a:pt x="131" y="424"/>
                      <a:pt x="132" y="424"/>
                      <a:pt x="132" y="424"/>
                    </a:cubicBezTo>
                    <a:cubicBezTo>
                      <a:pt x="132" y="424"/>
                      <a:pt x="133" y="424"/>
                      <a:pt x="133" y="424"/>
                    </a:cubicBezTo>
                    <a:cubicBezTo>
                      <a:pt x="133" y="423"/>
                      <a:pt x="134" y="423"/>
                      <a:pt x="134" y="423"/>
                    </a:cubicBezTo>
                    <a:cubicBezTo>
                      <a:pt x="149" y="423"/>
                      <a:pt x="164" y="422"/>
                      <a:pt x="179" y="419"/>
                    </a:cubicBezTo>
                    <a:cubicBezTo>
                      <a:pt x="184" y="419"/>
                      <a:pt x="190" y="418"/>
                      <a:pt x="196" y="417"/>
                    </a:cubicBezTo>
                    <a:cubicBezTo>
                      <a:pt x="197" y="416"/>
                      <a:pt x="199" y="416"/>
                      <a:pt x="201" y="416"/>
                    </a:cubicBezTo>
                    <a:cubicBezTo>
                      <a:pt x="205" y="415"/>
                      <a:pt x="209" y="414"/>
                      <a:pt x="212" y="413"/>
                    </a:cubicBezTo>
                    <a:cubicBezTo>
                      <a:pt x="215" y="413"/>
                      <a:pt x="217" y="412"/>
                      <a:pt x="219" y="412"/>
                    </a:cubicBezTo>
                    <a:cubicBezTo>
                      <a:pt x="222" y="411"/>
                      <a:pt x="226" y="410"/>
                      <a:pt x="229" y="409"/>
                    </a:cubicBezTo>
                    <a:cubicBezTo>
                      <a:pt x="231" y="408"/>
                      <a:pt x="234" y="408"/>
                      <a:pt x="236" y="407"/>
                    </a:cubicBezTo>
                    <a:cubicBezTo>
                      <a:pt x="239" y="406"/>
                      <a:pt x="242" y="405"/>
                      <a:pt x="246" y="404"/>
                    </a:cubicBezTo>
                    <a:cubicBezTo>
                      <a:pt x="248" y="403"/>
                      <a:pt x="250" y="403"/>
                      <a:pt x="252" y="402"/>
                    </a:cubicBezTo>
                    <a:cubicBezTo>
                      <a:pt x="256" y="401"/>
                      <a:pt x="259" y="400"/>
                      <a:pt x="262" y="399"/>
                    </a:cubicBezTo>
                    <a:cubicBezTo>
                      <a:pt x="264" y="398"/>
                      <a:pt x="266" y="397"/>
                      <a:pt x="268" y="396"/>
                    </a:cubicBezTo>
                    <a:cubicBezTo>
                      <a:pt x="272" y="395"/>
                      <a:pt x="276" y="393"/>
                      <a:pt x="279" y="392"/>
                    </a:cubicBezTo>
                    <a:cubicBezTo>
                      <a:pt x="281" y="391"/>
                      <a:pt x="283" y="391"/>
                      <a:pt x="284" y="390"/>
                    </a:cubicBezTo>
                    <a:cubicBezTo>
                      <a:pt x="290" y="388"/>
                      <a:pt x="295" y="385"/>
                      <a:pt x="300" y="383"/>
                    </a:cubicBezTo>
                    <a:cubicBezTo>
                      <a:pt x="300" y="383"/>
                      <a:pt x="300" y="383"/>
                      <a:pt x="300" y="383"/>
                    </a:cubicBezTo>
                    <a:cubicBezTo>
                      <a:pt x="306" y="380"/>
                      <a:pt x="311" y="377"/>
                      <a:pt x="317" y="375"/>
                    </a:cubicBezTo>
                    <a:cubicBezTo>
                      <a:pt x="319" y="374"/>
                      <a:pt x="320" y="373"/>
                      <a:pt x="322" y="372"/>
                    </a:cubicBezTo>
                    <a:cubicBezTo>
                      <a:pt x="326" y="370"/>
                      <a:pt x="330" y="368"/>
                      <a:pt x="333" y="366"/>
                    </a:cubicBezTo>
                    <a:cubicBezTo>
                      <a:pt x="335" y="364"/>
                      <a:pt x="338" y="363"/>
                      <a:pt x="340" y="362"/>
                    </a:cubicBezTo>
                    <a:cubicBezTo>
                      <a:pt x="343" y="360"/>
                      <a:pt x="346" y="358"/>
                      <a:pt x="350" y="356"/>
                    </a:cubicBezTo>
                    <a:cubicBezTo>
                      <a:pt x="352" y="354"/>
                      <a:pt x="354" y="353"/>
                      <a:pt x="356" y="351"/>
                    </a:cubicBezTo>
                    <a:cubicBezTo>
                      <a:pt x="359" y="349"/>
                      <a:pt x="362" y="347"/>
                      <a:pt x="365" y="345"/>
                    </a:cubicBezTo>
                    <a:cubicBezTo>
                      <a:pt x="366" y="345"/>
                      <a:pt x="366" y="345"/>
                      <a:pt x="367" y="344"/>
                    </a:cubicBezTo>
                    <a:cubicBezTo>
                      <a:pt x="370" y="342"/>
                      <a:pt x="372" y="340"/>
                      <a:pt x="375" y="338"/>
                    </a:cubicBezTo>
                    <a:cubicBezTo>
                      <a:pt x="376" y="338"/>
                      <a:pt x="378" y="337"/>
                      <a:pt x="379" y="336"/>
                    </a:cubicBezTo>
                    <a:cubicBezTo>
                      <a:pt x="384" y="332"/>
                      <a:pt x="388" y="329"/>
                      <a:pt x="393" y="325"/>
                    </a:cubicBezTo>
                    <a:cubicBezTo>
                      <a:pt x="394" y="324"/>
                      <a:pt x="394" y="324"/>
                      <a:pt x="395" y="323"/>
                    </a:cubicBezTo>
                    <a:cubicBezTo>
                      <a:pt x="399" y="320"/>
                      <a:pt x="403" y="317"/>
                      <a:pt x="406" y="314"/>
                    </a:cubicBezTo>
                    <a:cubicBezTo>
                      <a:pt x="408" y="313"/>
                      <a:pt x="409" y="311"/>
                      <a:pt x="411" y="310"/>
                    </a:cubicBezTo>
                    <a:cubicBezTo>
                      <a:pt x="413" y="308"/>
                      <a:pt x="415" y="306"/>
                      <a:pt x="417" y="305"/>
                    </a:cubicBezTo>
                    <a:cubicBezTo>
                      <a:pt x="418" y="304"/>
                      <a:pt x="419" y="303"/>
                      <a:pt x="420" y="302"/>
                    </a:cubicBezTo>
                    <a:cubicBezTo>
                      <a:pt x="421" y="301"/>
                      <a:pt x="422" y="300"/>
                      <a:pt x="424" y="298"/>
                    </a:cubicBezTo>
                    <a:cubicBezTo>
                      <a:pt x="427" y="296"/>
                      <a:pt x="429" y="293"/>
                      <a:pt x="432" y="290"/>
                    </a:cubicBezTo>
                    <a:cubicBezTo>
                      <a:pt x="434" y="289"/>
                      <a:pt x="435" y="288"/>
                      <a:pt x="436" y="286"/>
                    </a:cubicBezTo>
                    <a:cubicBezTo>
                      <a:pt x="439" y="283"/>
                      <a:pt x="442" y="280"/>
                      <a:pt x="445" y="277"/>
                    </a:cubicBezTo>
                    <a:cubicBezTo>
                      <a:pt x="446" y="276"/>
                      <a:pt x="447" y="275"/>
                      <a:pt x="448" y="274"/>
                    </a:cubicBezTo>
                    <a:cubicBezTo>
                      <a:pt x="452" y="270"/>
                      <a:pt x="456" y="266"/>
                      <a:pt x="459" y="262"/>
                    </a:cubicBezTo>
                    <a:cubicBezTo>
                      <a:pt x="459" y="262"/>
                      <a:pt x="460" y="262"/>
                      <a:pt x="460" y="261"/>
                    </a:cubicBezTo>
                    <a:cubicBezTo>
                      <a:pt x="461" y="260"/>
                      <a:pt x="461" y="259"/>
                      <a:pt x="462" y="259"/>
                    </a:cubicBezTo>
                    <a:cubicBezTo>
                      <a:pt x="465" y="255"/>
                      <a:pt x="468" y="252"/>
                      <a:pt x="471" y="248"/>
                    </a:cubicBezTo>
                    <a:cubicBezTo>
                      <a:pt x="472" y="247"/>
                      <a:pt x="473" y="245"/>
                      <a:pt x="475" y="244"/>
                    </a:cubicBezTo>
                    <a:cubicBezTo>
                      <a:pt x="477" y="241"/>
                      <a:pt x="479" y="238"/>
                      <a:pt x="482" y="235"/>
                    </a:cubicBezTo>
                    <a:cubicBezTo>
                      <a:pt x="483" y="233"/>
                      <a:pt x="484" y="231"/>
                      <a:pt x="486" y="230"/>
                    </a:cubicBezTo>
                    <a:cubicBezTo>
                      <a:pt x="488" y="226"/>
                      <a:pt x="491" y="223"/>
                      <a:pt x="493" y="220"/>
                    </a:cubicBezTo>
                    <a:cubicBezTo>
                      <a:pt x="494" y="218"/>
                      <a:pt x="495" y="217"/>
                      <a:pt x="496" y="216"/>
                    </a:cubicBezTo>
                    <a:cubicBezTo>
                      <a:pt x="496" y="215"/>
                      <a:pt x="496" y="215"/>
                      <a:pt x="497" y="215"/>
                    </a:cubicBezTo>
                    <a:cubicBezTo>
                      <a:pt x="500" y="210"/>
                      <a:pt x="503" y="206"/>
                      <a:pt x="506" y="201"/>
                    </a:cubicBezTo>
                    <a:cubicBezTo>
                      <a:pt x="506" y="201"/>
                      <a:pt x="506" y="200"/>
                      <a:pt x="507" y="200"/>
                    </a:cubicBezTo>
                    <a:cubicBezTo>
                      <a:pt x="510" y="195"/>
                      <a:pt x="512" y="191"/>
                      <a:pt x="515" y="186"/>
                    </a:cubicBezTo>
                    <a:cubicBezTo>
                      <a:pt x="516" y="185"/>
                      <a:pt x="517" y="183"/>
                      <a:pt x="518" y="181"/>
                    </a:cubicBezTo>
                    <a:cubicBezTo>
                      <a:pt x="520" y="178"/>
                      <a:pt x="522" y="175"/>
                      <a:pt x="524" y="171"/>
                    </a:cubicBezTo>
                    <a:cubicBezTo>
                      <a:pt x="525" y="169"/>
                      <a:pt x="526" y="167"/>
                      <a:pt x="527" y="165"/>
                    </a:cubicBezTo>
                    <a:cubicBezTo>
                      <a:pt x="528" y="163"/>
                      <a:pt x="529" y="162"/>
                      <a:pt x="530" y="160"/>
                    </a:cubicBezTo>
                    <a:cubicBezTo>
                      <a:pt x="531" y="159"/>
                      <a:pt x="532" y="157"/>
                      <a:pt x="532" y="156"/>
                    </a:cubicBezTo>
                    <a:cubicBezTo>
                      <a:pt x="534" y="153"/>
                      <a:pt x="535" y="150"/>
                      <a:pt x="537" y="148"/>
                    </a:cubicBezTo>
                    <a:cubicBezTo>
                      <a:pt x="538" y="145"/>
                      <a:pt x="540" y="142"/>
                      <a:pt x="541" y="139"/>
                    </a:cubicBezTo>
                    <a:cubicBezTo>
                      <a:pt x="542" y="136"/>
                      <a:pt x="544" y="133"/>
                      <a:pt x="545" y="130"/>
                    </a:cubicBezTo>
                    <a:cubicBezTo>
                      <a:pt x="546" y="128"/>
                      <a:pt x="548" y="125"/>
                      <a:pt x="549" y="122"/>
                    </a:cubicBezTo>
                    <a:cubicBezTo>
                      <a:pt x="550" y="119"/>
                      <a:pt x="551" y="116"/>
                      <a:pt x="553" y="113"/>
                    </a:cubicBezTo>
                    <a:cubicBezTo>
                      <a:pt x="554" y="110"/>
                      <a:pt x="555" y="107"/>
                      <a:pt x="556" y="104"/>
                    </a:cubicBezTo>
                    <a:cubicBezTo>
                      <a:pt x="557" y="101"/>
                      <a:pt x="559" y="98"/>
                      <a:pt x="560" y="95"/>
                    </a:cubicBezTo>
                    <a:cubicBezTo>
                      <a:pt x="560" y="94"/>
                      <a:pt x="561" y="92"/>
                      <a:pt x="562" y="90"/>
                    </a:cubicBezTo>
                    <a:cubicBezTo>
                      <a:pt x="562" y="89"/>
                      <a:pt x="563" y="87"/>
                      <a:pt x="563" y="86"/>
                    </a:cubicBezTo>
                    <a:cubicBezTo>
                      <a:pt x="564" y="84"/>
                      <a:pt x="565" y="81"/>
                      <a:pt x="566" y="79"/>
                    </a:cubicBezTo>
                    <a:cubicBezTo>
                      <a:pt x="567" y="76"/>
                      <a:pt x="568" y="72"/>
                      <a:pt x="569" y="68"/>
                    </a:cubicBezTo>
                    <a:cubicBezTo>
                      <a:pt x="570" y="66"/>
                      <a:pt x="570" y="64"/>
                      <a:pt x="571" y="62"/>
                    </a:cubicBezTo>
                    <a:cubicBezTo>
                      <a:pt x="572" y="58"/>
                      <a:pt x="573" y="54"/>
                      <a:pt x="574" y="50"/>
                    </a:cubicBezTo>
                    <a:cubicBezTo>
                      <a:pt x="575" y="48"/>
                      <a:pt x="576" y="47"/>
                      <a:pt x="576" y="45"/>
                    </a:cubicBezTo>
                    <a:cubicBezTo>
                      <a:pt x="578" y="39"/>
                      <a:pt x="579" y="33"/>
                      <a:pt x="580" y="27"/>
                    </a:cubicBezTo>
                    <a:cubicBezTo>
                      <a:pt x="531" y="0"/>
                      <a:pt x="531" y="0"/>
                      <a:pt x="531" y="0"/>
                    </a:cubicBezTo>
                    <a:cubicBezTo>
                      <a:pt x="529" y="6"/>
                      <a:pt x="528" y="12"/>
                      <a:pt x="526" y="18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7B522674-2973-E4E3-AD3B-0513DD71B9AE}"/>
                </a:ext>
              </a:extLst>
            </p:cNvPr>
            <p:cNvGrpSpPr/>
            <p:nvPr/>
          </p:nvGrpSpPr>
          <p:grpSpPr>
            <a:xfrm>
              <a:off x="4612994" y="3540318"/>
              <a:ext cx="1303197" cy="1754168"/>
              <a:chOff x="4612994" y="3540318"/>
              <a:chExt cx="1303197" cy="1754168"/>
            </a:xfrm>
          </p:grpSpPr>
          <p:sp>
            <p:nvSpPr>
              <p:cNvPr id="55" name="Freeform 9">
                <a:extLst>
                  <a:ext uri="{FF2B5EF4-FFF2-40B4-BE49-F238E27FC236}">
                    <a16:creationId xmlns:a16="http://schemas.microsoft.com/office/drawing/2014/main" id="{717FA3F1-6515-6009-BB9F-484364FB22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2994" y="3540318"/>
                <a:ext cx="1303197" cy="1620033"/>
              </a:xfrm>
              <a:custGeom>
                <a:avLst/>
                <a:gdLst>
                  <a:gd name="T0" fmla="*/ 554 w 573"/>
                  <a:gd name="T1" fmla="*/ 538 h 712"/>
                  <a:gd name="T2" fmla="*/ 536 w 573"/>
                  <a:gd name="T3" fmla="*/ 534 h 712"/>
                  <a:gd name="T4" fmla="*/ 530 w 573"/>
                  <a:gd name="T5" fmla="*/ 532 h 712"/>
                  <a:gd name="T6" fmla="*/ 514 w 573"/>
                  <a:gd name="T7" fmla="*/ 528 h 712"/>
                  <a:gd name="T8" fmla="*/ 498 w 573"/>
                  <a:gd name="T9" fmla="*/ 522 h 712"/>
                  <a:gd name="T10" fmla="*/ 483 w 573"/>
                  <a:gd name="T11" fmla="*/ 516 h 712"/>
                  <a:gd name="T12" fmla="*/ 467 w 573"/>
                  <a:gd name="T13" fmla="*/ 509 h 712"/>
                  <a:gd name="T14" fmla="*/ 405 w 573"/>
                  <a:gd name="T15" fmla="*/ 475 h 712"/>
                  <a:gd name="T16" fmla="*/ 433 w 573"/>
                  <a:gd name="T17" fmla="*/ 489 h 712"/>
                  <a:gd name="T18" fmla="*/ 448 w 573"/>
                  <a:gd name="T19" fmla="*/ 495 h 712"/>
                  <a:gd name="T20" fmla="*/ 464 w 573"/>
                  <a:gd name="T21" fmla="*/ 501 h 712"/>
                  <a:gd name="T22" fmla="*/ 480 w 573"/>
                  <a:gd name="T23" fmla="*/ 505 h 712"/>
                  <a:gd name="T24" fmla="*/ 499 w 573"/>
                  <a:gd name="T25" fmla="*/ 510 h 712"/>
                  <a:gd name="T26" fmla="*/ 523 w 573"/>
                  <a:gd name="T27" fmla="*/ 514 h 712"/>
                  <a:gd name="T28" fmla="*/ 50 w 573"/>
                  <a:gd name="T29" fmla="*/ 182 h 712"/>
                  <a:gd name="T30" fmla="*/ 54 w 573"/>
                  <a:gd name="T31" fmla="*/ 115 h 712"/>
                  <a:gd name="T32" fmla="*/ 55 w 573"/>
                  <a:gd name="T33" fmla="*/ 109 h 712"/>
                  <a:gd name="T34" fmla="*/ 56 w 573"/>
                  <a:gd name="T35" fmla="*/ 106 h 712"/>
                  <a:gd name="T36" fmla="*/ 58 w 573"/>
                  <a:gd name="T37" fmla="*/ 102 h 712"/>
                  <a:gd name="T38" fmla="*/ 60 w 573"/>
                  <a:gd name="T39" fmla="*/ 99 h 712"/>
                  <a:gd name="T40" fmla="*/ 62 w 573"/>
                  <a:gd name="T41" fmla="*/ 96 h 712"/>
                  <a:gd name="T42" fmla="*/ 65 w 573"/>
                  <a:gd name="T43" fmla="*/ 93 h 712"/>
                  <a:gd name="T44" fmla="*/ 155 w 573"/>
                  <a:gd name="T45" fmla="*/ 29 h 712"/>
                  <a:gd name="T46" fmla="*/ 159 w 573"/>
                  <a:gd name="T47" fmla="*/ 28 h 712"/>
                  <a:gd name="T48" fmla="*/ 167 w 573"/>
                  <a:gd name="T49" fmla="*/ 27 h 712"/>
                  <a:gd name="T50" fmla="*/ 173 w 573"/>
                  <a:gd name="T51" fmla="*/ 27 h 712"/>
                  <a:gd name="T52" fmla="*/ 176 w 573"/>
                  <a:gd name="T53" fmla="*/ 28 h 712"/>
                  <a:gd name="T54" fmla="*/ 182 w 573"/>
                  <a:gd name="T55" fmla="*/ 30 h 712"/>
                  <a:gd name="T56" fmla="*/ 131 w 573"/>
                  <a:gd name="T57" fmla="*/ 3 h 712"/>
                  <a:gd name="T58" fmla="*/ 127 w 573"/>
                  <a:gd name="T59" fmla="*/ 1 h 712"/>
                  <a:gd name="T60" fmla="*/ 124 w 573"/>
                  <a:gd name="T61" fmla="*/ 0 h 712"/>
                  <a:gd name="T62" fmla="*/ 119 w 573"/>
                  <a:gd name="T63" fmla="*/ 0 h 712"/>
                  <a:gd name="T64" fmla="*/ 113 w 573"/>
                  <a:gd name="T65" fmla="*/ 0 h 712"/>
                  <a:gd name="T66" fmla="*/ 108 w 573"/>
                  <a:gd name="T67" fmla="*/ 1 h 712"/>
                  <a:gd name="T68" fmla="*/ 105 w 573"/>
                  <a:gd name="T69" fmla="*/ 2 h 712"/>
                  <a:gd name="T70" fmla="*/ 15 w 573"/>
                  <a:gd name="T71" fmla="*/ 66 h 712"/>
                  <a:gd name="T72" fmla="*/ 14 w 573"/>
                  <a:gd name="T73" fmla="*/ 68 h 712"/>
                  <a:gd name="T74" fmla="*/ 12 w 573"/>
                  <a:gd name="T75" fmla="*/ 70 h 712"/>
                  <a:gd name="T76" fmla="*/ 10 w 573"/>
                  <a:gd name="T77" fmla="*/ 72 h 712"/>
                  <a:gd name="T78" fmla="*/ 9 w 573"/>
                  <a:gd name="T79" fmla="*/ 74 h 712"/>
                  <a:gd name="T80" fmla="*/ 8 w 573"/>
                  <a:gd name="T81" fmla="*/ 76 h 712"/>
                  <a:gd name="T82" fmla="*/ 6 w 573"/>
                  <a:gd name="T83" fmla="*/ 79 h 712"/>
                  <a:gd name="T84" fmla="*/ 5 w 573"/>
                  <a:gd name="T85" fmla="*/ 82 h 712"/>
                  <a:gd name="T86" fmla="*/ 4 w 573"/>
                  <a:gd name="T87" fmla="*/ 87 h 712"/>
                  <a:gd name="T88" fmla="*/ 3 w 573"/>
                  <a:gd name="T89" fmla="*/ 93 h 712"/>
                  <a:gd name="T90" fmla="*/ 291 w 573"/>
                  <a:gd name="T91" fmla="*/ 685 h 712"/>
                  <a:gd name="T92" fmla="*/ 50 w 573"/>
                  <a:gd name="T93" fmla="*/ 182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73" h="712">
                    <a:moveTo>
                      <a:pt x="573" y="541"/>
                    </a:moveTo>
                    <a:cubicBezTo>
                      <a:pt x="567" y="540"/>
                      <a:pt x="560" y="539"/>
                      <a:pt x="554" y="538"/>
                    </a:cubicBezTo>
                    <a:cubicBezTo>
                      <a:pt x="553" y="538"/>
                      <a:pt x="551" y="537"/>
                      <a:pt x="549" y="537"/>
                    </a:cubicBezTo>
                    <a:cubicBezTo>
                      <a:pt x="544" y="536"/>
                      <a:pt x="540" y="535"/>
                      <a:pt x="536" y="534"/>
                    </a:cubicBezTo>
                    <a:cubicBezTo>
                      <a:pt x="535" y="534"/>
                      <a:pt x="534" y="533"/>
                      <a:pt x="532" y="533"/>
                    </a:cubicBezTo>
                    <a:cubicBezTo>
                      <a:pt x="532" y="533"/>
                      <a:pt x="531" y="533"/>
                      <a:pt x="530" y="532"/>
                    </a:cubicBezTo>
                    <a:cubicBezTo>
                      <a:pt x="526" y="531"/>
                      <a:pt x="523" y="531"/>
                      <a:pt x="520" y="530"/>
                    </a:cubicBezTo>
                    <a:cubicBezTo>
                      <a:pt x="518" y="529"/>
                      <a:pt x="516" y="528"/>
                      <a:pt x="514" y="528"/>
                    </a:cubicBezTo>
                    <a:cubicBezTo>
                      <a:pt x="510" y="527"/>
                      <a:pt x="507" y="525"/>
                      <a:pt x="503" y="524"/>
                    </a:cubicBezTo>
                    <a:cubicBezTo>
                      <a:pt x="502" y="524"/>
                      <a:pt x="500" y="523"/>
                      <a:pt x="498" y="522"/>
                    </a:cubicBezTo>
                    <a:cubicBezTo>
                      <a:pt x="494" y="521"/>
                      <a:pt x="489" y="519"/>
                      <a:pt x="485" y="517"/>
                    </a:cubicBezTo>
                    <a:cubicBezTo>
                      <a:pt x="484" y="517"/>
                      <a:pt x="483" y="516"/>
                      <a:pt x="483" y="516"/>
                    </a:cubicBezTo>
                    <a:cubicBezTo>
                      <a:pt x="477" y="514"/>
                      <a:pt x="473" y="512"/>
                      <a:pt x="468" y="509"/>
                    </a:cubicBezTo>
                    <a:cubicBezTo>
                      <a:pt x="467" y="509"/>
                      <a:pt x="467" y="509"/>
                      <a:pt x="467" y="509"/>
                    </a:cubicBezTo>
                    <a:cubicBezTo>
                      <a:pt x="463" y="507"/>
                      <a:pt x="459" y="505"/>
                      <a:pt x="455" y="502"/>
                    </a:cubicBezTo>
                    <a:cubicBezTo>
                      <a:pt x="405" y="475"/>
                      <a:pt x="405" y="475"/>
                      <a:pt x="405" y="475"/>
                    </a:cubicBezTo>
                    <a:cubicBezTo>
                      <a:pt x="409" y="478"/>
                      <a:pt x="414" y="480"/>
                      <a:pt x="418" y="482"/>
                    </a:cubicBezTo>
                    <a:cubicBezTo>
                      <a:pt x="423" y="485"/>
                      <a:pt x="428" y="487"/>
                      <a:pt x="433" y="489"/>
                    </a:cubicBezTo>
                    <a:cubicBezTo>
                      <a:pt x="434" y="489"/>
                      <a:pt x="435" y="490"/>
                      <a:pt x="436" y="490"/>
                    </a:cubicBezTo>
                    <a:cubicBezTo>
                      <a:pt x="440" y="492"/>
                      <a:pt x="444" y="494"/>
                      <a:pt x="448" y="495"/>
                    </a:cubicBezTo>
                    <a:cubicBezTo>
                      <a:pt x="450" y="496"/>
                      <a:pt x="452" y="497"/>
                      <a:pt x="454" y="497"/>
                    </a:cubicBezTo>
                    <a:cubicBezTo>
                      <a:pt x="457" y="498"/>
                      <a:pt x="461" y="500"/>
                      <a:pt x="464" y="501"/>
                    </a:cubicBezTo>
                    <a:cubicBezTo>
                      <a:pt x="466" y="501"/>
                      <a:pt x="468" y="502"/>
                      <a:pt x="470" y="503"/>
                    </a:cubicBezTo>
                    <a:cubicBezTo>
                      <a:pt x="474" y="504"/>
                      <a:pt x="477" y="504"/>
                      <a:pt x="480" y="505"/>
                    </a:cubicBezTo>
                    <a:cubicBezTo>
                      <a:pt x="482" y="506"/>
                      <a:pt x="484" y="506"/>
                      <a:pt x="486" y="507"/>
                    </a:cubicBezTo>
                    <a:cubicBezTo>
                      <a:pt x="490" y="508"/>
                      <a:pt x="495" y="509"/>
                      <a:pt x="499" y="510"/>
                    </a:cubicBezTo>
                    <a:cubicBezTo>
                      <a:pt x="501" y="510"/>
                      <a:pt x="503" y="511"/>
                      <a:pt x="505" y="511"/>
                    </a:cubicBezTo>
                    <a:cubicBezTo>
                      <a:pt x="511" y="512"/>
                      <a:pt x="517" y="513"/>
                      <a:pt x="523" y="514"/>
                    </a:cubicBezTo>
                    <a:lnTo>
                      <a:pt x="573" y="541"/>
                    </a:lnTo>
                    <a:close/>
                    <a:moveTo>
                      <a:pt x="50" y="182"/>
                    </a:moveTo>
                    <a:cubicBezTo>
                      <a:pt x="50" y="161"/>
                      <a:pt x="51" y="140"/>
                      <a:pt x="53" y="120"/>
                    </a:cubicBezTo>
                    <a:cubicBezTo>
                      <a:pt x="53" y="118"/>
                      <a:pt x="53" y="116"/>
                      <a:pt x="54" y="115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112"/>
                      <a:pt x="54" y="111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8"/>
                      <a:pt x="56" y="107"/>
                      <a:pt x="56" y="106"/>
                    </a:cubicBezTo>
                    <a:cubicBezTo>
                      <a:pt x="56" y="105"/>
                      <a:pt x="57" y="104"/>
                      <a:pt x="57" y="104"/>
                    </a:cubicBezTo>
                    <a:cubicBezTo>
                      <a:pt x="57" y="103"/>
                      <a:pt x="58" y="103"/>
                      <a:pt x="58" y="102"/>
                    </a:cubicBezTo>
                    <a:cubicBezTo>
                      <a:pt x="58" y="102"/>
                      <a:pt x="58" y="101"/>
                      <a:pt x="59" y="101"/>
                    </a:cubicBezTo>
                    <a:cubicBezTo>
                      <a:pt x="59" y="100"/>
                      <a:pt x="59" y="100"/>
                      <a:pt x="60" y="99"/>
                    </a:cubicBezTo>
                    <a:cubicBezTo>
                      <a:pt x="60" y="99"/>
                      <a:pt x="60" y="98"/>
                      <a:pt x="61" y="98"/>
                    </a:cubicBezTo>
                    <a:cubicBezTo>
                      <a:pt x="61" y="97"/>
                      <a:pt x="62" y="97"/>
                      <a:pt x="62" y="96"/>
                    </a:cubicBezTo>
                    <a:cubicBezTo>
                      <a:pt x="63" y="96"/>
                      <a:pt x="63" y="95"/>
                      <a:pt x="64" y="95"/>
                    </a:cubicBezTo>
                    <a:cubicBezTo>
                      <a:pt x="64" y="94"/>
                      <a:pt x="65" y="94"/>
                      <a:pt x="65" y="93"/>
                    </a:cubicBezTo>
                    <a:cubicBezTo>
                      <a:pt x="66" y="92"/>
                      <a:pt x="68" y="91"/>
                      <a:pt x="69" y="90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6" y="29"/>
                      <a:pt x="157" y="29"/>
                      <a:pt x="158" y="28"/>
                    </a:cubicBezTo>
                    <a:cubicBezTo>
                      <a:pt x="158" y="28"/>
                      <a:pt x="159" y="28"/>
                      <a:pt x="159" y="28"/>
                    </a:cubicBezTo>
                    <a:cubicBezTo>
                      <a:pt x="160" y="27"/>
                      <a:pt x="162" y="27"/>
                      <a:pt x="163" y="27"/>
                    </a:cubicBezTo>
                    <a:cubicBezTo>
                      <a:pt x="164" y="27"/>
                      <a:pt x="166" y="27"/>
                      <a:pt x="167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70" y="27"/>
                      <a:pt x="171" y="27"/>
                      <a:pt x="173" y="27"/>
                    </a:cubicBezTo>
                    <a:cubicBezTo>
                      <a:pt x="173" y="27"/>
                      <a:pt x="173" y="27"/>
                      <a:pt x="173" y="27"/>
                    </a:cubicBezTo>
                    <a:cubicBezTo>
                      <a:pt x="174" y="27"/>
                      <a:pt x="175" y="28"/>
                      <a:pt x="176" y="28"/>
                    </a:cubicBezTo>
                    <a:cubicBezTo>
                      <a:pt x="177" y="28"/>
                      <a:pt x="179" y="29"/>
                      <a:pt x="180" y="29"/>
                    </a:cubicBezTo>
                    <a:cubicBezTo>
                      <a:pt x="181" y="30"/>
                      <a:pt x="181" y="30"/>
                      <a:pt x="182" y="30"/>
                    </a:cubicBezTo>
                    <a:cubicBezTo>
                      <a:pt x="132" y="3"/>
                      <a:pt x="132" y="3"/>
                      <a:pt x="132" y="3"/>
                    </a:cubicBezTo>
                    <a:cubicBezTo>
                      <a:pt x="132" y="3"/>
                      <a:pt x="132" y="3"/>
                      <a:pt x="131" y="3"/>
                    </a:cubicBezTo>
                    <a:cubicBezTo>
                      <a:pt x="131" y="2"/>
                      <a:pt x="131" y="2"/>
                      <a:pt x="130" y="2"/>
                    </a:cubicBezTo>
                    <a:cubicBezTo>
                      <a:pt x="129" y="2"/>
                      <a:pt x="128" y="1"/>
                      <a:pt x="127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5" y="0"/>
                      <a:pt x="124" y="0"/>
                      <a:pt x="124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2" y="0"/>
                      <a:pt x="120" y="0"/>
                      <a:pt x="119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5" y="0"/>
                      <a:pt x="113" y="0"/>
                    </a:cubicBezTo>
                    <a:cubicBezTo>
                      <a:pt x="112" y="0"/>
                      <a:pt x="111" y="0"/>
                      <a:pt x="109" y="1"/>
                    </a:cubicBezTo>
                    <a:cubicBezTo>
                      <a:pt x="109" y="1"/>
                      <a:pt x="109" y="1"/>
                      <a:pt x="108" y="1"/>
                    </a:cubicBezTo>
                    <a:cubicBezTo>
                      <a:pt x="107" y="1"/>
                      <a:pt x="107" y="2"/>
                      <a:pt x="106" y="2"/>
                    </a:cubicBezTo>
                    <a:cubicBezTo>
                      <a:pt x="106" y="2"/>
                      <a:pt x="105" y="2"/>
                      <a:pt x="105" y="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8" y="64"/>
                      <a:pt x="17" y="65"/>
                      <a:pt x="15" y="66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7"/>
                      <a:pt x="14" y="67"/>
                      <a:pt x="14" y="68"/>
                    </a:cubicBezTo>
                    <a:cubicBezTo>
                      <a:pt x="14" y="68"/>
                      <a:pt x="13" y="69"/>
                      <a:pt x="12" y="69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0"/>
                      <a:pt x="11" y="71"/>
                      <a:pt x="11" y="71"/>
                    </a:cubicBezTo>
                    <a:cubicBezTo>
                      <a:pt x="11" y="71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3"/>
                    </a:cubicBezTo>
                    <a:cubicBezTo>
                      <a:pt x="9" y="73"/>
                      <a:pt x="9" y="73"/>
                      <a:pt x="9" y="74"/>
                    </a:cubicBezTo>
                    <a:cubicBezTo>
                      <a:pt x="9" y="74"/>
                      <a:pt x="8" y="75"/>
                      <a:pt x="8" y="75"/>
                    </a:cubicBezTo>
                    <a:cubicBezTo>
                      <a:pt x="8" y="75"/>
                      <a:pt x="8" y="75"/>
                      <a:pt x="8" y="76"/>
                    </a:cubicBezTo>
                    <a:cubicBezTo>
                      <a:pt x="8" y="76"/>
                      <a:pt x="8" y="76"/>
                      <a:pt x="7" y="77"/>
                    </a:cubicBezTo>
                    <a:cubicBezTo>
                      <a:pt x="7" y="77"/>
                      <a:pt x="7" y="78"/>
                      <a:pt x="6" y="79"/>
                    </a:cubicBezTo>
                    <a:cubicBezTo>
                      <a:pt x="6" y="79"/>
                      <a:pt x="6" y="79"/>
                      <a:pt x="6" y="80"/>
                    </a:cubicBezTo>
                    <a:cubicBezTo>
                      <a:pt x="6" y="80"/>
                      <a:pt x="5" y="81"/>
                      <a:pt x="5" y="82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5" y="84"/>
                      <a:pt x="4" y="85"/>
                      <a:pt x="4" y="87"/>
                    </a:cubicBezTo>
                    <a:cubicBezTo>
                      <a:pt x="4" y="87"/>
                      <a:pt x="4" y="87"/>
                      <a:pt x="4" y="88"/>
                    </a:cubicBezTo>
                    <a:cubicBezTo>
                      <a:pt x="4" y="89"/>
                      <a:pt x="3" y="91"/>
                      <a:pt x="3" y="93"/>
                    </a:cubicBezTo>
                    <a:cubicBezTo>
                      <a:pt x="1" y="113"/>
                      <a:pt x="0" y="134"/>
                      <a:pt x="0" y="155"/>
                    </a:cubicBezTo>
                    <a:cubicBezTo>
                      <a:pt x="0" y="395"/>
                      <a:pt x="116" y="590"/>
                      <a:pt x="291" y="685"/>
                    </a:cubicBezTo>
                    <a:cubicBezTo>
                      <a:pt x="341" y="712"/>
                      <a:pt x="341" y="712"/>
                      <a:pt x="341" y="712"/>
                    </a:cubicBezTo>
                    <a:cubicBezTo>
                      <a:pt x="166" y="617"/>
                      <a:pt x="50" y="422"/>
                      <a:pt x="50" y="182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6" name="Freeform 10">
                <a:extLst>
                  <a:ext uri="{FF2B5EF4-FFF2-40B4-BE49-F238E27FC236}">
                    <a16:creationId xmlns:a16="http://schemas.microsoft.com/office/drawing/2014/main" id="{BD1CA9EC-6E24-F507-2411-1DC765EAC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4003" y="3599291"/>
                <a:ext cx="1192188" cy="1695195"/>
              </a:xfrm>
              <a:custGeom>
                <a:avLst/>
                <a:gdLst>
                  <a:gd name="T0" fmla="*/ 114 w 524"/>
                  <a:gd name="T1" fmla="*/ 1 h 745"/>
                  <a:gd name="T2" fmla="*/ 137 w 524"/>
                  <a:gd name="T3" fmla="*/ 7 h 745"/>
                  <a:gd name="T4" fmla="*/ 205 w 524"/>
                  <a:gd name="T5" fmla="*/ 59 h 745"/>
                  <a:gd name="T6" fmla="*/ 215 w 524"/>
                  <a:gd name="T7" fmla="*/ 71 h 745"/>
                  <a:gd name="T8" fmla="*/ 216 w 524"/>
                  <a:gd name="T9" fmla="*/ 78 h 745"/>
                  <a:gd name="T10" fmla="*/ 214 w 524"/>
                  <a:gd name="T11" fmla="*/ 126 h 745"/>
                  <a:gd name="T12" fmla="*/ 524 w 524"/>
                  <a:gd name="T13" fmla="*/ 515 h 745"/>
                  <a:gd name="T14" fmla="*/ 496 w 524"/>
                  <a:gd name="T15" fmla="*/ 551 h 745"/>
                  <a:gd name="T16" fmla="*/ 474 w 524"/>
                  <a:gd name="T17" fmla="*/ 577 h 745"/>
                  <a:gd name="T18" fmla="*/ 464 w 524"/>
                  <a:gd name="T19" fmla="*/ 588 h 745"/>
                  <a:gd name="T20" fmla="*/ 445 w 524"/>
                  <a:gd name="T21" fmla="*/ 621 h 745"/>
                  <a:gd name="T22" fmla="*/ 442 w 524"/>
                  <a:gd name="T23" fmla="*/ 657 h 745"/>
                  <a:gd name="T24" fmla="*/ 446 w 524"/>
                  <a:gd name="T25" fmla="*/ 671 h 745"/>
                  <a:gd name="T26" fmla="*/ 455 w 524"/>
                  <a:gd name="T27" fmla="*/ 703 h 745"/>
                  <a:gd name="T28" fmla="*/ 470 w 524"/>
                  <a:gd name="T29" fmla="*/ 745 h 745"/>
                  <a:gd name="T30" fmla="*/ 1 w 524"/>
                  <a:gd name="T31" fmla="*/ 156 h 745"/>
                  <a:gd name="T32" fmla="*/ 4 w 524"/>
                  <a:gd name="T33" fmla="*/ 94 h 745"/>
                  <a:gd name="T34" fmla="*/ 20 w 524"/>
                  <a:gd name="T35" fmla="*/ 64 h 745"/>
                  <a:gd name="T36" fmla="*/ 106 w 524"/>
                  <a:gd name="T37" fmla="*/ 3 h 745"/>
                  <a:gd name="T38" fmla="*/ 114 w 524"/>
                  <a:gd name="T39" fmla="*/ 1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4" h="745">
                    <a:moveTo>
                      <a:pt x="114" y="1"/>
                    </a:moveTo>
                    <a:cubicBezTo>
                      <a:pt x="122" y="0"/>
                      <a:pt x="132" y="2"/>
                      <a:pt x="137" y="7"/>
                    </a:cubicBezTo>
                    <a:cubicBezTo>
                      <a:pt x="205" y="59"/>
                      <a:pt x="205" y="59"/>
                      <a:pt x="205" y="59"/>
                    </a:cubicBezTo>
                    <a:cubicBezTo>
                      <a:pt x="209" y="62"/>
                      <a:pt x="212" y="66"/>
                      <a:pt x="215" y="71"/>
                    </a:cubicBezTo>
                    <a:cubicBezTo>
                      <a:pt x="215" y="72"/>
                      <a:pt x="216" y="76"/>
                      <a:pt x="216" y="78"/>
                    </a:cubicBezTo>
                    <a:cubicBezTo>
                      <a:pt x="214" y="94"/>
                      <a:pt x="214" y="110"/>
                      <a:pt x="214" y="126"/>
                    </a:cubicBezTo>
                    <a:cubicBezTo>
                      <a:pt x="213" y="334"/>
                      <a:pt x="345" y="491"/>
                      <a:pt x="524" y="515"/>
                    </a:cubicBezTo>
                    <a:cubicBezTo>
                      <a:pt x="520" y="521"/>
                      <a:pt x="509" y="536"/>
                      <a:pt x="496" y="551"/>
                    </a:cubicBezTo>
                    <a:cubicBezTo>
                      <a:pt x="489" y="561"/>
                      <a:pt x="481" y="570"/>
                      <a:pt x="474" y="577"/>
                    </a:cubicBezTo>
                    <a:cubicBezTo>
                      <a:pt x="468" y="584"/>
                      <a:pt x="464" y="588"/>
                      <a:pt x="464" y="588"/>
                    </a:cubicBezTo>
                    <a:cubicBezTo>
                      <a:pt x="456" y="597"/>
                      <a:pt x="449" y="608"/>
                      <a:pt x="445" y="621"/>
                    </a:cubicBezTo>
                    <a:cubicBezTo>
                      <a:pt x="441" y="633"/>
                      <a:pt x="440" y="646"/>
                      <a:pt x="442" y="657"/>
                    </a:cubicBezTo>
                    <a:cubicBezTo>
                      <a:pt x="442" y="657"/>
                      <a:pt x="444" y="662"/>
                      <a:pt x="446" y="671"/>
                    </a:cubicBezTo>
                    <a:cubicBezTo>
                      <a:pt x="448" y="680"/>
                      <a:pt x="452" y="692"/>
                      <a:pt x="455" y="703"/>
                    </a:cubicBezTo>
                    <a:cubicBezTo>
                      <a:pt x="460" y="720"/>
                      <a:pt x="467" y="736"/>
                      <a:pt x="470" y="745"/>
                    </a:cubicBezTo>
                    <a:cubicBezTo>
                      <a:pt x="200" y="707"/>
                      <a:pt x="0" y="471"/>
                      <a:pt x="1" y="156"/>
                    </a:cubicBezTo>
                    <a:cubicBezTo>
                      <a:pt x="1" y="135"/>
                      <a:pt x="2" y="114"/>
                      <a:pt x="4" y="94"/>
                    </a:cubicBezTo>
                    <a:cubicBezTo>
                      <a:pt x="6" y="78"/>
                      <a:pt x="10" y="72"/>
                      <a:pt x="20" y="64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8" y="2"/>
                      <a:pt x="111" y="1"/>
                      <a:pt x="114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45D6BB8-2546-8E4E-CC07-FC70227CCFEB}"/>
                </a:ext>
              </a:extLst>
            </p:cNvPr>
            <p:cNvGrpSpPr/>
            <p:nvPr/>
          </p:nvGrpSpPr>
          <p:grpSpPr>
            <a:xfrm>
              <a:off x="4658092" y="2141146"/>
              <a:ext cx="1792327" cy="1488210"/>
              <a:chOff x="4658092" y="2141146"/>
              <a:chExt cx="1792327" cy="1488210"/>
            </a:xfrm>
          </p:grpSpPr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8C845B1D-3135-733C-CE92-090CA8326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568" y="2202432"/>
                <a:ext cx="1677851" cy="1426924"/>
              </a:xfrm>
              <a:custGeom>
                <a:avLst/>
                <a:gdLst>
                  <a:gd name="T0" fmla="*/ 608 w 738"/>
                  <a:gd name="T1" fmla="*/ 5 h 627"/>
                  <a:gd name="T2" fmla="*/ 665 w 738"/>
                  <a:gd name="T3" fmla="*/ 0 h 627"/>
                  <a:gd name="T4" fmla="*/ 690 w 738"/>
                  <a:gd name="T5" fmla="*/ 14 h 627"/>
                  <a:gd name="T6" fmla="*/ 735 w 738"/>
                  <a:gd name="T7" fmla="*/ 100 h 627"/>
                  <a:gd name="T8" fmla="*/ 727 w 738"/>
                  <a:gd name="T9" fmla="*/ 136 h 627"/>
                  <a:gd name="T10" fmla="*/ 670 w 738"/>
                  <a:gd name="T11" fmla="*/ 216 h 627"/>
                  <a:gd name="T12" fmla="*/ 658 w 738"/>
                  <a:gd name="T13" fmla="*/ 229 h 627"/>
                  <a:gd name="T14" fmla="*/ 652 w 738"/>
                  <a:gd name="T15" fmla="*/ 231 h 627"/>
                  <a:gd name="T16" fmla="*/ 607 w 738"/>
                  <a:gd name="T17" fmla="*/ 235 h 627"/>
                  <a:gd name="T18" fmla="*/ 206 w 738"/>
                  <a:gd name="T19" fmla="*/ 627 h 627"/>
                  <a:gd name="T20" fmla="*/ 176 w 738"/>
                  <a:gd name="T21" fmla="*/ 602 h 627"/>
                  <a:gd name="T22" fmla="*/ 155 w 738"/>
                  <a:gd name="T23" fmla="*/ 581 h 627"/>
                  <a:gd name="T24" fmla="*/ 146 w 738"/>
                  <a:gd name="T25" fmla="*/ 571 h 627"/>
                  <a:gd name="T26" fmla="*/ 118 w 738"/>
                  <a:gd name="T27" fmla="*/ 555 h 627"/>
                  <a:gd name="T28" fmla="*/ 96 w 738"/>
                  <a:gd name="T29" fmla="*/ 553 h 627"/>
                  <a:gd name="T30" fmla="*/ 85 w 738"/>
                  <a:gd name="T31" fmla="*/ 556 h 627"/>
                  <a:gd name="T32" fmla="*/ 71 w 738"/>
                  <a:gd name="T33" fmla="*/ 562 h 627"/>
                  <a:gd name="T34" fmla="*/ 40 w 738"/>
                  <a:gd name="T35" fmla="*/ 577 h 627"/>
                  <a:gd name="T36" fmla="*/ 0 w 738"/>
                  <a:gd name="T37" fmla="*/ 598 h 627"/>
                  <a:gd name="T38" fmla="*/ 608 w 738"/>
                  <a:gd name="T39" fmla="*/ 5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38" h="627">
                    <a:moveTo>
                      <a:pt x="608" y="5"/>
                    </a:moveTo>
                    <a:cubicBezTo>
                      <a:pt x="627" y="3"/>
                      <a:pt x="646" y="1"/>
                      <a:pt x="665" y="0"/>
                    </a:cubicBezTo>
                    <a:cubicBezTo>
                      <a:pt x="680" y="0"/>
                      <a:pt x="684" y="4"/>
                      <a:pt x="690" y="14"/>
                    </a:cubicBezTo>
                    <a:cubicBezTo>
                      <a:pt x="735" y="100"/>
                      <a:pt x="735" y="100"/>
                      <a:pt x="735" y="100"/>
                    </a:cubicBezTo>
                    <a:cubicBezTo>
                      <a:pt x="738" y="111"/>
                      <a:pt x="735" y="126"/>
                      <a:pt x="727" y="136"/>
                    </a:cubicBezTo>
                    <a:cubicBezTo>
                      <a:pt x="670" y="216"/>
                      <a:pt x="670" y="216"/>
                      <a:pt x="670" y="216"/>
                    </a:cubicBezTo>
                    <a:cubicBezTo>
                      <a:pt x="668" y="221"/>
                      <a:pt x="663" y="226"/>
                      <a:pt x="658" y="229"/>
                    </a:cubicBezTo>
                    <a:cubicBezTo>
                      <a:pt x="657" y="230"/>
                      <a:pt x="653" y="231"/>
                      <a:pt x="652" y="231"/>
                    </a:cubicBezTo>
                    <a:cubicBezTo>
                      <a:pt x="637" y="232"/>
                      <a:pt x="622" y="233"/>
                      <a:pt x="607" y="235"/>
                    </a:cubicBezTo>
                    <a:cubicBezTo>
                      <a:pt x="414" y="262"/>
                      <a:pt x="252" y="428"/>
                      <a:pt x="206" y="627"/>
                    </a:cubicBezTo>
                    <a:cubicBezTo>
                      <a:pt x="201" y="623"/>
                      <a:pt x="188" y="613"/>
                      <a:pt x="176" y="602"/>
                    </a:cubicBezTo>
                    <a:cubicBezTo>
                      <a:pt x="168" y="594"/>
                      <a:pt x="161" y="587"/>
                      <a:pt x="155" y="581"/>
                    </a:cubicBezTo>
                    <a:cubicBezTo>
                      <a:pt x="149" y="575"/>
                      <a:pt x="146" y="571"/>
                      <a:pt x="146" y="571"/>
                    </a:cubicBezTo>
                    <a:cubicBezTo>
                      <a:pt x="139" y="563"/>
                      <a:pt x="129" y="558"/>
                      <a:pt x="118" y="555"/>
                    </a:cubicBezTo>
                    <a:cubicBezTo>
                      <a:pt x="111" y="553"/>
                      <a:pt x="103" y="552"/>
                      <a:pt x="96" y="553"/>
                    </a:cubicBezTo>
                    <a:cubicBezTo>
                      <a:pt x="92" y="554"/>
                      <a:pt x="89" y="555"/>
                      <a:pt x="85" y="556"/>
                    </a:cubicBezTo>
                    <a:cubicBezTo>
                      <a:pt x="85" y="556"/>
                      <a:pt x="80" y="559"/>
                      <a:pt x="71" y="562"/>
                    </a:cubicBezTo>
                    <a:cubicBezTo>
                      <a:pt x="63" y="566"/>
                      <a:pt x="51" y="571"/>
                      <a:pt x="40" y="577"/>
                    </a:cubicBezTo>
                    <a:cubicBezTo>
                      <a:pt x="24" y="584"/>
                      <a:pt x="8" y="593"/>
                      <a:pt x="0" y="598"/>
                    </a:cubicBezTo>
                    <a:cubicBezTo>
                      <a:pt x="70" y="297"/>
                      <a:pt x="316" y="47"/>
                      <a:pt x="608" y="5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364D5AD9-4AFB-EDA0-DC1E-086E7DEC8C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8092" y="2141146"/>
                <a:ext cx="1660506" cy="1488210"/>
              </a:xfrm>
              <a:custGeom>
                <a:avLst/>
                <a:gdLst>
                  <a:gd name="T0" fmla="*/ 729 w 730"/>
                  <a:gd name="T1" fmla="*/ 30 h 654"/>
                  <a:gd name="T2" fmla="*/ 724 w 730"/>
                  <a:gd name="T3" fmla="*/ 28 h 654"/>
                  <a:gd name="T4" fmla="*/ 720 w 730"/>
                  <a:gd name="T5" fmla="*/ 28 h 654"/>
                  <a:gd name="T6" fmla="*/ 715 w 730"/>
                  <a:gd name="T7" fmla="*/ 27 h 654"/>
                  <a:gd name="T8" fmla="*/ 658 w 730"/>
                  <a:gd name="T9" fmla="*/ 33 h 654"/>
                  <a:gd name="T10" fmla="*/ 628 w 730"/>
                  <a:gd name="T11" fmla="*/ 38 h 654"/>
                  <a:gd name="T12" fmla="*/ 604 w 730"/>
                  <a:gd name="T13" fmla="*/ 43 h 654"/>
                  <a:gd name="T14" fmla="*/ 581 w 730"/>
                  <a:gd name="T15" fmla="*/ 48 h 654"/>
                  <a:gd name="T16" fmla="*/ 559 w 730"/>
                  <a:gd name="T17" fmla="*/ 55 h 654"/>
                  <a:gd name="T18" fmla="*/ 538 w 730"/>
                  <a:gd name="T19" fmla="*/ 62 h 654"/>
                  <a:gd name="T20" fmla="*/ 516 w 730"/>
                  <a:gd name="T21" fmla="*/ 70 h 654"/>
                  <a:gd name="T22" fmla="*/ 495 w 730"/>
                  <a:gd name="T23" fmla="*/ 78 h 654"/>
                  <a:gd name="T24" fmla="*/ 123 w 730"/>
                  <a:gd name="T25" fmla="*/ 431 h 654"/>
                  <a:gd name="T26" fmla="*/ 110 w 730"/>
                  <a:gd name="T27" fmla="*/ 456 h 654"/>
                  <a:gd name="T28" fmla="*/ 98 w 730"/>
                  <a:gd name="T29" fmla="*/ 483 h 654"/>
                  <a:gd name="T30" fmla="*/ 87 w 730"/>
                  <a:gd name="T31" fmla="*/ 509 h 654"/>
                  <a:gd name="T32" fmla="*/ 76 w 730"/>
                  <a:gd name="T33" fmla="*/ 537 h 654"/>
                  <a:gd name="T34" fmla="*/ 67 w 730"/>
                  <a:gd name="T35" fmla="*/ 563 h 654"/>
                  <a:gd name="T36" fmla="*/ 59 w 730"/>
                  <a:gd name="T37" fmla="*/ 590 h 654"/>
                  <a:gd name="T38" fmla="*/ 50 w 730"/>
                  <a:gd name="T39" fmla="*/ 625 h 654"/>
                  <a:gd name="T40" fmla="*/ 7 w 730"/>
                  <a:gd name="T41" fmla="*/ 572 h 654"/>
                  <a:gd name="T42" fmla="*/ 15 w 730"/>
                  <a:gd name="T43" fmla="*/ 546 h 654"/>
                  <a:gd name="T44" fmla="*/ 23 w 730"/>
                  <a:gd name="T45" fmla="*/ 520 h 654"/>
                  <a:gd name="T46" fmla="*/ 29 w 730"/>
                  <a:gd name="T47" fmla="*/ 504 h 654"/>
                  <a:gd name="T48" fmla="*/ 37 w 730"/>
                  <a:gd name="T49" fmla="*/ 482 h 654"/>
                  <a:gd name="T50" fmla="*/ 48 w 730"/>
                  <a:gd name="T51" fmla="*/ 456 h 654"/>
                  <a:gd name="T52" fmla="*/ 60 w 730"/>
                  <a:gd name="T53" fmla="*/ 429 h 654"/>
                  <a:gd name="T54" fmla="*/ 73 w 730"/>
                  <a:gd name="T55" fmla="*/ 404 h 654"/>
                  <a:gd name="T56" fmla="*/ 76 w 730"/>
                  <a:gd name="T57" fmla="*/ 398 h 654"/>
                  <a:gd name="T58" fmla="*/ 425 w 730"/>
                  <a:gd name="T59" fmla="*/ 61 h 654"/>
                  <a:gd name="T60" fmla="*/ 442 w 730"/>
                  <a:gd name="T61" fmla="*/ 53 h 654"/>
                  <a:gd name="T62" fmla="*/ 467 w 730"/>
                  <a:gd name="T63" fmla="*/ 43 h 654"/>
                  <a:gd name="T64" fmla="*/ 488 w 730"/>
                  <a:gd name="T65" fmla="*/ 35 h 654"/>
                  <a:gd name="T66" fmla="*/ 510 w 730"/>
                  <a:gd name="T67" fmla="*/ 28 h 654"/>
                  <a:gd name="T68" fmla="*/ 532 w 730"/>
                  <a:gd name="T69" fmla="*/ 21 h 654"/>
                  <a:gd name="T70" fmla="*/ 555 w 730"/>
                  <a:gd name="T71" fmla="*/ 16 h 654"/>
                  <a:gd name="T72" fmla="*/ 578 w 730"/>
                  <a:gd name="T73" fmla="*/ 11 h 654"/>
                  <a:gd name="T74" fmla="*/ 608 w 730"/>
                  <a:gd name="T75" fmla="*/ 6 h 654"/>
                  <a:gd name="T76" fmla="*/ 665 w 730"/>
                  <a:gd name="T77" fmla="*/ 0 h 654"/>
                  <a:gd name="T78" fmla="*/ 670 w 730"/>
                  <a:gd name="T79" fmla="*/ 1 h 654"/>
                  <a:gd name="T80" fmla="*/ 674 w 730"/>
                  <a:gd name="T81" fmla="*/ 1 h 654"/>
                  <a:gd name="T82" fmla="*/ 677 w 730"/>
                  <a:gd name="T83" fmla="*/ 2 h 654"/>
                  <a:gd name="T84" fmla="*/ 680 w 730"/>
                  <a:gd name="T85" fmla="*/ 3 h 654"/>
                  <a:gd name="T86" fmla="*/ 730 w 730"/>
                  <a:gd name="T87" fmla="*/ 30 h 654"/>
                  <a:gd name="T88" fmla="*/ 196 w 730"/>
                  <a:gd name="T89" fmla="*/ 598 h 654"/>
                  <a:gd name="T90" fmla="*/ 190 w 730"/>
                  <a:gd name="T91" fmla="*/ 592 h 654"/>
                  <a:gd name="T92" fmla="*/ 183 w 730"/>
                  <a:gd name="T93" fmla="*/ 588 h 654"/>
                  <a:gd name="T94" fmla="*/ 155 w 730"/>
                  <a:gd name="T95" fmla="*/ 580 h 654"/>
                  <a:gd name="T96" fmla="*/ 176 w 730"/>
                  <a:gd name="T97" fmla="*/ 602 h 654"/>
                  <a:gd name="T98" fmla="*/ 256 w 730"/>
                  <a:gd name="T99" fmla="*/ 654 h 654"/>
                  <a:gd name="T100" fmla="*/ 205 w 730"/>
                  <a:gd name="T101" fmla="*/ 608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0" h="654">
                    <a:moveTo>
                      <a:pt x="730" y="30"/>
                    </a:moveTo>
                    <a:cubicBezTo>
                      <a:pt x="730" y="30"/>
                      <a:pt x="729" y="30"/>
                      <a:pt x="729" y="30"/>
                    </a:cubicBezTo>
                    <a:cubicBezTo>
                      <a:pt x="728" y="29"/>
                      <a:pt x="727" y="29"/>
                      <a:pt x="726" y="29"/>
                    </a:cubicBezTo>
                    <a:cubicBezTo>
                      <a:pt x="725" y="29"/>
                      <a:pt x="725" y="28"/>
                      <a:pt x="724" y="28"/>
                    </a:cubicBezTo>
                    <a:cubicBezTo>
                      <a:pt x="724" y="28"/>
                      <a:pt x="724" y="28"/>
                      <a:pt x="724" y="28"/>
                    </a:cubicBezTo>
                    <a:cubicBezTo>
                      <a:pt x="722" y="28"/>
                      <a:pt x="721" y="28"/>
                      <a:pt x="720" y="28"/>
                    </a:cubicBezTo>
                    <a:cubicBezTo>
                      <a:pt x="720" y="28"/>
                      <a:pt x="719" y="28"/>
                      <a:pt x="719" y="27"/>
                    </a:cubicBezTo>
                    <a:cubicBezTo>
                      <a:pt x="718" y="27"/>
                      <a:pt x="716" y="27"/>
                      <a:pt x="715" y="27"/>
                    </a:cubicBezTo>
                    <a:cubicBezTo>
                      <a:pt x="696" y="28"/>
                      <a:pt x="677" y="30"/>
                      <a:pt x="658" y="32"/>
                    </a:cubicBezTo>
                    <a:cubicBezTo>
                      <a:pt x="658" y="32"/>
                      <a:pt x="658" y="32"/>
                      <a:pt x="658" y="33"/>
                    </a:cubicBezTo>
                    <a:cubicBezTo>
                      <a:pt x="650" y="34"/>
                      <a:pt x="643" y="35"/>
                      <a:pt x="635" y="36"/>
                    </a:cubicBezTo>
                    <a:cubicBezTo>
                      <a:pt x="633" y="37"/>
                      <a:pt x="630" y="37"/>
                      <a:pt x="628" y="38"/>
                    </a:cubicBezTo>
                    <a:cubicBezTo>
                      <a:pt x="623" y="39"/>
                      <a:pt x="618" y="39"/>
                      <a:pt x="613" y="41"/>
                    </a:cubicBezTo>
                    <a:cubicBezTo>
                      <a:pt x="610" y="41"/>
                      <a:pt x="607" y="42"/>
                      <a:pt x="604" y="43"/>
                    </a:cubicBezTo>
                    <a:cubicBezTo>
                      <a:pt x="600" y="44"/>
                      <a:pt x="595" y="45"/>
                      <a:pt x="591" y="46"/>
                    </a:cubicBezTo>
                    <a:cubicBezTo>
                      <a:pt x="588" y="47"/>
                      <a:pt x="585" y="47"/>
                      <a:pt x="581" y="48"/>
                    </a:cubicBezTo>
                    <a:cubicBezTo>
                      <a:pt x="577" y="49"/>
                      <a:pt x="573" y="51"/>
                      <a:pt x="569" y="52"/>
                    </a:cubicBezTo>
                    <a:cubicBezTo>
                      <a:pt x="566" y="53"/>
                      <a:pt x="562" y="54"/>
                      <a:pt x="559" y="55"/>
                    </a:cubicBezTo>
                    <a:cubicBezTo>
                      <a:pt x="555" y="56"/>
                      <a:pt x="551" y="57"/>
                      <a:pt x="547" y="59"/>
                    </a:cubicBezTo>
                    <a:cubicBezTo>
                      <a:pt x="544" y="60"/>
                      <a:pt x="541" y="61"/>
                      <a:pt x="538" y="62"/>
                    </a:cubicBezTo>
                    <a:cubicBezTo>
                      <a:pt x="533" y="63"/>
                      <a:pt x="529" y="65"/>
                      <a:pt x="525" y="66"/>
                    </a:cubicBezTo>
                    <a:cubicBezTo>
                      <a:pt x="522" y="67"/>
                      <a:pt x="519" y="69"/>
                      <a:pt x="516" y="70"/>
                    </a:cubicBezTo>
                    <a:cubicBezTo>
                      <a:pt x="512" y="71"/>
                      <a:pt x="508" y="73"/>
                      <a:pt x="503" y="75"/>
                    </a:cubicBezTo>
                    <a:cubicBezTo>
                      <a:pt x="501" y="76"/>
                      <a:pt x="498" y="77"/>
                      <a:pt x="495" y="78"/>
                    </a:cubicBezTo>
                    <a:cubicBezTo>
                      <a:pt x="489" y="81"/>
                      <a:pt x="483" y="84"/>
                      <a:pt x="477" y="86"/>
                    </a:cubicBezTo>
                    <a:cubicBezTo>
                      <a:pt x="328" y="155"/>
                      <a:pt x="203" y="279"/>
                      <a:pt x="123" y="431"/>
                    </a:cubicBezTo>
                    <a:cubicBezTo>
                      <a:pt x="121" y="435"/>
                      <a:pt x="118" y="439"/>
                      <a:pt x="116" y="444"/>
                    </a:cubicBezTo>
                    <a:cubicBezTo>
                      <a:pt x="114" y="448"/>
                      <a:pt x="112" y="452"/>
                      <a:pt x="110" y="456"/>
                    </a:cubicBezTo>
                    <a:cubicBezTo>
                      <a:pt x="108" y="461"/>
                      <a:pt x="106" y="465"/>
                      <a:pt x="104" y="469"/>
                    </a:cubicBezTo>
                    <a:cubicBezTo>
                      <a:pt x="102" y="474"/>
                      <a:pt x="100" y="478"/>
                      <a:pt x="98" y="483"/>
                    </a:cubicBezTo>
                    <a:cubicBezTo>
                      <a:pt x="96" y="487"/>
                      <a:pt x="94" y="491"/>
                      <a:pt x="92" y="496"/>
                    </a:cubicBezTo>
                    <a:cubicBezTo>
                      <a:pt x="90" y="500"/>
                      <a:pt x="88" y="505"/>
                      <a:pt x="87" y="509"/>
                    </a:cubicBezTo>
                    <a:cubicBezTo>
                      <a:pt x="85" y="514"/>
                      <a:pt x="83" y="518"/>
                      <a:pt x="81" y="523"/>
                    </a:cubicBezTo>
                    <a:cubicBezTo>
                      <a:pt x="80" y="527"/>
                      <a:pt x="78" y="532"/>
                      <a:pt x="76" y="537"/>
                    </a:cubicBezTo>
                    <a:cubicBezTo>
                      <a:pt x="75" y="540"/>
                      <a:pt x="74" y="543"/>
                      <a:pt x="73" y="547"/>
                    </a:cubicBezTo>
                    <a:cubicBezTo>
                      <a:pt x="71" y="552"/>
                      <a:pt x="69" y="558"/>
                      <a:pt x="67" y="563"/>
                    </a:cubicBezTo>
                    <a:cubicBezTo>
                      <a:pt x="66" y="566"/>
                      <a:pt x="65" y="569"/>
                      <a:pt x="64" y="573"/>
                    </a:cubicBezTo>
                    <a:cubicBezTo>
                      <a:pt x="62" y="579"/>
                      <a:pt x="61" y="584"/>
                      <a:pt x="59" y="590"/>
                    </a:cubicBezTo>
                    <a:cubicBezTo>
                      <a:pt x="58" y="593"/>
                      <a:pt x="57" y="596"/>
                      <a:pt x="57" y="599"/>
                    </a:cubicBezTo>
                    <a:cubicBezTo>
                      <a:pt x="54" y="607"/>
                      <a:pt x="52" y="616"/>
                      <a:pt x="50" y="625"/>
                    </a:cubicBezTo>
                    <a:cubicBezTo>
                      <a:pt x="0" y="598"/>
                      <a:pt x="0" y="598"/>
                      <a:pt x="0" y="598"/>
                    </a:cubicBezTo>
                    <a:cubicBezTo>
                      <a:pt x="3" y="589"/>
                      <a:pt x="5" y="580"/>
                      <a:pt x="7" y="572"/>
                    </a:cubicBezTo>
                    <a:cubicBezTo>
                      <a:pt x="8" y="569"/>
                      <a:pt x="9" y="566"/>
                      <a:pt x="9" y="563"/>
                    </a:cubicBezTo>
                    <a:cubicBezTo>
                      <a:pt x="11" y="557"/>
                      <a:pt x="13" y="552"/>
                      <a:pt x="15" y="546"/>
                    </a:cubicBezTo>
                    <a:cubicBezTo>
                      <a:pt x="16" y="542"/>
                      <a:pt x="17" y="539"/>
                      <a:pt x="18" y="536"/>
                    </a:cubicBezTo>
                    <a:cubicBezTo>
                      <a:pt x="19" y="531"/>
                      <a:pt x="21" y="525"/>
                      <a:pt x="23" y="520"/>
                    </a:cubicBezTo>
                    <a:cubicBezTo>
                      <a:pt x="24" y="516"/>
                      <a:pt x="25" y="513"/>
                      <a:pt x="26" y="510"/>
                    </a:cubicBezTo>
                    <a:cubicBezTo>
                      <a:pt x="27" y="508"/>
                      <a:pt x="28" y="506"/>
                      <a:pt x="29" y="504"/>
                    </a:cubicBezTo>
                    <a:cubicBezTo>
                      <a:pt x="30" y="501"/>
                      <a:pt x="31" y="498"/>
                      <a:pt x="32" y="496"/>
                    </a:cubicBezTo>
                    <a:cubicBezTo>
                      <a:pt x="33" y="491"/>
                      <a:pt x="35" y="487"/>
                      <a:pt x="37" y="482"/>
                    </a:cubicBezTo>
                    <a:cubicBezTo>
                      <a:pt x="39" y="478"/>
                      <a:pt x="41" y="473"/>
                      <a:pt x="42" y="469"/>
                    </a:cubicBezTo>
                    <a:cubicBezTo>
                      <a:pt x="44" y="464"/>
                      <a:pt x="46" y="460"/>
                      <a:pt x="48" y="456"/>
                    </a:cubicBezTo>
                    <a:cubicBezTo>
                      <a:pt x="50" y="451"/>
                      <a:pt x="52" y="447"/>
                      <a:pt x="54" y="442"/>
                    </a:cubicBezTo>
                    <a:cubicBezTo>
                      <a:pt x="56" y="438"/>
                      <a:pt x="58" y="434"/>
                      <a:pt x="60" y="429"/>
                    </a:cubicBezTo>
                    <a:cubicBezTo>
                      <a:pt x="62" y="425"/>
                      <a:pt x="64" y="421"/>
                      <a:pt x="67" y="417"/>
                    </a:cubicBezTo>
                    <a:cubicBezTo>
                      <a:pt x="69" y="412"/>
                      <a:pt x="71" y="408"/>
                      <a:pt x="73" y="404"/>
                    </a:cubicBezTo>
                    <a:cubicBezTo>
                      <a:pt x="74" y="402"/>
                      <a:pt x="75" y="400"/>
                      <a:pt x="76" y="398"/>
                    </a:cubicBezTo>
                    <a:cubicBezTo>
                      <a:pt x="76" y="398"/>
                      <a:pt x="76" y="398"/>
                      <a:pt x="76" y="398"/>
                    </a:cubicBezTo>
                    <a:cubicBezTo>
                      <a:pt x="156" y="251"/>
                      <a:pt x="279" y="129"/>
                      <a:pt x="425" y="61"/>
                    </a:cubicBezTo>
                    <a:cubicBezTo>
                      <a:pt x="425" y="61"/>
                      <a:pt x="425" y="61"/>
                      <a:pt x="425" y="61"/>
                    </a:cubicBezTo>
                    <a:cubicBezTo>
                      <a:pt x="425" y="60"/>
                      <a:pt x="426" y="60"/>
                      <a:pt x="426" y="60"/>
                    </a:cubicBezTo>
                    <a:cubicBezTo>
                      <a:pt x="432" y="58"/>
                      <a:pt x="437" y="55"/>
                      <a:pt x="442" y="53"/>
                    </a:cubicBezTo>
                    <a:cubicBezTo>
                      <a:pt x="446" y="51"/>
                      <a:pt x="450" y="50"/>
                      <a:pt x="454" y="48"/>
                    </a:cubicBezTo>
                    <a:cubicBezTo>
                      <a:pt x="458" y="46"/>
                      <a:pt x="463" y="44"/>
                      <a:pt x="467" y="43"/>
                    </a:cubicBezTo>
                    <a:cubicBezTo>
                      <a:pt x="470" y="41"/>
                      <a:pt x="473" y="40"/>
                      <a:pt x="476" y="39"/>
                    </a:cubicBezTo>
                    <a:cubicBezTo>
                      <a:pt x="480" y="38"/>
                      <a:pt x="484" y="36"/>
                      <a:pt x="488" y="35"/>
                    </a:cubicBezTo>
                    <a:cubicBezTo>
                      <a:pt x="491" y="34"/>
                      <a:pt x="495" y="33"/>
                      <a:pt x="498" y="32"/>
                    </a:cubicBezTo>
                    <a:cubicBezTo>
                      <a:pt x="502" y="30"/>
                      <a:pt x="506" y="29"/>
                      <a:pt x="510" y="28"/>
                    </a:cubicBezTo>
                    <a:cubicBezTo>
                      <a:pt x="513" y="27"/>
                      <a:pt x="516" y="26"/>
                      <a:pt x="519" y="25"/>
                    </a:cubicBezTo>
                    <a:cubicBezTo>
                      <a:pt x="524" y="24"/>
                      <a:pt x="528" y="22"/>
                      <a:pt x="532" y="21"/>
                    </a:cubicBezTo>
                    <a:cubicBezTo>
                      <a:pt x="535" y="20"/>
                      <a:pt x="538" y="20"/>
                      <a:pt x="541" y="19"/>
                    </a:cubicBezTo>
                    <a:cubicBezTo>
                      <a:pt x="546" y="18"/>
                      <a:pt x="550" y="17"/>
                      <a:pt x="555" y="16"/>
                    </a:cubicBezTo>
                    <a:cubicBezTo>
                      <a:pt x="558" y="15"/>
                      <a:pt x="560" y="14"/>
                      <a:pt x="563" y="14"/>
                    </a:cubicBezTo>
                    <a:cubicBezTo>
                      <a:pt x="568" y="12"/>
                      <a:pt x="573" y="11"/>
                      <a:pt x="578" y="11"/>
                    </a:cubicBezTo>
                    <a:cubicBezTo>
                      <a:pt x="581" y="10"/>
                      <a:pt x="583" y="10"/>
                      <a:pt x="586" y="9"/>
                    </a:cubicBezTo>
                    <a:cubicBezTo>
                      <a:pt x="593" y="8"/>
                      <a:pt x="601" y="7"/>
                      <a:pt x="608" y="6"/>
                    </a:cubicBezTo>
                    <a:cubicBezTo>
                      <a:pt x="608" y="6"/>
                      <a:pt x="608" y="5"/>
                      <a:pt x="608" y="5"/>
                    </a:cubicBezTo>
                    <a:cubicBezTo>
                      <a:pt x="627" y="3"/>
                      <a:pt x="646" y="1"/>
                      <a:pt x="665" y="0"/>
                    </a:cubicBezTo>
                    <a:cubicBezTo>
                      <a:pt x="667" y="0"/>
                      <a:pt x="668" y="0"/>
                      <a:pt x="669" y="0"/>
                    </a:cubicBezTo>
                    <a:cubicBezTo>
                      <a:pt x="670" y="1"/>
                      <a:pt x="670" y="1"/>
                      <a:pt x="670" y="1"/>
                    </a:cubicBezTo>
                    <a:cubicBezTo>
                      <a:pt x="672" y="1"/>
                      <a:pt x="673" y="1"/>
                      <a:pt x="674" y="1"/>
                    </a:cubicBezTo>
                    <a:cubicBezTo>
                      <a:pt x="674" y="1"/>
                      <a:pt x="674" y="1"/>
                      <a:pt x="674" y="1"/>
                    </a:cubicBezTo>
                    <a:cubicBezTo>
                      <a:pt x="675" y="1"/>
                      <a:pt x="675" y="1"/>
                      <a:pt x="676" y="1"/>
                    </a:cubicBezTo>
                    <a:cubicBezTo>
                      <a:pt x="676" y="2"/>
                      <a:pt x="676" y="2"/>
                      <a:pt x="677" y="2"/>
                    </a:cubicBezTo>
                    <a:cubicBezTo>
                      <a:pt x="677" y="2"/>
                      <a:pt x="678" y="2"/>
                      <a:pt x="679" y="3"/>
                    </a:cubicBezTo>
                    <a:cubicBezTo>
                      <a:pt x="679" y="3"/>
                      <a:pt x="680" y="3"/>
                      <a:pt x="680" y="3"/>
                    </a:cubicBezTo>
                    <a:cubicBezTo>
                      <a:pt x="680" y="3"/>
                      <a:pt x="680" y="3"/>
                      <a:pt x="681" y="3"/>
                    </a:cubicBezTo>
                    <a:lnTo>
                      <a:pt x="730" y="30"/>
                    </a:lnTo>
                    <a:close/>
                    <a:moveTo>
                      <a:pt x="205" y="608"/>
                    </a:moveTo>
                    <a:cubicBezTo>
                      <a:pt x="199" y="602"/>
                      <a:pt x="196" y="598"/>
                      <a:pt x="196" y="598"/>
                    </a:cubicBezTo>
                    <a:cubicBezTo>
                      <a:pt x="194" y="596"/>
                      <a:pt x="192" y="594"/>
                      <a:pt x="190" y="593"/>
                    </a:cubicBezTo>
                    <a:cubicBezTo>
                      <a:pt x="190" y="593"/>
                      <a:pt x="190" y="593"/>
                      <a:pt x="190" y="592"/>
                    </a:cubicBezTo>
                    <a:cubicBezTo>
                      <a:pt x="188" y="591"/>
                      <a:pt x="186" y="590"/>
                      <a:pt x="184" y="588"/>
                    </a:cubicBezTo>
                    <a:cubicBezTo>
                      <a:pt x="184" y="588"/>
                      <a:pt x="183" y="588"/>
                      <a:pt x="183" y="588"/>
                    </a:cubicBezTo>
                    <a:cubicBezTo>
                      <a:pt x="179" y="585"/>
                      <a:pt x="174" y="583"/>
                      <a:pt x="168" y="582"/>
                    </a:cubicBezTo>
                    <a:cubicBezTo>
                      <a:pt x="164" y="581"/>
                      <a:pt x="159" y="580"/>
                      <a:pt x="155" y="580"/>
                    </a:cubicBezTo>
                    <a:cubicBezTo>
                      <a:pt x="155" y="580"/>
                      <a:pt x="155" y="581"/>
                      <a:pt x="155" y="581"/>
                    </a:cubicBezTo>
                    <a:cubicBezTo>
                      <a:pt x="161" y="587"/>
                      <a:pt x="168" y="594"/>
                      <a:pt x="176" y="602"/>
                    </a:cubicBezTo>
                    <a:cubicBezTo>
                      <a:pt x="188" y="613"/>
                      <a:pt x="201" y="623"/>
                      <a:pt x="206" y="627"/>
                    </a:cubicBezTo>
                    <a:cubicBezTo>
                      <a:pt x="256" y="654"/>
                      <a:pt x="256" y="654"/>
                      <a:pt x="256" y="654"/>
                    </a:cubicBezTo>
                    <a:cubicBezTo>
                      <a:pt x="251" y="650"/>
                      <a:pt x="238" y="640"/>
                      <a:pt x="226" y="629"/>
                    </a:cubicBezTo>
                    <a:cubicBezTo>
                      <a:pt x="218" y="621"/>
                      <a:pt x="211" y="614"/>
                      <a:pt x="205" y="608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D77DB6A-1F36-1D6D-EA93-0181F855DF34}"/>
                </a:ext>
              </a:extLst>
            </p:cNvPr>
            <p:cNvGrpSpPr/>
            <p:nvPr/>
          </p:nvGrpSpPr>
          <p:grpSpPr>
            <a:xfrm>
              <a:off x="5311424" y="2742443"/>
              <a:ext cx="1926465" cy="2001625"/>
              <a:chOff x="5311424" y="2742443"/>
              <a:chExt cx="1926465" cy="2001625"/>
            </a:xfrm>
          </p:grpSpPr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F30F0104-1CBE-93CF-FFBA-A0BD7C2EA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624" y="3013027"/>
                <a:ext cx="1303197" cy="1549496"/>
              </a:xfrm>
              <a:custGeom>
                <a:avLst/>
                <a:gdLst>
                  <a:gd name="T0" fmla="*/ 466 w 573"/>
                  <a:gd name="T1" fmla="*/ 4 h 681"/>
                  <a:gd name="T2" fmla="*/ 392 w 573"/>
                  <a:gd name="T3" fmla="*/ 2 h 681"/>
                  <a:gd name="T4" fmla="*/ 358 w 573"/>
                  <a:gd name="T5" fmla="*/ 10 h 681"/>
                  <a:gd name="T6" fmla="*/ 340 w 573"/>
                  <a:gd name="T7" fmla="*/ 16 h 681"/>
                  <a:gd name="T8" fmla="*/ 326 w 573"/>
                  <a:gd name="T9" fmla="*/ 21 h 681"/>
                  <a:gd name="T10" fmla="*/ 313 w 573"/>
                  <a:gd name="T11" fmla="*/ 27 h 681"/>
                  <a:gd name="T12" fmla="*/ 292 w 573"/>
                  <a:gd name="T13" fmla="*/ 39 h 681"/>
                  <a:gd name="T14" fmla="*/ 277 w 573"/>
                  <a:gd name="T15" fmla="*/ 48 h 681"/>
                  <a:gd name="T16" fmla="*/ 267 w 573"/>
                  <a:gd name="T17" fmla="*/ 54 h 681"/>
                  <a:gd name="T18" fmla="*/ 256 w 573"/>
                  <a:gd name="T19" fmla="*/ 63 h 681"/>
                  <a:gd name="T20" fmla="*/ 244 w 573"/>
                  <a:gd name="T21" fmla="*/ 72 h 681"/>
                  <a:gd name="T22" fmla="*/ 234 w 573"/>
                  <a:gd name="T23" fmla="*/ 81 h 681"/>
                  <a:gd name="T24" fmla="*/ 229 w 573"/>
                  <a:gd name="T25" fmla="*/ 85 h 681"/>
                  <a:gd name="T26" fmla="*/ 211 w 573"/>
                  <a:gd name="T27" fmla="*/ 103 h 681"/>
                  <a:gd name="T28" fmla="*/ 190 w 573"/>
                  <a:gd name="T29" fmla="*/ 126 h 681"/>
                  <a:gd name="T30" fmla="*/ 173 w 573"/>
                  <a:gd name="T31" fmla="*/ 148 h 681"/>
                  <a:gd name="T32" fmla="*/ 162 w 573"/>
                  <a:gd name="T33" fmla="*/ 163 h 681"/>
                  <a:gd name="T34" fmla="*/ 153 w 573"/>
                  <a:gd name="T35" fmla="*/ 177 h 681"/>
                  <a:gd name="T36" fmla="*/ 142 w 573"/>
                  <a:gd name="T37" fmla="*/ 195 h 681"/>
                  <a:gd name="T38" fmla="*/ 133 w 573"/>
                  <a:gd name="T39" fmla="*/ 212 h 681"/>
                  <a:gd name="T40" fmla="*/ 111 w 573"/>
                  <a:gd name="T41" fmla="*/ 219 h 681"/>
                  <a:gd name="T42" fmla="*/ 118 w 573"/>
                  <a:gd name="T43" fmla="*/ 244 h 681"/>
                  <a:gd name="T44" fmla="*/ 106 w 573"/>
                  <a:gd name="T45" fmla="*/ 278 h 681"/>
                  <a:gd name="T46" fmla="*/ 105 w 573"/>
                  <a:gd name="T47" fmla="*/ 281 h 681"/>
                  <a:gd name="T48" fmla="*/ 92 w 573"/>
                  <a:gd name="T49" fmla="*/ 328 h 681"/>
                  <a:gd name="T50" fmla="*/ 85 w 573"/>
                  <a:gd name="T51" fmla="*/ 376 h 681"/>
                  <a:gd name="T52" fmla="*/ 84 w 573"/>
                  <a:gd name="T53" fmla="*/ 408 h 681"/>
                  <a:gd name="T54" fmla="*/ 186 w 573"/>
                  <a:gd name="T55" fmla="*/ 628 h 681"/>
                  <a:gd name="T56" fmla="*/ 273 w 573"/>
                  <a:gd name="T57" fmla="*/ 665 h 681"/>
                  <a:gd name="T58" fmla="*/ 240 w 573"/>
                  <a:gd name="T59" fmla="*/ 636 h 681"/>
                  <a:gd name="T60" fmla="*/ 209 w 573"/>
                  <a:gd name="T61" fmla="*/ 592 h 681"/>
                  <a:gd name="T62" fmla="*/ 192 w 573"/>
                  <a:gd name="T63" fmla="*/ 552 h 681"/>
                  <a:gd name="T64" fmla="*/ 181 w 573"/>
                  <a:gd name="T65" fmla="*/ 507 h 681"/>
                  <a:gd name="T66" fmla="*/ 178 w 573"/>
                  <a:gd name="T67" fmla="*/ 476 h 681"/>
                  <a:gd name="T68" fmla="*/ 177 w 573"/>
                  <a:gd name="T69" fmla="*/ 471 h 681"/>
                  <a:gd name="T70" fmla="*/ 177 w 573"/>
                  <a:gd name="T71" fmla="*/ 460 h 681"/>
                  <a:gd name="T72" fmla="*/ 177 w 573"/>
                  <a:gd name="T73" fmla="*/ 452 h 681"/>
                  <a:gd name="T74" fmla="*/ 178 w 573"/>
                  <a:gd name="T75" fmla="*/ 420 h 681"/>
                  <a:gd name="T76" fmla="*/ 200 w 573"/>
                  <a:gd name="T77" fmla="*/ 317 h 681"/>
                  <a:gd name="T78" fmla="*/ 214 w 573"/>
                  <a:gd name="T79" fmla="*/ 279 h 681"/>
                  <a:gd name="T80" fmla="*/ 232 w 573"/>
                  <a:gd name="T81" fmla="*/ 244 h 681"/>
                  <a:gd name="T82" fmla="*/ 257 w 573"/>
                  <a:gd name="T83" fmla="*/ 203 h 681"/>
                  <a:gd name="T84" fmla="*/ 266 w 573"/>
                  <a:gd name="T85" fmla="*/ 190 h 681"/>
                  <a:gd name="T86" fmla="*/ 296 w 573"/>
                  <a:gd name="T87" fmla="*/ 153 h 681"/>
                  <a:gd name="T88" fmla="*/ 306 w 573"/>
                  <a:gd name="T89" fmla="*/ 142 h 681"/>
                  <a:gd name="T90" fmla="*/ 318 w 573"/>
                  <a:gd name="T91" fmla="*/ 131 h 681"/>
                  <a:gd name="T92" fmla="*/ 324 w 573"/>
                  <a:gd name="T93" fmla="*/ 125 h 681"/>
                  <a:gd name="T94" fmla="*/ 327 w 573"/>
                  <a:gd name="T95" fmla="*/ 122 h 681"/>
                  <a:gd name="T96" fmla="*/ 372 w 573"/>
                  <a:gd name="T97" fmla="*/ 89 h 681"/>
                  <a:gd name="T98" fmla="*/ 406 w 573"/>
                  <a:gd name="T99" fmla="*/ 69 h 681"/>
                  <a:gd name="T100" fmla="*/ 426 w 573"/>
                  <a:gd name="T101" fmla="*/ 60 h 681"/>
                  <a:gd name="T102" fmla="*/ 429 w 573"/>
                  <a:gd name="T103" fmla="*/ 59 h 681"/>
                  <a:gd name="T104" fmla="*/ 440 w 573"/>
                  <a:gd name="T105" fmla="*/ 55 h 681"/>
                  <a:gd name="T106" fmla="*/ 452 w 573"/>
                  <a:gd name="T107" fmla="*/ 51 h 681"/>
                  <a:gd name="T108" fmla="*/ 487 w 573"/>
                  <a:gd name="T109" fmla="*/ 44 h 681"/>
                  <a:gd name="T110" fmla="*/ 520 w 573"/>
                  <a:gd name="T111" fmla="*/ 41 h 681"/>
                  <a:gd name="T112" fmla="*/ 544 w 573"/>
                  <a:gd name="T113" fmla="*/ 43 h 681"/>
                  <a:gd name="T114" fmla="*/ 569 w 573"/>
                  <a:gd name="T115" fmla="*/ 48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73" h="681">
                    <a:moveTo>
                      <a:pt x="569" y="48"/>
                    </a:moveTo>
                    <a:cubicBezTo>
                      <a:pt x="543" y="34"/>
                      <a:pt x="543" y="34"/>
                      <a:pt x="543" y="34"/>
                    </a:cubicBezTo>
                    <a:cubicBezTo>
                      <a:pt x="496" y="13"/>
                      <a:pt x="496" y="13"/>
                      <a:pt x="496" y="13"/>
                    </a:cubicBezTo>
                    <a:cubicBezTo>
                      <a:pt x="494" y="12"/>
                      <a:pt x="491" y="11"/>
                      <a:pt x="488" y="10"/>
                    </a:cubicBezTo>
                    <a:cubicBezTo>
                      <a:pt x="486" y="9"/>
                      <a:pt x="483" y="8"/>
                      <a:pt x="480" y="7"/>
                    </a:cubicBezTo>
                    <a:cubicBezTo>
                      <a:pt x="476" y="6"/>
                      <a:pt x="472" y="5"/>
                      <a:pt x="468" y="4"/>
                    </a:cubicBezTo>
                    <a:cubicBezTo>
                      <a:pt x="468" y="4"/>
                      <a:pt x="467" y="4"/>
                      <a:pt x="466" y="4"/>
                    </a:cubicBezTo>
                    <a:cubicBezTo>
                      <a:pt x="462" y="3"/>
                      <a:pt x="458" y="2"/>
                      <a:pt x="454" y="2"/>
                    </a:cubicBezTo>
                    <a:cubicBezTo>
                      <a:pt x="453" y="2"/>
                      <a:pt x="453" y="2"/>
                      <a:pt x="453" y="2"/>
                    </a:cubicBezTo>
                    <a:cubicBezTo>
                      <a:pt x="451" y="1"/>
                      <a:pt x="450" y="1"/>
                      <a:pt x="448" y="1"/>
                    </a:cubicBezTo>
                    <a:cubicBezTo>
                      <a:pt x="440" y="0"/>
                      <a:pt x="432" y="0"/>
                      <a:pt x="423" y="0"/>
                    </a:cubicBezTo>
                    <a:cubicBezTo>
                      <a:pt x="423" y="0"/>
                      <a:pt x="422" y="0"/>
                      <a:pt x="421" y="0"/>
                    </a:cubicBezTo>
                    <a:cubicBezTo>
                      <a:pt x="413" y="0"/>
                      <a:pt x="404" y="1"/>
                      <a:pt x="395" y="2"/>
                    </a:cubicBezTo>
                    <a:cubicBezTo>
                      <a:pt x="394" y="2"/>
                      <a:pt x="393" y="2"/>
                      <a:pt x="392" y="2"/>
                    </a:cubicBezTo>
                    <a:cubicBezTo>
                      <a:pt x="390" y="3"/>
                      <a:pt x="388" y="3"/>
                      <a:pt x="386" y="3"/>
                    </a:cubicBezTo>
                    <a:cubicBezTo>
                      <a:pt x="385" y="3"/>
                      <a:pt x="384" y="4"/>
                      <a:pt x="383" y="4"/>
                    </a:cubicBezTo>
                    <a:cubicBezTo>
                      <a:pt x="381" y="4"/>
                      <a:pt x="379" y="5"/>
                      <a:pt x="377" y="5"/>
                    </a:cubicBezTo>
                    <a:cubicBezTo>
                      <a:pt x="376" y="5"/>
                      <a:pt x="374" y="6"/>
                      <a:pt x="373" y="6"/>
                    </a:cubicBezTo>
                    <a:cubicBezTo>
                      <a:pt x="371" y="6"/>
                      <a:pt x="370" y="7"/>
                      <a:pt x="368" y="7"/>
                    </a:cubicBezTo>
                    <a:cubicBezTo>
                      <a:pt x="365" y="8"/>
                      <a:pt x="362" y="9"/>
                      <a:pt x="358" y="10"/>
                    </a:cubicBezTo>
                    <a:cubicBezTo>
                      <a:pt x="358" y="10"/>
                      <a:pt x="358" y="10"/>
                      <a:pt x="358" y="10"/>
                    </a:cubicBezTo>
                    <a:cubicBezTo>
                      <a:pt x="357" y="10"/>
                      <a:pt x="356" y="10"/>
                      <a:pt x="355" y="11"/>
                    </a:cubicBezTo>
                    <a:cubicBezTo>
                      <a:pt x="355" y="11"/>
                      <a:pt x="355" y="11"/>
                      <a:pt x="355" y="11"/>
                    </a:cubicBezTo>
                    <a:cubicBezTo>
                      <a:pt x="354" y="11"/>
                      <a:pt x="353" y="11"/>
                      <a:pt x="351" y="12"/>
                    </a:cubicBezTo>
                    <a:cubicBezTo>
                      <a:pt x="351" y="12"/>
                      <a:pt x="350" y="12"/>
                      <a:pt x="349" y="13"/>
                    </a:cubicBezTo>
                    <a:cubicBezTo>
                      <a:pt x="348" y="13"/>
                      <a:pt x="347" y="13"/>
                      <a:pt x="345" y="14"/>
                    </a:cubicBezTo>
                    <a:cubicBezTo>
                      <a:pt x="345" y="14"/>
                      <a:pt x="345" y="14"/>
                      <a:pt x="345" y="14"/>
                    </a:cubicBezTo>
                    <a:cubicBezTo>
                      <a:pt x="343" y="15"/>
                      <a:pt x="342" y="15"/>
                      <a:pt x="340" y="16"/>
                    </a:cubicBezTo>
                    <a:cubicBezTo>
                      <a:pt x="340" y="16"/>
                      <a:pt x="340" y="16"/>
                      <a:pt x="340" y="16"/>
                    </a:cubicBezTo>
                    <a:cubicBezTo>
                      <a:pt x="339" y="16"/>
                      <a:pt x="337" y="17"/>
                      <a:pt x="336" y="17"/>
                    </a:cubicBezTo>
                    <a:cubicBezTo>
                      <a:pt x="336" y="17"/>
                      <a:pt x="336" y="17"/>
                      <a:pt x="335" y="18"/>
                    </a:cubicBezTo>
                    <a:cubicBezTo>
                      <a:pt x="334" y="18"/>
                      <a:pt x="333" y="18"/>
                      <a:pt x="332" y="19"/>
                    </a:cubicBezTo>
                    <a:cubicBezTo>
                      <a:pt x="332" y="19"/>
                      <a:pt x="331" y="19"/>
                      <a:pt x="331" y="19"/>
                    </a:cubicBezTo>
                    <a:cubicBezTo>
                      <a:pt x="330" y="20"/>
                      <a:pt x="328" y="20"/>
                      <a:pt x="327" y="21"/>
                    </a:cubicBezTo>
                    <a:cubicBezTo>
                      <a:pt x="327" y="21"/>
                      <a:pt x="326" y="21"/>
                      <a:pt x="326" y="21"/>
                    </a:cubicBezTo>
                    <a:cubicBezTo>
                      <a:pt x="325" y="22"/>
                      <a:pt x="324" y="22"/>
                      <a:pt x="323" y="23"/>
                    </a:cubicBezTo>
                    <a:cubicBezTo>
                      <a:pt x="322" y="23"/>
                      <a:pt x="322" y="23"/>
                      <a:pt x="321" y="23"/>
                    </a:cubicBezTo>
                    <a:cubicBezTo>
                      <a:pt x="320" y="24"/>
                      <a:pt x="319" y="24"/>
                      <a:pt x="318" y="25"/>
                    </a:cubicBezTo>
                    <a:cubicBezTo>
                      <a:pt x="318" y="25"/>
                      <a:pt x="318" y="25"/>
                      <a:pt x="317" y="25"/>
                    </a:cubicBezTo>
                    <a:cubicBezTo>
                      <a:pt x="317" y="25"/>
                      <a:pt x="316" y="26"/>
                      <a:pt x="316" y="26"/>
                    </a:cubicBezTo>
                    <a:cubicBezTo>
                      <a:pt x="315" y="26"/>
                      <a:pt x="315" y="26"/>
                      <a:pt x="315" y="26"/>
                    </a:cubicBezTo>
                    <a:cubicBezTo>
                      <a:pt x="314" y="27"/>
                      <a:pt x="314" y="27"/>
                      <a:pt x="313" y="27"/>
                    </a:cubicBezTo>
                    <a:cubicBezTo>
                      <a:pt x="312" y="28"/>
                      <a:pt x="310" y="29"/>
                      <a:pt x="309" y="29"/>
                    </a:cubicBezTo>
                    <a:cubicBezTo>
                      <a:pt x="309" y="29"/>
                      <a:pt x="308" y="30"/>
                      <a:pt x="308" y="30"/>
                    </a:cubicBezTo>
                    <a:cubicBezTo>
                      <a:pt x="307" y="30"/>
                      <a:pt x="306" y="31"/>
                      <a:pt x="305" y="31"/>
                    </a:cubicBezTo>
                    <a:cubicBezTo>
                      <a:pt x="305" y="31"/>
                      <a:pt x="304" y="32"/>
                      <a:pt x="304" y="32"/>
                    </a:cubicBezTo>
                    <a:cubicBezTo>
                      <a:pt x="301" y="33"/>
                      <a:pt x="299" y="35"/>
                      <a:pt x="296" y="36"/>
                    </a:cubicBezTo>
                    <a:cubicBezTo>
                      <a:pt x="296" y="36"/>
                      <a:pt x="295" y="37"/>
                      <a:pt x="295" y="37"/>
                    </a:cubicBezTo>
                    <a:cubicBezTo>
                      <a:pt x="294" y="37"/>
                      <a:pt x="293" y="38"/>
                      <a:pt x="292" y="39"/>
                    </a:cubicBezTo>
                    <a:cubicBezTo>
                      <a:pt x="292" y="39"/>
                      <a:pt x="291" y="39"/>
                      <a:pt x="291" y="39"/>
                    </a:cubicBezTo>
                    <a:cubicBezTo>
                      <a:pt x="290" y="40"/>
                      <a:pt x="288" y="41"/>
                      <a:pt x="287" y="42"/>
                    </a:cubicBezTo>
                    <a:cubicBezTo>
                      <a:pt x="286" y="42"/>
                      <a:pt x="284" y="43"/>
                      <a:pt x="283" y="44"/>
                    </a:cubicBezTo>
                    <a:cubicBezTo>
                      <a:pt x="283" y="44"/>
                      <a:pt x="282" y="44"/>
                      <a:pt x="282" y="45"/>
                    </a:cubicBezTo>
                    <a:cubicBezTo>
                      <a:pt x="281" y="45"/>
                      <a:pt x="280" y="46"/>
                      <a:pt x="279" y="46"/>
                    </a:cubicBezTo>
                    <a:cubicBezTo>
                      <a:pt x="279" y="47"/>
                      <a:pt x="279" y="47"/>
                      <a:pt x="278" y="47"/>
                    </a:cubicBezTo>
                    <a:cubicBezTo>
                      <a:pt x="278" y="47"/>
                      <a:pt x="278" y="47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6" y="48"/>
                      <a:pt x="275" y="49"/>
                      <a:pt x="274" y="50"/>
                    </a:cubicBezTo>
                    <a:cubicBezTo>
                      <a:pt x="274" y="50"/>
                      <a:pt x="274" y="50"/>
                      <a:pt x="273" y="50"/>
                    </a:cubicBezTo>
                    <a:cubicBezTo>
                      <a:pt x="273" y="51"/>
                      <a:pt x="272" y="51"/>
                      <a:pt x="271" y="52"/>
                    </a:cubicBezTo>
                    <a:cubicBezTo>
                      <a:pt x="271" y="52"/>
                      <a:pt x="271" y="52"/>
                      <a:pt x="270" y="52"/>
                    </a:cubicBezTo>
                    <a:cubicBezTo>
                      <a:pt x="270" y="53"/>
                      <a:pt x="269" y="53"/>
                      <a:pt x="268" y="54"/>
                    </a:cubicBezTo>
                    <a:cubicBezTo>
                      <a:pt x="268" y="54"/>
                      <a:pt x="268" y="54"/>
                      <a:pt x="267" y="54"/>
                    </a:cubicBezTo>
                    <a:cubicBezTo>
                      <a:pt x="266" y="55"/>
                      <a:pt x="265" y="56"/>
                      <a:pt x="264" y="56"/>
                    </a:cubicBezTo>
                    <a:cubicBezTo>
                      <a:pt x="264" y="56"/>
                      <a:pt x="264" y="57"/>
                      <a:pt x="264" y="57"/>
                    </a:cubicBezTo>
                    <a:cubicBezTo>
                      <a:pt x="263" y="57"/>
                      <a:pt x="262" y="58"/>
                      <a:pt x="262" y="58"/>
                    </a:cubicBezTo>
                    <a:cubicBezTo>
                      <a:pt x="261" y="59"/>
                      <a:pt x="261" y="59"/>
                      <a:pt x="261" y="59"/>
                    </a:cubicBezTo>
                    <a:cubicBezTo>
                      <a:pt x="260" y="60"/>
                      <a:pt x="259" y="60"/>
                      <a:pt x="259" y="60"/>
                    </a:cubicBezTo>
                    <a:cubicBezTo>
                      <a:pt x="258" y="61"/>
                      <a:pt x="258" y="61"/>
                      <a:pt x="257" y="62"/>
                    </a:cubicBezTo>
                    <a:cubicBezTo>
                      <a:pt x="256" y="62"/>
                      <a:pt x="256" y="63"/>
                      <a:pt x="256" y="63"/>
                    </a:cubicBezTo>
                    <a:cubicBezTo>
                      <a:pt x="255" y="63"/>
                      <a:pt x="254" y="64"/>
                      <a:pt x="254" y="64"/>
                    </a:cubicBezTo>
                    <a:cubicBezTo>
                      <a:pt x="253" y="65"/>
                      <a:pt x="253" y="65"/>
                      <a:pt x="252" y="65"/>
                    </a:cubicBezTo>
                    <a:cubicBezTo>
                      <a:pt x="252" y="66"/>
                      <a:pt x="251" y="66"/>
                      <a:pt x="251" y="67"/>
                    </a:cubicBezTo>
                    <a:cubicBezTo>
                      <a:pt x="250" y="67"/>
                      <a:pt x="250" y="67"/>
                      <a:pt x="249" y="68"/>
                    </a:cubicBezTo>
                    <a:cubicBezTo>
                      <a:pt x="249" y="68"/>
                      <a:pt x="248" y="69"/>
                      <a:pt x="247" y="69"/>
                    </a:cubicBezTo>
                    <a:cubicBezTo>
                      <a:pt x="247" y="70"/>
                      <a:pt x="247" y="70"/>
                      <a:pt x="246" y="70"/>
                    </a:cubicBezTo>
                    <a:cubicBezTo>
                      <a:pt x="246" y="71"/>
                      <a:pt x="245" y="71"/>
                      <a:pt x="244" y="72"/>
                    </a:cubicBezTo>
                    <a:cubicBezTo>
                      <a:pt x="244" y="72"/>
                      <a:pt x="243" y="73"/>
                      <a:pt x="243" y="73"/>
                    </a:cubicBezTo>
                    <a:cubicBezTo>
                      <a:pt x="242" y="73"/>
                      <a:pt x="242" y="74"/>
                      <a:pt x="241" y="75"/>
                    </a:cubicBezTo>
                    <a:cubicBezTo>
                      <a:pt x="241" y="75"/>
                      <a:pt x="240" y="75"/>
                      <a:pt x="240" y="75"/>
                    </a:cubicBezTo>
                    <a:cubicBezTo>
                      <a:pt x="239" y="76"/>
                      <a:pt x="239" y="77"/>
                      <a:pt x="238" y="77"/>
                    </a:cubicBezTo>
                    <a:cubicBezTo>
                      <a:pt x="238" y="78"/>
                      <a:pt x="237" y="78"/>
                      <a:pt x="237" y="78"/>
                    </a:cubicBezTo>
                    <a:cubicBezTo>
                      <a:pt x="236" y="79"/>
                      <a:pt x="235" y="79"/>
                      <a:pt x="235" y="80"/>
                    </a:cubicBezTo>
                    <a:cubicBezTo>
                      <a:pt x="234" y="80"/>
                      <a:pt x="234" y="81"/>
                      <a:pt x="234" y="81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29" y="24"/>
                      <a:pt x="129" y="24"/>
                      <a:pt x="129" y="24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34" y="81"/>
                      <a:pt x="234" y="81"/>
                      <a:pt x="234" y="81"/>
                    </a:cubicBezTo>
                    <a:cubicBezTo>
                      <a:pt x="233" y="82"/>
                      <a:pt x="231" y="83"/>
                      <a:pt x="230" y="84"/>
                    </a:cubicBezTo>
                    <a:cubicBezTo>
                      <a:pt x="230" y="84"/>
                      <a:pt x="230" y="85"/>
                      <a:pt x="229" y="85"/>
                    </a:cubicBezTo>
                    <a:cubicBezTo>
                      <a:pt x="228" y="86"/>
                      <a:pt x="227" y="87"/>
                      <a:pt x="226" y="88"/>
                    </a:cubicBezTo>
                    <a:cubicBezTo>
                      <a:pt x="226" y="88"/>
                      <a:pt x="226" y="88"/>
                      <a:pt x="226" y="88"/>
                    </a:cubicBezTo>
                    <a:cubicBezTo>
                      <a:pt x="223" y="91"/>
                      <a:pt x="221" y="93"/>
                      <a:pt x="218" y="95"/>
                    </a:cubicBezTo>
                    <a:cubicBezTo>
                      <a:pt x="218" y="96"/>
                      <a:pt x="217" y="97"/>
                      <a:pt x="216" y="97"/>
                    </a:cubicBezTo>
                    <a:cubicBezTo>
                      <a:pt x="215" y="98"/>
                      <a:pt x="215" y="99"/>
                      <a:pt x="214" y="100"/>
                    </a:cubicBezTo>
                    <a:cubicBezTo>
                      <a:pt x="214" y="100"/>
                      <a:pt x="214" y="100"/>
                      <a:pt x="213" y="100"/>
                    </a:cubicBezTo>
                    <a:cubicBezTo>
                      <a:pt x="212" y="101"/>
                      <a:pt x="212" y="102"/>
                      <a:pt x="211" y="103"/>
                    </a:cubicBezTo>
                    <a:cubicBezTo>
                      <a:pt x="210" y="104"/>
                      <a:pt x="209" y="105"/>
                      <a:pt x="208" y="105"/>
                    </a:cubicBezTo>
                    <a:cubicBezTo>
                      <a:pt x="207" y="107"/>
                      <a:pt x="206" y="108"/>
                      <a:pt x="205" y="109"/>
                    </a:cubicBezTo>
                    <a:cubicBezTo>
                      <a:pt x="203" y="111"/>
                      <a:pt x="202" y="112"/>
                      <a:pt x="201" y="114"/>
                    </a:cubicBezTo>
                    <a:cubicBezTo>
                      <a:pt x="198" y="116"/>
                      <a:pt x="196" y="119"/>
                      <a:pt x="194" y="122"/>
                    </a:cubicBezTo>
                    <a:cubicBezTo>
                      <a:pt x="194" y="122"/>
                      <a:pt x="193" y="122"/>
                      <a:pt x="193" y="122"/>
                    </a:cubicBezTo>
                    <a:cubicBezTo>
                      <a:pt x="192" y="123"/>
                      <a:pt x="191" y="125"/>
                      <a:pt x="190" y="126"/>
                    </a:cubicBezTo>
                    <a:cubicBezTo>
                      <a:pt x="190" y="126"/>
                      <a:pt x="190" y="126"/>
                      <a:pt x="190" y="126"/>
                    </a:cubicBezTo>
                    <a:cubicBezTo>
                      <a:pt x="189" y="128"/>
                      <a:pt x="188" y="129"/>
                      <a:pt x="186" y="130"/>
                    </a:cubicBezTo>
                    <a:cubicBezTo>
                      <a:pt x="186" y="131"/>
                      <a:pt x="185" y="132"/>
                      <a:pt x="184" y="133"/>
                    </a:cubicBezTo>
                    <a:cubicBezTo>
                      <a:pt x="184" y="133"/>
                      <a:pt x="184" y="133"/>
                      <a:pt x="184" y="134"/>
                    </a:cubicBezTo>
                    <a:cubicBezTo>
                      <a:pt x="183" y="135"/>
                      <a:pt x="182" y="135"/>
                      <a:pt x="182" y="136"/>
                    </a:cubicBezTo>
                    <a:cubicBezTo>
                      <a:pt x="182" y="136"/>
                      <a:pt x="182" y="136"/>
                      <a:pt x="181" y="137"/>
                    </a:cubicBezTo>
                    <a:cubicBezTo>
                      <a:pt x="181" y="137"/>
                      <a:pt x="180" y="138"/>
                      <a:pt x="180" y="139"/>
                    </a:cubicBezTo>
                    <a:cubicBezTo>
                      <a:pt x="178" y="142"/>
                      <a:pt x="175" y="145"/>
                      <a:pt x="173" y="148"/>
                    </a:cubicBezTo>
                    <a:cubicBezTo>
                      <a:pt x="173" y="148"/>
                      <a:pt x="173" y="148"/>
                      <a:pt x="173" y="148"/>
                    </a:cubicBezTo>
                    <a:cubicBezTo>
                      <a:pt x="173" y="148"/>
                      <a:pt x="173" y="148"/>
                      <a:pt x="172" y="149"/>
                    </a:cubicBezTo>
                    <a:cubicBezTo>
                      <a:pt x="172" y="149"/>
                      <a:pt x="171" y="150"/>
                      <a:pt x="170" y="151"/>
                    </a:cubicBezTo>
                    <a:cubicBezTo>
                      <a:pt x="170" y="152"/>
                      <a:pt x="170" y="152"/>
                      <a:pt x="170" y="152"/>
                    </a:cubicBezTo>
                    <a:cubicBezTo>
                      <a:pt x="169" y="154"/>
                      <a:pt x="168" y="155"/>
                      <a:pt x="167" y="156"/>
                    </a:cubicBezTo>
                    <a:cubicBezTo>
                      <a:pt x="166" y="157"/>
                      <a:pt x="165" y="158"/>
                      <a:pt x="165" y="159"/>
                    </a:cubicBezTo>
                    <a:cubicBezTo>
                      <a:pt x="164" y="161"/>
                      <a:pt x="163" y="162"/>
                      <a:pt x="162" y="163"/>
                    </a:cubicBezTo>
                    <a:cubicBezTo>
                      <a:pt x="161" y="165"/>
                      <a:pt x="160" y="166"/>
                      <a:pt x="159" y="167"/>
                    </a:cubicBezTo>
                    <a:cubicBezTo>
                      <a:pt x="159" y="167"/>
                      <a:pt x="159" y="167"/>
                      <a:pt x="159" y="168"/>
                    </a:cubicBezTo>
                    <a:cubicBezTo>
                      <a:pt x="158" y="169"/>
                      <a:pt x="158" y="170"/>
                      <a:pt x="157" y="171"/>
                    </a:cubicBezTo>
                    <a:cubicBezTo>
                      <a:pt x="157" y="171"/>
                      <a:pt x="157" y="172"/>
                      <a:pt x="156" y="172"/>
                    </a:cubicBezTo>
                    <a:cubicBezTo>
                      <a:pt x="156" y="173"/>
                      <a:pt x="155" y="174"/>
                      <a:pt x="154" y="175"/>
                    </a:cubicBezTo>
                    <a:cubicBezTo>
                      <a:pt x="154" y="175"/>
                      <a:pt x="154" y="176"/>
                      <a:pt x="154" y="176"/>
                    </a:cubicBezTo>
                    <a:cubicBezTo>
                      <a:pt x="153" y="177"/>
                      <a:pt x="153" y="177"/>
                      <a:pt x="153" y="177"/>
                    </a:cubicBezTo>
                    <a:cubicBezTo>
                      <a:pt x="153" y="178"/>
                      <a:pt x="152" y="178"/>
                      <a:pt x="152" y="179"/>
                    </a:cubicBezTo>
                    <a:cubicBezTo>
                      <a:pt x="151" y="181"/>
                      <a:pt x="149" y="183"/>
                      <a:pt x="148" y="185"/>
                    </a:cubicBezTo>
                    <a:cubicBezTo>
                      <a:pt x="148" y="185"/>
                      <a:pt x="148" y="185"/>
                      <a:pt x="148" y="185"/>
                    </a:cubicBezTo>
                    <a:cubicBezTo>
                      <a:pt x="148" y="185"/>
                      <a:pt x="148" y="186"/>
                      <a:pt x="148" y="186"/>
                    </a:cubicBezTo>
                    <a:cubicBezTo>
                      <a:pt x="147" y="187"/>
                      <a:pt x="146" y="189"/>
                      <a:pt x="145" y="190"/>
                    </a:cubicBezTo>
                    <a:cubicBezTo>
                      <a:pt x="145" y="190"/>
                      <a:pt x="145" y="190"/>
                      <a:pt x="145" y="190"/>
                    </a:cubicBezTo>
                    <a:cubicBezTo>
                      <a:pt x="144" y="192"/>
                      <a:pt x="143" y="194"/>
                      <a:pt x="142" y="195"/>
                    </a:cubicBezTo>
                    <a:cubicBezTo>
                      <a:pt x="142" y="195"/>
                      <a:pt x="142" y="196"/>
                      <a:pt x="142" y="196"/>
                    </a:cubicBezTo>
                    <a:cubicBezTo>
                      <a:pt x="141" y="197"/>
                      <a:pt x="140" y="199"/>
                      <a:pt x="140" y="200"/>
                    </a:cubicBezTo>
                    <a:cubicBezTo>
                      <a:pt x="139" y="200"/>
                      <a:pt x="139" y="201"/>
                      <a:pt x="139" y="201"/>
                    </a:cubicBezTo>
                    <a:cubicBezTo>
                      <a:pt x="138" y="203"/>
                      <a:pt x="137" y="204"/>
                      <a:pt x="137" y="206"/>
                    </a:cubicBezTo>
                    <a:cubicBezTo>
                      <a:pt x="136" y="206"/>
                      <a:pt x="136" y="206"/>
                      <a:pt x="136" y="206"/>
                    </a:cubicBezTo>
                    <a:cubicBezTo>
                      <a:pt x="135" y="208"/>
                      <a:pt x="135" y="209"/>
                      <a:pt x="134" y="211"/>
                    </a:cubicBezTo>
                    <a:cubicBezTo>
                      <a:pt x="134" y="211"/>
                      <a:pt x="134" y="211"/>
                      <a:pt x="133" y="212"/>
                    </a:cubicBezTo>
                    <a:cubicBezTo>
                      <a:pt x="132" y="215"/>
                      <a:pt x="130" y="218"/>
                      <a:pt x="129" y="221"/>
                    </a:cubicBezTo>
                    <a:cubicBezTo>
                      <a:pt x="128" y="222"/>
                      <a:pt x="128" y="222"/>
                      <a:pt x="128" y="222"/>
                    </a:cubicBezTo>
                    <a:cubicBezTo>
                      <a:pt x="127" y="224"/>
                      <a:pt x="127" y="226"/>
                      <a:pt x="126" y="227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21" y="170"/>
                      <a:pt x="21" y="170"/>
                      <a:pt x="21" y="170"/>
                    </a:cubicBezTo>
                    <a:cubicBezTo>
                      <a:pt x="111" y="219"/>
                      <a:pt x="111" y="219"/>
                      <a:pt x="111" y="219"/>
                    </a:cubicBezTo>
                    <a:cubicBezTo>
                      <a:pt x="111" y="219"/>
                      <a:pt x="111" y="219"/>
                      <a:pt x="111" y="219"/>
                    </a:cubicBezTo>
                    <a:cubicBezTo>
                      <a:pt x="126" y="227"/>
                      <a:pt x="126" y="227"/>
                      <a:pt x="126" y="227"/>
                    </a:cubicBezTo>
                    <a:cubicBezTo>
                      <a:pt x="125" y="229"/>
                      <a:pt x="124" y="231"/>
                      <a:pt x="123" y="232"/>
                    </a:cubicBezTo>
                    <a:cubicBezTo>
                      <a:pt x="123" y="233"/>
                      <a:pt x="123" y="233"/>
                      <a:pt x="123" y="233"/>
                    </a:cubicBezTo>
                    <a:cubicBezTo>
                      <a:pt x="122" y="235"/>
                      <a:pt x="122" y="236"/>
                      <a:pt x="121" y="238"/>
                    </a:cubicBezTo>
                    <a:cubicBezTo>
                      <a:pt x="121" y="238"/>
                      <a:pt x="121" y="238"/>
                      <a:pt x="121" y="238"/>
                    </a:cubicBezTo>
                    <a:cubicBezTo>
                      <a:pt x="120" y="240"/>
                      <a:pt x="119" y="242"/>
                      <a:pt x="119" y="244"/>
                    </a:cubicBezTo>
                    <a:cubicBezTo>
                      <a:pt x="118" y="244"/>
                      <a:pt x="118" y="244"/>
                      <a:pt x="118" y="244"/>
                    </a:cubicBezTo>
                    <a:cubicBezTo>
                      <a:pt x="118" y="246"/>
                      <a:pt x="117" y="247"/>
                      <a:pt x="116" y="249"/>
                    </a:cubicBezTo>
                    <a:cubicBezTo>
                      <a:pt x="116" y="249"/>
                      <a:pt x="116" y="249"/>
                      <a:pt x="116" y="250"/>
                    </a:cubicBezTo>
                    <a:cubicBezTo>
                      <a:pt x="115" y="253"/>
                      <a:pt x="113" y="257"/>
                      <a:pt x="112" y="260"/>
                    </a:cubicBezTo>
                    <a:cubicBezTo>
                      <a:pt x="112" y="260"/>
                      <a:pt x="112" y="261"/>
                      <a:pt x="112" y="261"/>
                    </a:cubicBezTo>
                    <a:cubicBezTo>
                      <a:pt x="110" y="264"/>
                      <a:pt x="109" y="268"/>
                      <a:pt x="108" y="271"/>
                    </a:cubicBezTo>
                    <a:cubicBezTo>
                      <a:pt x="108" y="272"/>
                      <a:pt x="107" y="273"/>
                      <a:pt x="107" y="274"/>
                    </a:cubicBezTo>
                    <a:cubicBezTo>
                      <a:pt x="106" y="275"/>
                      <a:pt x="106" y="277"/>
                      <a:pt x="106" y="278"/>
                    </a:cubicBezTo>
                    <a:cubicBezTo>
                      <a:pt x="106" y="278"/>
                      <a:pt x="106" y="278"/>
                      <a:pt x="105" y="278"/>
                    </a:cubicBezTo>
                    <a:cubicBezTo>
                      <a:pt x="105" y="279"/>
                      <a:pt x="105" y="279"/>
                      <a:pt x="105" y="280"/>
                    </a:cubicBezTo>
                    <a:cubicBezTo>
                      <a:pt x="6" y="226"/>
                      <a:pt x="6" y="226"/>
                      <a:pt x="6" y="226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91" y="273"/>
                      <a:pt x="91" y="273"/>
                      <a:pt x="91" y="273"/>
                    </a:cubicBezTo>
                    <a:cubicBezTo>
                      <a:pt x="91" y="273"/>
                      <a:pt x="91" y="273"/>
                      <a:pt x="91" y="273"/>
                    </a:cubicBezTo>
                    <a:cubicBezTo>
                      <a:pt x="105" y="281"/>
                      <a:pt x="105" y="281"/>
                      <a:pt x="105" y="281"/>
                    </a:cubicBezTo>
                    <a:cubicBezTo>
                      <a:pt x="104" y="282"/>
                      <a:pt x="103" y="284"/>
                      <a:pt x="103" y="287"/>
                    </a:cubicBezTo>
                    <a:cubicBezTo>
                      <a:pt x="102" y="289"/>
                      <a:pt x="101" y="291"/>
                      <a:pt x="101" y="294"/>
                    </a:cubicBezTo>
                    <a:cubicBezTo>
                      <a:pt x="100" y="296"/>
                      <a:pt x="100" y="298"/>
                      <a:pt x="99" y="301"/>
                    </a:cubicBezTo>
                    <a:cubicBezTo>
                      <a:pt x="98" y="303"/>
                      <a:pt x="98" y="305"/>
                      <a:pt x="97" y="307"/>
                    </a:cubicBezTo>
                    <a:cubicBezTo>
                      <a:pt x="96" y="309"/>
                      <a:pt x="96" y="311"/>
                      <a:pt x="95" y="314"/>
                    </a:cubicBezTo>
                    <a:cubicBezTo>
                      <a:pt x="95" y="316"/>
                      <a:pt x="94" y="318"/>
                      <a:pt x="94" y="321"/>
                    </a:cubicBezTo>
                    <a:cubicBezTo>
                      <a:pt x="93" y="323"/>
                      <a:pt x="93" y="325"/>
                      <a:pt x="92" y="328"/>
                    </a:cubicBezTo>
                    <a:cubicBezTo>
                      <a:pt x="91" y="332"/>
                      <a:pt x="90" y="336"/>
                      <a:pt x="90" y="342"/>
                    </a:cubicBezTo>
                    <a:cubicBezTo>
                      <a:pt x="89" y="344"/>
                      <a:pt x="89" y="346"/>
                      <a:pt x="88" y="349"/>
                    </a:cubicBezTo>
                    <a:cubicBezTo>
                      <a:pt x="88" y="351"/>
                      <a:pt x="88" y="353"/>
                      <a:pt x="87" y="355"/>
                    </a:cubicBezTo>
                    <a:cubicBezTo>
                      <a:pt x="87" y="357"/>
                      <a:pt x="87" y="359"/>
                      <a:pt x="87" y="362"/>
                    </a:cubicBezTo>
                    <a:cubicBezTo>
                      <a:pt x="86" y="364"/>
                      <a:pt x="86" y="366"/>
                      <a:pt x="86" y="368"/>
                    </a:cubicBezTo>
                    <a:cubicBezTo>
                      <a:pt x="86" y="369"/>
                      <a:pt x="86" y="369"/>
                      <a:pt x="86" y="370"/>
                    </a:cubicBezTo>
                    <a:cubicBezTo>
                      <a:pt x="86" y="372"/>
                      <a:pt x="85" y="374"/>
                      <a:pt x="85" y="376"/>
                    </a:cubicBezTo>
                    <a:cubicBezTo>
                      <a:pt x="85" y="378"/>
                      <a:pt x="85" y="380"/>
                      <a:pt x="85" y="383"/>
                    </a:cubicBezTo>
                    <a:cubicBezTo>
                      <a:pt x="84" y="385"/>
                      <a:pt x="84" y="387"/>
                      <a:pt x="84" y="389"/>
                    </a:cubicBezTo>
                    <a:cubicBezTo>
                      <a:pt x="84" y="390"/>
                      <a:pt x="84" y="391"/>
                      <a:pt x="84" y="392"/>
                    </a:cubicBezTo>
                    <a:cubicBezTo>
                      <a:pt x="84" y="393"/>
                      <a:pt x="84" y="395"/>
                      <a:pt x="84" y="396"/>
                    </a:cubicBezTo>
                    <a:cubicBezTo>
                      <a:pt x="84" y="397"/>
                      <a:pt x="84" y="399"/>
                      <a:pt x="84" y="400"/>
                    </a:cubicBezTo>
                    <a:cubicBezTo>
                      <a:pt x="84" y="402"/>
                      <a:pt x="84" y="403"/>
                      <a:pt x="84" y="404"/>
                    </a:cubicBezTo>
                    <a:cubicBezTo>
                      <a:pt x="84" y="406"/>
                      <a:pt x="84" y="407"/>
                      <a:pt x="84" y="408"/>
                    </a:cubicBezTo>
                    <a:cubicBezTo>
                      <a:pt x="83" y="474"/>
                      <a:pt x="100" y="530"/>
                      <a:pt x="129" y="572"/>
                    </a:cubicBezTo>
                    <a:cubicBezTo>
                      <a:pt x="129" y="572"/>
                      <a:pt x="129" y="572"/>
                      <a:pt x="129" y="572"/>
                    </a:cubicBezTo>
                    <a:cubicBezTo>
                      <a:pt x="140" y="587"/>
                      <a:pt x="152" y="601"/>
                      <a:pt x="165" y="612"/>
                    </a:cubicBezTo>
                    <a:cubicBezTo>
                      <a:pt x="165" y="612"/>
                      <a:pt x="165" y="613"/>
                      <a:pt x="166" y="613"/>
                    </a:cubicBezTo>
                    <a:cubicBezTo>
                      <a:pt x="169" y="615"/>
                      <a:pt x="172" y="618"/>
                      <a:pt x="175" y="620"/>
                    </a:cubicBezTo>
                    <a:cubicBezTo>
                      <a:pt x="176" y="621"/>
                      <a:pt x="176" y="621"/>
                      <a:pt x="176" y="621"/>
                    </a:cubicBezTo>
                    <a:cubicBezTo>
                      <a:pt x="180" y="623"/>
                      <a:pt x="183" y="626"/>
                      <a:pt x="186" y="628"/>
                    </a:cubicBezTo>
                    <a:cubicBezTo>
                      <a:pt x="187" y="628"/>
                      <a:pt x="187" y="628"/>
                      <a:pt x="188" y="629"/>
                    </a:cubicBezTo>
                    <a:cubicBezTo>
                      <a:pt x="195" y="633"/>
                      <a:pt x="202" y="637"/>
                      <a:pt x="210" y="641"/>
                    </a:cubicBezTo>
                    <a:cubicBezTo>
                      <a:pt x="301" y="681"/>
                      <a:pt x="301" y="681"/>
                      <a:pt x="301" y="681"/>
                    </a:cubicBezTo>
                    <a:cubicBezTo>
                      <a:pt x="297" y="679"/>
                      <a:pt x="293" y="677"/>
                      <a:pt x="289" y="675"/>
                    </a:cubicBezTo>
                    <a:cubicBezTo>
                      <a:pt x="288" y="675"/>
                      <a:pt x="286" y="674"/>
                      <a:pt x="285" y="673"/>
                    </a:cubicBezTo>
                    <a:cubicBezTo>
                      <a:pt x="283" y="671"/>
                      <a:pt x="280" y="670"/>
                      <a:pt x="278" y="668"/>
                    </a:cubicBezTo>
                    <a:cubicBezTo>
                      <a:pt x="276" y="667"/>
                      <a:pt x="275" y="666"/>
                      <a:pt x="273" y="665"/>
                    </a:cubicBezTo>
                    <a:cubicBezTo>
                      <a:pt x="271" y="664"/>
                      <a:pt x="269" y="662"/>
                      <a:pt x="267" y="661"/>
                    </a:cubicBezTo>
                    <a:cubicBezTo>
                      <a:pt x="265" y="659"/>
                      <a:pt x="264" y="658"/>
                      <a:pt x="263" y="657"/>
                    </a:cubicBezTo>
                    <a:cubicBezTo>
                      <a:pt x="260" y="656"/>
                      <a:pt x="258" y="654"/>
                      <a:pt x="256" y="652"/>
                    </a:cubicBezTo>
                    <a:cubicBezTo>
                      <a:pt x="254" y="650"/>
                      <a:pt x="252" y="648"/>
                      <a:pt x="250" y="647"/>
                    </a:cubicBezTo>
                    <a:cubicBezTo>
                      <a:pt x="249" y="645"/>
                      <a:pt x="248" y="644"/>
                      <a:pt x="246" y="643"/>
                    </a:cubicBezTo>
                    <a:cubicBezTo>
                      <a:pt x="244" y="641"/>
                      <a:pt x="242" y="639"/>
                      <a:pt x="240" y="636"/>
                    </a:cubicBezTo>
                    <a:cubicBezTo>
                      <a:pt x="240" y="636"/>
                      <a:pt x="240" y="636"/>
                      <a:pt x="240" y="636"/>
                    </a:cubicBezTo>
                    <a:cubicBezTo>
                      <a:pt x="237" y="633"/>
                      <a:pt x="234" y="630"/>
                      <a:pt x="232" y="626"/>
                    </a:cubicBezTo>
                    <a:cubicBezTo>
                      <a:pt x="231" y="626"/>
                      <a:pt x="231" y="626"/>
                      <a:pt x="231" y="626"/>
                    </a:cubicBezTo>
                    <a:cubicBezTo>
                      <a:pt x="229" y="622"/>
                      <a:pt x="226" y="619"/>
                      <a:pt x="224" y="616"/>
                    </a:cubicBezTo>
                    <a:cubicBezTo>
                      <a:pt x="223" y="615"/>
                      <a:pt x="223" y="615"/>
                      <a:pt x="223" y="615"/>
                    </a:cubicBezTo>
                    <a:cubicBezTo>
                      <a:pt x="221" y="611"/>
                      <a:pt x="218" y="608"/>
                      <a:pt x="216" y="604"/>
                    </a:cubicBezTo>
                    <a:cubicBezTo>
                      <a:pt x="216" y="604"/>
                      <a:pt x="216" y="604"/>
                      <a:pt x="216" y="604"/>
                    </a:cubicBezTo>
                    <a:cubicBezTo>
                      <a:pt x="214" y="600"/>
                      <a:pt x="211" y="596"/>
                      <a:pt x="209" y="592"/>
                    </a:cubicBezTo>
                    <a:cubicBezTo>
                      <a:pt x="209" y="592"/>
                      <a:pt x="209" y="592"/>
                      <a:pt x="209" y="592"/>
                    </a:cubicBezTo>
                    <a:cubicBezTo>
                      <a:pt x="207" y="588"/>
                      <a:pt x="205" y="584"/>
                      <a:pt x="203" y="579"/>
                    </a:cubicBezTo>
                    <a:cubicBezTo>
                      <a:pt x="203" y="579"/>
                      <a:pt x="203" y="579"/>
                      <a:pt x="203" y="579"/>
                    </a:cubicBezTo>
                    <a:cubicBezTo>
                      <a:pt x="201" y="575"/>
                      <a:pt x="199" y="571"/>
                      <a:pt x="197" y="566"/>
                    </a:cubicBezTo>
                    <a:cubicBezTo>
                      <a:pt x="197" y="566"/>
                      <a:pt x="197" y="566"/>
                      <a:pt x="197" y="566"/>
                    </a:cubicBezTo>
                    <a:cubicBezTo>
                      <a:pt x="195" y="561"/>
                      <a:pt x="194" y="557"/>
                      <a:pt x="192" y="552"/>
                    </a:cubicBezTo>
                    <a:cubicBezTo>
                      <a:pt x="192" y="552"/>
                      <a:pt x="192" y="552"/>
                      <a:pt x="192" y="552"/>
                    </a:cubicBezTo>
                    <a:cubicBezTo>
                      <a:pt x="191" y="547"/>
                      <a:pt x="189" y="543"/>
                      <a:pt x="188" y="538"/>
                    </a:cubicBezTo>
                    <a:cubicBezTo>
                      <a:pt x="188" y="538"/>
                      <a:pt x="188" y="538"/>
                      <a:pt x="188" y="538"/>
                    </a:cubicBezTo>
                    <a:cubicBezTo>
                      <a:pt x="188" y="538"/>
                      <a:pt x="188" y="537"/>
                      <a:pt x="188" y="537"/>
                    </a:cubicBezTo>
                    <a:cubicBezTo>
                      <a:pt x="186" y="533"/>
                      <a:pt x="185" y="528"/>
                      <a:pt x="184" y="523"/>
                    </a:cubicBezTo>
                    <a:cubicBezTo>
                      <a:pt x="184" y="523"/>
                      <a:pt x="184" y="523"/>
                      <a:pt x="184" y="523"/>
                    </a:cubicBezTo>
                    <a:cubicBezTo>
                      <a:pt x="183" y="518"/>
                      <a:pt x="182" y="513"/>
                      <a:pt x="181" y="508"/>
                    </a:cubicBezTo>
                    <a:cubicBezTo>
                      <a:pt x="181" y="507"/>
                      <a:pt x="181" y="507"/>
                      <a:pt x="181" y="507"/>
                    </a:cubicBezTo>
                    <a:cubicBezTo>
                      <a:pt x="180" y="502"/>
                      <a:pt x="180" y="497"/>
                      <a:pt x="179" y="491"/>
                    </a:cubicBezTo>
                    <a:cubicBezTo>
                      <a:pt x="179" y="491"/>
                      <a:pt x="179" y="491"/>
                      <a:pt x="179" y="491"/>
                    </a:cubicBezTo>
                    <a:cubicBezTo>
                      <a:pt x="179" y="491"/>
                      <a:pt x="179" y="490"/>
                      <a:pt x="179" y="490"/>
                    </a:cubicBezTo>
                    <a:cubicBezTo>
                      <a:pt x="179" y="489"/>
                      <a:pt x="179" y="487"/>
                      <a:pt x="178" y="486"/>
                    </a:cubicBezTo>
                    <a:cubicBezTo>
                      <a:pt x="178" y="484"/>
                      <a:pt x="178" y="481"/>
                      <a:pt x="178" y="479"/>
                    </a:cubicBezTo>
                    <a:cubicBezTo>
                      <a:pt x="178" y="479"/>
                      <a:pt x="178" y="479"/>
                      <a:pt x="178" y="479"/>
                    </a:cubicBezTo>
                    <a:cubicBezTo>
                      <a:pt x="178" y="478"/>
                      <a:pt x="178" y="477"/>
                      <a:pt x="178" y="476"/>
                    </a:cubicBezTo>
                    <a:cubicBezTo>
                      <a:pt x="178" y="475"/>
                      <a:pt x="178" y="475"/>
                      <a:pt x="178" y="475"/>
                    </a:cubicBezTo>
                    <a:cubicBezTo>
                      <a:pt x="178" y="475"/>
                      <a:pt x="178" y="475"/>
                      <a:pt x="178" y="475"/>
                    </a:cubicBezTo>
                    <a:cubicBezTo>
                      <a:pt x="178" y="474"/>
                      <a:pt x="178" y="474"/>
                      <a:pt x="178" y="474"/>
                    </a:cubicBezTo>
                    <a:cubicBezTo>
                      <a:pt x="178" y="474"/>
                      <a:pt x="178" y="474"/>
                      <a:pt x="177" y="473"/>
                    </a:cubicBez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7" y="472"/>
                      <a:pt x="177" y="472"/>
                      <a:pt x="177" y="471"/>
                    </a:cubicBezTo>
                    <a:cubicBezTo>
                      <a:pt x="177" y="471"/>
                      <a:pt x="177" y="471"/>
                      <a:pt x="177" y="471"/>
                    </a:cubicBezTo>
                    <a:cubicBezTo>
                      <a:pt x="177" y="470"/>
                      <a:pt x="177" y="469"/>
                      <a:pt x="177" y="468"/>
                    </a:cubicBezTo>
                    <a:cubicBezTo>
                      <a:pt x="177" y="468"/>
                      <a:pt x="177" y="468"/>
                      <a:pt x="177" y="468"/>
                    </a:cubicBezTo>
                    <a:cubicBezTo>
                      <a:pt x="177" y="468"/>
                      <a:pt x="177" y="467"/>
                      <a:pt x="177" y="466"/>
                    </a:cubicBezTo>
                    <a:cubicBezTo>
                      <a:pt x="177" y="466"/>
                      <a:pt x="177" y="466"/>
                      <a:pt x="177" y="466"/>
                    </a:cubicBezTo>
                    <a:cubicBezTo>
                      <a:pt x="177" y="465"/>
                      <a:pt x="177" y="465"/>
                      <a:pt x="177" y="464"/>
                    </a:cubicBezTo>
                    <a:cubicBezTo>
                      <a:pt x="177" y="463"/>
                      <a:pt x="177" y="462"/>
                      <a:pt x="177" y="460"/>
                    </a:cubicBezTo>
                    <a:cubicBezTo>
                      <a:pt x="177" y="460"/>
                      <a:pt x="177" y="460"/>
                      <a:pt x="177" y="460"/>
                    </a:cubicBezTo>
                    <a:cubicBezTo>
                      <a:pt x="177" y="459"/>
                      <a:pt x="177" y="459"/>
                      <a:pt x="177" y="459"/>
                    </a:cubicBezTo>
                    <a:cubicBezTo>
                      <a:pt x="177" y="459"/>
                      <a:pt x="177" y="459"/>
                      <a:pt x="177" y="459"/>
                    </a:cubicBezTo>
                    <a:cubicBezTo>
                      <a:pt x="177" y="459"/>
                      <a:pt x="177" y="458"/>
                      <a:pt x="177" y="458"/>
                    </a:cubicBezTo>
                    <a:cubicBezTo>
                      <a:pt x="177" y="458"/>
                      <a:pt x="177" y="458"/>
                      <a:pt x="177" y="457"/>
                    </a:cubicBezTo>
                    <a:cubicBezTo>
                      <a:pt x="177" y="457"/>
                      <a:pt x="177" y="456"/>
                      <a:pt x="177" y="455"/>
                    </a:cubicBezTo>
                    <a:cubicBezTo>
                      <a:pt x="177" y="454"/>
                      <a:pt x="177" y="454"/>
                      <a:pt x="177" y="453"/>
                    </a:cubicBezTo>
                    <a:cubicBezTo>
                      <a:pt x="177" y="453"/>
                      <a:pt x="177" y="452"/>
                      <a:pt x="177" y="452"/>
                    </a:cubicBezTo>
                    <a:cubicBezTo>
                      <a:pt x="177" y="451"/>
                      <a:pt x="177" y="451"/>
                      <a:pt x="177" y="450"/>
                    </a:cubicBezTo>
                    <a:cubicBezTo>
                      <a:pt x="177" y="450"/>
                      <a:pt x="177" y="450"/>
                      <a:pt x="177" y="450"/>
                    </a:cubicBezTo>
                    <a:cubicBezTo>
                      <a:pt x="177" y="447"/>
                      <a:pt x="177" y="443"/>
                      <a:pt x="177" y="440"/>
                    </a:cubicBezTo>
                    <a:cubicBezTo>
                      <a:pt x="177" y="440"/>
                      <a:pt x="177" y="440"/>
                      <a:pt x="177" y="439"/>
                    </a:cubicBezTo>
                    <a:cubicBezTo>
                      <a:pt x="177" y="436"/>
                      <a:pt x="177" y="433"/>
                      <a:pt x="177" y="430"/>
                    </a:cubicBezTo>
                    <a:cubicBezTo>
                      <a:pt x="177" y="430"/>
                      <a:pt x="177" y="429"/>
                      <a:pt x="177" y="429"/>
                    </a:cubicBezTo>
                    <a:cubicBezTo>
                      <a:pt x="178" y="426"/>
                      <a:pt x="178" y="423"/>
                      <a:pt x="178" y="420"/>
                    </a:cubicBezTo>
                    <a:cubicBezTo>
                      <a:pt x="178" y="419"/>
                      <a:pt x="178" y="419"/>
                      <a:pt x="178" y="419"/>
                    </a:cubicBezTo>
                    <a:cubicBezTo>
                      <a:pt x="179" y="416"/>
                      <a:pt x="179" y="412"/>
                      <a:pt x="179" y="409"/>
                    </a:cubicBezTo>
                    <a:cubicBezTo>
                      <a:pt x="179" y="409"/>
                      <a:pt x="179" y="409"/>
                      <a:pt x="179" y="409"/>
                    </a:cubicBezTo>
                    <a:cubicBezTo>
                      <a:pt x="183" y="380"/>
                      <a:pt x="185" y="369"/>
                      <a:pt x="187" y="361"/>
                    </a:cubicBezTo>
                    <a:cubicBezTo>
                      <a:pt x="188" y="360"/>
                      <a:pt x="188" y="358"/>
                      <a:pt x="188" y="357"/>
                    </a:cubicBezTo>
                    <a:cubicBezTo>
                      <a:pt x="193" y="338"/>
                      <a:pt x="196" y="328"/>
                      <a:pt x="199" y="320"/>
                    </a:cubicBezTo>
                    <a:cubicBezTo>
                      <a:pt x="199" y="319"/>
                      <a:pt x="199" y="318"/>
                      <a:pt x="200" y="317"/>
                    </a:cubicBezTo>
                    <a:cubicBezTo>
                      <a:pt x="200" y="316"/>
                      <a:pt x="200" y="316"/>
                      <a:pt x="200" y="316"/>
                    </a:cubicBezTo>
                    <a:cubicBezTo>
                      <a:pt x="201" y="312"/>
                      <a:pt x="203" y="308"/>
                      <a:pt x="204" y="305"/>
                    </a:cubicBezTo>
                    <a:cubicBezTo>
                      <a:pt x="205" y="303"/>
                      <a:pt x="205" y="302"/>
                      <a:pt x="205" y="301"/>
                    </a:cubicBezTo>
                    <a:cubicBezTo>
                      <a:pt x="206" y="299"/>
                      <a:pt x="207" y="296"/>
                      <a:pt x="208" y="294"/>
                    </a:cubicBezTo>
                    <a:cubicBezTo>
                      <a:pt x="209" y="292"/>
                      <a:pt x="209" y="291"/>
                      <a:pt x="210" y="290"/>
                    </a:cubicBezTo>
                    <a:cubicBezTo>
                      <a:pt x="211" y="287"/>
                      <a:pt x="212" y="285"/>
                      <a:pt x="213" y="282"/>
                    </a:cubicBezTo>
                    <a:cubicBezTo>
                      <a:pt x="213" y="281"/>
                      <a:pt x="214" y="280"/>
                      <a:pt x="214" y="279"/>
                    </a:cubicBezTo>
                    <a:cubicBezTo>
                      <a:pt x="216" y="276"/>
                      <a:pt x="217" y="272"/>
                      <a:pt x="219" y="269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20" y="266"/>
                      <a:pt x="222" y="263"/>
                      <a:pt x="224" y="260"/>
                    </a:cubicBezTo>
                    <a:cubicBezTo>
                      <a:pt x="224" y="258"/>
                      <a:pt x="225" y="257"/>
                      <a:pt x="225" y="256"/>
                    </a:cubicBezTo>
                    <a:cubicBezTo>
                      <a:pt x="226" y="255"/>
                      <a:pt x="226" y="255"/>
                      <a:pt x="226" y="254"/>
                    </a:cubicBezTo>
                    <a:cubicBezTo>
                      <a:pt x="228" y="251"/>
                      <a:pt x="229" y="249"/>
                      <a:pt x="230" y="246"/>
                    </a:cubicBezTo>
                    <a:cubicBezTo>
                      <a:pt x="231" y="245"/>
                      <a:pt x="231" y="245"/>
                      <a:pt x="232" y="244"/>
                    </a:cubicBezTo>
                    <a:cubicBezTo>
                      <a:pt x="235" y="238"/>
                      <a:pt x="238" y="232"/>
                      <a:pt x="241" y="227"/>
                    </a:cubicBezTo>
                    <a:cubicBezTo>
                      <a:pt x="245" y="221"/>
                      <a:pt x="248" y="216"/>
                      <a:pt x="252" y="210"/>
                    </a:cubicBezTo>
                    <a:cubicBezTo>
                      <a:pt x="252" y="210"/>
                      <a:pt x="252" y="210"/>
                      <a:pt x="252" y="210"/>
                    </a:cubicBezTo>
                    <a:cubicBezTo>
                      <a:pt x="252" y="210"/>
                      <a:pt x="252" y="210"/>
                      <a:pt x="252" y="209"/>
                    </a:cubicBezTo>
                    <a:cubicBezTo>
                      <a:pt x="253" y="209"/>
                      <a:pt x="253" y="209"/>
                      <a:pt x="253" y="208"/>
                    </a:cubicBezTo>
                    <a:cubicBezTo>
                      <a:pt x="253" y="208"/>
                      <a:pt x="253" y="208"/>
                      <a:pt x="253" y="208"/>
                    </a:cubicBezTo>
                    <a:cubicBezTo>
                      <a:pt x="255" y="206"/>
                      <a:pt x="256" y="204"/>
                      <a:pt x="257" y="203"/>
                    </a:cubicBezTo>
                    <a:cubicBezTo>
                      <a:pt x="257" y="203"/>
                      <a:pt x="257" y="202"/>
                      <a:pt x="258" y="201"/>
                    </a:cubicBezTo>
                    <a:cubicBezTo>
                      <a:pt x="259" y="200"/>
                      <a:pt x="259" y="199"/>
                      <a:pt x="260" y="198"/>
                    </a:cubicBezTo>
                    <a:cubicBezTo>
                      <a:pt x="260" y="198"/>
                      <a:pt x="261" y="197"/>
                      <a:pt x="261" y="197"/>
                    </a:cubicBezTo>
                    <a:cubicBezTo>
                      <a:pt x="261" y="196"/>
                      <a:pt x="262" y="196"/>
                      <a:pt x="262" y="195"/>
                    </a:cubicBezTo>
                    <a:cubicBezTo>
                      <a:pt x="262" y="195"/>
                      <a:pt x="263" y="194"/>
                      <a:pt x="263" y="194"/>
                    </a:cubicBezTo>
                    <a:cubicBezTo>
                      <a:pt x="263" y="194"/>
                      <a:pt x="263" y="193"/>
                      <a:pt x="264" y="193"/>
                    </a:cubicBezTo>
                    <a:cubicBezTo>
                      <a:pt x="264" y="192"/>
                      <a:pt x="265" y="191"/>
                      <a:pt x="266" y="190"/>
                    </a:cubicBezTo>
                    <a:cubicBezTo>
                      <a:pt x="266" y="190"/>
                      <a:pt x="266" y="190"/>
                      <a:pt x="266" y="190"/>
                    </a:cubicBezTo>
                    <a:cubicBezTo>
                      <a:pt x="270" y="185"/>
                      <a:pt x="273" y="180"/>
                      <a:pt x="277" y="175"/>
                    </a:cubicBezTo>
                    <a:cubicBezTo>
                      <a:pt x="277" y="175"/>
                      <a:pt x="277" y="175"/>
                      <a:pt x="277" y="175"/>
                    </a:cubicBezTo>
                    <a:cubicBezTo>
                      <a:pt x="281" y="171"/>
                      <a:pt x="285" y="166"/>
                      <a:pt x="288" y="162"/>
                    </a:cubicBezTo>
                    <a:cubicBezTo>
                      <a:pt x="289" y="162"/>
                      <a:pt x="289" y="162"/>
                      <a:pt x="289" y="161"/>
                    </a:cubicBezTo>
                    <a:cubicBezTo>
                      <a:pt x="290" y="160"/>
                      <a:pt x="290" y="159"/>
                      <a:pt x="291" y="158"/>
                    </a:cubicBezTo>
                    <a:cubicBezTo>
                      <a:pt x="293" y="157"/>
                      <a:pt x="294" y="155"/>
                      <a:pt x="296" y="153"/>
                    </a:cubicBezTo>
                    <a:cubicBezTo>
                      <a:pt x="296" y="153"/>
                      <a:pt x="296" y="153"/>
                      <a:pt x="297" y="152"/>
                    </a:cubicBezTo>
                    <a:cubicBezTo>
                      <a:pt x="298" y="151"/>
                      <a:pt x="299" y="149"/>
                      <a:pt x="301" y="148"/>
                    </a:cubicBezTo>
                    <a:cubicBezTo>
                      <a:pt x="301" y="148"/>
                      <a:pt x="301" y="148"/>
                      <a:pt x="301" y="148"/>
                    </a:cubicBezTo>
                    <a:cubicBezTo>
                      <a:pt x="302" y="147"/>
                      <a:pt x="302" y="146"/>
                      <a:pt x="303" y="146"/>
                    </a:cubicBezTo>
                    <a:cubicBezTo>
                      <a:pt x="303" y="146"/>
                      <a:pt x="303" y="146"/>
                      <a:pt x="303" y="146"/>
                    </a:cubicBezTo>
                    <a:cubicBezTo>
                      <a:pt x="304" y="145"/>
                      <a:pt x="305" y="144"/>
                      <a:pt x="306" y="143"/>
                    </a:cubicBezTo>
                    <a:cubicBezTo>
                      <a:pt x="306" y="143"/>
                      <a:pt x="306" y="143"/>
                      <a:pt x="306" y="142"/>
                    </a:cubicBezTo>
                    <a:cubicBezTo>
                      <a:pt x="307" y="141"/>
                      <a:pt x="309" y="140"/>
                      <a:pt x="310" y="138"/>
                    </a:cubicBezTo>
                    <a:cubicBezTo>
                      <a:pt x="310" y="138"/>
                      <a:pt x="310" y="138"/>
                      <a:pt x="310" y="138"/>
                    </a:cubicBezTo>
                    <a:cubicBezTo>
                      <a:pt x="310" y="138"/>
                      <a:pt x="310" y="138"/>
                      <a:pt x="310" y="138"/>
                    </a:cubicBezTo>
                    <a:cubicBezTo>
                      <a:pt x="311" y="138"/>
                      <a:pt x="312" y="137"/>
                      <a:pt x="312" y="136"/>
                    </a:cubicBezTo>
                    <a:cubicBezTo>
                      <a:pt x="313" y="136"/>
                      <a:pt x="314" y="135"/>
                      <a:pt x="314" y="135"/>
                    </a:cubicBezTo>
                    <a:cubicBezTo>
                      <a:pt x="315" y="133"/>
                      <a:pt x="316" y="133"/>
                      <a:pt x="316" y="132"/>
                    </a:cubicBezTo>
                    <a:cubicBezTo>
                      <a:pt x="317" y="132"/>
                      <a:pt x="317" y="132"/>
                      <a:pt x="318" y="131"/>
                    </a:cubicBezTo>
                    <a:cubicBezTo>
                      <a:pt x="318" y="131"/>
                      <a:pt x="318" y="131"/>
                      <a:pt x="318" y="131"/>
                    </a:cubicBezTo>
                    <a:cubicBezTo>
                      <a:pt x="320" y="129"/>
                      <a:pt x="321" y="128"/>
                      <a:pt x="322" y="127"/>
                    </a:cubicBezTo>
                    <a:cubicBezTo>
                      <a:pt x="322" y="127"/>
                      <a:pt x="322" y="127"/>
                      <a:pt x="323" y="126"/>
                    </a:cubicBezTo>
                    <a:cubicBezTo>
                      <a:pt x="323" y="126"/>
                      <a:pt x="323" y="126"/>
                      <a:pt x="323" y="126"/>
                    </a:cubicBezTo>
                    <a:cubicBezTo>
                      <a:pt x="323" y="126"/>
                      <a:pt x="323" y="126"/>
                      <a:pt x="323" y="126"/>
                    </a:cubicBezTo>
                    <a:cubicBezTo>
                      <a:pt x="323" y="126"/>
                      <a:pt x="324" y="126"/>
                      <a:pt x="324" y="126"/>
                    </a:cubicBezTo>
                    <a:cubicBezTo>
                      <a:pt x="324" y="125"/>
                      <a:pt x="324" y="125"/>
                      <a:pt x="324" y="125"/>
                    </a:cubicBezTo>
                    <a:cubicBezTo>
                      <a:pt x="325" y="125"/>
                      <a:pt x="325" y="125"/>
                      <a:pt x="325" y="125"/>
                    </a:cubicBezTo>
                    <a:cubicBezTo>
                      <a:pt x="325" y="124"/>
                      <a:pt x="325" y="124"/>
                      <a:pt x="325" y="124"/>
                    </a:cubicBezTo>
                    <a:cubicBezTo>
                      <a:pt x="325" y="124"/>
                      <a:pt x="325" y="124"/>
                      <a:pt x="325" y="124"/>
                    </a:cubicBezTo>
                    <a:cubicBezTo>
                      <a:pt x="326" y="124"/>
                      <a:pt x="326" y="123"/>
                      <a:pt x="326" y="123"/>
                    </a:cubicBezTo>
                    <a:cubicBezTo>
                      <a:pt x="327" y="123"/>
                      <a:pt x="327" y="123"/>
                      <a:pt x="327" y="122"/>
                    </a:cubicBezTo>
                    <a:cubicBezTo>
                      <a:pt x="327" y="122"/>
                      <a:pt x="327" y="122"/>
                      <a:pt x="327" y="122"/>
                    </a:cubicBezTo>
                    <a:cubicBezTo>
                      <a:pt x="327" y="122"/>
                      <a:pt x="327" y="122"/>
                      <a:pt x="327" y="122"/>
                    </a:cubicBezTo>
                    <a:cubicBezTo>
                      <a:pt x="330" y="119"/>
                      <a:pt x="334" y="117"/>
                      <a:pt x="337" y="114"/>
                    </a:cubicBezTo>
                    <a:cubicBezTo>
                      <a:pt x="338" y="113"/>
                      <a:pt x="339" y="112"/>
                      <a:pt x="340" y="111"/>
                    </a:cubicBezTo>
                    <a:cubicBezTo>
                      <a:pt x="342" y="110"/>
                      <a:pt x="345" y="108"/>
                      <a:pt x="347" y="106"/>
                    </a:cubicBezTo>
                    <a:cubicBezTo>
                      <a:pt x="348" y="105"/>
                      <a:pt x="350" y="104"/>
                      <a:pt x="351" y="103"/>
                    </a:cubicBezTo>
                    <a:cubicBezTo>
                      <a:pt x="353" y="101"/>
                      <a:pt x="355" y="100"/>
                      <a:pt x="358" y="98"/>
                    </a:cubicBezTo>
                    <a:cubicBezTo>
                      <a:pt x="359" y="97"/>
                      <a:pt x="360" y="96"/>
                      <a:pt x="361" y="96"/>
                    </a:cubicBezTo>
                    <a:cubicBezTo>
                      <a:pt x="365" y="93"/>
                      <a:pt x="368" y="91"/>
                      <a:pt x="372" y="89"/>
                    </a:cubicBezTo>
                    <a:cubicBezTo>
                      <a:pt x="372" y="89"/>
                      <a:pt x="372" y="89"/>
                      <a:pt x="372" y="89"/>
                    </a:cubicBezTo>
                    <a:cubicBezTo>
                      <a:pt x="372" y="89"/>
                      <a:pt x="372" y="89"/>
                      <a:pt x="372" y="88"/>
                    </a:cubicBezTo>
                    <a:cubicBezTo>
                      <a:pt x="375" y="86"/>
                      <a:pt x="379" y="84"/>
                      <a:pt x="382" y="82"/>
                    </a:cubicBezTo>
                    <a:cubicBezTo>
                      <a:pt x="384" y="81"/>
                      <a:pt x="385" y="80"/>
                      <a:pt x="386" y="80"/>
                    </a:cubicBezTo>
                    <a:cubicBezTo>
                      <a:pt x="388" y="78"/>
                      <a:pt x="391" y="77"/>
                      <a:pt x="394" y="75"/>
                    </a:cubicBezTo>
                    <a:cubicBezTo>
                      <a:pt x="395" y="75"/>
                      <a:pt x="396" y="74"/>
                      <a:pt x="397" y="73"/>
                    </a:cubicBezTo>
                    <a:cubicBezTo>
                      <a:pt x="400" y="72"/>
                      <a:pt x="403" y="70"/>
                      <a:pt x="406" y="69"/>
                    </a:cubicBezTo>
                    <a:cubicBezTo>
                      <a:pt x="407" y="69"/>
                      <a:pt x="408" y="68"/>
                      <a:pt x="409" y="68"/>
                    </a:cubicBezTo>
                    <a:cubicBezTo>
                      <a:pt x="413" y="66"/>
                      <a:pt x="417" y="64"/>
                      <a:pt x="421" y="62"/>
                    </a:cubicBezTo>
                    <a:cubicBezTo>
                      <a:pt x="421" y="62"/>
                      <a:pt x="421" y="62"/>
                      <a:pt x="421" y="62"/>
                    </a:cubicBezTo>
                    <a:cubicBezTo>
                      <a:pt x="421" y="62"/>
                      <a:pt x="421" y="62"/>
                      <a:pt x="421" y="62"/>
                    </a:cubicBezTo>
                    <a:cubicBezTo>
                      <a:pt x="422" y="62"/>
                      <a:pt x="422" y="62"/>
                      <a:pt x="423" y="61"/>
                    </a:cubicBezTo>
                    <a:cubicBezTo>
                      <a:pt x="424" y="61"/>
                      <a:pt x="425" y="61"/>
                      <a:pt x="425" y="61"/>
                    </a:cubicBezTo>
                    <a:cubicBezTo>
                      <a:pt x="425" y="60"/>
                      <a:pt x="426" y="60"/>
                      <a:pt x="426" y="60"/>
                    </a:cubicBezTo>
                    <a:cubicBezTo>
                      <a:pt x="426" y="60"/>
                      <a:pt x="426" y="60"/>
                      <a:pt x="426" y="60"/>
                    </a:cubicBezTo>
                    <a:cubicBezTo>
                      <a:pt x="426" y="60"/>
                      <a:pt x="426" y="60"/>
                      <a:pt x="426" y="60"/>
                    </a:cubicBezTo>
                    <a:cubicBezTo>
                      <a:pt x="426" y="60"/>
                      <a:pt x="427" y="60"/>
                      <a:pt x="427" y="60"/>
                    </a:cubicBezTo>
                    <a:cubicBezTo>
                      <a:pt x="427" y="60"/>
                      <a:pt x="427" y="60"/>
                      <a:pt x="428" y="60"/>
                    </a:cubicBezTo>
                    <a:cubicBezTo>
                      <a:pt x="428" y="59"/>
                      <a:pt x="428" y="59"/>
                      <a:pt x="428" y="59"/>
                    </a:cubicBezTo>
                    <a:cubicBezTo>
                      <a:pt x="428" y="59"/>
                      <a:pt x="428" y="59"/>
                      <a:pt x="428" y="59"/>
                    </a:cubicBezTo>
                    <a:cubicBezTo>
                      <a:pt x="429" y="59"/>
                      <a:pt x="429" y="59"/>
                      <a:pt x="429" y="59"/>
                    </a:cubicBezTo>
                    <a:cubicBezTo>
                      <a:pt x="429" y="59"/>
                      <a:pt x="430" y="59"/>
                      <a:pt x="430" y="59"/>
                    </a:cubicBezTo>
                    <a:cubicBezTo>
                      <a:pt x="430" y="58"/>
                      <a:pt x="431" y="58"/>
                      <a:pt x="431" y="58"/>
                    </a:cubicBezTo>
                    <a:cubicBezTo>
                      <a:pt x="431" y="58"/>
                      <a:pt x="431" y="58"/>
                      <a:pt x="431" y="58"/>
                    </a:cubicBezTo>
                    <a:cubicBezTo>
                      <a:pt x="433" y="57"/>
                      <a:pt x="434" y="57"/>
                      <a:pt x="435" y="57"/>
                    </a:cubicBezTo>
                    <a:cubicBezTo>
                      <a:pt x="435" y="57"/>
                      <a:pt x="436" y="57"/>
                      <a:pt x="436" y="56"/>
                    </a:cubicBezTo>
                    <a:cubicBezTo>
                      <a:pt x="436" y="56"/>
                      <a:pt x="436" y="56"/>
                      <a:pt x="436" y="56"/>
                    </a:cubicBezTo>
                    <a:cubicBezTo>
                      <a:pt x="438" y="56"/>
                      <a:pt x="439" y="55"/>
                      <a:pt x="440" y="55"/>
                    </a:cubicBezTo>
                    <a:cubicBezTo>
                      <a:pt x="440" y="55"/>
                      <a:pt x="441" y="55"/>
                      <a:pt x="441" y="55"/>
                    </a:cubicBezTo>
                    <a:cubicBezTo>
                      <a:pt x="441" y="55"/>
                      <a:pt x="441" y="55"/>
                      <a:pt x="441" y="55"/>
                    </a:cubicBezTo>
                    <a:cubicBezTo>
                      <a:pt x="443" y="54"/>
                      <a:pt x="444" y="54"/>
                      <a:pt x="445" y="53"/>
                    </a:cubicBezTo>
                    <a:cubicBezTo>
                      <a:pt x="446" y="53"/>
                      <a:pt x="446" y="53"/>
                      <a:pt x="446" y="53"/>
                    </a:cubicBezTo>
                    <a:cubicBezTo>
                      <a:pt x="446" y="53"/>
                      <a:pt x="446" y="53"/>
                      <a:pt x="446" y="53"/>
                    </a:cubicBezTo>
                    <a:cubicBezTo>
                      <a:pt x="448" y="52"/>
                      <a:pt x="450" y="52"/>
                      <a:pt x="450" y="52"/>
                    </a:cubicBezTo>
                    <a:cubicBezTo>
                      <a:pt x="451" y="52"/>
                      <a:pt x="451" y="51"/>
                      <a:pt x="452" y="51"/>
                    </a:cubicBezTo>
                    <a:cubicBezTo>
                      <a:pt x="452" y="51"/>
                      <a:pt x="452" y="51"/>
                      <a:pt x="452" y="51"/>
                    </a:cubicBezTo>
                    <a:cubicBezTo>
                      <a:pt x="455" y="50"/>
                      <a:pt x="458" y="50"/>
                      <a:pt x="461" y="49"/>
                    </a:cubicBezTo>
                    <a:cubicBezTo>
                      <a:pt x="462" y="48"/>
                      <a:pt x="463" y="48"/>
                      <a:pt x="464" y="48"/>
                    </a:cubicBezTo>
                    <a:cubicBezTo>
                      <a:pt x="467" y="47"/>
                      <a:pt x="469" y="47"/>
                      <a:pt x="471" y="47"/>
                    </a:cubicBezTo>
                    <a:cubicBezTo>
                      <a:pt x="472" y="46"/>
                      <a:pt x="473" y="46"/>
                      <a:pt x="474" y="46"/>
                    </a:cubicBezTo>
                    <a:cubicBezTo>
                      <a:pt x="476" y="45"/>
                      <a:pt x="478" y="45"/>
                      <a:pt x="480" y="45"/>
                    </a:cubicBezTo>
                    <a:cubicBezTo>
                      <a:pt x="483" y="44"/>
                      <a:pt x="485" y="44"/>
                      <a:pt x="487" y="44"/>
                    </a:cubicBezTo>
                    <a:cubicBezTo>
                      <a:pt x="489" y="43"/>
                      <a:pt x="491" y="43"/>
                      <a:pt x="493" y="43"/>
                    </a:cubicBezTo>
                    <a:cubicBezTo>
                      <a:pt x="495" y="43"/>
                      <a:pt x="497" y="42"/>
                      <a:pt x="499" y="42"/>
                    </a:cubicBezTo>
                    <a:cubicBezTo>
                      <a:pt x="500" y="42"/>
                      <a:pt x="501" y="42"/>
                      <a:pt x="502" y="42"/>
                    </a:cubicBezTo>
                    <a:cubicBezTo>
                      <a:pt x="504" y="42"/>
                      <a:pt x="507" y="42"/>
                      <a:pt x="509" y="42"/>
                    </a:cubicBezTo>
                    <a:cubicBezTo>
                      <a:pt x="510" y="42"/>
                      <a:pt x="510" y="42"/>
                      <a:pt x="511" y="42"/>
                    </a:cubicBezTo>
                    <a:cubicBezTo>
                      <a:pt x="514" y="41"/>
                      <a:pt x="516" y="41"/>
                      <a:pt x="519" y="41"/>
                    </a:cubicBezTo>
                    <a:cubicBezTo>
                      <a:pt x="520" y="41"/>
                      <a:pt x="520" y="41"/>
                      <a:pt x="520" y="41"/>
                    </a:cubicBezTo>
                    <a:cubicBezTo>
                      <a:pt x="521" y="41"/>
                      <a:pt x="521" y="41"/>
                      <a:pt x="521" y="41"/>
                    </a:cubicBezTo>
                    <a:cubicBezTo>
                      <a:pt x="524" y="41"/>
                      <a:pt x="526" y="41"/>
                      <a:pt x="528" y="42"/>
                    </a:cubicBezTo>
                    <a:cubicBezTo>
                      <a:pt x="528" y="42"/>
                      <a:pt x="528" y="42"/>
                      <a:pt x="528" y="42"/>
                    </a:cubicBezTo>
                    <a:cubicBezTo>
                      <a:pt x="529" y="42"/>
                      <a:pt x="530" y="42"/>
                      <a:pt x="531" y="42"/>
                    </a:cubicBezTo>
                    <a:cubicBezTo>
                      <a:pt x="533" y="42"/>
                      <a:pt x="535" y="42"/>
                      <a:pt x="537" y="42"/>
                    </a:cubicBezTo>
                    <a:cubicBezTo>
                      <a:pt x="538" y="42"/>
                      <a:pt x="539" y="42"/>
                      <a:pt x="540" y="43"/>
                    </a:cubicBezTo>
                    <a:cubicBezTo>
                      <a:pt x="542" y="43"/>
                      <a:pt x="543" y="43"/>
                      <a:pt x="544" y="43"/>
                    </a:cubicBezTo>
                    <a:cubicBezTo>
                      <a:pt x="546" y="43"/>
                      <a:pt x="548" y="43"/>
                      <a:pt x="550" y="44"/>
                    </a:cubicBezTo>
                    <a:cubicBezTo>
                      <a:pt x="550" y="44"/>
                      <a:pt x="550" y="44"/>
                      <a:pt x="550" y="44"/>
                    </a:cubicBezTo>
                    <a:cubicBezTo>
                      <a:pt x="550" y="44"/>
                      <a:pt x="550" y="44"/>
                      <a:pt x="550" y="44"/>
                    </a:cubicBezTo>
                    <a:cubicBezTo>
                      <a:pt x="554" y="44"/>
                      <a:pt x="557" y="45"/>
                      <a:pt x="560" y="46"/>
                    </a:cubicBezTo>
                    <a:cubicBezTo>
                      <a:pt x="561" y="46"/>
                      <a:pt x="562" y="46"/>
                      <a:pt x="563" y="46"/>
                    </a:cubicBezTo>
                    <a:cubicBezTo>
                      <a:pt x="567" y="47"/>
                      <a:pt x="570" y="48"/>
                      <a:pt x="573" y="49"/>
                    </a:cubicBezTo>
                    <a:cubicBezTo>
                      <a:pt x="572" y="49"/>
                      <a:pt x="570" y="48"/>
                      <a:pt x="569" y="48"/>
                    </a:cubicBezTo>
                    <a:close/>
                  </a:path>
                </a:pathLst>
              </a:custGeom>
              <a:solidFill>
                <a:srgbClr val="4A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4C3C422D-399F-86EB-92FA-119AC21677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4745" y="2883517"/>
                <a:ext cx="1437332" cy="1571466"/>
              </a:xfrm>
              <a:custGeom>
                <a:avLst/>
                <a:gdLst>
                  <a:gd name="T0" fmla="*/ 612 w 632"/>
                  <a:gd name="T1" fmla="*/ 112 h 691"/>
                  <a:gd name="T2" fmla="*/ 518 w 632"/>
                  <a:gd name="T3" fmla="*/ 70 h 691"/>
                  <a:gd name="T4" fmla="*/ 475 w 632"/>
                  <a:gd name="T5" fmla="*/ 59 h 691"/>
                  <a:gd name="T6" fmla="*/ 408 w 632"/>
                  <a:gd name="T7" fmla="*/ 60 h 691"/>
                  <a:gd name="T8" fmla="*/ 380 w 632"/>
                  <a:gd name="T9" fmla="*/ 67 h 691"/>
                  <a:gd name="T10" fmla="*/ 367 w 632"/>
                  <a:gd name="T11" fmla="*/ 71 h 691"/>
                  <a:gd name="T12" fmla="*/ 353 w 632"/>
                  <a:gd name="T13" fmla="*/ 76 h 691"/>
                  <a:gd name="T14" fmla="*/ 339 w 632"/>
                  <a:gd name="T15" fmla="*/ 82 h 691"/>
                  <a:gd name="T16" fmla="*/ 327 w 632"/>
                  <a:gd name="T17" fmla="*/ 88 h 691"/>
                  <a:gd name="T18" fmla="*/ 309 w 632"/>
                  <a:gd name="T19" fmla="*/ 99 h 691"/>
                  <a:gd name="T20" fmla="*/ 299 w 632"/>
                  <a:gd name="T21" fmla="*/ 105 h 691"/>
                  <a:gd name="T22" fmla="*/ 289 w 632"/>
                  <a:gd name="T23" fmla="*/ 111 h 691"/>
                  <a:gd name="T24" fmla="*/ 279 w 632"/>
                  <a:gd name="T25" fmla="*/ 119 h 691"/>
                  <a:gd name="T26" fmla="*/ 269 w 632"/>
                  <a:gd name="T27" fmla="*/ 126 h 691"/>
                  <a:gd name="T28" fmla="*/ 260 w 632"/>
                  <a:gd name="T29" fmla="*/ 134 h 691"/>
                  <a:gd name="T30" fmla="*/ 154 w 632"/>
                  <a:gd name="T31" fmla="*/ 78 h 691"/>
                  <a:gd name="T32" fmla="*/ 163 w 632"/>
                  <a:gd name="T33" fmla="*/ 70 h 691"/>
                  <a:gd name="T34" fmla="*/ 173 w 632"/>
                  <a:gd name="T35" fmla="*/ 63 h 691"/>
                  <a:gd name="T36" fmla="*/ 182 w 632"/>
                  <a:gd name="T37" fmla="*/ 56 h 691"/>
                  <a:gd name="T38" fmla="*/ 191 w 632"/>
                  <a:gd name="T39" fmla="*/ 50 h 691"/>
                  <a:gd name="T40" fmla="*/ 199 w 632"/>
                  <a:gd name="T41" fmla="*/ 44 h 691"/>
                  <a:gd name="T42" fmla="*/ 213 w 632"/>
                  <a:gd name="T43" fmla="*/ 36 h 691"/>
                  <a:gd name="T44" fmla="*/ 232 w 632"/>
                  <a:gd name="T45" fmla="*/ 26 h 691"/>
                  <a:gd name="T46" fmla="*/ 240 w 632"/>
                  <a:gd name="T47" fmla="*/ 23 h 691"/>
                  <a:gd name="T48" fmla="*/ 253 w 632"/>
                  <a:gd name="T49" fmla="*/ 17 h 691"/>
                  <a:gd name="T50" fmla="*/ 268 w 632"/>
                  <a:gd name="T51" fmla="*/ 12 h 691"/>
                  <a:gd name="T52" fmla="*/ 290 w 632"/>
                  <a:gd name="T53" fmla="*/ 6 h 691"/>
                  <a:gd name="T54" fmla="*/ 338 w 632"/>
                  <a:gd name="T55" fmla="*/ 0 h 691"/>
                  <a:gd name="T56" fmla="*/ 386 w 632"/>
                  <a:gd name="T57" fmla="*/ 4 h 691"/>
                  <a:gd name="T58" fmla="*/ 514 w 632"/>
                  <a:gd name="T59" fmla="*/ 58 h 691"/>
                  <a:gd name="T60" fmla="*/ 149 w 632"/>
                  <a:gd name="T61" fmla="*/ 83 h 691"/>
                  <a:gd name="T62" fmla="*/ 133 w 632"/>
                  <a:gd name="T63" fmla="*/ 97 h 691"/>
                  <a:gd name="T64" fmla="*/ 118 w 632"/>
                  <a:gd name="T65" fmla="*/ 114 h 691"/>
                  <a:gd name="T66" fmla="*/ 104 w 632"/>
                  <a:gd name="T67" fmla="*/ 130 h 691"/>
                  <a:gd name="T68" fmla="*/ 90 w 632"/>
                  <a:gd name="T69" fmla="*/ 147 h 691"/>
                  <a:gd name="T70" fmla="*/ 84 w 632"/>
                  <a:gd name="T71" fmla="*/ 156 h 691"/>
                  <a:gd name="T72" fmla="*/ 74 w 632"/>
                  <a:gd name="T73" fmla="*/ 171 h 691"/>
                  <a:gd name="T74" fmla="*/ 65 w 632"/>
                  <a:gd name="T75" fmla="*/ 185 h 691"/>
                  <a:gd name="T76" fmla="*/ 59 w 632"/>
                  <a:gd name="T77" fmla="*/ 196 h 691"/>
                  <a:gd name="T78" fmla="*/ 51 w 632"/>
                  <a:gd name="T79" fmla="*/ 211 h 691"/>
                  <a:gd name="T80" fmla="*/ 150 w 632"/>
                  <a:gd name="T81" fmla="*/ 279 h 691"/>
                  <a:gd name="T82" fmla="*/ 161 w 632"/>
                  <a:gd name="T83" fmla="*/ 258 h 691"/>
                  <a:gd name="T84" fmla="*/ 170 w 632"/>
                  <a:gd name="T85" fmla="*/ 243 h 691"/>
                  <a:gd name="T86" fmla="*/ 176 w 632"/>
                  <a:gd name="T87" fmla="*/ 232 h 691"/>
                  <a:gd name="T88" fmla="*/ 187 w 632"/>
                  <a:gd name="T89" fmla="*/ 216 h 691"/>
                  <a:gd name="T90" fmla="*/ 195 w 632"/>
                  <a:gd name="T91" fmla="*/ 205 h 691"/>
                  <a:gd name="T92" fmla="*/ 208 w 632"/>
                  <a:gd name="T93" fmla="*/ 187 h 691"/>
                  <a:gd name="T94" fmla="*/ 227 w 632"/>
                  <a:gd name="T95" fmla="*/ 166 h 691"/>
                  <a:gd name="T96" fmla="*/ 240 w 632"/>
                  <a:gd name="T97" fmla="*/ 152 h 691"/>
                  <a:gd name="T98" fmla="*/ 151 w 632"/>
                  <a:gd name="T99" fmla="*/ 81 h 691"/>
                  <a:gd name="T100" fmla="*/ 106 w 632"/>
                  <a:gd name="T101" fmla="*/ 449 h 691"/>
                  <a:gd name="T102" fmla="*/ 109 w 632"/>
                  <a:gd name="T103" fmla="*/ 419 h 691"/>
                  <a:gd name="T104" fmla="*/ 117 w 632"/>
                  <a:gd name="T105" fmla="*/ 371 h 691"/>
                  <a:gd name="T106" fmla="*/ 22 w 632"/>
                  <a:gd name="T107" fmla="*/ 280 h 691"/>
                  <a:gd name="T108" fmla="*/ 11 w 632"/>
                  <a:gd name="T109" fmla="*/ 321 h 691"/>
                  <a:gd name="T110" fmla="*/ 3 w 632"/>
                  <a:gd name="T111" fmla="*/ 368 h 691"/>
                  <a:gd name="T112" fmla="*/ 1 w 632"/>
                  <a:gd name="T113" fmla="*/ 396 h 691"/>
                  <a:gd name="T114" fmla="*/ 106 w 632"/>
                  <a:gd name="T115" fmla="*/ 465 h 691"/>
                  <a:gd name="T116" fmla="*/ 134 w 632"/>
                  <a:gd name="T117" fmla="*/ 317 h 691"/>
                  <a:gd name="T118" fmla="*/ 143 w 632"/>
                  <a:gd name="T119" fmla="*/ 295 h 691"/>
                  <a:gd name="T120" fmla="*/ 40 w 632"/>
                  <a:gd name="T121" fmla="*/ 233 h 691"/>
                  <a:gd name="T122" fmla="*/ 33 w 632"/>
                  <a:gd name="T123" fmla="*/ 250 h 691"/>
                  <a:gd name="T124" fmla="*/ 23 w 632"/>
                  <a:gd name="T125" fmla="*/ 278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2" h="691">
                    <a:moveTo>
                      <a:pt x="632" y="121"/>
                    </a:moveTo>
                    <a:cubicBezTo>
                      <a:pt x="630" y="120"/>
                      <a:pt x="627" y="119"/>
                      <a:pt x="625" y="117"/>
                    </a:cubicBezTo>
                    <a:cubicBezTo>
                      <a:pt x="623" y="116"/>
                      <a:pt x="621" y="115"/>
                      <a:pt x="618" y="114"/>
                    </a:cubicBezTo>
                    <a:cubicBezTo>
                      <a:pt x="618" y="114"/>
                      <a:pt x="618" y="114"/>
                      <a:pt x="618" y="114"/>
                    </a:cubicBezTo>
                    <a:cubicBezTo>
                      <a:pt x="617" y="114"/>
                      <a:pt x="616" y="113"/>
                      <a:pt x="615" y="113"/>
                    </a:cubicBezTo>
                    <a:cubicBezTo>
                      <a:pt x="614" y="112"/>
                      <a:pt x="613" y="112"/>
                      <a:pt x="612" y="112"/>
                    </a:cubicBezTo>
                    <a:cubicBezTo>
                      <a:pt x="612" y="112"/>
                      <a:pt x="612" y="112"/>
                      <a:pt x="612" y="111"/>
                    </a:cubicBezTo>
                    <a:cubicBezTo>
                      <a:pt x="611" y="111"/>
                      <a:pt x="611" y="111"/>
                      <a:pt x="611" y="111"/>
                    </a:cubicBezTo>
                    <a:cubicBezTo>
                      <a:pt x="611" y="111"/>
                      <a:pt x="611" y="111"/>
                      <a:pt x="611" y="111"/>
                    </a:cubicBezTo>
                    <a:cubicBezTo>
                      <a:pt x="605" y="109"/>
                      <a:pt x="598" y="107"/>
                      <a:pt x="591" y="105"/>
                    </a:cubicBezTo>
                    <a:cubicBezTo>
                      <a:pt x="565" y="91"/>
                      <a:pt x="565" y="91"/>
                      <a:pt x="565" y="91"/>
                    </a:cubicBezTo>
                    <a:cubicBezTo>
                      <a:pt x="518" y="70"/>
                      <a:pt x="518" y="70"/>
                      <a:pt x="518" y="70"/>
                    </a:cubicBezTo>
                    <a:cubicBezTo>
                      <a:pt x="516" y="69"/>
                      <a:pt x="513" y="68"/>
                      <a:pt x="510" y="67"/>
                    </a:cubicBezTo>
                    <a:cubicBezTo>
                      <a:pt x="508" y="66"/>
                      <a:pt x="505" y="65"/>
                      <a:pt x="502" y="64"/>
                    </a:cubicBezTo>
                    <a:cubicBezTo>
                      <a:pt x="498" y="63"/>
                      <a:pt x="494" y="62"/>
                      <a:pt x="490" y="61"/>
                    </a:cubicBezTo>
                    <a:cubicBezTo>
                      <a:pt x="490" y="61"/>
                      <a:pt x="489" y="61"/>
                      <a:pt x="488" y="61"/>
                    </a:cubicBezTo>
                    <a:cubicBezTo>
                      <a:pt x="484" y="60"/>
                      <a:pt x="480" y="59"/>
                      <a:pt x="476" y="59"/>
                    </a:cubicBezTo>
                    <a:cubicBezTo>
                      <a:pt x="475" y="59"/>
                      <a:pt x="475" y="59"/>
                      <a:pt x="475" y="59"/>
                    </a:cubicBezTo>
                    <a:cubicBezTo>
                      <a:pt x="473" y="58"/>
                      <a:pt x="472" y="58"/>
                      <a:pt x="470" y="58"/>
                    </a:cubicBezTo>
                    <a:cubicBezTo>
                      <a:pt x="462" y="57"/>
                      <a:pt x="454" y="57"/>
                      <a:pt x="445" y="57"/>
                    </a:cubicBezTo>
                    <a:cubicBezTo>
                      <a:pt x="445" y="57"/>
                      <a:pt x="444" y="57"/>
                      <a:pt x="443" y="57"/>
                    </a:cubicBezTo>
                    <a:cubicBezTo>
                      <a:pt x="435" y="57"/>
                      <a:pt x="426" y="58"/>
                      <a:pt x="417" y="59"/>
                    </a:cubicBezTo>
                    <a:cubicBezTo>
                      <a:pt x="416" y="59"/>
                      <a:pt x="415" y="59"/>
                      <a:pt x="414" y="59"/>
                    </a:cubicBezTo>
                    <a:cubicBezTo>
                      <a:pt x="412" y="60"/>
                      <a:pt x="410" y="60"/>
                      <a:pt x="408" y="60"/>
                    </a:cubicBezTo>
                    <a:cubicBezTo>
                      <a:pt x="407" y="60"/>
                      <a:pt x="406" y="61"/>
                      <a:pt x="405" y="61"/>
                    </a:cubicBezTo>
                    <a:cubicBezTo>
                      <a:pt x="403" y="61"/>
                      <a:pt x="401" y="62"/>
                      <a:pt x="399" y="62"/>
                    </a:cubicBezTo>
                    <a:cubicBezTo>
                      <a:pt x="398" y="62"/>
                      <a:pt x="396" y="63"/>
                      <a:pt x="395" y="63"/>
                    </a:cubicBezTo>
                    <a:cubicBezTo>
                      <a:pt x="393" y="63"/>
                      <a:pt x="392" y="64"/>
                      <a:pt x="390" y="64"/>
                    </a:cubicBezTo>
                    <a:cubicBezTo>
                      <a:pt x="387" y="65"/>
                      <a:pt x="384" y="66"/>
                      <a:pt x="380" y="67"/>
                    </a:cubicBezTo>
                    <a:cubicBezTo>
                      <a:pt x="380" y="67"/>
                      <a:pt x="380" y="67"/>
                      <a:pt x="380" y="67"/>
                    </a:cubicBezTo>
                    <a:cubicBezTo>
                      <a:pt x="379" y="67"/>
                      <a:pt x="378" y="67"/>
                      <a:pt x="377" y="68"/>
                    </a:cubicBezTo>
                    <a:cubicBezTo>
                      <a:pt x="377" y="68"/>
                      <a:pt x="377" y="68"/>
                      <a:pt x="377" y="68"/>
                    </a:cubicBezTo>
                    <a:cubicBezTo>
                      <a:pt x="376" y="68"/>
                      <a:pt x="375" y="68"/>
                      <a:pt x="373" y="69"/>
                    </a:cubicBezTo>
                    <a:cubicBezTo>
                      <a:pt x="373" y="69"/>
                      <a:pt x="372" y="69"/>
                      <a:pt x="371" y="70"/>
                    </a:cubicBezTo>
                    <a:cubicBezTo>
                      <a:pt x="370" y="70"/>
                      <a:pt x="369" y="70"/>
                      <a:pt x="367" y="71"/>
                    </a:cubicBezTo>
                    <a:cubicBezTo>
                      <a:pt x="367" y="71"/>
                      <a:pt x="367" y="71"/>
                      <a:pt x="367" y="71"/>
                    </a:cubicBezTo>
                    <a:cubicBezTo>
                      <a:pt x="365" y="72"/>
                      <a:pt x="364" y="72"/>
                      <a:pt x="362" y="73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61" y="73"/>
                      <a:pt x="359" y="74"/>
                      <a:pt x="358" y="74"/>
                    </a:cubicBezTo>
                    <a:cubicBezTo>
                      <a:pt x="358" y="74"/>
                      <a:pt x="358" y="74"/>
                      <a:pt x="357" y="75"/>
                    </a:cubicBezTo>
                    <a:cubicBezTo>
                      <a:pt x="356" y="75"/>
                      <a:pt x="355" y="75"/>
                      <a:pt x="354" y="76"/>
                    </a:cubicBezTo>
                    <a:cubicBezTo>
                      <a:pt x="354" y="76"/>
                      <a:pt x="353" y="76"/>
                      <a:pt x="353" y="76"/>
                    </a:cubicBezTo>
                    <a:cubicBezTo>
                      <a:pt x="352" y="77"/>
                      <a:pt x="350" y="77"/>
                      <a:pt x="349" y="78"/>
                    </a:cubicBezTo>
                    <a:cubicBezTo>
                      <a:pt x="349" y="78"/>
                      <a:pt x="348" y="78"/>
                      <a:pt x="348" y="78"/>
                    </a:cubicBezTo>
                    <a:cubicBezTo>
                      <a:pt x="347" y="79"/>
                      <a:pt x="346" y="79"/>
                      <a:pt x="345" y="80"/>
                    </a:cubicBezTo>
                    <a:cubicBezTo>
                      <a:pt x="344" y="80"/>
                      <a:pt x="344" y="80"/>
                      <a:pt x="343" y="80"/>
                    </a:cubicBezTo>
                    <a:cubicBezTo>
                      <a:pt x="342" y="81"/>
                      <a:pt x="341" y="81"/>
                      <a:pt x="340" y="82"/>
                    </a:cubicBezTo>
                    <a:cubicBezTo>
                      <a:pt x="340" y="82"/>
                      <a:pt x="340" y="82"/>
                      <a:pt x="339" y="82"/>
                    </a:cubicBezTo>
                    <a:cubicBezTo>
                      <a:pt x="339" y="82"/>
                      <a:pt x="338" y="83"/>
                      <a:pt x="338" y="83"/>
                    </a:cubicBezTo>
                    <a:cubicBezTo>
                      <a:pt x="337" y="83"/>
                      <a:pt x="337" y="83"/>
                      <a:pt x="337" y="83"/>
                    </a:cubicBezTo>
                    <a:cubicBezTo>
                      <a:pt x="336" y="84"/>
                      <a:pt x="336" y="84"/>
                      <a:pt x="335" y="84"/>
                    </a:cubicBezTo>
                    <a:cubicBezTo>
                      <a:pt x="334" y="85"/>
                      <a:pt x="332" y="86"/>
                      <a:pt x="331" y="86"/>
                    </a:cubicBezTo>
                    <a:cubicBezTo>
                      <a:pt x="331" y="86"/>
                      <a:pt x="330" y="87"/>
                      <a:pt x="330" y="87"/>
                    </a:cubicBezTo>
                    <a:cubicBezTo>
                      <a:pt x="329" y="87"/>
                      <a:pt x="328" y="88"/>
                      <a:pt x="327" y="88"/>
                    </a:cubicBezTo>
                    <a:cubicBezTo>
                      <a:pt x="327" y="88"/>
                      <a:pt x="326" y="89"/>
                      <a:pt x="326" y="89"/>
                    </a:cubicBezTo>
                    <a:cubicBezTo>
                      <a:pt x="323" y="90"/>
                      <a:pt x="321" y="92"/>
                      <a:pt x="318" y="93"/>
                    </a:cubicBezTo>
                    <a:cubicBezTo>
                      <a:pt x="318" y="93"/>
                      <a:pt x="317" y="94"/>
                      <a:pt x="317" y="94"/>
                    </a:cubicBezTo>
                    <a:cubicBezTo>
                      <a:pt x="316" y="94"/>
                      <a:pt x="315" y="95"/>
                      <a:pt x="314" y="96"/>
                    </a:cubicBezTo>
                    <a:cubicBezTo>
                      <a:pt x="314" y="96"/>
                      <a:pt x="313" y="96"/>
                      <a:pt x="313" y="96"/>
                    </a:cubicBezTo>
                    <a:cubicBezTo>
                      <a:pt x="312" y="97"/>
                      <a:pt x="310" y="98"/>
                      <a:pt x="309" y="99"/>
                    </a:cubicBezTo>
                    <a:cubicBezTo>
                      <a:pt x="308" y="99"/>
                      <a:pt x="306" y="100"/>
                      <a:pt x="305" y="101"/>
                    </a:cubicBezTo>
                    <a:cubicBezTo>
                      <a:pt x="305" y="101"/>
                      <a:pt x="304" y="101"/>
                      <a:pt x="304" y="102"/>
                    </a:cubicBezTo>
                    <a:cubicBezTo>
                      <a:pt x="303" y="102"/>
                      <a:pt x="302" y="103"/>
                      <a:pt x="301" y="103"/>
                    </a:cubicBezTo>
                    <a:cubicBezTo>
                      <a:pt x="301" y="104"/>
                      <a:pt x="301" y="104"/>
                      <a:pt x="300" y="104"/>
                    </a:cubicBezTo>
                    <a:cubicBezTo>
                      <a:pt x="300" y="104"/>
                      <a:pt x="300" y="104"/>
                      <a:pt x="299" y="105"/>
                    </a:cubicBezTo>
                    <a:cubicBezTo>
                      <a:pt x="299" y="105"/>
                      <a:pt x="299" y="105"/>
                      <a:pt x="299" y="105"/>
                    </a:cubicBezTo>
                    <a:cubicBezTo>
                      <a:pt x="298" y="105"/>
                      <a:pt x="297" y="106"/>
                      <a:pt x="296" y="107"/>
                    </a:cubicBezTo>
                    <a:cubicBezTo>
                      <a:pt x="296" y="107"/>
                      <a:pt x="296" y="107"/>
                      <a:pt x="295" y="107"/>
                    </a:cubicBezTo>
                    <a:cubicBezTo>
                      <a:pt x="295" y="108"/>
                      <a:pt x="294" y="108"/>
                      <a:pt x="293" y="109"/>
                    </a:cubicBezTo>
                    <a:cubicBezTo>
                      <a:pt x="293" y="109"/>
                      <a:pt x="293" y="109"/>
                      <a:pt x="292" y="109"/>
                    </a:cubicBezTo>
                    <a:cubicBezTo>
                      <a:pt x="292" y="110"/>
                      <a:pt x="291" y="110"/>
                      <a:pt x="290" y="111"/>
                    </a:cubicBezTo>
                    <a:cubicBezTo>
                      <a:pt x="290" y="111"/>
                      <a:pt x="290" y="111"/>
                      <a:pt x="289" y="111"/>
                    </a:cubicBezTo>
                    <a:cubicBezTo>
                      <a:pt x="288" y="112"/>
                      <a:pt x="287" y="113"/>
                      <a:pt x="286" y="113"/>
                    </a:cubicBezTo>
                    <a:cubicBezTo>
                      <a:pt x="286" y="113"/>
                      <a:pt x="286" y="114"/>
                      <a:pt x="286" y="114"/>
                    </a:cubicBezTo>
                    <a:cubicBezTo>
                      <a:pt x="285" y="114"/>
                      <a:pt x="284" y="115"/>
                      <a:pt x="284" y="115"/>
                    </a:cubicBezTo>
                    <a:cubicBezTo>
                      <a:pt x="283" y="116"/>
                      <a:pt x="283" y="116"/>
                      <a:pt x="283" y="116"/>
                    </a:cubicBezTo>
                    <a:cubicBezTo>
                      <a:pt x="282" y="117"/>
                      <a:pt x="281" y="117"/>
                      <a:pt x="281" y="117"/>
                    </a:cubicBezTo>
                    <a:cubicBezTo>
                      <a:pt x="280" y="118"/>
                      <a:pt x="280" y="118"/>
                      <a:pt x="279" y="119"/>
                    </a:cubicBezTo>
                    <a:cubicBezTo>
                      <a:pt x="278" y="119"/>
                      <a:pt x="278" y="120"/>
                      <a:pt x="278" y="120"/>
                    </a:cubicBezTo>
                    <a:cubicBezTo>
                      <a:pt x="277" y="120"/>
                      <a:pt x="276" y="121"/>
                      <a:pt x="276" y="121"/>
                    </a:cubicBezTo>
                    <a:cubicBezTo>
                      <a:pt x="275" y="122"/>
                      <a:pt x="275" y="122"/>
                      <a:pt x="274" y="122"/>
                    </a:cubicBezTo>
                    <a:cubicBezTo>
                      <a:pt x="274" y="123"/>
                      <a:pt x="273" y="123"/>
                      <a:pt x="273" y="124"/>
                    </a:cubicBezTo>
                    <a:cubicBezTo>
                      <a:pt x="272" y="124"/>
                      <a:pt x="272" y="124"/>
                      <a:pt x="271" y="125"/>
                    </a:cubicBezTo>
                    <a:cubicBezTo>
                      <a:pt x="271" y="125"/>
                      <a:pt x="270" y="126"/>
                      <a:pt x="269" y="126"/>
                    </a:cubicBezTo>
                    <a:cubicBezTo>
                      <a:pt x="269" y="127"/>
                      <a:pt x="269" y="127"/>
                      <a:pt x="268" y="127"/>
                    </a:cubicBezTo>
                    <a:cubicBezTo>
                      <a:pt x="268" y="128"/>
                      <a:pt x="267" y="128"/>
                      <a:pt x="266" y="129"/>
                    </a:cubicBezTo>
                    <a:cubicBezTo>
                      <a:pt x="266" y="129"/>
                      <a:pt x="265" y="130"/>
                      <a:pt x="265" y="130"/>
                    </a:cubicBezTo>
                    <a:cubicBezTo>
                      <a:pt x="264" y="130"/>
                      <a:pt x="264" y="131"/>
                      <a:pt x="263" y="132"/>
                    </a:cubicBezTo>
                    <a:cubicBezTo>
                      <a:pt x="263" y="132"/>
                      <a:pt x="262" y="132"/>
                      <a:pt x="262" y="132"/>
                    </a:cubicBezTo>
                    <a:cubicBezTo>
                      <a:pt x="261" y="133"/>
                      <a:pt x="261" y="134"/>
                      <a:pt x="260" y="134"/>
                    </a:cubicBezTo>
                    <a:cubicBezTo>
                      <a:pt x="260" y="135"/>
                      <a:pt x="259" y="135"/>
                      <a:pt x="259" y="135"/>
                    </a:cubicBezTo>
                    <a:cubicBezTo>
                      <a:pt x="258" y="136"/>
                      <a:pt x="257" y="136"/>
                      <a:pt x="257" y="137"/>
                    </a:cubicBezTo>
                    <a:cubicBezTo>
                      <a:pt x="256" y="137"/>
                      <a:pt x="256" y="138"/>
                      <a:pt x="256" y="138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1" y="80"/>
                      <a:pt x="151" y="80"/>
                      <a:pt x="152" y="80"/>
                    </a:cubicBezTo>
                    <a:cubicBezTo>
                      <a:pt x="152" y="79"/>
                      <a:pt x="153" y="79"/>
                      <a:pt x="154" y="78"/>
                    </a:cubicBezTo>
                    <a:cubicBezTo>
                      <a:pt x="154" y="78"/>
                      <a:pt x="155" y="78"/>
                      <a:pt x="155" y="77"/>
                    </a:cubicBezTo>
                    <a:cubicBezTo>
                      <a:pt x="156" y="77"/>
                      <a:pt x="156" y="76"/>
                      <a:pt x="157" y="75"/>
                    </a:cubicBezTo>
                    <a:cubicBezTo>
                      <a:pt x="157" y="75"/>
                      <a:pt x="158" y="75"/>
                      <a:pt x="158" y="75"/>
                    </a:cubicBezTo>
                    <a:cubicBezTo>
                      <a:pt x="159" y="74"/>
                      <a:pt x="159" y="73"/>
                      <a:pt x="160" y="73"/>
                    </a:cubicBezTo>
                    <a:cubicBezTo>
                      <a:pt x="161" y="73"/>
                      <a:pt x="161" y="72"/>
                      <a:pt x="161" y="72"/>
                    </a:cubicBezTo>
                    <a:cubicBezTo>
                      <a:pt x="162" y="71"/>
                      <a:pt x="163" y="71"/>
                      <a:pt x="163" y="70"/>
                    </a:cubicBezTo>
                    <a:cubicBezTo>
                      <a:pt x="164" y="70"/>
                      <a:pt x="164" y="70"/>
                      <a:pt x="164" y="69"/>
                    </a:cubicBezTo>
                    <a:cubicBezTo>
                      <a:pt x="165" y="69"/>
                      <a:pt x="166" y="68"/>
                      <a:pt x="166" y="68"/>
                    </a:cubicBezTo>
                    <a:cubicBezTo>
                      <a:pt x="167" y="67"/>
                      <a:pt x="167" y="67"/>
                      <a:pt x="168" y="67"/>
                    </a:cubicBezTo>
                    <a:cubicBezTo>
                      <a:pt x="168" y="66"/>
                      <a:pt x="169" y="66"/>
                      <a:pt x="170" y="65"/>
                    </a:cubicBezTo>
                    <a:cubicBezTo>
                      <a:pt x="170" y="65"/>
                      <a:pt x="170" y="65"/>
                      <a:pt x="171" y="64"/>
                    </a:cubicBezTo>
                    <a:cubicBezTo>
                      <a:pt x="171" y="64"/>
                      <a:pt x="172" y="63"/>
                      <a:pt x="173" y="63"/>
                    </a:cubicBezTo>
                    <a:cubicBezTo>
                      <a:pt x="173" y="62"/>
                      <a:pt x="174" y="62"/>
                      <a:pt x="174" y="62"/>
                    </a:cubicBezTo>
                    <a:cubicBezTo>
                      <a:pt x="175" y="61"/>
                      <a:pt x="175" y="61"/>
                      <a:pt x="176" y="60"/>
                    </a:cubicBezTo>
                    <a:cubicBezTo>
                      <a:pt x="177" y="60"/>
                      <a:pt x="177" y="59"/>
                      <a:pt x="178" y="59"/>
                    </a:cubicBezTo>
                    <a:cubicBezTo>
                      <a:pt x="178" y="59"/>
                      <a:pt x="178" y="59"/>
                      <a:pt x="179" y="58"/>
                    </a:cubicBezTo>
                    <a:cubicBezTo>
                      <a:pt x="180" y="58"/>
                      <a:pt x="180" y="57"/>
                      <a:pt x="181" y="57"/>
                    </a:cubicBezTo>
                    <a:cubicBezTo>
                      <a:pt x="181" y="56"/>
                      <a:pt x="181" y="56"/>
                      <a:pt x="182" y="56"/>
                    </a:cubicBezTo>
                    <a:cubicBezTo>
                      <a:pt x="183" y="56"/>
                      <a:pt x="183" y="55"/>
                      <a:pt x="184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86" y="53"/>
                      <a:pt x="186" y="53"/>
                      <a:pt x="187" y="53"/>
                    </a:cubicBezTo>
                    <a:cubicBezTo>
                      <a:pt x="187" y="52"/>
                      <a:pt x="187" y="52"/>
                      <a:pt x="187" y="52"/>
                    </a:cubicBezTo>
                    <a:cubicBezTo>
                      <a:pt x="188" y="52"/>
                      <a:pt x="188" y="52"/>
                      <a:pt x="188" y="52"/>
                    </a:cubicBezTo>
                    <a:cubicBezTo>
                      <a:pt x="189" y="51"/>
                      <a:pt x="190" y="51"/>
                      <a:pt x="191" y="50"/>
                    </a:cubicBezTo>
                    <a:cubicBezTo>
                      <a:pt x="191" y="50"/>
                      <a:pt x="191" y="50"/>
                      <a:pt x="191" y="49"/>
                    </a:cubicBezTo>
                    <a:cubicBezTo>
                      <a:pt x="192" y="49"/>
                      <a:pt x="193" y="48"/>
                      <a:pt x="194" y="48"/>
                    </a:cubicBezTo>
                    <a:cubicBezTo>
                      <a:pt x="194" y="48"/>
                      <a:pt x="194" y="48"/>
                      <a:pt x="194" y="47"/>
                    </a:cubicBezTo>
                    <a:cubicBezTo>
                      <a:pt x="195" y="47"/>
                      <a:pt x="195" y="47"/>
                      <a:pt x="196" y="47"/>
                    </a:cubicBezTo>
                    <a:cubicBezTo>
                      <a:pt x="196" y="47"/>
                      <a:pt x="196" y="47"/>
                      <a:pt x="196" y="46"/>
                    </a:cubicBezTo>
                    <a:cubicBezTo>
                      <a:pt x="197" y="46"/>
                      <a:pt x="198" y="45"/>
                      <a:pt x="199" y="44"/>
                    </a:cubicBezTo>
                    <a:cubicBezTo>
                      <a:pt x="199" y="44"/>
                      <a:pt x="200" y="44"/>
                      <a:pt x="200" y="44"/>
                    </a:cubicBezTo>
                    <a:cubicBezTo>
                      <a:pt x="201" y="43"/>
                      <a:pt x="203" y="42"/>
                      <a:pt x="204" y="41"/>
                    </a:cubicBezTo>
                    <a:cubicBezTo>
                      <a:pt x="206" y="41"/>
                      <a:pt x="207" y="40"/>
                      <a:pt x="208" y="39"/>
                    </a:cubicBezTo>
                    <a:cubicBezTo>
                      <a:pt x="208" y="39"/>
                      <a:pt x="209" y="39"/>
                      <a:pt x="209" y="38"/>
                    </a:cubicBezTo>
                    <a:cubicBezTo>
                      <a:pt x="210" y="38"/>
                      <a:pt x="211" y="37"/>
                      <a:pt x="212" y="37"/>
                    </a:cubicBezTo>
                    <a:cubicBezTo>
                      <a:pt x="212" y="37"/>
                      <a:pt x="213" y="36"/>
                      <a:pt x="213" y="36"/>
                    </a:cubicBezTo>
                    <a:cubicBezTo>
                      <a:pt x="216" y="35"/>
                      <a:pt x="218" y="33"/>
                      <a:pt x="221" y="32"/>
                    </a:cubicBezTo>
                    <a:cubicBezTo>
                      <a:pt x="221" y="32"/>
                      <a:pt x="222" y="31"/>
                      <a:pt x="222" y="31"/>
                    </a:cubicBezTo>
                    <a:cubicBezTo>
                      <a:pt x="223" y="31"/>
                      <a:pt x="224" y="30"/>
                      <a:pt x="225" y="30"/>
                    </a:cubicBezTo>
                    <a:cubicBezTo>
                      <a:pt x="226" y="29"/>
                      <a:pt x="226" y="29"/>
                      <a:pt x="226" y="29"/>
                    </a:cubicBezTo>
                    <a:cubicBezTo>
                      <a:pt x="228" y="28"/>
                      <a:pt x="229" y="28"/>
                      <a:pt x="230" y="27"/>
                    </a:cubicBezTo>
                    <a:cubicBezTo>
                      <a:pt x="231" y="27"/>
                      <a:pt x="231" y="27"/>
                      <a:pt x="232" y="26"/>
                    </a:cubicBezTo>
                    <a:cubicBezTo>
                      <a:pt x="232" y="26"/>
                      <a:pt x="233" y="26"/>
                      <a:pt x="233" y="26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4" y="25"/>
                      <a:pt x="234" y="25"/>
                      <a:pt x="234" y="25"/>
                    </a:cubicBezTo>
                    <a:cubicBezTo>
                      <a:pt x="235" y="25"/>
                      <a:pt x="235" y="25"/>
                      <a:pt x="235" y="25"/>
                    </a:cubicBezTo>
                    <a:cubicBezTo>
                      <a:pt x="237" y="24"/>
                      <a:pt x="238" y="24"/>
                      <a:pt x="239" y="23"/>
                    </a:cubicBezTo>
                    <a:cubicBezTo>
                      <a:pt x="239" y="23"/>
                      <a:pt x="239" y="23"/>
                      <a:pt x="240" y="23"/>
                    </a:cubicBezTo>
                    <a:cubicBezTo>
                      <a:pt x="241" y="22"/>
                      <a:pt x="242" y="22"/>
                      <a:pt x="243" y="21"/>
                    </a:cubicBezTo>
                    <a:cubicBezTo>
                      <a:pt x="243" y="21"/>
                      <a:pt x="244" y="21"/>
                      <a:pt x="244" y="21"/>
                    </a:cubicBezTo>
                    <a:cubicBezTo>
                      <a:pt x="245" y="20"/>
                      <a:pt x="247" y="20"/>
                      <a:pt x="248" y="19"/>
                    </a:cubicBezTo>
                    <a:cubicBezTo>
                      <a:pt x="248" y="19"/>
                      <a:pt x="249" y="19"/>
                      <a:pt x="249" y="19"/>
                    </a:cubicBezTo>
                    <a:cubicBezTo>
                      <a:pt x="250" y="18"/>
                      <a:pt x="251" y="18"/>
                      <a:pt x="252" y="18"/>
                    </a:cubicBezTo>
                    <a:cubicBezTo>
                      <a:pt x="253" y="17"/>
                      <a:pt x="253" y="17"/>
                      <a:pt x="253" y="17"/>
                    </a:cubicBezTo>
                    <a:cubicBezTo>
                      <a:pt x="255" y="17"/>
                      <a:pt x="256" y="16"/>
                      <a:pt x="257" y="16"/>
                    </a:cubicBezTo>
                    <a:cubicBezTo>
                      <a:pt x="257" y="16"/>
                      <a:pt x="257" y="16"/>
                      <a:pt x="258" y="15"/>
                    </a:cubicBezTo>
                    <a:cubicBezTo>
                      <a:pt x="259" y="15"/>
                      <a:pt x="260" y="14"/>
                      <a:pt x="262" y="14"/>
                    </a:cubicBezTo>
                    <a:cubicBezTo>
                      <a:pt x="262" y="14"/>
                      <a:pt x="262" y="14"/>
                      <a:pt x="263" y="14"/>
                    </a:cubicBezTo>
                    <a:cubicBezTo>
                      <a:pt x="264" y="13"/>
                      <a:pt x="265" y="13"/>
                      <a:pt x="266" y="13"/>
                    </a:cubicBezTo>
                    <a:cubicBezTo>
                      <a:pt x="267" y="12"/>
                      <a:pt x="268" y="12"/>
                      <a:pt x="268" y="12"/>
                    </a:cubicBezTo>
                    <a:cubicBezTo>
                      <a:pt x="270" y="11"/>
                      <a:pt x="271" y="11"/>
                      <a:pt x="272" y="11"/>
                    </a:cubicBezTo>
                    <a:cubicBezTo>
                      <a:pt x="272" y="11"/>
                      <a:pt x="272" y="11"/>
                      <a:pt x="272" y="11"/>
                    </a:cubicBezTo>
                    <a:cubicBezTo>
                      <a:pt x="273" y="10"/>
                      <a:pt x="274" y="10"/>
                      <a:pt x="276" y="10"/>
                    </a:cubicBezTo>
                    <a:cubicBezTo>
                      <a:pt x="276" y="10"/>
                      <a:pt x="276" y="10"/>
                      <a:pt x="276" y="10"/>
                    </a:cubicBezTo>
                    <a:cubicBezTo>
                      <a:pt x="279" y="9"/>
                      <a:pt x="282" y="8"/>
                      <a:pt x="285" y="7"/>
                    </a:cubicBezTo>
                    <a:cubicBezTo>
                      <a:pt x="287" y="7"/>
                      <a:pt x="288" y="6"/>
                      <a:pt x="290" y="6"/>
                    </a:cubicBezTo>
                    <a:cubicBezTo>
                      <a:pt x="291" y="6"/>
                      <a:pt x="293" y="5"/>
                      <a:pt x="294" y="5"/>
                    </a:cubicBezTo>
                    <a:cubicBezTo>
                      <a:pt x="296" y="4"/>
                      <a:pt x="298" y="4"/>
                      <a:pt x="300" y="4"/>
                    </a:cubicBezTo>
                    <a:cubicBezTo>
                      <a:pt x="301" y="4"/>
                      <a:pt x="302" y="3"/>
                      <a:pt x="303" y="3"/>
                    </a:cubicBezTo>
                    <a:cubicBezTo>
                      <a:pt x="305" y="3"/>
                      <a:pt x="307" y="2"/>
                      <a:pt x="309" y="2"/>
                    </a:cubicBezTo>
                    <a:cubicBezTo>
                      <a:pt x="310" y="2"/>
                      <a:pt x="311" y="2"/>
                      <a:pt x="312" y="2"/>
                    </a:cubicBezTo>
                    <a:cubicBezTo>
                      <a:pt x="321" y="1"/>
                      <a:pt x="330" y="0"/>
                      <a:pt x="338" y="0"/>
                    </a:cubicBezTo>
                    <a:cubicBezTo>
                      <a:pt x="339" y="0"/>
                      <a:pt x="340" y="0"/>
                      <a:pt x="340" y="0"/>
                    </a:cubicBezTo>
                    <a:cubicBezTo>
                      <a:pt x="349" y="0"/>
                      <a:pt x="357" y="0"/>
                      <a:pt x="365" y="1"/>
                    </a:cubicBezTo>
                    <a:cubicBezTo>
                      <a:pt x="367" y="1"/>
                      <a:pt x="368" y="1"/>
                      <a:pt x="370" y="2"/>
                    </a:cubicBezTo>
                    <a:cubicBezTo>
                      <a:pt x="370" y="2"/>
                      <a:pt x="371" y="2"/>
                      <a:pt x="371" y="2"/>
                    </a:cubicBezTo>
                    <a:cubicBezTo>
                      <a:pt x="375" y="2"/>
                      <a:pt x="379" y="3"/>
                      <a:pt x="383" y="4"/>
                    </a:cubicBezTo>
                    <a:cubicBezTo>
                      <a:pt x="384" y="4"/>
                      <a:pt x="385" y="4"/>
                      <a:pt x="386" y="4"/>
                    </a:cubicBezTo>
                    <a:cubicBezTo>
                      <a:pt x="388" y="5"/>
                      <a:pt x="391" y="5"/>
                      <a:pt x="393" y="6"/>
                    </a:cubicBezTo>
                    <a:cubicBezTo>
                      <a:pt x="395" y="6"/>
                      <a:pt x="396" y="7"/>
                      <a:pt x="397" y="7"/>
                    </a:cubicBezTo>
                    <a:cubicBezTo>
                      <a:pt x="400" y="8"/>
                      <a:pt x="403" y="9"/>
                      <a:pt x="405" y="10"/>
                    </a:cubicBezTo>
                    <a:cubicBezTo>
                      <a:pt x="408" y="11"/>
                      <a:pt x="411" y="12"/>
                      <a:pt x="413" y="13"/>
                    </a:cubicBezTo>
                    <a:cubicBezTo>
                      <a:pt x="416" y="14"/>
                      <a:pt x="419" y="15"/>
                      <a:pt x="422" y="16"/>
                    </a:cubicBezTo>
                    <a:cubicBezTo>
                      <a:pt x="514" y="58"/>
                      <a:pt x="514" y="58"/>
                      <a:pt x="514" y="58"/>
                    </a:cubicBezTo>
                    <a:cubicBezTo>
                      <a:pt x="515" y="58"/>
                      <a:pt x="515" y="58"/>
                      <a:pt x="515" y="58"/>
                    </a:cubicBezTo>
                    <a:cubicBezTo>
                      <a:pt x="517" y="59"/>
                      <a:pt x="518" y="59"/>
                      <a:pt x="520" y="60"/>
                    </a:cubicBezTo>
                    <a:cubicBezTo>
                      <a:pt x="520" y="60"/>
                      <a:pt x="520" y="60"/>
                      <a:pt x="520" y="60"/>
                    </a:cubicBezTo>
                    <a:cubicBezTo>
                      <a:pt x="522" y="61"/>
                      <a:pt x="525" y="63"/>
                      <a:pt x="527" y="64"/>
                    </a:cubicBezTo>
                    <a:lnTo>
                      <a:pt x="632" y="121"/>
                    </a:lnTo>
                    <a:close/>
                    <a:moveTo>
                      <a:pt x="149" y="83"/>
                    </a:moveTo>
                    <a:cubicBezTo>
                      <a:pt x="148" y="83"/>
                      <a:pt x="148" y="84"/>
                      <a:pt x="147" y="84"/>
                    </a:cubicBezTo>
                    <a:cubicBezTo>
                      <a:pt x="147" y="84"/>
                      <a:pt x="147" y="85"/>
                      <a:pt x="147" y="85"/>
                    </a:cubicBezTo>
                    <a:cubicBezTo>
                      <a:pt x="146" y="86"/>
                      <a:pt x="145" y="87"/>
                      <a:pt x="144" y="88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0" y="91"/>
                      <a:pt x="138" y="93"/>
                      <a:pt x="136" y="95"/>
                    </a:cubicBezTo>
                    <a:cubicBezTo>
                      <a:pt x="135" y="96"/>
                      <a:pt x="134" y="96"/>
                      <a:pt x="133" y="97"/>
                    </a:cubicBezTo>
                    <a:cubicBezTo>
                      <a:pt x="133" y="98"/>
                      <a:pt x="132" y="99"/>
                      <a:pt x="131" y="100"/>
                    </a:cubicBezTo>
                    <a:cubicBezTo>
                      <a:pt x="131" y="100"/>
                      <a:pt x="131" y="100"/>
                      <a:pt x="130" y="100"/>
                    </a:cubicBezTo>
                    <a:cubicBezTo>
                      <a:pt x="130" y="101"/>
                      <a:pt x="129" y="102"/>
                      <a:pt x="128" y="103"/>
                    </a:cubicBezTo>
                    <a:cubicBezTo>
                      <a:pt x="127" y="104"/>
                      <a:pt x="126" y="105"/>
                      <a:pt x="126" y="105"/>
                    </a:cubicBezTo>
                    <a:cubicBezTo>
                      <a:pt x="124" y="107"/>
                      <a:pt x="123" y="108"/>
                      <a:pt x="122" y="109"/>
                    </a:cubicBezTo>
                    <a:cubicBezTo>
                      <a:pt x="120" y="111"/>
                      <a:pt x="119" y="112"/>
                      <a:pt x="118" y="114"/>
                    </a:cubicBezTo>
                    <a:cubicBezTo>
                      <a:pt x="117" y="115"/>
                      <a:pt x="116" y="116"/>
                      <a:pt x="115" y="117"/>
                    </a:cubicBezTo>
                    <a:cubicBezTo>
                      <a:pt x="114" y="118"/>
                      <a:pt x="112" y="120"/>
                      <a:pt x="111" y="122"/>
                    </a:cubicBezTo>
                    <a:cubicBezTo>
                      <a:pt x="111" y="122"/>
                      <a:pt x="111" y="122"/>
                      <a:pt x="110" y="122"/>
                    </a:cubicBezTo>
                    <a:cubicBezTo>
                      <a:pt x="109" y="123"/>
                      <a:pt x="108" y="125"/>
                      <a:pt x="107" y="126"/>
                    </a:cubicBezTo>
                    <a:cubicBezTo>
                      <a:pt x="107" y="126"/>
                      <a:pt x="107" y="126"/>
                      <a:pt x="107" y="126"/>
                    </a:cubicBezTo>
                    <a:cubicBezTo>
                      <a:pt x="106" y="128"/>
                      <a:pt x="105" y="129"/>
                      <a:pt x="104" y="130"/>
                    </a:cubicBezTo>
                    <a:cubicBezTo>
                      <a:pt x="103" y="131"/>
                      <a:pt x="102" y="132"/>
                      <a:pt x="101" y="133"/>
                    </a:cubicBezTo>
                    <a:cubicBezTo>
                      <a:pt x="101" y="133"/>
                      <a:pt x="101" y="133"/>
                      <a:pt x="101" y="134"/>
                    </a:cubicBezTo>
                    <a:cubicBezTo>
                      <a:pt x="100" y="134"/>
                      <a:pt x="100" y="135"/>
                      <a:pt x="99" y="136"/>
                    </a:cubicBezTo>
                    <a:cubicBezTo>
                      <a:pt x="99" y="136"/>
                      <a:pt x="99" y="136"/>
                      <a:pt x="99" y="137"/>
                    </a:cubicBezTo>
                    <a:cubicBezTo>
                      <a:pt x="98" y="137"/>
                      <a:pt x="98" y="138"/>
                      <a:pt x="97" y="139"/>
                    </a:cubicBezTo>
                    <a:cubicBezTo>
                      <a:pt x="95" y="142"/>
                      <a:pt x="93" y="144"/>
                      <a:pt x="90" y="147"/>
                    </a:cubicBezTo>
                    <a:cubicBezTo>
                      <a:pt x="90" y="148"/>
                      <a:pt x="90" y="148"/>
                      <a:pt x="90" y="148"/>
                    </a:cubicBezTo>
                    <a:cubicBezTo>
                      <a:pt x="90" y="148"/>
                      <a:pt x="90" y="148"/>
                      <a:pt x="90" y="148"/>
                    </a:cubicBezTo>
                    <a:cubicBezTo>
                      <a:pt x="90" y="148"/>
                      <a:pt x="90" y="148"/>
                      <a:pt x="90" y="149"/>
                    </a:cubicBezTo>
                    <a:cubicBezTo>
                      <a:pt x="89" y="149"/>
                      <a:pt x="88" y="150"/>
                      <a:pt x="88" y="151"/>
                    </a:cubicBezTo>
                    <a:cubicBezTo>
                      <a:pt x="87" y="152"/>
                      <a:pt x="87" y="152"/>
                      <a:pt x="87" y="152"/>
                    </a:cubicBezTo>
                    <a:cubicBezTo>
                      <a:pt x="86" y="153"/>
                      <a:pt x="85" y="155"/>
                      <a:pt x="84" y="156"/>
                    </a:cubicBezTo>
                    <a:cubicBezTo>
                      <a:pt x="84" y="156"/>
                      <a:pt x="84" y="156"/>
                      <a:pt x="84" y="156"/>
                    </a:cubicBezTo>
                    <a:cubicBezTo>
                      <a:pt x="83" y="157"/>
                      <a:pt x="83" y="158"/>
                      <a:pt x="82" y="159"/>
                    </a:cubicBezTo>
                    <a:cubicBezTo>
                      <a:pt x="81" y="161"/>
                      <a:pt x="80" y="162"/>
                      <a:pt x="79" y="163"/>
                    </a:cubicBezTo>
                    <a:cubicBezTo>
                      <a:pt x="78" y="165"/>
                      <a:pt x="77" y="166"/>
                      <a:pt x="77" y="167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5" y="170"/>
                      <a:pt x="74" y="171"/>
                    </a:cubicBezTo>
                    <a:cubicBezTo>
                      <a:pt x="74" y="171"/>
                      <a:pt x="74" y="171"/>
                      <a:pt x="74" y="172"/>
                    </a:cubicBezTo>
                    <a:cubicBezTo>
                      <a:pt x="73" y="173"/>
                      <a:pt x="72" y="174"/>
                      <a:pt x="72" y="175"/>
                    </a:cubicBezTo>
                    <a:cubicBezTo>
                      <a:pt x="71" y="175"/>
                      <a:pt x="71" y="176"/>
                      <a:pt x="71" y="176"/>
                    </a:cubicBezTo>
                    <a:cubicBezTo>
                      <a:pt x="71" y="177"/>
                      <a:pt x="70" y="177"/>
                      <a:pt x="70" y="177"/>
                    </a:cubicBezTo>
                    <a:cubicBezTo>
                      <a:pt x="70" y="178"/>
                      <a:pt x="69" y="178"/>
                      <a:pt x="69" y="179"/>
                    </a:cubicBezTo>
                    <a:cubicBezTo>
                      <a:pt x="68" y="181"/>
                      <a:pt x="67" y="183"/>
                      <a:pt x="65" y="185"/>
                    </a:cubicBezTo>
                    <a:cubicBezTo>
                      <a:pt x="65" y="185"/>
                      <a:pt x="65" y="185"/>
                      <a:pt x="65" y="185"/>
                    </a:cubicBezTo>
                    <a:cubicBezTo>
                      <a:pt x="65" y="185"/>
                      <a:pt x="65" y="186"/>
                      <a:pt x="65" y="186"/>
                    </a:cubicBezTo>
                    <a:cubicBezTo>
                      <a:pt x="64" y="187"/>
                      <a:pt x="63" y="188"/>
                      <a:pt x="62" y="190"/>
                    </a:cubicBezTo>
                    <a:cubicBezTo>
                      <a:pt x="62" y="190"/>
                      <a:pt x="62" y="190"/>
                      <a:pt x="62" y="190"/>
                    </a:cubicBezTo>
                    <a:cubicBezTo>
                      <a:pt x="61" y="192"/>
                      <a:pt x="60" y="194"/>
                      <a:pt x="59" y="195"/>
                    </a:cubicBezTo>
                    <a:cubicBezTo>
                      <a:pt x="59" y="195"/>
                      <a:pt x="59" y="196"/>
                      <a:pt x="59" y="196"/>
                    </a:cubicBezTo>
                    <a:cubicBezTo>
                      <a:pt x="58" y="197"/>
                      <a:pt x="57" y="199"/>
                      <a:pt x="57" y="200"/>
                    </a:cubicBezTo>
                    <a:cubicBezTo>
                      <a:pt x="57" y="200"/>
                      <a:pt x="56" y="201"/>
                      <a:pt x="56" y="201"/>
                    </a:cubicBezTo>
                    <a:cubicBezTo>
                      <a:pt x="56" y="202"/>
                      <a:pt x="55" y="203"/>
                      <a:pt x="55" y="204"/>
                    </a:cubicBezTo>
                    <a:cubicBezTo>
                      <a:pt x="54" y="204"/>
                      <a:pt x="54" y="205"/>
                      <a:pt x="54" y="206"/>
                    </a:cubicBezTo>
                    <a:cubicBezTo>
                      <a:pt x="54" y="206"/>
                      <a:pt x="53" y="206"/>
                      <a:pt x="53" y="206"/>
                    </a:cubicBezTo>
                    <a:cubicBezTo>
                      <a:pt x="53" y="208"/>
                      <a:pt x="52" y="209"/>
                      <a:pt x="51" y="211"/>
                    </a:cubicBezTo>
                    <a:cubicBezTo>
                      <a:pt x="51" y="211"/>
                      <a:pt x="51" y="211"/>
                      <a:pt x="51" y="212"/>
                    </a:cubicBezTo>
                    <a:cubicBezTo>
                      <a:pt x="49" y="215"/>
                      <a:pt x="47" y="218"/>
                      <a:pt x="46" y="221"/>
                    </a:cubicBezTo>
                    <a:cubicBezTo>
                      <a:pt x="46" y="222"/>
                      <a:pt x="45" y="222"/>
                      <a:pt x="45" y="222"/>
                    </a:cubicBezTo>
                    <a:cubicBezTo>
                      <a:pt x="44" y="224"/>
                      <a:pt x="44" y="226"/>
                      <a:pt x="43" y="227"/>
                    </a:cubicBezTo>
                    <a:cubicBezTo>
                      <a:pt x="148" y="284"/>
                      <a:pt x="148" y="284"/>
                      <a:pt x="148" y="284"/>
                    </a:cubicBezTo>
                    <a:cubicBezTo>
                      <a:pt x="149" y="283"/>
                      <a:pt x="149" y="281"/>
                      <a:pt x="150" y="279"/>
                    </a:cubicBezTo>
                    <a:cubicBezTo>
                      <a:pt x="150" y="279"/>
                      <a:pt x="150" y="279"/>
                      <a:pt x="151" y="278"/>
                    </a:cubicBezTo>
                    <a:cubicBezTo>
                      <a:pt x="152" y="275"/>
                      <a:pt x="154" y="272"/>
                      <a:pt x="155" y="269"/>
                    </a:cubicBezTo>
                    <a:cubicBezTo>
                      <a:pt x="156" y="268"/>
                      <a:pt x="156" y="268"/>
                      <a:pt x="156" y="268"/>
                    </a:cubicBezTo>
                    <a:cubicBezTo>
                      <a:pt x="157" y="266"/>
                      <a:pt x="157" y="265"/>
                      <a:pt x="158" y="263"/>
                    </a:cubicBezTo>
                    <a:cubicBezTo>
                      <a:pt x="158" y="263"/>
                      <a:pt x="158" y="263"/>
                      <a:pt x="159" y="263"/>
                    </a:cubicBezTo>
                    <a:cubicBezTo>
                      <a:pt x="159" y="261"/>
                      <a:pt x="160" y="260"/>
                      <a:pt x="161" y="258"/>
                    </a:cubicBezTo>
                    <a:cubicBezTo>
                      <a:pt x="161" y="258"/>
                      <a:pt x="161" y="257"/>
                      <a:pt x="162" y="257"/>
                    </a:cubicBezTo>
                    <a:cubicBezTo>
                      <a:pt x="162" y="256"/>
                      <a:pt x="163" y="254"/>
                      <a:pt x="164" y="253"/>
                    </a:cubicBezTo>
                    <a:cubicBezTo>
                      <a:pt x="164" y="253"/>
                      <a:pt x="164" y="252"/>
                      <a:pt x="164" y="252"/>
                    </a:cubicBezTo>
                    <a:cubicBezTo>
                      <a:pt x="165" y="251"/>
                      <a:pt x="166" y="249"/>
                      <a:pt x="167" y="247"/>
                    </a:cubicBezTo>
                    <a:cubicBezTo>
                      <a:pt x="167" y="247"/>
                      <a:pt x="167" y="247"/>
                      <a:pt x="167" y="247"/>
                    </a:cubicBezTo>
                    <a:cubicBezTo>
                      <a:pt x="168" y="246"/>
                      <a:pt x="169" y="244"/>
                      <a:pt x="170" y="243"/>
                    </a:cubicBezTo>
                    <a:cubicBezTo>
                      <a:pt x="170" y="243"/>
                      <a:pt x="170" y="242"/>
                      <a:pt x="170" y="242"/>
                    </a:cubicBezTo>
                    <a:cubicBezTo>
                      <a:pt x="170" y="242"/>
                      <a:pt x="170" y="242"/>
                      <a:pt x="170" y="242"/>
                    </a:cubicBezTo>
                    <a:cubicBezTo>
                      <a:pt x="171" y="240"/>
                      <a:pt x="173" y="238"/>
                      <a:pt x="174" y="236"/>
                    </a:cubicBezTo>
                    <a:cubicBezTo>
                      <a:pt x="174" y="235"/>
                      <a:pt x="175" y="235"/>
                      <a:pt x="175" y="234"/>
                    </a:cubicBezTo>
                    <a:cubicBezTo>
                      <a:pt x="175" y="234"/>
                      <a:pt x="175" y="234"/>
                      <a:pt x="176" y="233"/>
                    </a:cubicBezTo>
                    <a:cubicBezTo>
                      <a:pt x="176" y="233"/>
                      <a:pt x="176" y="232"/>
                      <a:pt x="176" y="232"/>
                    </a:cubicBezTo>
                    <a:cubicBezTo>
                      <a:pt x="177" y="231"/>
                      <a:pt x="178" y="230"/>
                      <a:pt x="178" y="229"/>
                    </a:cubicBezTo>
                    <a:cubicBezTo>
                      <a:pt x="179" y="229"/>
                      <a:pt x="179" y="228"/>
                      <a:pt x="179" y="228"/>
                    </a:cubicBezTo>
                    <a:cubicBezTo>
                      <a:pt x="180" y="227"/>
                      <a:pt x="180" y="226"/>
                      <a:pt x="181" y="225"/>
                    </a:cubicBezTo>
                    <a:cubicBezTo>
                      <a:pt x="181" y="224"/>
                      <a:pt x="181" y="224"/>
                      <a:pt x="181" y="224"/>
                    </a:cubicBezTo>
                    <a:cubicBezTo>
                      <a:pt x="182" y="223"/>
                      <a:pt x="183" y="222"/>
                      <a:pt x="184" y="220"/>
                    </a:cubicBezTo>
                    <a:cubicBezTo>
                      <a:pt x="185" y="219"/>
                      <a:pt x="186" y="218"/>
                      <a:pt x="187" y="216"/>
                    </a:cubicBezTo>
                    <a:cubicBezTo>
                      <a:pt x="187" y="215"/>
                      <a:pt x="188" y="214"/>
                      <a:pt x="189" y="213"/>
                    </a:cubicBezTo>
                    <a:cubicBezTo>
                      <a:pt x="190" y="212"/>
                      <a:pt x="191" y="211"/>
                      <a:pt x="192" y="209"/>
                    </a:cubicBezTo>
                    <a:cubicBezTo>
                      <a:pt x="192" y="209"/>
                      <a:pt x="192" y="209"/>
                      <a:pt x="192" y="208"/>
                    </a:cubicBezTo>
                    <a:cubicBezTo>
                      <a:pt x="193" y="207"/>
                      <a:pt x="194" y="206"/>
                      <a:pt x="194" y="206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7" y="202"/>
                      <a:pt x="200" y="199"/>
                      <a:pt x="202" y="196"/>
                    </a:cubicBezTo>
                    <a:cubicBezTo>
                      <a:pt x="202" y="195"/>
                      <a:pt x="203" y="194"/>
                      <a:pt x="203" y="194"/>
                    </a:cubicBezTo>
                    <a:cubicBezTo>
                      <a:pt x="204" y="193"/>
                      <a:pt x="204" y="193"/>
                      <a:pt x="204" y="193"/>
                    </a:cubicBezTo>
                    <a:cubicBezTo>
                      <a:pt x="204" y="192"/>
                      <a:pt x="205" y="192"/>
                      <a:pt x="206" y="191"/>
                    </a:cubicBezTo>
                    <a:cubicBezTo>
                      <a:pt x="206" y="190"/>
                      <a:pt x="206" y="190"/>
                      <a:pt x="206" y="190"/>
                    </a:cubicBezTo>
                    <a:cubicBezTo>
                      <a:pt x="207" y="189"/>
                      <a:pt x="208" y="188"/>
                      <a:pt x="208" y="187"/>
                    </a:cubicBezTo>
                    <a:cubicBezTo>
                      <a:pt x="210" y="186"/>
                      <a:pt x="211" y="185"/>
                      <a:pt x="212" y="183"/>
                    </a:cubicBezTo>
                    <a:cubicBezTo>
                      <a:pt x="212" y="183"/>
                      <a:pt x="212" y="183"/>
                      <a:pt x="212" y="183"/>
                    </a:cubicBezTo>
                    <a:cubicBezTo>
                      <a:pt x="213" y="182"/>
                      <a:pt x="214" y="180"/>
                      <a:pt x="215" y="179"/>
                    </a:cubicBezTo>
                    <a:cubicBezTo>
                      <a:pt x="215" y="179"/>
                      <a:pt x="216" y="179"/>
                      <a:pt x="216" y="179"/>
                    </a:cubicBezTo>
                    <a:cubicBezTo>
                      <a:pt x="218" y="176"/>
                      <a:pt x="220" y="173"/>
                      <a:pt x="223" y="171"/>
                    </a:cubicBezTo>
                    <a:cubicBezTo>
                      <a:pt x="224" y="169"/>
                      <a:pt x="225" y="168"/>
                      <a:pt x="227" y="166"/>
                    </a:cubicBezTo>
                    <a:cubicBezTo>
                      <a:pt x="228" y="165"/>
                      <a:pt x="229" y="164"/>
                      <a:pt x="230" y="162"/>
                    </a:cubicBezTo>
                    <a:cubicBezTo>
                      <a:pt x="231" y="162"/>
                      <a:pt x="232" y="161"/>
                      <a:pt x="233" y="160"/>
                    </a:cubicBezTo>
                    <a:cubicBezTo>
                      <a:pt x="234" y="159"/>
                      <a:pt x="234" y="158"/>
                      <a:pt x="235" y="157"/>
                    </a:cubicBezTo>
                    <a:cubicBezTo>
                      <a:pt x="236" y="157"/>
                      <a:pt x="236" y="157"/>
                      <a:pt x="236" y="157"/>
                    </a:cubicBezTo>
                    <a:cubicBezTo>
                      <a:pt x="237" y="156"/>
                      <a:pt x="237" y="155"/>
                      <a:pt x="238" y="154"/>
                    </a:cubicBezTo>
                    <a:cubicBezTo>
                      <a:pt x="239" y="154"/>
                      <a:pt x="240" y="153"/>
                      <a:pt x="240" y="152"/>
                    </a:cubicBezTo>
                    <a:cubicBezTo>
                      <a:pt x="243" y="150"/>
                      <a:pt x="245" y="148"/>
                      <a:pt x="248" y="145"/>
                    </a:cubicBezTo>
                    <a:cubicBezTo>
                      <a:pt x="248" y="145"/>
                      <a:pt x="248" y="145"/>
                      <a:pt x="248" y="145"/>
                    </a:cubicBezTo>
                    <a:cubicBezTo>
                      <a:pt x="249" y="144"/>
                      <a:pt x="250" y="143"/>
                      <a:pt x="251" y="142"/>
                    </a:cubicBezTo>
                    <a:cubicBezTo>
                      <a:pt x="252" y="142"/>
                      <a:pt x="252" y="141"/>
                      <a:pt x="252" y="141"/>
                    </a:cubicBezTo>
                    <a:cubicBezTo>
                      <a:pt x="253" y="140"/>
                      <a:pt x="255" y="139"/>
                      <a:pt x="256" y="138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0" y="81"/>
                      <a:pt x="150" y="82"/>
                      <a:pt x="149" y="83"/>
                    </a:cubicBezTo>
                    <a:close/>
                    <a:moveTo>
                      <a:pt x="106" y="465"/>
                    </a:moveTo>
                    <a:cubicBezTo>
                      <a:pt x="106" y="464"/>
                      <a:pt x="106" y="463"/>
                      <a:pt x="106" y="461"/>
                    </a:cubicBezTo>
                    <a:cubicBezTo>
                      <a:pt x="106" y="460"/>
                      <a:pt x="106" y="459"/>
                      <a:pt x="106" y="457"/>
                    </a:cubicBezTo>
                    <a:cubicBezTo>
                      <a:pt x="106" y="456"/>
                      <a:pt x="106" y="454"/>
                      <a:pt x="106" y="453"/>
                    </a:cubicBezTo>
                    <a:cubicBezTo>
                      <a:pt x="106" y="452"/>
                      <a:pt x="106" y="450"/>
                      <a:pt x="106" y="449"/>
                    </a:cubicBezTo>
                    <a:cubicBezTo>
                      <a:pt x="106" y="448"/>
                      <a:pt x="106" y="447"/>
                      <a:pt x="106" y="446"/>
                    </a:cubicBezTo>
                    <a:cubicBezTo>
                      <a:pt x="106" y="444"/>
                      <a:pt x="106" y="442"/>
                      <a:pt x="107" y="440"/>
                    </a:cubicBezTo>
                    <a:cubicBezTo>
                      <a:pt x="107" y="437"/>
                      <a:pt x="107" y="435"/>
                      <a:pt x="107" y="433"/>
                    </a:cubicBezTo>
                    <a:cubicBezTo>
                      <a:pt x="107" y="431"/>
                      <a:pt x="108" y="429"/>
                      <a:pt x="108" y="427"/>
                    </a:cubicBezTo>
                    <a:cubicBezTo>
                      <a:pt x="108" y="426"/>
                      <a:pt x="108" y="426"/>
                      <a:pt x="108" y="425"/>
                    </a:cubicBezTo>
                    <a:cubicBezTo>
                      <a:pt x="108" y="423"/>
                      <a:pt x="108" y="421"/>
                      <a:pt x="109" y="419"/>
                    </a:cubicBezTo>
                    <a:cubicBezTo>
                      <a:pt x="109" y="416"/>
                      <a:pt x="109" y="414"/>
                      <a:pt x="109" y="412"/>
                    </a:cubicBezTo>
                    <a:cubicBezTo>
                      <a:pt x="110" y="410"/>
                      <a:pt x="110" y="408"/>
                      <a:pt x="110" y="406"/>
                    </a:cubicBezTo>
                    <a:cubicBezTo>
                      <a:pt x="111" y="403"/>
                      <a:pt x="111" y="401"/>
                      <a:pt x="112" y="399"/>
                    </a:cubicBezTo>
                    <a:cubicBezTo>
                      <a:pt x="112" y="393"/>
                      <a:pt x="113" y="389"/>
                      <a:pt x="114" y="385"/>
                    </a:cubicBezTo>
                    <a:cubicBezTo>
                      <a:pt x="115" y="382"/>
                      <a:pt x="115" y="380"/>
                      <a:pt x="116" y="378"/>
                    </a:cubicBezTo>
                    <a:cubicBezTo>
                      <a:pt x="116" y="375"/>
                      <a:pt x="117" y="373"/>
                      <a:pt x="117" y="371"/>
                    </a:cubicBezTo>
                    <a:cubicBezTo>
                      <a:pt x="118" y="368"/>
                      <a:pt x="118" y="366"/>
                      <a:pt x="119" y="364"/>
                    </a:cubicBezTo>
                    <a:cubicBezTo>
                      <a:pt x="120" y="362"/>
                      <a:pt x="120" y="360"/>
                      <a:pt x="121" y="358"/>
                    </a:cubicBezTo>
                    <a:cubicBezTo>
                      <a:pt x="122" y="355"/>
                      <a:pt x="122" y="353"/>
                      <a:pt x="123" y="351"/>
                    </a:cubicBezTo>
                    <a:cubicBezTo>
                      <a:pt x="123" y="348"/>
                      <a:pt x="124" y="346"/>
                      <a:pt x="125" y="344"/>
                    </a:cubicBezTo>
                    <a:cubicBezTo>
                      <a:pt x="125" y="341"/>
                      <a:pt x="126" y="339"/>
                      <a:pt x="127" y="338"/>
                    </a:cubicBezTo>
                    <a:cubicBezTo>
                      <a:pt x="22" y="280"/>
                      <a:pt x="22" y="280"/>
                      <a:pt x="22" y="280"/>
                    </a:cubicBezTo>
                    <a:cubicBezTo>
                      <a:pt x="21" y="282"/>
                      <a:pt x="21" y="284"/>
                      <a:pt x="20" y="287"/>
                    </a:cubicBezTo>
                    <a:cubicBezTo>
                      <a:pt x="19" y="289"/>
                      <a:pt x="19" y="291"/>
                      <a:pt x="18" y="293"/>
                    </a:cubicBezTo>
                    <a:cubicBezTo>
                      <a:pt x="17" y="296"/>
                      <a:pt x="17" y="298"/>
                      <a:pt x="16" y="301"/>
                    </a:cubicBezTo>
                    <a:cubicBezTo>
                      <a:pt x="15" y="303"/>
                      <a:pt x="15" y="305"/>
                      <a:pt x="14" y="307"/>
                    </a:cubicBezTo>
                    <a:cubicBezTo>
                      <a:pt x="14" y="309"/>
                      <a:pt x="13" y="311"/>
                      <a:pt x="12" y="314"/>
                    </a:cubicBezTo>
                    <a:cubicBezTo>
                      <a:pt x="12" y="316"/>
                      <a:pt x="11" y="318"/>
                      <a:pt x="11" y="321"/>
                    </a:cubicBezTo>
                    <a:cubicBezTo>
                      <a:pt x="10" y="323"/>
                      <a:pt x="10" y="325"/>
                      <a:pt x="9" y="328"/>
                    </a:cubicBezTo>
                    <a:cubicBezTo>
                      <a:pt x="8" y="332"/>
                      <a:pt x="8" y="336"/>
                      <a:pt x="7" y="342"/>
                    </a:cubicBezTo>
                    <a:cubicBezTo>
                      <a:pt x="6" y="344"/>
                      <a:pt x="6" y="346"/>
                      <a:pt x="6" y="349"/>
                    </a:cubicBezTo>
                    <a:cubicBezTo>
                      <a:pt x="5" y="351"/>
                      <a:pt x="5" y="353"/>
                      <a:pt x="5" y="355"/>
                    </a:cubicBezTo>
                    <a:cubicBezTo>
                      <a:pt x="4" y="357"/>
                      <a:pt x="4" y="359"/>
                      <a:pt x="4" y="362"/>
                    </a:cubicBezTo>
                    <a:cubicBezTo>
                      <a:pt x="3" y="364"/>
                      <a:pt x="3" y="366"/>
                      <a:pt x="3" y="368"/>
                    </a:cubicBezTo>
                    <a:cubicBezTo>
                      <a:pt x="3" y="369"/>
                      <a:pt x="3" y="369"/>
                      <a:pt x="3" y="370"/>
                    </a:cubicBezTo>
                    <a:cubicBezTo>
                      <a:pt x="3" y="372"/>
                      <a:pt x="2" y="374"/>
                      <a:pt x="2" y="376"/>
                    </a:cubicBezTo>
                    <a:cubicBezTo>
                      <a:pt x="2" y="378"/>
                      <a:pt x="2" y="380"/>
                      <a:pt x="2" y="383"/>
                    </a:cubicBezTo>
                    <a:cubicBezTo>
                      <a:pt x="2" y="385"/>
                      <a:pt x="1" y="387"/>
                      <a:pt x="1" y="389"/>
                    </a:cubicBezTo>
                    <a:cubicBezTo>
                      <a:pt x="1" y="390"/>
                      <a:pt x="1" y="391"/>
                      <a:pt x="1" y="392"/>
                    </a:cubicBezTo>
                    <a:cubicBezTo>
                      <a:pt x="1" y="393"/>
                      <a:pt x="1" y="395"/>
                      <a:pt x="1" y="396"/>
                    </a:cubicBezTo>
                    <a:cubicBezTo>
                      <a:pt x="1" y="397"/>
                      <a:pt x="1" y="399"/>
                      <a:pt x="1" y="400"/>
                    </a:cubicBezTo>
                    <a:cubicBezTo>
                      <a:pt x="1" y="402"/>
                      <a:pt x="1" y="403"/>
                      <a:pt x="1" y="404"/>
                    </a:cubicBezTo>
                    <a:cubicBezTo>
                      <a:pt x="1" y="406"/>
                      <a:pt x="1" y="407"/>
                      <a:pt x="1" y="408"/>
                    </a:cubicBezTo>
                    <a:cubicBezTo>
                      <a:pt x="0" y="515"/>
                      <a:pt x="45" y="597"/>
                      <a:pt x="114" y="634"/>
                    </a:cubicBezTo>
                    <a:cubicBezTo>
                      <a:pt x="219" y="691"/>
                      <a:pt x="219" y="691"/>
                      <a:pt x="219" y="691"/>
                    </a:cubicBezTo>
                    <a:cubicBezTo>
                      <a:pt x="150" y="654"/>
                      <a:pt x="105" y="572"/>
                      <a:pt x="106" y="465"/>
                    </a:cubicBezTo>
                    <a:close/>
                    <a:moveTo>
                      <a:pt x="127" y="335"/>
                    </a:moveTo>
                    <a:cubicBezTo>
                      <a:pt x="128" y="335"/>
                      <a:pt x="128" y="335"/>
                      <a:pt x="128" y="335"/>
                    </a:cubicBezTo>
                    <a:cubicBezTo>
                      <a:pt x="128" y="334"/>
                      <a:pt x="128" y="332"/>
                      <a:pt x="129" y="331"/>
                    </a:cubicBezTo>
                    <a:cubicBezTo>
                      <a:pt x="129" y="330"/>
                      <a:pt x="130" y="329"/>
                      <a:pt x="130" y="328"/>
                    </a:cubicBezTo>
                    <a:cubicBezTo>
                      <a:pt x="131" y="325"/>
                      <a:pt x="132" y="321"/>
                      <a:pt x="134" y="318"/>
                    </a:cubicBezTo>
                    <a:cubicBezTo>
                      <a:pt x="134" y="318"/>
                      <a:pt x="134" y="317"/>
                      <a:pt x="134" y="317"/>
                    </a:cubicBezTo>
                    <a:cubicBezTo>
                      <a:pt x="135" y="314"/>
                      <a:pt x="137" y="310"/>
                      <a:pt x="138" y="307"/>
                    </a:cubicBezTo>
                    <a:cubicBezTo>
                      <a:pt x="138" y="306"/>
                      <a:pt x="138" y="306"/>
                      <a:pt x="138" y="306"/>
                    </a:cubicBezTo>
                    <a:cubicBezTo>
                      <a:pt x="139" y="304"/>
                      <a:pt x="140" y="303"/>
                      <a:pt x="140" y="301"/>
                    </a:cubicBezTo>
                    <a:cubicBezTo>
                      <a:pt x="140" y="301"/>
                      <a:pt x="140" y="301"/>
                      <a:pt x="141" y="301"/>
                    </a:cubicBezTo>
                    <a:cubicBezTo>
                      <a:pt x="141" y="299"/>
                      <a:pt x="142" y="297"/>
                      <a:pt x="143" y="295"/>
                    </a:cubicBezTo>
                    <a:cubicBezTo>
                      <a:pt x="143" y="295"/>
                      <a:pt x="143" y="295"/>
                      <a:pt x="143" y="295"/>
                    </a:cubicBezTo>
                    <a:cubicBezTo>
                      <a:pt x="144" y="293"/>
                      <a:pt x="144" y="292"/>
                      <a:pt x="145" y="290"/>
                    </a:cubicBezTo>
                    <a:cubicBezTo>
                      <a:pt x="145" y="290"/>
                      <a:pt x="145" y="290"/>
                      <a:pt x="145" y="289"/>
                    </a:cubicBezTo>
                    <a:cubicBezTo>
                      <a:pt x="146" y="288"/>
                      <a:pt x="147" y="286"/>
                      <a:pt x="148" y="284"/>
                    </a:cubicBezTo>
                    <a:cubicBezTo>
                      <a:pt x="43" y="227"/>
                      <a:pt x="43" y="227"/>
                      <a:pt x="43" y="227"/>
                    </a:cubicBezTo>
                    <a:cubicBezTo>
                      <a:pt x="42" y="229"/>
                      <a:pt x="41" y="231"/>
                      <a:pt x="41" y="232"/>
                    </a:cubicBezTo>
                    <a:cubicBezTo>
                      <a:pt x="40" y="233"/>
                      <a:pt x="40" y="233"/>
                      <a:pt x="40" y="233"/>
                    </a:cubicBezTo>
                    <a:cubicBezTo>
                      <a:pt x="39" y="235"/>
                      <a:pt x="39" y="236"/>
                      <a:pt x="38" y="238"/>
                    </a:cubicBezTo>
                    <a:cubicBezTo>
                      <a:pt x="38" y="238"/>
                      <a:pt x="38" y="238"/>
                      <a:pt x="38" y="238"/>
                    </a:cubicBezTo>
                    <a:cubicBezTo>
                      <a:pt x="37" y="240"/>
                      <a:pt x="36" y="242"/>
                      <a:pt x="36" y="244"/>
                    </a:cubicBezTo>
                    <a:cubicBezTo>
                      <a:pt x="36" y="244"/>
                      <a:pt x="36" y="244"/>
                      <a:pt x="35" y="244"/>
                    </a:cubicBezTo>
                    <a:cubicBezTo>
                      <a:pt x="35" y="246"/>
                      <a:pt x="34" y="247"/>
                      <a:pt x="33" y="249"/>
                    </a:cubicBezTo>
                    <a:cubicBezTo>
                      <a:pt x="33" y="249"/>
                      <a:pt x="33" y="249"/>
                      <a:pt x="33" y="250"/>
                    </a:cubicBezTo>
                    <a:cubicBezTo>
                      <a:pt x="32" y="253"/>
                      <a:pt x="30" y="256"/>
                      <a:pt x="29" y="260"/>
                    </a:cubicBezTo>
                    <a:cubicBezTo>
                      <a:pt x="29" y="260"/>
                      <a:pt x="29" y="261"/>
                      <a:pt x="29" y="261"/>
                    </a:cubicBezTo>
                    <a:cubicBezTo>
                      <a:pt x="28" y="262"/>
                      <a:pt x="28" y="263"/>
                      <a:pt x="28" y="264"/>
                    </a:cubicBezTo>
                    <a:cubicBezTo>
                      <a:pt x="27" y="266"/>
                      <a:pt x="26" y="269"/>
                      <a:pt x="25" y="271"/>
                    </a:cubicBezTo>
                    <a:cubicBezTo>
                      <a:pt x="25" y="272"/>
                      <a:pt x="24" y="273"/>
                      <a:pt x="24" y="274"/>
                    </a:cubicBezTo>
                    <a:cubicBezTo>
                      <a:pt x="24" y="275"/>
                      <a:pt x="23" y="276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2" y="279"/>
                      <a:pt x="22" y="279"/>
                      <a:pt x="22" y="280"/>
                    </a:cubicBezTo>
                    <a:cubicBezTo>
                      <a:pt x="127" y="337"/>
                      <a:pt x="127" y="337"/>
                      <a:pt x="127" y="337"/>
                    </a:cubicBezTo>
                    <a:cubicBezTo>
                      <a:pt x="127" y="336"/>
                      <a:pt x="127" y="336"/>
                      <a:pt x="127" y="33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53565BC6-2855-8E8D-1CB6-0C2F33BEA3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9253" y="3196885"/>
                <a:ext cx="1062678" cy="1224564"/>
              </a:xfrm>
              <a:custGeom>
                <a:avLst/>
                <a:gdLst>
                  <a:gd name="T0" fmla="*/ 467 w 467"/>
                  <a:gd name="T1" fmla="*/ 213 h 538"/>
                  <a:gd name="T2" fmla="*/ 466 w 467"/>
                  <a:gd name="T3" fmla="*/ 206 h 538"/>
                  <a:gd name="T4" fmla="*/ 465 w 467"/>
                  <a:gd name="T5" fmla="*/ 198 h 538"/>
                  <a:gd name="T6" fmla="*/ 464 w 467"/>
                  <a:gd name="T7" fmla="*/ 189 h 538"/>
                  <a:gd name="T8" fmla="*/ 463 w 467"/>
                  <a:gd name="T9" fmla="*/ 180 h 538"/>
                  <a:gd name="T10" fmla="*/ 461 w 467"/>
                  <a:gd name="T11" fmla="*/ 172 h 538"/>
                  <a:gd name="T12" fmla="*/ 459 w 467"/>
                  <a:gd name="T13" fmla="*/ 162 h 538"/>
                  <a:gd name="T14" fmla="*/ 457 w 467"/>
                  <a:gd name="T15" fmla="*/ 156 h 538"/>
                  <a:gd name="T16" fmla="*/ 455 w 467"/>
                  <a:gd name="T17" fmla="*/ 151 h 538"/>
                  <a:gd name="T18" fmla="*/ 452 w 467"/>
                  <a:gd name="T19" fmla="*/ 141 h 538"/>
                  <a:gd name="T20" fmla="*/ 448 w 467"/>
                  <a:gd name="T21" fmla="*/ 133 h 538"/>
                  <a:gd name="T22" fmla="*/ 445 w 467"/>
                  <a:gd name="T23" fmla="*/ 126 h 538"/>
                  <a:gd name="T24" fmla="*/ 438 w 467"/>
                  <a:gd name="T25" fmla="*/ 113 h 538"/>
                  <a:gd name="T26" fmla="*/ 436 w 467"/>
                  <a:gd name="T27" fmla="*/ 109 h 538"/>
                  <a:gd name="T28" fmla="*/ 431 w 467"/>
                  <a:gd name="T29" fmla="*/ 102 h 538"/>
                  <a:gd name="T30" fmla="*/ 425 w 467"/>
                  <a:gd name="T31" fmla="*/ 95 h 538"/>
                  <a:gd name="T32" fmla="*/ 415 w 467"/>
                  <a:gd name="T33" fmla="*/ 83 h 538"/>
                  <a:gd name="T34" fmla="*/ 397 w 467"/>
                  <a:gd name="T35" fmla="*/ 67 h 538"/>
                  <a:gd name="T36" fmla="*/ 276 w 467"/>
                  <a:gd name="T37" fmla="*/ 0 h 538"/>
                  <a:gd name="T38" fmla="*/ 311 w 467"/>
                  <a:gd name="T39" fmla="*/ 27 h 538"/>
                  <a:gd name="T40" fmla="*/ 328 w 467"/>
                  <a:gd name="T41" fmla="*/ 48 h 538"/>
                  <a:gd name="T42" fmla="*/ 340 w 467"/>
                  <a:gd name="T43" fmla="*/ 69 h 538"/>
                  <a:gd name="T44" fmla="*/ 351 w 467"/>
                  <a:gd name="T45" fmla="*/ 96 h 538"/>
                  <a:gd name="T46" fmla="*/ 361 w 467"/>
                  <a:gd name="T47" fmla="*/ 141 h 538"/>
                  <a:gd name="T48" fmla="*/ 360 w 467"/>
                  <a:gd name="T49" fmla="*/ 209 h 538"/>
                  <a:gd name="T50" fmla="*/ 342 w 467"/>
                  <a:gd name="T51" fmla="*/ 280 h 538"/>
                  <a:gd name="T52" fmla="*/ 313 w 467"/>
                  <a:gd name="T53" fmla="*/ 341 h 538"/>
                  <a:gd name="T54" fmla="*/ 278 w 467"/>
                  <a:gd name="T55" fmla="*/ 390 h 538"/>
                  <a:gd name="T56" fmla="*/ 225 w 467"/>
                  <a:gd name="T57" fmla="*/ 438 h 538"/>
                  <a:gd name="T58" fmla="*/ 188 w 467"/>
                  <a:gd name="T59" fmla="*/ 460 h 538"/>
                  <a:gd name="T60" fmla="*/ 77 w 467"/>
                  <a:gd name="T61" fmla="*/ 479 h 538"/>
                  <a:gd name="T62" fmla="*/ 37 w 467"/>
                  <a:gd name="T63" fmla="*/ 466 h 538"/>
                  <a:gd name="T64" fmla="*/ 143 w 467"/>
                  <a:gd name="T65" fmla="*/ 524 h 538"/>
                  <a:gd name="T66" fmla="*/ 170 w 467"/>
                  <a:gd name="T67" fmla="*/ 533 h 538"/>
                  <a:gd name="T68" fmla="*/ 187 w 467"/>
                  <a:gd name="T69" fmla="*/ 537 h 538"/>
                  <a:gd name="T70" fmla="*/ 232 w 467"/>
                  <a:gd name="T71" fmla="*/ 537 h 538"/>
                  <a:gd name="T72" fmla="*/ 249 w 467"/>
                  <a:gd name="T73" fmla="*/ 533 h 538"/>
                  <a:gd name="T74" fmla="*/ 264 w 467"/>
                  <a:gd name="T75" fmla="*/ 529 h 538"/>
                  <a:gd name="T76" fmla="*/ 275 w 467"/>
                  <a:gd name="T77" fmla="*/ 525 h 538"/>
                  <a:gd name="T78" fmla="*/ 284 w 467"/>
                  <a:gd name="T79" fmla="*/ 522 h 538"/>
                  <a:gd name="T80" fmla="*/ 291 w 467"/>
                  <a:gd name="T81" fmla="*/ 519 h 538"/>
                  <a:gd name="T82" fmla="*/ 298 w 467"/>
                  <a:gd name="T83" fmla="*/ 515 h 538"/>
                  <a:gd name="T84" fmla="*/ 306 w 467"/>
                  <a:gd name="T85" fmla="*/ 511 h 538"/>
                  <a:gd name="T86" fmla="*/ 317 w 467"/>
                  <a:gd name="T87" fmla="*/ 504 h 538"/>
                  <a:gd name="T88" fmla="*/ 326 w 467"/>
                  <a:gd name="T89" fmla="*/ 498 h 538"/>
                  <a:gd name="T90" fmla="*/ 355 w 467"/>
                  <a:gd name="T91" fmla="*/ 475 h 538"/>
                  <a:gd name="T92" fmla="*/ 374 w 467"/>
                  <a:gd name="T93" fmla="*/ 457 h 538"/>
                  <a:gd name="T94" fmla="*/ 383 w 467"/>
                  <a:gd name="T95" fmla="*/ 447 h 538"/>
                  <a:gd name="T96" fmla="*/ 390 w 467"/>
                  <a:gd name="T97" fmla="*/ 438 h 538"/>
                  <a:gd name="T98" fmla="*/ 396 w 467"/>
                  <a:gd name="T99" fmla="*/ 430 h 538"/>
                  <a:gd name="T100" fmla="*/ 404 w 467"/>
                  <a:gd name="T101" fmla="*/ 420 h 538"/>
                  <a:gd name="T102" fmla="*/ 413 w 467"/>
                  <a:gd name="T103" fmla="*/ 406 h 538"/>
                  <a:gd name="T104" fmla="*/ 418 w 467"/>
                  <a:gd name="T105" fmla="*/ 398 h 538"/>
                  <a:gd name="T106" fmla="*/ 424 w 467"/>
                  <a:gd name="T107" fmla="*/ 388 h 538"/>
                  <a:gd name="T108" fmla="*/ 442 w 467"/>
                  <a:gd name="T109" fmla="*/ 349 h 538"/>
                  <a:gd name="T110" fmla="*/ 444 w 467"/>
                  <a:gd name="T111" fmla="*/ 345 h 538"/>
                  <a:gd name="T112" fmla="*/ 451 w 467"/>
                  <a:gd name="T113" fmla="*/ 325 h 538"/>
                  <a:gd name="T114" fmla="*/ 464 w 467"/>
                  <a:gd name="T115" fmla="*/ 272 h 538"/>
                  <a:gd name="T116" fmla="*/ 465 w 467"/>
                  <a:gd name="T117" fmla="*/ 258 h 538"/>
                  <a:gd name="T118" fmla="*/ 467 w 467"/>
                  <a:gd name="T119" fmla="*/ 234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7" h="538">
                    <a:moveTo>
                      <a:pt x="467" y="226"/>
                    </a:moveTo>
                    <a:cubicBezTo>
                      <a:pt x="467" y="225"/>
                      <a:pt x="467" y="224"/>
                      <a:pt x="467" y="223"/>
                    </a:cubicBezTo>
                    <a:cubicBezTo>
                      <a:pt x="467" y="222"/>
                      <a:pt x="467" y="221"/>
                      <a:pt x="467" y="220"/>
                    </a:cubicBezTo>
                    <a:cubicBezTo>
                      <a:pt x="467" y="219"/>
                      <a:pt x="467" y="218"/>
                      <a:pt x="467" y="217"/>
                    </a:cubicBezTo>
                    <a:cubicBezTo>
                      <a:pt x="467" y="217"/>
                      <a:pt x="467" y="217"/>
                      <a:pt x="467" y="217"/>
                    </a:cubicBezTo>
                    <a:cubicBezTo>
                      <a:pt x="467" y="217"/>
                      <a:pt x="467" y="217"/>
                      <a:pt x="467" y="217"/>
                    </a:cubicBezTo>
                    <a:cubicBezTo>
                      <a:pt x="467" y="217"/>
                      <a:pt x="467" y="217"/>
                      <a:pt x="467" y="217"/>
                    </a:cubicBezTo>
                    <a:cubicBezTo>
                      <a:pt x="467" y="216"/>
                      <a:pt x="467" y="215"/>
                      <a:pt x="467" y="214"/>
                    </a:cubicBezTo>
                    <a:cubicBezTo>
                      <a:pt x="467" y="214"/>
                      <a:pt x="467" y="214"/>
                      <a:pt x="467" y="213"/>
                    </a:cubicBezTo>
                    <a:cubicBezTo>
                      <a:pt x="467" y="213"/>
                      <a:pt x="467" y="213"/>
                      <a:pt x="467" y="213"/>
                    </a:cubicBezTo>
                    <a:cubicBezTo>
                      <a:pt x="467" y="213"/>
                      <a:pt x="467" y="213"/>
                      <a:pt x="467" y="212"/>
                    </a:cubicBezTo>
                    <a:cubicBezTo>
                      <a:pt x="467" y="212"/>
                      <a:pt x="467" y="212"/>
                      <a:pt x="467" y="212"/>
                    </a:cubicBezTo>
                    <a:cubicBezTo>
                      <a:pt x="467" y="212"/>
                      <a:pt x="467" y="212"/>
                      <a:pt x="467" y="212"/>
                    </a:cubicBezTo>
                    <a:cubicBezTo>
                      <a:pt x="467" y="211"/>
                      <a:pt x="467" y="210"/>
                      <a:pt x="466" y="210"/>
                    </a:cubicBezTo>
                    <a:cubicBezTo>
                      <a:pt x="466" y="210"/>
                      <a:pt x="466" y="210"/>
                      <a:pt x="466" y="209"/>
                    </a:cubicBezTo>
                    <a:cubicBezTo>
                      <a:pt x="466" y="209"/>
                      <a:pt x="466" y="209"/>
                      <a:pt x="466" y="209"/>
                    </a:cubicBezTo>
                    <a:cubicBezTo>
                      <a:pt x="466" y="209"/>
                      <a:pt x="466" y="209"/>
                      <a:pt x="466" y="208"/>
                    </a:cubicBezTo>
                    <a:cubicBezTo>
                      <a:pt x="466" y="208"/>
                      <a:pt x="466" y="208"/>
                      <a:pt x="466" y="208"/>
                    </a:cubicBezTo>
                    <a:cubicBezTo>
                      <a:pt x="466" y="208"/>
                      <a:pt x="466" y="208"/>
                      <a:pt x="466" y="208"/>
                    </a:cubicBezTo>
                    <a:cubicBezTo>
                      <a:pt x="466" y="207"/>
                      <a:pt x="466" y="207"/>
                      <a:pt x="466" y="206"/>
                    </a:cubicBezTo>
                    <a:cubicBezTo>
                      <a:pt x="466" y="206"/>
                      <a:pt x="466" y="206"/>
                      <a:pt x="466" y="206"/>
                    </a:cubicBezTo>
                    <a:cubicBezTo>
                      <a:pt x="466" y="206"/>
                      <a:pt x="466" y="205"/>
                      <a:pt x="466" y="205"/>
                    </a:cubicBezTo>
                    <a:cubicBezTo>
                      <a:pt x="466" y="205"/>
                      <a:pt x="466" y="205"/>
                      <a:pt x="466" y="204"/>
                    </a:cubicBezTo>
                    <a:cubicBezTo>
                      <a:pt x="466" y="204"/>
                      <a:pt x="466" y="204"/>
                      <a:pt x="466" y="204"/>
                    </a:cubicBezTo>
                    <a:cubicBezTo>
                      <a:pt x="466" y="203"/>
                      <a:pt x="466" y="203"/>
                      <a:pt x="466" y="202"/>
                    </a:cubicBezTo>
                    <a:cubicBezTo>
                      <a:pt x="466" y="202"/>
                      <a:pt x="466" y="202"/>
                      <a:pt x="466" y="202"/>
                    </a:cubicBezTo>
                    <a:cubicBezTo>
                      <a:pt x="466" y="202"/>
                      <a:pt x="466" y="201"/>
                      <a:pt x="466" y="201"/>
                    </a:cubicBezTo>
                    <a:cubicBezTo>
                      <a:pt x="466" y="201"/>
                      <a:pt x="466" y="201"/>
                      <a:pt x="466" y="201"/>
                    </a:cubicBezTo>
                    <a:cubicBezTo>
                      <a:pt x="466" y="201"/>
                      <a:pt x="466" y="201"/>
                      <a:pt x="466" y="201"/>
                    </a:cubicBezTo>
                    <a:cubicBezTo>
                      <a:pt x="466" y="200"/>
                      <a:pt x="466" y="199"/>
                      <a:pt x="465" y="198"/>
                    </a:cubicBezTo>
                    <a:cubicBezTo>
                      <a:pt x="465" y="198"/>
                      <a:pt x="465" y="198"/>
                      <a:pt x="465" y="198"/>
                    </a:cubicBezTo>
                    <a:cubicBezTo>
                      <a:pt x="465" y="198"/>
                      <a:pt x="465" y="198"/>
                      <a:pt x="465" y="198"/>
                    </a:cubicBezTo>
                    <a:cubicBezTo>
                      <a:pt x="465" y="197"/>
                      <a:pt x="465" y="197"/>
                      <a:pt x="465" y="197"/>
                    </a:cubicBezTo>
                    <a:cubicBezTo>
                      <a:pt x="465" y="197"/>
                      <a:pt x="465" y="196"/>
                      <a:pt x="465" y="196"/>
                    </a:cubicBezTo>
                    <a:cubicBezTo>
                      <a:pt x="465" y="195"/>
                      <a:pt x="465" y="194"/>
                      <a:pt x="465" y="193"/>
                    </a:cubicBezTo>
                    <a:cubicBezTo>
                      <a:pt x="465" y="192"/>
                      <a:pt x="465" y="191"/>
                      <a:pt x="465" y="191"/>
                    </a:cubicBezTo>
                    <a:cubicBezTo>
                      <a:pt x="465" y="191"/>
                      <a:pt x="465" y="191"/>
                      <a:pt x="465" y="191"/>
                    </a:cubicBezTo>
                    <a:cubicBezTo>
                      <a:pt x="465" y="191"/>
                      <a:pt x="465" y="191"/>
                      <a:pt x="465" y="191"/>
                    </a:cubicBezTo>
                    <a:cubicBezTo>
                      <a:pt x="464" y="190"/>
                      <a:pt x="464" y="190"/>
                      <a:pt x="464" y="189"/>
                    </a:cubicBezTo>
                    <a:cubicBezTo>
                      <a:pt x="464" y="189"/>
                      <a:pt x="464" y="189"/>
                      <a:pt x="464" y="189"/>
                    </a:cubicBezTo>
                    <a:cubicBezTo>
                      <a:pt x="464" y="189"/>
                      <a:pt x="464" y="189"/>
                      <a:pt x="464" y="189"/>
                    </a:cubicBezTo>
                    <a:cubicBezTo>
                      <a:pt x="464" y="189"/>
                      <a:pt x="464" y="188"/>
                      <a:pt x="464" y="187"/>
                    </a:cubicBezTo>
                    <a:cubicBezTo>
                      <a:pt x="464" y="187"/>
                      <a:pt x="464" y="187"/>
                      <a:pt x="464" y="187"/>
                    </a:cubicBezTo>
                    <a:cubicBezTo>
                      <a:pt x="464" y="187"/>
                      <a:pt x="464" y="187"/>
                      <a:pt x="464" y="187"/>
                    </a:cubicBezTo>
                    <a:cubicBezTo>
                      <a:pt x="464" y="186"/>
                      <a:pt x="464" y="186"/>
                      <a:pt x="464" y="185"/>
                    </a:cubicBezTo>
                    <a:cubicBezTo>
                      <a:pt x="464" y="185"/>
                      <a:pt x="464" y="184"/>
                      <a:pt x="463" y="183"/>
                    </a:cubicBezTo>
                    <a:cubicBezTo>
                      <a:pt x="463" y="183"/>
                      <a:pt x="463" y="183"/>
                      <a:pt x="463" y="182"/>
                    </a:cubicBezTo>
                    <a:cubicBezTo>
                      <a:pt x="463" y="182"/>
                      <a:pt x="463" y="182"/>
                      <a:pt x="463" y="182"/>
                    </a:cubicBezTo>
                    <a:cubicBezTo>
                      <a:pt x="463" y="182"/>
                      <a:pt x="463" y="182"/>
                      <a:pt x="463" y="182"/>
                    </a:cubicBezTo>
                    <a:cubicBezTo>
                      <a:pt x="463" y="181"/>
                      <a:pt x="463" y="180"/>
                      <a:pt x="463" y="180"/>
                    </a:cubicBezTo>
                    <a:cubicBezTo>
                      <a:pt x="463" y="179"/>
                      <a:pt x="463" y="179"/>
                      <a:pt x="463" y="179"/>
                    </a:cubicBezTo>
                    <a:cubicBezTo>
                      <a:pt x="463" y="179"/>
                      <a:pt x="463" y="179"/>
                      <a:pt x="463" y="179"/>
                    </a:cubicBezTo>
                    <a:cubicBezTo>
                      <a:pt x="463" y="179"/>
                      <a:pt x="463" y="179"/>
                      <a:pt x="462" y="178"/>
                    </a:cubicBezTo>
                    <a:cubicBezTo>
                      <a:pt x="462" y="177"/>
                      <a:pt x="462" y="177"/>
                      <a:pt x="462" y="176"/>
                    </a:cubicBezTo>
                    <a:cubicBezTo>
                      <a:pt x="462" y="176"/>
                      <a:pt x="462" y="175"/>
                      <a:pt x="462" y="175"/>
                    </a:cubicBezTo>
                    <a:cubicBezTo>
                      <a:pt x="462" y="175"/>
                      <a:pt x="462" y="175"/>
                      <a:pt x="462" y="175"/>
                    </a:cubicBezTo>
                    <a:cubicBezTo>
                      <a:pt x="462" y="175"/>
                      <a:pt x="462" y="175"/>
                      <a:pt x="462" y="175"/>
                    </a:cubicBezTo>
                    <a:cubicBezTo>
                      <a:pt x="462" y="174"/>
                      <a:pt x="461" y="173"/>
                      <a:pt x="461" y="173"/>
                    </a:cubicBezTo>
                    <a:cubicBezTo>
                      <a:pt x="461" y="173"/>
                      <a:pt x="461" y="173"/>
                      <a:pt x="461" y="172"/>
                    </a:cubicBezTo>
                    <a:cubicBezTo>
                      <a:pt x="461" y="172"/>
                      <a:pt x="461" y="172"/>
                      <a:pt x="461" y="172"/>
                    </a:cubicBezTo>
                    <a:cubicBezTo>
                      <a:pt x="461" y="172"/>
                      <a:pt x="461" y="172"/>
                      <a:pt x="461" y="171"/>
                    </a:cubicBezTo>
                    <a:cubicBezTo>
                      <a:pt x="461" y="171"/>
                      <a:pt x="461" y="171"/>
                      <a:pt x="461" y="171"/>
                    </a:cubicBezTo>
                    <a:cubicBezTo>
                      <a:pt x="461" y="171"/>
                      <a:pt x="461" y="171"/>
                      <a:pt x="461" y="171"/>
                    </a:cubicBezTo>
                    <a:cubicBezTo>
                      <a:pt x="461" y="171"/>
                      <a:pt x="461" y="170"/>
                      <a:pt x="461" y="170"/>
                    </a:cubicBezTo>
                    <a:cubicBezTo>
                      <a:pt x="461" y="169"/>
                      <a:pt x="461" y="169"/>
                      <a:pt x="460" y="169"/>
                    </a:cubicBezTo>
                    <a:cubicBezTo>
                      <a:pt x="460" y="169"/>
                      <a:pt x="460" y="169"/>
                      <a:pt x="460" y="169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60" y="167"/>
                      <a:pt x="460" y="165"/>
                      <a:pt x="459" y="164"/>
                    </a:cubicBezTo>
                    <a:cubicBezTo>
                      <a:pt x="459" y="164"/>
                      <a:pt x="459" y="163"/>
                      <a:pt x="459" y="162"/>
                    </a:cubicBezTo>
                    <a:cubicBezTo>
                      <a:pt x="459" y="162"/>
                      <a:pt x="459" y="162"/>
                      <a:pt x="459" y="162"/>
                    </a:cubicBezTo>
                    <a:cubicBezTo>
                      <a:pt x="459" y="162"/>
                      <a:pt x="459" y="162"/>
                      <a:pt x="459" y="162"/>
                    </a:cubicBezTo>
                    <a:cubicBezTo>
                      <a:pt x="459" y="161"/>
                      <a:pt x="458" y="161"/>
                      <a:pt x="458" y="161"/>
                    </a:cubicBezTo>
                    <a:cubicBezTo>
                      <a:pt x="458" y="161"/>
                      <a:pt x="458" y="161"/>
                      <a:pt x="458" y="161"/>
                    </a:cubicBezTo>
                    <a:cubicBezTo>
                      <a:pt x="458" y="160"/>
                      <a:pt x="458" y="159"/>
                      <a:pt x="458" y="159"/>
                    </a:cubicBezTo>
                    <a:cubicBezTo>
                      <a:pt x="458" y="159"/>
                      <a:pt x="458" y="159"/>
                      <a:pt x="458" y="159"/>
                    </a:cubicBezTo>
                    <a:cubicBezTo>
                      <a:pt x="458" y="158"/>
                      <a:pt x="458" y="158"/>
                      <a:pt x="457" y="158"/>
                    </a:cubicBezTo>
                    <a:cubicBezTo>
                      <a:pt x="457" y="158"/>
                      <a:pt x="457" y="158"/>
                      <a:pt x="457" y="158"/>
                    </a:cubicBezTo>
                    <a:cubicBezTo>
                      <a:pt x="457" y="158"/>
                      <a:pt x="457" y="157"/>
                      <a:pt x="457" y="157"/>
                    </a:cubicBezTo>
                    <a:cubicBezTo>
                      <a:pt x="457" y="157"/>
                      <a:pt x="457" y="156"/>
                      <a:pt x="457" y="156"/>
                    </a:cubicBezTo>
                    <a:cubicBezTo>
                      <a:pt x="457" y="155"/>
                      <a:pt x="457" y="155"/>
                      <a:pt x="457" y="155"/>
                    </a:cubicBezTo>
                    <a:cubicBezTo>
                      <a:pt x="457" y="155"/>
                      <a:pt x="457" y="155"/>
                      <a:pt x="457" y="155"/>
                    </a:cubicBezTo>
                    <a:cubicBezTo>
                      <a:pt x="457" y="155"/>
                      <a:pt x="457" y="155"/>
                      <a:pt x="456" y="154"/>
                    </a:cubicBezTo>
                    <a:cubicBezTo>
                      <a:pt x="456" y="154"/>
                      <a:pt x="456" y="154"/>
                      <a:pt x="456" y="154"/>
                    </a:cubicBezTo>
                    <a:cubicBezTo>
                      <a:pt x="456" y="154"/>
                      <a:pt x="456" y="154"/>
                      <a:pt x="456" y="154"/>
                    </a:cubicBezTo>
                    <a:cubicBezTo>
                      <a:pt x="456" y="154"/>
                      <a:pt x="456" y="153"/>
                      <a:pt x="456" y="153"/>
                    </a:cubicBezTo>
                    <a:cubicBezTo>
                      <a:pt x="456" y="152"/>
                      <a:pt x="456" y="152"/>
                      <a:pt x="456" y="152"/>
                    </a:cubicBezTo>
                    <a:cubicBezTo>
                      <a:pt x="456" y="152"/>
                      <a:pt x="456" y="152"/>
                      <a:pt x="456" y="152"/>
                    </a:cubicBezTo>
                    <a:cubicBezTo>
                      <a:pt x="456" y="152"/>
                      <a:pt x="455" y="151"/>
                      <a:pt x="455" y="151"/>
                    </a:cubicBezTo>
                    <a:cubicBezTo>
                      <a:pt x="455" y="151"/>
                      <a:pt x="455" y="151"/>
                      <a:pt x="455" y="151"/>
                    </a:cubicBezTo>
                    <a:cubicBezTo>
                      <a:pt x="455" y="150"/>
                      <a:pt x="455" y="150"/>
                      <a:pt x="455" y="149"/>
                    </a:cubicBezTo>
                    <a:cubicBezTo>
                      <a:pt x="455" y="149"/>
                      <a:pt x="455" y="149"/>
                      <a:pt x="455" y="149"/>
                    </a:cubicBezTo>
                    <a:cubicBezTo>
                      <a:pt x="455" y="149"/>
                      <a:pt x="455" y="149"/>
                      <a:pt x="455" y="148"/>
                    </a:cubicBezTo>
                    <a:cubicBezTo>
                      <a:pt x="454" y="148"/>
                      <a:pt x="454" y="148"/>
                      <a:pt x="454" y="148"/>
                    </a:cubicBezTo>
                    <a:cubicBezTo>
                      <a:pt x="454" y="147"/>
                      <a:pt x="454" y="146"/>
                      <a:pt x="454" y="146"/>
                    </a:cubicBezTo>
                    <a:cubicBezTo>
                      <a:pt x="453" y="145"/>
                      <a:pt x="453" y="144"/>
                      <a:pt x="453" y="143"/>
                    </a:cubicBezTo>
                    <a:cubicBezTo>
                      <a:pt x="453" y="143"/>
                      <a:pt x="452" y="143"/>
                      <a:pt x="452" y="142"/>
                    </a:cubicBezTo>
                    <a:cubicBezTo>
                      <a:pt x="452" y="142"/>
                      <a:pt x="452" y="142"/>
                      <a:pt x="452" y="142"/>
                    </a:cubicBezTo>
                    <a:cubicBezTo>
                      <a:pt x="452" y="142"/>
                      <a:pt x="452" y="142"/>
                      <a:pt x="452" y="141"/>
                    </a:cubicBezTo>
                    <a:cubicBezTo>
                      <a:pt x="452" y="141"/>
                      <a:pt x="452" y="141"/>
                      <a:pt x="452" y="141"/>
                    </a:cubicBezTo>
                    <a:cubicBezTo>
                      <a:pt x="452" y="141"/>
                      <a:pt x="451" y="140"/>
                      <a:pt x="451" y="140"/>
                    </a:cubicBezTo>
                    <a:cubicBezTo>
                      <a:pt x="451" y="139"/>
                      <a:pt x="451" y="139"/>
                      <a:pt x="451" y="139"/>
                    </a:cubicBezTo>
                    <a:cubicBezTo>
                      <a:pt x="451" y="139"/>
                      <a:pt x="451" y="139"/>
                      <a:pt x="451" y="139"/>
                    </a:cubicBezTo>
                    <a:cubicBezTo>
                      <a:pt x="451" y="139"/>
                      <a:pt x="451" y="139"/>
                      <a:pt x="451" y="138"/>
                    </a:cubicBezTo>
                    <a:cubicBezTo>
                      <a:pt x="451" y="138"/>
                      <a:pt x="451" y="138"/>
                      <a:pt x="451" y="138"/>
                    </a:cubicBezTo>
                    <a:cubicBezTo>
                      <a:pt x="451" y="138"/>
                      <a:pt x="451" y="138"/>
                      <a:pt x="451" y="138"/>
                    </a:cubicBezTo>
                    <a:cubicBezTo>
                      <a:pt x="450" y="138"/>
                      <a:pt x="450" y="137"/>
                      <a:pt x="450" y="137"/>
                    </a:cubicBezTo>
                    <a:cubicBezTo>
                      <a:pt x="450" y="136"/>
                      <a:pt x="449" y="135"/>
                      <a:pt x="449" y="134"/>
                    </a:cubicBezTo>
                    <a:cubicBezTo>
                      <a:pt x="449" y="134"/>
                      <a:pt x="449" y="134"/>
                      <a:pt x="449" y="133"/>
                    </a:cubicBezTo>
                    <a:cubicBezTo>
                      <a:pt x="449" y="133"/>
                      <a:pt x="448" y="133"/>
                      <a:pt x="448" y="133"/>
                    </a:cubicBezTo>
                    <a:cubicBezTo>
                      <a:pt x="448" y="133"/>
                      <a:pt x="448" y="133"/>
                      <a:pt x="448" y="132"/>
                    </a:cubicBezTo>
                    <a:cubicBezTo>
                      <a:pt x="448" y="132"/>
                      <a:pt x="448" y="132"/>
                      <a:pt x="448" y="132"/>
                    </a:cubicBezTo>
                    <a:cubicBezTo>
                      <a:pt x="448" y="131"/>
                      <a:pt x="447" y="131"/>
                      <a:pt x="447" y="130"/>
                    </a:cubicBezTo>
                    <a:cubicBezTo>
                      <a:pt x="447" y="130"/>
                      <a:pt x="447" y="130"/>
                      <a:pt x="447" y="130"/>
                    </a:cubicBezTo>
                    <a:cubicBezTo>
                      <a:pt x="447" y="129"/>
                      <a:pt x="447" y="129"/>
                      <a:pt x="447" y="129"/>
                    </a:cubicBezTo>
                    <a:cubicBezTo>
                      <a:pt x="447" y="129"/>
                      <a:pt x="447" y="129"/>
                      <a:pt x="447" y="129"/>
                    </a:cubicBezTo>
                    <a:cubicBezTo>
                      <a:pt x="446" y="129"/>
                      <a:pt x="446" y="128"/>
                      <a:pt x="446" y="128"/>
                    </a:cubicBezTo>
                    <a:cubicBezTo>
                      <a:pt x="446" y="127"/>
                      <a:pt x="446" y="127"/>
                      <a:pt x="445" y="127"/>
                    </a:cubicBezTo>
                    <a:cubicBezTo>
                      <a:pt x="445" y="126"/>
                      <a:pt x="445" y="126"/>
                      <a:pt x="445" y="126"/>
                    </a:cubicBezTo>
                    <a:cubicBezTo>
                      <a:pt x="445" y="126"/>
                      <a:pt x="445" y="126"/>
                      <a:pt x="445" y="126"/>
                    </a:cubicBezTo>
                    <a:cubicBezTo>
                      <a:pt x="445" y="126"/>
                      <a:pt x="445" y="126"/>
                      <a:pt x="445" y="126"/>
                    </a:cubicBezTo>
                    <a:cubicBezTo>
                      <a:pt x="444" y="124"/>
                      <a:pt x="444" y="123"/>
                      <a:pt x="443" y="122"/>
                    </a:cubicBezTo>
                    <a:cubicBezTo>
                      <a:pt x="443" y="121"/>
                      <a:pt x="442" y="120"/>
                      <a:pt x="442" y="120"/>
                    </a:cubicBezTo>
                    <a:cubicBezTo>
                      <a:pt x="442" y="119"/>
                      <a:pt x="441" y="119"/>
                      <a:pt x="441" y="118"/>
                    </a:cubicBezTo>
                    <a:cubicBezTo>
                      <a:pt x="441" y="118"/>
                      <a:pt x="441" y="118"/>
                      <a:pt x="441" y="118"/>
                    </a:cubicBezTo>
                    <a:cubicBezTo>
                      <a:pt x="441" y="118"/>
                      <a:pt x="441" y="118"/>
                      <a:pt x="441" y="118"/>
                    </a:cubicBezTo>
                    <a:cubicBezTo>
                      <a:pt x="441" y="118"/>
                      <a:pt x="441" y="118"/>
                      <a:pt x="441" y="118"/>
                    </a:cubicBezTo>
                    <a:cubicBezTo>
                      <a:pt x="440" y="117"/>
                      <a:pt x="440" y="116"/>
                      <a:pt x="440" y="116"/>
                    </a:cubicBezTo>
                    <a:cubicBezTo>
                      <a:pt x="439" y="115"/>
                      <a:pt x="439" y="114"/>
                      <a:pt x="438" y="114"/>
                    </a:cubicBezTo>
                    <a:cubicBezTo>
                      <a:pt x="438" y="113"/>
                      <a:pt x="438" y="113"/>
                      <a:pt x="438" y="113"/>
                    </a:cubicBezTo>
                    <a:cubicBezTo>
                      <a:pt x="438" y="113"/>
                      <a:pt x="438" y="113"/>
                      <a:pt x="438" y="113"/>
                    </a:cubicBezTo>
                    <a:cubicBezTo>
                      <a:pt x="438" y="113"/>
                      <a:pt x="438" y="112"/>
                      <a:pt x="438" y="112"/>
                    </a:cubicBezTo>
                    <a:cubicBezTo>
                      <a:pt x="438" y="112"/>
                      <a:pt x="437" y="112"/>
                      <a:pt x="437" y="112"/>
                    </a:cubicBezTo>
                    <a:cubicBezTo>
                      <a:pt x="437" y="112"/>
                      <a:pt x="437" y="112"/>
                      <a:pt x="437" y="112"/>
                    </a:cubicBezTo>
                    <a:cubicBezTo>
                      <a:pt x="437" y="111"/>
                      <a:pt x="437" y="111"/>
                      <a:pt x="436" y="110"/>
                    </a:cubicBezTo>
                    <a:cubicBezTo>
                      <a:pt x="436" y="110"/>
                      <a:pt x="436" y="110"/>
                      <a:pt x="436" y="110"/>
                    </a:cubicBezTo>
                    <a:cubicBezTo>
                      <a:pt x="436" y="110"/>
                      <a:pt x="436" y="110"/>
                      <a:pt x="436" y="110"/>
                    </a:cubicBezTo>
                    <a:cubicBezTo>
                      <a:pt x="436" y="110"/>
                      <a:pt x="436" y="110"/>
                      <a:pt x="436" y="109"/>
                    </a:cubicBezTo>
                    <a:cubicBezTo>
                      <a:pt x="436" y="109"/>
                      <a:pt x="436" y="109"/>
                      <a:pt x="436" y="109"/>
                    </a:cubicBezTo>
                    <a:cubicBezTo>
                      <a:pt x="436" y="109"/>
                      <a:pt x="436" y="109"/>
                      <a:pt x="436" y="109"/>
                    </a:cubicBezTo>
                    <a:cubicBezTo>
                      <a:pt x="435" y="109"/>
                      <a:pt x="435" y="108"/>
                      <a:pt x="435" y="108"/>
                    </a:cubicBezTo>
                    <a:cubicBezTo>
                      <a:pt x="434" y="107"/>
                      <a:pt x="434" y="107"/>
                      <a:pt x="434" y="106"/>
                    </a:cubicBezTo>
                    <a:cubicBezTo>
                      <a:pt x="433" y="106"/>
                      <a:pt x="433" y="105"/>
                      <a:pt x="433" y="105"/>
                    </a:cubicBezTo>
                    <a:cubicBezTo>
                      <a:pt x="433" y="105"/>
                      <a:pt x="433" y="105"/>
                      <a:pt x="433" y="105"/>
                    </a:cubicBezTo>
                    <a:cubicBezTo>
                      <a:pt x="433" y="105"/>
                      <a:pt x="433" y="105"/>
                      <a:pt x="433" y="104"/>
                    </a:cubicBezTo>
                    <a:cubicBezTo>
                      <a:pt x="432" y="104"/>
                      <a:pt x="432" y="104"/>
                      <a:pt x="432" y="104"/>
                    </a:cubicBezTo>
                    <a:cubicBezTo>
                      <a:pt x="432" y="103"/>
                      <a:pt x="431" y="103"/>
                      <a:pt x="431" y="102"/>
                    </a:cubicBezTo>
                    <a:cubicBezTo>
                      <a:pt x="431" y="102"/>
                      <a:pt x="431" y="102"/>
                      <a:pt x="431" y="102"/>
                    </a:cubicBezTo>
                    <a:cubicBezTo>
                      <a:pt x="431" y="102"/>
                      <a:pt x="431" y="102"/>
                      <a:pt x="431" y="102"/>
                    </a:cubicBezTo>
                    <a:cubicBezTo>
                      <a:pt x="431" y="102"/>
                      <a:pt x="431" y="102"/>
                      <a:pt x="431" y="102"/>
                    </a:cubicBezTo>
                    <a:cubicBezTo>
                      <a:pt x="430" y="101"/>
                      <a:pt x="429" y="100"/>
                      <a:pt x="428" y="99"/>
                    </a:cubicBezTo>
                    <a:cubicBezTo>
                      <a:pt x="428" y="98"/>
                      <a:pt x="428" y="98"/>
                      <a:pt x="428" y="97"/>
                    </a:cubicBezTo>
                    <a:cubicBezTo>
                      <a:pt x="427" y="97"/>
                      <a:pt x="427" y="97"/>
                      <a:pt x="427" y="97"/>
                    </a:cubicBezTo>
                    <a:cubicBezTo>
                      <a:pt x="427" y="97"/>
                      <a:pt x="427" y="97"/>
                      <a:pt x="427" y="97"/>
                    </a:cubicBezTo>
                    <a:cubicBezTo>
                      <a:pt x="427" y="97"/>
                      <a:pt x="427" y="97"/>
                      <a:pt x="427" y="96"/>
                    </a:cubicBezTo>
                    <a:cubicBezTo>
                      <a:pt x="427" y="96"/>
                      <a:pt x="427" y="96"/>
                      <a:pt x="427" y="96"/>
                    </a:cubicBezTo>
                    <a:cubicBezTo>
                      <a:pt x="427" y="96"/>
                      <a:pt x="427" y="96"/>
                      <a:pt x="427" y="96"/>
                    </a:cubicBezTo>
                    <a:cubicBezTo>
                      <a:pt x="426" y="96"/>
                      <a:pt x="426" y="96"/>
                      <a:pt x="426" y="95"/>
                    </a:cubicBezTo>
                    <a:cubicBezTo>
                      <a:pt x="426" y="95"/>
                      <a:pt x="426" y="95"/>
                      <a:pt x="426" y="95"/>
                    </a:cubicBezTo>
                    <a:cubicBezTo>
                      <a:pt x="426" y="95"/>
                      <a:pt x="425" y="95"/>
                      <a:pt x="425" y="95"/>
                    </a:cubicBezTo>
                    <a:cubicBezTo>
                      <a:pt x="425" y="95"/>
                      <a:pt x="425" y="94"/>
                      <a:pt x="425" y="94"/>
                    </a:cubicBezTo>
                    <a:cubicBezTo>
                      <a:pt x="424" y="93"/>
                      <a:pt x="424" y="93"/>
                      <a:pt x="424" y="93"/>
                    </a:cubicBezTo>
                    <a:cubicBezTo>
                      <a:pt x="423" y="92"/>
                      <a:pt x="423" y="92"/>
                      <a:pt x="423" y="91"/>
                    </a:cubicBezTo>
                    <a:cubicBezTo>
                      <a:pt x="422" y="91"/>
                      <a:pt x="422" y="91"/>
                      <a:pt x="422" y="90"/>
                    </a:cubicBezTo>
                    <a:cubicBezTo>
                      <a:pt x="421" y="90"/>
                      <a:pt x="421" y="90"/>
                      <a:pt x="421" y="89"/>
                    </a:cubicBezTo>
                    <a:cubicBezTo>
                      <a:pt x="420" y="89"/>
                      <a:pt x="420" y="88"/>
                      <a:pt x="419" y="88"/>
                    </a:cubicBezTo>
                    <a:cubicBezTo>
                      <a:pt x="419" y="87"/>
                      <a:pt x="419" y="87"/>
                      <a:pt x="419" y="87"/>
                    </a:cubicBezTo>
                    <a:cubicBezTo>
                      <a:pt x="418" y="86"/>
                      <a:pt x="418" y="86"/>
                      <a:pt x="418" y="86"/>
                    </a:cubicBezTo>
                    <a:cubicBezTo>
                      <a:pt x="417" y="85"/>
                      <a:pt x="417" y="85"/>
                      <a:pt x="417" y="85"/>
                    </a:cubicBezTo>
                    <a:cubicBezTo>
                      <a:pt x="416" y="84"/>
                      <a:pt x="416" y="84"/>
                      <a:pt x="415" y="83"/>
                    </a:cubicBezTo>
                    <a:cubicBezTo>
                      <a:pt x="415" y="83"/>
                      <a:pt x="415" y="83"/>
                      <a:pt x="414" y="82"/>
                    </a:cubicBezTo>
                    <a:cubicBezTo>
                      <a:pt x="414" y="82"/>
                      <a:pt x="414" y="82"/>
                      <a:pt x="414" y="82"/>
                    </a:cubicBezTo>
                    <a:cubicBezTo>
                      <a:pt x="413" y="81"/>
                      <a:pt x="412" y="80"/>
                      <a:pt x="412" y="80"/>
                    </a:cubicBezTo>
                    <a:cubicBezTo>
                      <a:pt x="412" y="80"/>
                      <a:pt x="411" y="79"/>
                      <a:pt x="411" y="79"/>
                    </a:cubicBezTo>
                    <a:cubicBezTo>
                      <a:pt x="411" y="79"/>
                      <a:pt x="410" y="79"/>
                      <a:pt x="410" y="78"/>
                    </a:cubicBezTo>
                    <a:cubicBezTo>
                      <a:pt x="409" y="77"/>
                      <a:pt x="408" y="76"/>
                      <a:pt x="407" y="75"/>
                    </a:cubicBezTo>
                    <a:cubicBezTo>
                      <a:pt x="407" y="75"/>
                      <a:pt x="406" y="75"/>
                      <a:pt x="406" y="75"/>
                    </a:cubicBezTo>
                    <a:cubicBezTo>
                      <a:pt x="404" y="73"/>
                      <a:pt x="402" y="71"/>
                      <a:pt x="399" y="69"/>
                    </a:cubicBezTo>
                    <a:cubicBezTo>
                      <a:pt x="399" y="69"/>
                      <a:pt x="399" y="69"/>
                      <a:pt x="398" y="69"/>
                    </a:cubicBezTo>
                    <a:cubicBezTo>
                      <a:pt x="398" y="68"/>
                      <a:pt x="397" y="68"/>
                      <a:pt x="397" y="67"/>
                    </a:cubicBezTo>
                    <a:cubicBezTo>
                      <a:pt x="395" y="66"/>
                      <a:pt x="394" y="66"/>
                      <a:pt x="393" y="65"/>
                    </a:cubicBezTo>
                    <a:cubicBezTo>
                      <a:pt x="392" y="64"/>
                      <a:pt x="391" y="64"/>
                      <a:pt x="390" y="63"/>
                    </a:cubicBezTo>
                    <a:cubicBezTo>
                      <a:pt x="390" y="63"/>
                      <a:pt x="390" y="63"/>
                      <a:pt x="389" y="62"/>
                    </a:cubicBezTo>
                    <a:cubicBezTo>
                      <a:pt x="389" y="62"/>
                      <a:pt x="388" y="62"/>
                      <a:pt x="388" y="61"/>
                    </a:cubicBezTo>
                    <a:cubicBezTo>
                      <a:pt x="388" y="61"/>
                      <a:pt x="387" y="61"/>
                      <a:pt x="387" y="61"/>
                    </a:cubicBezTo>
                    <a:cubicBezTo>
                      <a:pt x="386" y="60"/>
                      <a:pt x="385" y="60"/>
                      <a:pt x="384" y="59"/>
                    </a:cubicBezTo>
                    <a:cubicBezTo>
                      <a:pt x="383" y="58"/>
                      <a:pt x="382" y="58"/>
                      <a:pt x="381" y="57"/>
                    </a:cubicBezTo>
                    <a:cubicBezTo>
                      <a:pt x="381" y="57"/>
                      <a:pt x="381" y="57"/>
                      <a:pt x="381" y="57"/>
                    </a:cubicBezTo>
                    <a:cubicBezTo>
                      <a:pt x="381" y="57"/>
                      <a:pt x="381" y="57"/>
                      <a:pt x="381" y="57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7" y="1"/>
                      <a:pt x="278" y="1"/>
                      <a:pt x="279" y="2"/>
                    </a:cubicBezTo>
                    <a:cubicBezTo>
                      <a:pt x="280" y="3"/>
                      <a:pt x="281" y="3"/>
                      <a:pt x="282" y="4"/>
                    </a:cubicBezTo>
                    <a:cubicBezTo>
                      <a:pt x="283" y="5"/>
                      <a:pt x="285" y="5"/>
                      <a:pt x="286" y="6"/>
                    </a:cubicBezTo>
                    <a:cubicBezTo>
                      <a:pt x="287" y="7"/>
                      <a:pt x="288" y="7"/>
                      <a:pt x="288" y="8"/>
                    </a:cubicBezTo>
                    <a:cubicBezTo>
                      <a:pt x="289" y="8"/>
                      <a:pt x="290" y="9"/>
                      <a:pt x="291" y="10"/>
                    </a:cubicBezTo>
                    <a:cubicBezTo>
                      <a:pt x="292" y="10"/>
                      <a:pt x="293" y="11"/>
                      <a:pt x="294" y="12"/>
                    </a:cubicBezTo>
                    <a:cubicBezTo>
                      <a:pt x="298" y="15"/>
                      <a:pt x="301" y="18"/>
                      <a:pt x="304" y="20"/>
                    </a:cubicBezTo>
                    <a:cubicBezTo>
                      <a:pt x="305" y="21"/>
                      <a:pt x="305" y="21"/>
                      <a:pt x="306" y="22"/>
                    </a:cubicBezTo>
                    <a:cubicBezTo>
                      <a:pt x="307" y="23"/>
                      <a:pt x="309" y="24"/>
                      <a:pt x="310" y="26"/>
                    </a:cubicBezTo>
                    <a:cubicBezTo>
                      <a:pt x="310" y="26"/>
                      <a:pt x="311" y="27"/>
                      <a:pt x="311" y="27"/>
                    </a:cubicBezTo>
                    <a:cubicBezTo>
                      <a:pt x="312" y="28"/>
                      <a:pt x="313" y="29"/>
                      <a:pt x="314" y="30"/>
                    </a:cubicBezTo>
                    <a:cubicBezTo>
                      <a:pt x="316" y="32"/>
                      <a:pt x="319" y="35"/>
                      <a:pt x="321" y="38"/>
                    </a:cubicBezTo>
                    <a:cubicBezTo>
                      <a:pt x="321" y="39"/>
                      <a:pt x="322" y="40"/>
                      <a:pt x="323" y="40"/>
                    </a:cubicBezTo>
                    <a:cubicBezTo>
                      <a:pt x="322" y="40"/>
                      <a:pt x="321" y="40"/>
                      <a:pt x="321" y="40"/>
                    </a:cubicBezTo>
                    <a:cubicBezTo>
                      <a:pt x="321" y="40"/>
                      <a:pt x="321" y="41"/>
                      <a:pt x="321" y="41"/>
                    </a:cubicBezTo>
                    <a:cubicBezTo>
                      <a:pt x="322" y="41"/>
                      <a:pt x="322" y="41"/>
                      <a:pt x="322" y="42"/>
                    </a:cubicBezTo>
                    <a:cubicBezTo>
                      <a:pt x="323" y="42"/>
                      <a:pt x="323" y="43"/>
                      <a:pt x="324" y="44"/>
                    </a:cubicBezTo>
                    <a:cubicBezTo>
                      <a:pt x="325" y="44"/>
                      <a:pt x="325" y="45"/>
                      <a:pt x="326" y="45"/>
                    </a:cubicBezTo>
                    <a:cubicBezTo>
                      <a:pt x="326" y="46"/>
                      <a:pt x="326" y="46"/>
                      <a:pt x="326" y="46"/>
                    </a:cubicBezTo>
                    <a:cubicBezTo>
                      <a:pt x="327" y="47"/>
                      <a:pt x="327" y="47"/>
                      <a:pt x="328" y="48"/>
                    </a:cubicBezTo>
                    <a:cubicBezTo>
                      <a:pt x="328" y="48"/>
                      <a:pt x="328" y="48"/>
                      <a:pt x="328" y="48"/>
                    </a:cubicBezTo>
                    <a:cubicBezTo>
                      <a:pt x="328" y="48"/>
                      <a:pt x="329" y="49"/>
                      <a:pt x="329" y="49"/>
                    </a:cubicBezTo>
                    <a:cubicBezTo>
                      <a:pt x="329" y="50"/>
                      <a:pt x="330" y="50"/>
                      <a:pt x="330" y="51"/>
                    </a:cubicBezTo>
                    <a:cubicBezTo>
                      <a:pt x="331" y="52"/>
                      <a:pt x="332" y="53"/>
                      <a:pt x="332" y="55"/>
                    </a:cubicBezTo>
                    <a:cubicBezTo>
                      <a:pt x="333" y="55"/>
                      <a:pt x="333" y="56"/>
                      <a:pt x="334" y="57"/>
                    </a:cubicBezTo>
                    <a:cubicBezTo>
                      <a:pt x="334" y="57"/>
                      <a:pt x="334" y="58"/>
                      <a:pt x="335" y="59"/>
                    </a:cubicBezTo>
                    <a:cubicBezTo>
                      <a:pt x="335" y="59"/>
                      <a:pt x="335" y="60"/>
                      <a:pt x="336" y="61"/>
                    </a:cubicBezTo>
                    <a:cubicBezTo>
                      <a:pt x="336" y="61"/>
                      <a:pt x="337" y="62"/>
                      <a:pt x="337" y="63"/>
                    </a:cubicBezTo>
                    <a:cubicBezTo>
                      <a:pt x="337" y="63"/>
                      <a:pt x="338" y="64"/>
                      <a:pt x="338" y="65"/>
                    </a:cubicBezTo>
                    <a:cubicBezTo>
                      <a:pt x="339" y="66"/>
                      <a:pt x="339" y="67"/>
                      <a:pt x="340" y="69"/>
                    </a:cubicBezTo>
                    <a:cubicBezTo>
                      <a:pt x="341" y="70"/>
                      <a:pt x="341" y="70"/>
                      <a:pt x="341" y="71"/>
                    </a:cubicBezTo>
                    <a:cubicBezTo>
                      <a:pt x="342" y="72"/>
                      <a:pt x="342" y="72"/>
                      <a:pt x="342" y="73"/>
                    </a:cubicBezTo>
                    <a:cubicBezTo>
                      <a:pt x="343" y="74"/>
                      <a:pt x="343" y="74"/>
                      <a:pt x="343" y="75"/>
                    </a:cubicBezTo>
                    <a:cubicBezTo>
                      <a:pt x="344" y="76"/>
                      <a:pt x="344" y="77"/>
                      <a:pt x="344" y="77"/>
                    </a:cubicBezTo>
                    <a:cubicBezTo>
                      <a:pt x="344" y="78"/>
                      <a:pt x="345" y="79"/>
                      <a:pt x="345" y="80"/>
                    </a:cubicBezTo>
                    <a:cubicBezTo>
                      <a:pt x="346" y="81"/>
                      <a:pt x="346" y="82"/>
                      <a:pt x="347" y="84"/>
                    </a:cubicBezTo>
                    <a:cubicBezTo>
                      <a:pt x="347" y="85"/>
                      <a:pt x="347" y="85"/>
                      <a:pt x="348" y="86"/>
                    </a:cubicBezTo>
                    <a:cubicBezTo>
                      <a:pt x="348" y="87"/>
                      <a:pt x="348" y="88"/>
                      <a:pt x="349" y="89"/>
                    </a:cubicBezTo>
                    <a:cubicBezTo>
                      <a:pt x="349" y="89"/>
                      <a:pt x="349" y="90"/>
                      <a:pt x="349" y="91"/>
                    </a:cubicBezTo>
                    <a:cubicBezTo>
                      <a:pt x="350" y="92"/>
                      <a:pt x="350" y="94"/>
                      <a:pt x="351" y="96"/>
                    </a:cubicBezTo>
                    <a:cubicBezTo>
                      <a:pt x="351" y="97"/>
                      <a:pt x="352" y="98"/>
                      <a:pt x="352" y="100"/>
                    </a:cubicBezTo>
                    <a:cubicBezTo>
                      <a:pt x="353" y="102"/>
                      <a:pt x="353" y="103"/>
                      <a:pt x="354" y="105"/>
                    </a:cubicBezTo>
                    <a:cubicBezTo>
                      <a:pt x="354" y="106"/>
                      <a:pt x="354" y="107"/>
                      <a:pt x="354" y="107"/>
                    </a:cubicBezTo>
                    <a:cubicBezTo>
                      <a:pt x="355" y="109"/>
                      <a:pt x="355" y="111"/>
                      <a:pt x="356" y="112"/>
                    </a:cubicBezTo>
                    <a:cubicBezTo>
                      <a:pt x="356" y="114"/>
                      <a:pt x="356" y="116"/>
                      <a:pt x="357" y="117"/>
                    </a:cubicBezTo>
                    <a:cubicBezTo>
                      <a:pt x="357" y="119"/>
                      <a:pt x="358" y="121"/>
                      <a:pt x="358" y="123"/>
                    </a:cubicBezTo>
                    <a:cubicBezTo>
                      <a:pt x="358" y="123"/>
                      <a:pt x="358" y="124"/>
                      <a:pt x="358" y="125"/>
                    </a:cubicBezTo>
                    <a:cubicBezTo>
                      <a:pt x="359" y="127"/>
                      <a:pt x="359" y="128"/>
                      <a:pt x="359" y="130"/>
                    </a:cubicBezTo>
                    <a:cubicBezTo>
                      <a:pt x="359" y="132"/>
                      <a:pt x="360" y="134"/>
                      <a:pt x="360" y="136"/>
                    </a:cubicBezTo>
                    <a:cubicBezTo>
                      <a:pt x="360" y="137"/>
                      <a:pt x="360" y="139"/>
                      <a:pt x="361" y="141"/>
                    </a:cubicBezTo>
                    <a:cubicBezTo>
                      <a:pt x="361" y="142"/>
                      <a:pt x="361" y="143"/>
                      <a:pt x="361" y="144"/>
                    </a:cubicBezTo>
                    <a:cubicBezTo>
                      <a:pt x="361" y="145"/>
                      <a:pt x="361" y="147"/>
                      <a:pt x="361" y="149"/>
                    </a:cubicBezTo>
                    <a:cubicBezTo>
                      <a:pt x="361" y="151"/>
                      <a:pt x="362" y="153"/>
                      <a:pt x="362" y="155"/>
                    </a:cubicBezTo>
                    <a:cubicBezTo>
                      <a:pt x="362" y="156"/>
                      <a:pt x="362" y="156"/>
                      <a:pt x="362" y="157"/>
                    </a:cubicBezTo>
                    <a:cubicBezTo>
                      <a:pt x="362" y="158"/>
                      <a:pt x="362" y="159"/>
                      <a:pt x="362" y="160"/>
                    </a:cubicBezTo>
                    <a:cubicBezTo>
                      <a:pt x="362" y="161"/>
                      <a:pt x="362" y="162"/>
                      <a:pt x="362" y="163"/>
                    </a:cubicBezTo>
                    <a:cubicBezTo>
                      <a:pt x="362" y="164"/>
                      <a:pt x="362" y="165"/>
                      <a:pt x="362" y="166"/>
                    </a:cubicBezTo>
                    <a:cubicBezTo>
                      <a:pt x="362" y="167"/>
                      <a:pt x="362" y="167"/>
                      <a:pt x="362" y="169"/>
                    </a:cubicBezTo>
                    <a:cubicBezTo>
                      <a:pt x="362" y="170"/>
                      <a:pt x="362" y="171"/>
                      <a:pt x="362" y="171"/>
                    </a:cubicBezTo>
                    <a:cubicBezTo>
                      <a:pt x="362" y="184"/>
                      <a:pt x="361" y="196"/>
                      <a:pt x="360" y="209"/>
                    </a:cubicBezTo>
                    <a:cubicBezTo>
                      <a:pt x="359" y="210"/>
                      <a:pt x="359" y="211"/>
                      <a:pt x="359" y="213"/>
                    </a:cubicBezTo>
                    <a:cubicBezTo>
                      <a:pt x="359" y="214"/>
                      <a:pt x="359" y="214"/>
                      <a:pt x="359" y="215"/>
                    </a:cubicBezTo>
                    <a:cubicBezTo>
                      <a:pt x="359" y="216"/>
                      <a:pt x="359" y="216"/>
                      <a:pt x="358" y="218"/>
                    </a:cubicBezTo>
                    <a:cubicBezTo>
                      <a:pt x="358" y="223"/>
                      <a:pt x="357" y="228"/>
                      <a:pt x="356" y="232"/>
                    </a:cubicBezTo>
                    <a:cubicBezTo>
                      <a:pt x="355" y="234"/>
                      <a:pt x="355" y="235"/>
                      <a:pt x="355" y="237"/>
                    </a:cubicBezTo>
                    <a:cubicBezTo>
                      <a:pt x="354" y="240"/>
                      <a:pt x="353" y="244"/>
                      <a:pt x="352" y="247"/>
                    </a:cubicBezTo>
                    <a:cubicBezTo>
                      <a:pt x="352" y="249"/>
                      <a:pt x="351" y="250"/>
                      <a:pt x="351" y="252"/>
                    </a:cubicBezTo>
                    <a:cubicBezTo>
                      <a:pt x="350" y="256"/>
                      <a:pt x="349" y="259"/>
                      <a:pt x="348" y="262"/>
                    </a:cubicBezTo>
                    <a:cubicBezTo>
                      <a:pt x="348" y="264"/>
                      <a:pt x="347" y="265"/>
                      <a:pt x="347" y="267"/>
                    </a:cubicBezTo>
                    <a:cubicBezTo>
                      <a:pt x="345" y="271"/>
                      <a:pt x="344" y="276"/>
                      <a:pt x="342" y="280"/>
                    </a:cubicBezTo>
                    <a:cubicBezTo>
                      <a:pt x="341" y="282"/>
                      <a:pt x="340" y="285"/>
                      <a:pt x="340" y="287"/>
                    </a:cubicBezTo>
                    <a:cubicBezTo>
                      <a:pt x="339" y="288"/>
                      <a:pt x="339" y="288"/>
                      <a:pt x="338" y="290"/>
                    </a:cubicBezTo>
                    <a:cubicBezTo>
                      <a:pt x="338" y="290"/>
                      <a:pt x="338" y="291"/>
                      <a:pt x="338" y="292"/>
                    </a:cubicBezTo>
                    <a:cubicBezTo>
                      <a:pt x="336" y="295"/>
                      <a:pt x="335" y="298"/>
                      <a:pt x="334" y="300"/>
                    </a:cubicBezTo>
                    <a:cubicBezTo>
                      <a:pt x="334" y="301"/>
                      <a:pt x="333" y="302"/>
                      <a:pt x="333" y="303"/>
                    </a:cubicBezTo>
                    <a:cubicBezTo>
                      <a:pt x="332" y="305"/>
                      <a:pt x="331" y="307"/>
                      <a:pt x="330" y="309"/>
                    </a:cubicBezTo>
                    <a:cubicBezTo>
                      <a:pt x="328" y="312"/>
                      <a:pt x="327" y="316"/>
                      <a:pt x="325" y="320"/>
                    </a:cubicBezTo>
                    <a:cubicBezTo>
                      <a:pt x="324" y="321"/>
                      <a:pt x="324" y="322"/>
                      <a:pt x="323" y="323"/>
                    </a:cubicBezTo>
                    <a:cubicBezTo>
                      <a:pt x="321" y="327"/>
                      <a:pt x="319" y="330"/>
                      <a:pt x="317" y="334"/>
                    </a:cubicBezTo>
                    <a:cubicBezTo>
                      <a:pt x="316" y="336"/>
                      <a:pt x="315" y="339"/>
                      <a:pt x="313" y="341"/>
                    </a:cubicBezTo>
                    <a:cubicBezTo>
                      <a:pt x="312" y="343"/>
                      <a:pt x="311" y="345"/>
                      <a:pt x="308" y="349"/>
                    </a:cubicBezTo>
                    <a:cubicBezTo>
                      <a:pt x="306" y="352"/>
                      <a:pt x="304" y="355"/>
                      <a:pt x="302" y="359"/>
                    </a:cubicBezTo>
                    <a:cubicBezTo>
                      <a:pt x="301" y="359"/>
                      <a:pt x="301" y="360"/>
                      <a:pt x="300" y="361"/>
                    </a:cubicBezTo>
                    <a:cubicBezTo>
                      <a:pt x="300" y="361"/>
                      <a:pt x="300" y="362"/>
                      <a:pt x="299" y="363"/>
                    </a:cubicBezTo>
                    <a:cubicBezTo>
                      <a:pt x="299" y="363"/>
                      <a:pt x="299" y="363"/>
                      <a:pt x="299" y="363"/>
                    </a:cubicBezTo>
                    <a:cubicBezTo>
                      <a:pt x="297" y="365"/>
                      <a:pt x="296" y="367"/>
                      <a:pt x="295" y="369"/>
                    </a:cubicBezTo>
                    <a:cubicBezTo>
                      <a:pt x="292" y="372"/>
                      <a:pt x="290" y="375"/>
                      <a:pt x="288" y="378"/>
                    </a:cubicBezTo>
                    <a:cubicBezTo>
                      <a:pt x="287" y="378"/>
                      <a:pt x="287" y="379"/>
                      <a:pt x="285" y="381"/>
                    </a:cubicBezTo>
                    <a:cubicBezTo>
                      <a:pt x="284" y="382"/>
                      <a:pt x="284" y="383"/>
                      <a:pt x="283" y="384"/>
                    </a:cubicBezTo>
                    <a:cubicBezTo>
                      <a:pt x="282" y="385"/>
                      <a:pt x="280" y="387"/>
                      <a:pt x="278" y="390"/>
                    </a:cubicBezTo>
                    <a:cubicBezTo>
                      <a:pt x="276" y="391"/>
                      <a:pt x="275" y="393"/>
                      <a:pt x="273" y="395"/>
                    </a:cubicBezTo>
                    <a:cubicBezTo>
                      <a:pt x="273" y="395"/>
                      <a:pt x="273" y="395"/>
                      <a:pt x="273" y="395"/>
                    </a:cubicBezTo>
                    <a:cubicBezTo>
                      <a:pt x="270" y="398"/>
                      <a:pt x="267" y="402"/>
                      <a:pt x="262" y="406"/>
                    </a:cubicBezTo>
                    <a:cubicBezTo>
                      <a:pt x="259" y="410"/>
                      <a:pt x="255" y="414"/>
                      <a:pt x="251" y="417"/>
                    </a:cubicBezTo>
                    <a:cubicBezTo>
                      <a:pt x="251" y="418"/>
                      <a:pt x="250" y="418"/>
                      <a:pt x="249" y="419"/>
                    </a:cubicBezTo>
                    <a:cubicBezTo>
                      <a:pt x="247" y="421"/>
                      <a:pt x="245" y="423"/>
                      <a:pt x="242" y="425"/>
                    </a:cubicBezTo>
                    <a:cubicBezTo>
                      <a:pt x="241" y="426"/>
                      <a:pt x="240" y="427"/>
                      <a:pt x="239" y="428"/>
                    </a:cubicBezTo>
                    <a:cubicBezTo>
                      <a:pt x="236" y="430"/>
                      <a:pt x="232" y="433"/>
                      <a:pt x="229" y="436"/>
                    </a:cubicBezTo>
                    <a:cubicBezTo>
                      <a:pt x="229" y="436"/>
                      <a:pt x="229" y="436"/>
                      <a:pt x="229" y="436"/>
                    </a:cubicBezTo>
                    <a:cubicBezTo>
                      <a:pt x="228" y="436"/>
                      <a:pt x="226" y="437"/>
                      <a:pt x="225" y="438"/>
                    </a:cubicBezTo>
                    <a:cubicBezTo>
                      <a:pt x="223" y="440"/>
                      <a:pt x="221" y="441"/>
                      <a:pt x="219" y="442"/>
                    </a:cubicBezTo>
                    <a:cubicBezTo>
                      <a:pt x="218" y="443"/>
                      <a:pt x="217" y="444"/>
                      <a:pt x="215" y="445"/>
                    </a:cubicBezTo>
                    <a:cubicBezTo>
                      <a:pt x="214" y="446"/>
                      <a:pt x="213" y="446"/>
                      <a:pt x="212" y="447"/>
                    </a:cubicBezTo>
                    <a:cubicBezTo>
                      <a:pt x="212" y="447"/>
                      <a:pt x="211" y="448"/>
                      <a:pt x="211" y="448"/>
                    </a:cubicBezTo>
                    <a:cubicBezTo>
                      <a:pt x="210" y="448"/>
                      <a:pt x="209" y="449"/>
                      <a:pt x="208" y="450"/>
                    </a:cubicBezTo>
                    <a:cubicBezTo>
                      <a:pt x="208" y="450"/>
                      <a:pt x="207" y="450"/>
                      <a:pt x="207" y="450"/>
                    </a:cubicBezTo>
                    <a:cubicBezTo>
                      <a:pt x="206" y="451"/>
                      <a:pt x="204" y="452"/>
                      <a:pt x="203" y="453"/>
                    </a:cubicBezTo>
                    <a:cubicBezTo>
                      <a:pt x="202" y="453"/>
                      <a:pt x="201" y="453"/>
                      <a:pt x="201" y="454"/>
                    </a:cubicBezTo>
                    <a:cubicBezTo>
                      <a:pt x="197" y="456"/>
                      <a:pt x="194" y="457"/>
                      <a:pt x="191" y="459"/>
                    </a:cubicBezTo>
                    <a:cubicBezTo>
                      <a:pt x="190" y="459"/>
                      <a:pt x="189" y="460"/>
                      <a:pt x="188" y="460"/>
                    </a:cubicBezTo>
                    <a:cubicBezTo>
                      <a:pt x="185" y="462"/>
                      <a:pt x="182" y="463"/>
                      <a:pt x="179" y="464"/>
                    </a:cubicBezTo>
                    <a:cubicBezTo>
                      <a:pt x="179" y="465"/>
                      <a:pt x="179" y="465"/>
                      <a:pt x="179" y="465"/>
                    </a:cubicBezTo>
                    <a:cubicBezTo>
                      <a:pt x="176" y="466"/>
                      <a:pt x="172" y="467"/>
                      <a:pt x="169" y="469"/>
                    </a:cubicBezTo>
                    <a:cubicBezTo>
                      <a:pt x="168" y="469"/>
                      <a:pt x="167" y="469"/>
                      <a:pt x="167" y="470"/>
                    </a:cubicBezTo>
                    <a:cubicBezTo>
                      <a:pt x="163" y="471"/>
                      <a:pt x="160" y="472"/>
                      <a:pt x="156" y="473"/>
                    </a:cubicBezTo>
                    <a:cubicBezTo>
                      <a:pt x="156" y="473"/>
                      <a:pt x="155" y="474"/>
                      <a:pt x="154" y="474"/>
                    </a:cubicBezTo>
                    <a:cubicBezTo>
                      <a:pt x="147" y="476"/>
                      <a:pt x="140" y="477"/>
                      <a:pt x="133" y="479"/>
                    </a:cubicBezTo>
                    <a:cubicBezTo>
                      <a:pt x="131" y="479"/>
                      <a:pt x="129" y="479"/>
                      <a:pt x="127" y="480"/>
                    </a:cubicBezTo>
                    <a:cubicBezTo>
                      <a:pt x="111" y="482"/>
                      <a:pt x="96" y="482"/>
                      <a:pt x="82" y="480"/>
                    </a:cubicBezTo>
                    <a:cubicBezTo>
                      <a:pt x="80" y="480"/>
                      <a:pt x="79" y="479"/>
                      <a:pt x="77" y="479"/>
                    </a:cubicBezTo>
                    <a:cubicBezTo>
                      <a:pt x="76" y="479"/>
                      <a:pt x="75" y="479"/>
                      <a:pt x="74" y="479"/>
                    </a:cubicBezTo>
                    <a:cubicBezTo>
                      <a:pt x="74" y="478"/>
                      <a:pt x="73" y="478"/>
                      <a:pt x="72" y="478"/>
                    </a:cubicBezTo>
                    <a:cubicBezTo>
                      <a:pt x="72" y="478"/>
                      <a:pt x="72" y="478"/>
                      <a:pt x="72" y="478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3" y="442"/>
                      <a:pt x="6" y="445"/>
                      <a:pt x="9" y="447"/>
                    </a:cubicBezTo>
                    <a:cubicBezTo>
                      <a:pt x="21" y="456"/>
                      <a:pt x="36" y="464"/>
                      <a:pt x="52" y="472"/>
                    </a:cubicBezTo>
                    <a:cubicBezTo>
                      <a:pt x="51" y="472"/>
                      <a:pt x="50" y="472"/>
                      <a:pt x="50" y="472"/>
                    </a:cubicBezTo>
                    <a:cubicBezTo>
                      <a:pt x="49" y="471"/>
                      <a:pt x="48" y="471"/>
                      <a:pt x="46" y="470"/>
                    </a:cubicBezTo>
                    <a:cubicBezTo>
                      <a:pt x="37" y="466"/>
                      <a:pt x="37" y="466"/>
                      <a:pt x="37" y="466"/>
                    </a:cubicBezTo>
                    <a:cubicBezTo>
                      <a:pt x="37" y="466"/>
                      <a:pt x="37" y="466"/>
                      <a:pt x="37" y="466"/>
                    </a:cubicBezTo>
                    <a:cubicBezTo>
                      <a:pt x="37" y="466"/>
                      <a:pt x="37" y="466"/>
                      <a:pt x="37" y="466"/>
                    </a:cubicBezTo>
                    <a:cubicBezTo>
                      <a:pt x="36" y="465"/>
                      <a:pt x="36" y="465"/>
                      <a:pt x="35" y="465"/>
                    </a:cubicBezTo>
                    <a:cubicBezTo>
                      <a:pt x="34" y="465"/>
                      <a:pt x="34" y="464"/>
                      <a:pt x="33" y="464"/>
                    </a:cubicBezTo>
                    <a:cubicBezTo>
                      <a:pt x="33" y="464"/>
                      <a:pt x="33" y="464"/>
                      <a:pt x="33" y="464"/>
                    </a:cubicBezTo>
                    <a:cubicBezTo>
                      <a:pt x="33" y="464"/>
                      <a:pt x="33" y="464"/>
                      <a:pt x="33" y="464"/>
                    </a:cubicBezTo>
                    <a:cubicBezTo>
                      <a:pt x="92" y="496"/>
                      <a:pt x="92" y="496"/>
                      <a:pt x="92" y="496"/>
                    </a:cubicBezTo>
                    <a:cubicBezTo>
                      <a:pt x="108" y="505"/>
                      <a:pt x="124" y="513"/>
                      <a:pt x="138" y="521"/>
                    </a:cubicBezTo>
                    <a:cubicBezTo>
                      <a:pt x="139" y="522"/>
                      <a:pt x="140" y="522"/>
                      <a:pt x="142" y="523"/>
                    </a:cubicBezTo>
                    <a:cubicBezTo>
                      <a:pt x="142" y="523"/>
                      <a:pt x="142" y="523"/>
                      <a:pt x="142" y="523"/>
                    </a:cubicBezTo>
                    <a:cubicBezTo>
                      <a:pt x="142" y="523"/>
                      <a:pt x="143" y="523"/>
                      <a:pt x="143" y="524"/>
                    </a:cubicBezTo>
                    <a:cubicBezTo>
                      <a:pt x="144" y="524"/>
                      <a:pt x="145" y="525"/>
                      <a:pt x="147" y="525"/>
                    </a:cubicBezTo>
                    <a:cubicBezTo>
                      <a:pt x="147" y="526"/>
                      <a:pt x="148" y="526"/>
                      <a:pt x="149" y="526"/>
                    </a:cubicBezTo>
                    <a:cubicBezTo>
                      <a:pt x="149" y="526"/>
                      <a:pt x="149" y="526"/>
                      <a:pt x="149" y="526"/>
                    </a:cubicBezTo>
                    <a:cubicBezTo>
                      <a:pt x="150" y="527"/>
                      <a:pt x="151" y="527"/>
                      <a:pt x="152" y="528"/>
                    </a:cubicBezTo>
                    <a:cubicBezTo>
                      <a:pt x="154" y="528"/>
                      <a:pt x="154" y="528"/>
                      <a:pt x="154" y="528"/>
                    </a:cubicBezTo>
                    <a:cubicBezTo>
                      <a:pt x="153" y="528"/>
                      <a:pt x="153" y="528"/>
                      <a:pt x="153" y="528"/>
                    </a:cubicBezTo>
                    <a:cubicBezTo>
                      <a:pt x="154" y="528"/>
                      <a:pt x="154" y="528"/>
                      <a:pt x="155" y="529"/>
                    </a:cubicBezTo>
                    <a:cubicBezTo>
                      <a:pt x="156" y="529"/>
                      <a:pt x="157" y="530"/>
                      <a:pt x="158" y="530"/>
                    </a:cubicBezTo>
                    <a:cubicBezTo>
                      <a:pt x="162" y="531"/>
                      <a:pt x="166" y="532"/>
                      <a:pt x="170" y="533"/>
                    </a:cubicBezTo>
                    <a:cubicBezTo>
                      <a:pt x="170" y="533"/>
                      <a:pt x="170" y="533"/>
                      <a:pt x="170" y="533"/>
                    </a:cubicBezTo>
                    <a:cubicBezTo>
                      <a:pt x="170" y="534"/>
                      <a:pt x="170" y="534"/>
                      <a:pt x="170" y="534"/>
                    </a:cubicBezTo>
                    <a:cubicBezTo>
                      <a:pt x="170" y="534"/>
                      <a:pt x="170" y="534"/>
                      <a:pt x="170" y="534"/>
                    </a:cubicBezTo>
                    <a:cubicBezTo>
                      <a:pt x="171" y="534"/>
                      <a:pt x="171" y="534"/>
                      <a:pt x="172" y="534"/>
                    </a:cubicBezTo>
                    <a:cubicBezTo>
                      <a:pt x="174" y="535"/>
                      <a:pt x="174" y="535"/>
                      <a:pt x="175" y="535"/>
                    </a:cubicBezTo>
                    <a:cubicBezTo>
                      <a:pt x="176" y="535"/>
                      <a:pt x="177" y="535"/>
                      <a:pt x="177" y="535"/>
                    </a:cubicBezTo>
                    <a:cubicBezTo>
                      <a:pt x="178" y="535"/>
                      <a:pt x="179" y="536"/>
                      <a:pt x="179" y="536"/>
                    </a:cubicBezTo>
                    <a:cubicBezTo>
                      <a:pt x="180" y="536"/>
                      <a:pt x="181" y="536"/>
                      <a:pt x="181" y="536"/>
                    </a:cubicBezTo>
                    <a:cubicBezTo>
                      <a:pt x="183" y="536"/>
                      <a:pt x="185" y="537"/>
                      <a:pt x="187" y="537"/>
                    </a:cubicBezTo>
                    <a:cubicBezTo>
                      <a:pt x="187" y="537"/>
                      <a:pt x="187" y="537"/>
                      <a:pt x="187" y="537"/>
                    </a:cubicBezTo>
                    <a:cubicBezTo>
                      <a:pt x="187" y="537"/>
                      <a:pt x="187" y="537"/>
                      <a:pt x="187" y="537"/>
                    </a:cubicBezTo>
                    <a:cubicBezTo>
                      <a:pt x="191" y="537"/>
                      <a:pt x="194" y="538"/>
                      <a:pt x="197" y="538"/>
                    </a:cubicBezTo>
                    <a:cubicBezTo>
                      <a:pt x="197" y="538"/>
                      <a:pt x="197" y="538"/>
                      <a:pt x="197" y="538"/>
                    </a:cubicBezTo>
                    <a:cubicBezTo>
                      <a:pt x="200" y="538"/>
                      <a:pt x="204" y="538"/>
                      <a:pt x="207" y="538"/>
                    </a:cubicBezTo>
                    <a:cubicBezTo>
                      <a:pt x="208" y="538"/>
                      <a:pt x="208" y="538"/>
                      <a:pt x="208" y="538"/>
                    </a:cubicBezTo>
                    <a:cubicBezTo>
                      <a:pt x="208" y="538"/>
                      <a:pt x="208" y="538"/>
                      <a:pt x="208" y="538"/>
                    </a:cubicBezTo>
                    <a:cubicBezTo>
                      <a:pt x="209" y="538"/>
                      <a:pt x="209" y="538"/>
                      <a:pt x="210" y="538"/>
                    </a:cubicBezTo>
                    <a:cubicBezTo>
                      <a:pt x="210" y="538"/>
                      <a:pt x="210" y="538"/>
                      <a:pt x="210" y="538"/>
                    </a:cubicBezTo>
                    <a:cubicBezTo>
                      <a:pt x="213" y="538"/>
                      <a:pt x="216" y="538"/>
                      <a:pt x="219" y="538"/>
                    </a:cubicBezTo>
                    <a:cubicBezTo>
                      <a:pt x="219" y="538"/>
                      <a:pt x="219" y="538"/>
                      <a:pt x="219" y="538"/>
                    </a:cubicBezTo>
                    <a:cubicBezTo>
                      <a:pt x="223" y="538"/>
                      <a:pt x="228" y="537"/>
                      <a:pt x="232" y="537"/>
                    </a:cubicBezTo>
                    <a:cubicBezTo>
                      <a:pt x="232" y="537"/>
                      <a:pt x="233" y="536"/>
                      <a:pt x="234" y="536"/>
                    </a:cubicBezTo>
                    <a:cubicBezTo>
                      <a:pt x="234" y="536"/>
                      <a:pt x="234" y="536"/>
                      <a:pt x="234" y="536"/>
                    </a:cubicBezTo>
                    <a:cubicBezTo>
                      <a:pt x="235" y="536"/>
                      <a:pt x="236" y="536"/>
                      <a:pt x="237" y="536"/>
                    </a:cubicBezTo>
                    <a:cubicBezTo>
                      <a:pt x="237" y="536"/>
                      <a:pt x="237" y="536"/>
                      <a:pt x="237" y="536"/>
                    </a:cubicBezTo>
                    <a:cubicBezTo>
                      <a:pt x="238" y="536"/>
                      <a:pt x="238" y="536"/>
                      <a:pt x="238" y="536"/>
                    </a:cubicBezTo>
                    <a:cubicBezTo>
                      <a:pt x="239" y="536"/>
                      <a:pt x="239" y="535"/>
                      <a:pt x="240" y="535"/>
                    </a:cubicBezTo>
                    <a:cubicBezTo>
                      <a:pt x="240" y="535"/>
                      <a:pt x="240" y="535"/>
                      <a:pt x="240" y="535"/>
                    </a:cubicBezTo>
                    <a:cubicBezTo>
                      <a:pt x="242" y="535"/>
                      <a:pt x="245" y="534"/>
                      <a:pt x="247" y="534"/>
                    </a:cubicBezTo>
                    <a:cubicBezTo>
                      <a:pt x="247" y="534"/>
                      <a:pt x="247" y="534"/>
                      <a:pt x="247" y="534"/>
                    </a:cubicBezTo>
                    <a:cubicBezTo>
                      <a:pt x="248" y="534"/>
                      <a:pt x="249" y="533"/>
                      <a:pt x="249" y="533"/>
                    </a:cubicBezTo>
                    <a:cubicBezTo>
                      <a:pt x="249" y="533"/>
                      <a:pt x="249" y="533"/>
                      <a:pt x="249" y="533"/>
                    </a:cubicBezTo>
                    <a:cubicBezTo>
                      <a:pt x="252" y="533"/>
                      <a:pt x="256" y="532"/>
                      <a:pt x="259" y="531"/>
                    </a:cubicBezTo>
                    <a:cubicBezTo>
                      <a:pt x="259" y="531"/>
                      <a:pt x="259" y="531"/>
                      <a:pt x="259" y="531"/>
                    </a:cubicBezTo>
                    <a:cubicBezTo>
                      <a:pt x="259" y="531"/>
                      <a:pt x="259" y="531"/>
                      <a:pt x="259" y="531"/>
                    </a:cubicBezTo>
                    <a:cubicBezTo>
                      <a:pt x="259" y="531"/>
                      <a:pt x="259" y="531"/>
                      <a:pt x="259" y="531"/>
                    </a:cubicBezTo>
                    <a:cubicBezTo>
                      <a:pt x="259" y="531"/>
                      <a:pt x="260" y="530"/>
                      <a:pt x="261" y="530"/>
                    </a:cubicBezTo>
                    <a:cubicBezTo>
                      <a:pt x="261" y="530"/>
                      <a:pt x="261" y="530"/>
                      <a:pt x="261" y="530"/>
                    </a:cubicBezTo>
                    <a:cubicBezTo>
                      <a:pt x="261" y="530"/>
                      <a:pt x="261" y="530"/>
                      <a:pt x="261" y="530"/>
                    </a:cubicBezTo>
                    <a:cubicBezTo>
                      <a:pt x="262" y="530"/>
                      <a:pt x="262" y="530"/>
                      <a:pt x="262" y="530"/>
                    </a:cubicBezTo>
                    <a:cubicBezTo>
                      <a:pt x="263" y="530"/>
                      <a:pt x="263" y="529"/>
                      <a:pt x="264" y="529"/>
                    </a:cubicBezTo>
                    <a:cubicBezTo>
                      <a:pt x="264" y="529"/>
                      <a:pt x="265" y="529"/>
                      <a:pt x="265" y="529"/>
                    </a:cubicBezTo>
                    <a:cubicBezTo>
                      <a:pt x="266" y="529"/>
                      <a:pt x="266" y="528"/>
                      <a:pt x="267" y="528"/>
                    </a:cubicBezTo>
                    <a:cubicBezTo>
                      <a:pt x="267" y="528"/>
                      <a:pt x="268" y="528"/>
                      <a:pt x="268" y="528"/>
                    </a:cubicBezTo>
                    <a:cubicBezTo>
                      <a:pt x="268" y="528"/>
                      <a:pt x="268" y="528"/>
                      <a:pt x="269" y="528"/>
                    </a:cubicBezTo>
                    <a:cubicBezTo>
                      <a:pt x="269" y="528"/>
                      <a:pt x="269" y="528"/>
                      <a:pt x="269" y="528"/>
                    </a:cubicBezTo>
                    <a:cubicBezTo>
                      <a:pt x="269" y="527"/>
                      <a:pt x="269" y="527"/>
                      <a:pt x="270" y="527"/>
                    </a:cubicBezTo>
                    <a:cubicBezTo>
                      <a:pt x="270" y="527"/>
                      <a:pt x="270" y="527"/>
                      <a:pt x="271" y="527"/>
                    </a:cubicBezTo>
                    <a:cubicBezTo>
                      <a:pt x="271" y="527"/>
                      <a:pt x="272" y="526"/>
                      <a:pt x="272" y="526"/>
                    </a:cubicBezTo>
                    <a:cubicBezTo>
                      <a:pt x="273" y="526"/>
                      <a:pt x="273" y="526"/>
                      <a:pt x="274" y="526"/>
                    </a:cubicBezTo>
                    <a:cubicBezTo>
                      <a:pt x="274" y="526"/>
                      <a:pt x="275" y="525"/>
                      <a:pt x="275" y="525"/>
                    </a:cubicBezTo>
                    <a:cubicBezTo>
                      <a:pt x="275" y="525"/>
                      <a:pt x="276" y="525"/>
                      <a:pt x="276" y="525"/>
                    </a:cubicBezTo>
                    <a:cubicBezTo>
                      <a:pt x="276" y="525"/>
                      <a:pt x="276" y="525"/>
                      <a:pt x="276" y="525"/>
                    </a:cubicBezTo>
                    <a:cubicBezTo>
                      <a:pt x="276" y="525"/>
                      <a:pt x="276" y="525"/>
                      <a:pt x="276" y="525"/>
                    </a:cubicBezTo>
                    <a:cubicBezTo>
                      <a:pt x="277" y="525"/>
                      <a:pt x="277" y="524"/>
                      <a:pt x="278" y="524"/>
                    </a:cubicBezTo>
                    <a:cubicBezTo>
                      <a:pt x="278" y="524"/>
                      <a:pt x="279" y="524"/>
                      <a:pt x="279" y="524"/>
                    </a:cubicBezTo>
                    <a:cubicBezTo>
                      <a:pt x="280" y="524"/>
                      <a:pt x="280" y="523"/>
                      <a:pt x="281" y="523"/>
                    </a:cubicBezTo>
                    <a:cubicBezTo>
                      <a:pt x="281" y="523"/>
                      <a:pt x="281" y="523"/>
                      <a:pt x="282" y="523"/>
                    </a:cubicBezTo>
                    <a:cubicBezTo>
                      <a:pt x="282" y="522"/>
                      <a:pt x="283" y="522"/>
                      <a:pt x="283" y="522"/>
                    </a:cubicBezTo>
                    <a:cubicBezTo>
                      <a:pt x="283" y="522"/>
                      <a:pt x="283" y="522"/>
                      <a:pt x="283" y="522"/>
                    </a:cubicBezTo>
                    <a:cubicBezTo>
                      <a:pt x="283" y="522"/>
                      <a:pt x="283" y="522"/>
                      <a:pt x="284" y="522"/>
                    </a:cubicBezTo>
                    <a:cubicBezTo>
                      <a:pt x="284" y="522"/>
                      <a:pt x="284" y="522"/>
                      <a:pt x="284" y="522"/>
                    </a:cubicBezTo>
                    <a:cubicBezTo>
                      <a:pt x="284" y="522"/>
                      <a:pt x="284" y="522"/>
                      <a:pt x="284" y="522"/>
                    </a:cubicBezTo>
                    <a:cubicBezTo>
                      <a:pt x="284" y="522"/>
                      <a:pt x="284" y="522"/>
                      <a:pt x="284" y="521"/>
                    </a:cubicBezTo>
                    <a:cubicBezTo>
                      <a:pt x="285" y="521"/>
                      <a:pt x="285" y="521"/>
                      <a:pt x="286" y="521"/>
                    </a:cubicBezTo>
                    <a:cubicBezTo>
                      <a:pt x="286" y="521"/>
                      <a:pt x="287" y="520"/>
                      <a:pt x="287" y="520"/>
                    </a:cubicBezTo>
                    <a:cubicBezTo>
                      <a:pt x="288" y="520"/>
                      <a:pt x="288" y="520"/>
                      <a:pt x="289" y="520"/>
                    </a:cubicBezTo>
                    <a:cubicBezTo>
                      <a:pt x="289" y="519"/>
                      <a:pt x="289" y="519"/>
                      <a:pt x="290" y="519"/>
                    </a:cubicBezTo>
                    <a:cubicBezTo>
                      <a:pt x="290" y="519"/>
                      <a:pt x="290" y="519"/>
                      <a:pt x="290" y="519"/>
                    </a:cubicBezTo>
                    <a:cubicBezTo>
                      <a:pt x="290" y="519"/>
                      <a:pt x="291" y="519"/>
                      <a:pt x="291" y="519"/>
                    </a:cubicBezTo>
                    <a:cubicBezTo>
                      <a:pt x="291" y="519"/>
                      <a:pt x="291" y="519"/>
                      <a:pt x="291" y="519"/>
                    </a:cubicBezTo>
                    <a:cubicBezTo>
                      <a:pt x="291" y="518"/>
                      <a:pt x="291" y="518"/>
                      <a:pt x="291" y="518"/>
                    </a:cubicBezTo>
                    <a:cubicBezTo>
                      <a:pt x="292" y="518"/>
                      <a:pt x="292" y="518"/>
                      <a:pt x="292" y="518"/>
                    </a:cubicBezTo>
                    <a:cubicBezTo>
                      <a:pt x="293" y="518"/>
                      <a:pt x="293" y="517"/>
                      <a:pt x="294" y="517"/>
                    </a:cubicBezTo>
                    <a:cubicBezTo>
                      <a:pt x="294" y="517"/>
                      <a:pt x="294" y="517"/>
                      <a:pt x="295" y="517"/>
                    </a:cubicBezTo>
                    <a:cubicBezTo>
                      <a:pt x="295" y="517"/>
                      <a:pt x="295" y="517"/>
                      <a:pt x="295" y="517"/>
                    </a:cubicBezTo>
                    <a:cubicBezTo>
                      <a:pt x="295" y="517"/>
                      <a:pt x="295" y="517"/>
                      <a:pt x="295" y="517"/>
                    </a:cubicBezTo>
                    <a:cubicBezTo>
                      <a:pt x="296" y="516"/>
                      <a:pt x="296" y="516"/>
                      <a:pt x="297" y="516"/>
                    </a:cubicBezTo>
                    <a:cubicBezTo>
                      <a:pt x="297" y="516"/>
                      <a:pt x="297" y="515"/>
                      <a:pt x="298" y="515"/>
                    </a:cubicBezTo>
                    <a:cubicBezTo>
                      <a:pt x="298" y="515"/>
                      <a:pt x="298" y="515"/>
                      <a:pt x="298" y="515"/>
                    </a:cubicBezTo>
                    <a:cubicBezTo>
                      <a:pt x="298" y="515"/>
                      <a:pt x="298" y="515"/>
                      <a:pt x="298" y="515"/>
                    </a:cubicBezTo>
                    <a:cubicBezTo>
                      <a:pt x="299" y="515"/>
                      <a:pt x="299" y="514"/>
                      <a:pt x="299" y="514"/>
                    </a:cubicBezTo>
                    <a:cubicBezTo>
                      <a:pt x="300" y="514"/>
                      <a:pt x="300" y="514"/>
                      <a:pt x="300" y="514"/>
                    </a:cubicBezTo>
                    <a:cubicBezTo>
                      <a:pt x="301" y="513"/>
                      <a:pt x="302" y="513"/>
                      <a:pt x="302" y="513"/>
                    </a:cubicBezTo>
                    <a:cubicBezTo>
                      <a:pt x="302" y="513"/>
                      <a:pt x="303" y="513"/>
                      <a:pt x="303" y="512"/>
                    </a:cubicBezTo>
                    <a:cubicBezTo>
                      <a:pt x="304" y="512"/>
                      <a:pt x="304" y="512"/>
                      <a:pt x="305" y="511"/>
                    </a:cubicBezTo>
                    <a:cubicBezTo>
                      <a:pt x="305" y="511"/>
                      <a:pt x="305" y="511"/>
                      <a:pt x="305" y="511"/>
                    </a:cubicBezTo>
                    <a:cubicBezTo>
                      <a:pt x="305" y="511"/>
                      <a:pt x="305" y="511"/>
                      <a:pt x="305" y="511"/>
                    </a:cubicBezTo>
                    <a:cubicBezTo>
                      <a:pt x="306" y="511"/>
                      <a:pt x="306" y="511"/>
                      <a:pt x="306" y="511"/>
                    </a:cubicBezTo>
                    <a:cubicBezTo>
                      <a:pt x="306" y="511"/>
                      <a:pt x="306" y="511"/>
                      <a:pt x="306" y="511"/>
                    </a:cubicBezTo>
                    <a:cubicBezTo>
                      <a:pt x="306" y="511"/>
                      <a:pt x="306" y="511"/>
                      <a:pt x="306" y="511"/>
                    </a:cubicBezTo>
                    <a:cubicBezTo>
                      <a:pt x="306" y="510"/>
                      <a:pt x="307" y="510"/>
                      <a:pt x="308" y="510"/>
                    </a:cubicBezTo>
                    <a:cubicBezTo>
                      <a:pt x="308" y="510"/>
                      <a:pt x="308" y="510"/>
                      <a:pt x="308" y="510"/>
                    </a:cubicBezTo>
                    <a:cubicBezTo>
                      <a:pt x="308" y="510"/>
                      <a:pt x="308" y="510"/>
                      <a:pt x="308" y="510"/>
                    </a:cubicBezTo>
                    <a:cubicBezTo>
                      <a:pt x="308" y="510"/>
                      <a:pt x="308" y="510"/>
                      <a:pt x="308" y="509"/>
                    </a:cubicBezTo>
                    <a:cubicBezTo>
                      <a:pt x="309" y="509"/>
                      <a:pt x="309" y="509"/>
                      <a:pt x="310" y="509"/>
                    </a:cubicBezTo>
                    <a:cubicBezTo>
                      <a:pt x="310" y="509"/>
                      <a:pt x="310" y="508"/>
                      <a:pt x="310" y="508"/>
                    </a:cubicBezTo>
                    <a:cubicBezTo>
                      <a:pt x="311" y="508"/>
                      <a:pt x="311" y="508"/>
                      <a:pt x="312" y="507"/>
                    </a:cubicBezTo>
                    <a:cubicBezTo>
                      <a:pt x="312" y="507"/>
                      <a:pt x="313" y="507"/>
                      <a:pt x="313" y="507"/>
                    </a:cubicBezTo>
                    <a:cubicBezTo>
                      <a:pt x="314" y="506"/>
                      <a:pt x="315" y="505"/>
                      <a:pt x="316" y="505"/>
                    </a:cubicBezTo>
                    <a:cubicBezTo>
                      <a:pt x="316" y="505"/>
                      <a:pt x="317" y="504"/>
                      <a:pt x="317" y="504"/>
                    </a:cubicBezTo>
                    <a:cubicBezTo>
                      <a:pt x="318" y="504"/>
                      <a:pt x="319" y="503"/>
                      <a:pt x="320" y="502"/>
                    </a:cubicBezTo>
                    <a:cubicBezTo>
                      <a:pt x="320" y="502"/>
                      <a:pt x="320" y="502"/>
                      <a:pt x="320" y="502"/>
                    </a:cubicBezTo>
                    <a:cubicBezTo>
                      <a:pt x="321" y="501"/>
                      <a:pt x="323" y="500"/>
                      <a:pt x="324" y="500"/>
                    </a:cubicBezTo>
                    <a:cubicBezTo>
                      <a:pt x="324" y="500"/>
                      <a:pt x="324" y="500"/>
                      <a:pt x="324" y="500"/>
                    </a:cubicBezTo>
                    <a:cubicBezTo>
                      <a:pt x="324" y="500"/>
                      <a:pt x="324" y="500"/>
                      <a:pt x="324" y="500"/>
                    </a:cubicBezTo>
                    <a:cubicBezTo>
                      <a:pt x="324" y="499"/>
                      <a:pt x="324" y="499"/>
                      <a:pt x="324" y="499"/>
                    </a:cubicBezTo>
                    <a:cubicBezTo>
                      <a:pt x="324" y="499"/>
                      <a:pt x="324" y="499"/>
                      <a:pt x="325" y="499"/>
                    </a:cubicBezTo>
                    <a:cubicBezTo>
                      <a:pt x="325" y="499"/>
                      <a:pt x="325" y="499"/>
                      <a:pt x="325" y="499"/>
                    </a:cubicBezTo>
                    <a:cubicBezTo>
                      <a:pt x="325" y="499"/>
                      <a:pt x="325" y="499"/>
                      <a:pt x="325" y="499"/>
                    </a:cubicBezTo>
                    <a:cubicBezTo>
                      <a:pt x="325" y="499"/>
                      <a:pt x="326" y="498"/>
                      <a:pt x="326" y="498"/>
                    </a:cubicBezTo>
                    <a:cubicBezTo>
                      <a:pt x="329" y="496"/>
                      <a:pt x="331" y="494"/>
                      <a:pt x="334" y="493"/>
                    </a:cubicBezTo>
                    <a:cubicBezTo>
                      <a:pt x="337" y="490"/>
                      <a:pt x="341" y="487"/>
                      <a:pt x="344" y="485"/>
                    </a:cubicBezTo>
                    <a:cubicBezTo>
                      <a:pt x="345" y="484"/>
                      <a:pt x="346" y="483"/>
                      <a:pt x="347" y="482"/>
                    </a:cubicBezTo>
                    <a:cubicBezTo>
                      <a:pt x="349" y="480"/>
                      <a:pt x="351" y="479"/>
                      <a:pt x="353" y="477"/>
                    </a:cubicBezTo>
                    <a:cubicBezTo>
                      <a:pt x="353" y="477"/>
                      <a:pt x="353" y="477"/>
                      <a:pt x="353" y="477"/>
                    </a:cubicBezTo>
                    <a:cubicBezTo>
                      <a:pt x="353" y="477"/>
                      <a:pt x="353" y="477"/>
                      <a:pt x="353" y="477"/>
                    </a:cubicBezTo>
                    <a:cubicBezTo>
                      <a:pt x="353" y="477"/>
                      <a:pt x="353" y="477"/>
                      <a:pt x="353" y="477"/>
                    </a:cubicBezTo>
                    <a:cubicBezTo>
                      <a:pt x="353" y="477"/>
                      <a:pt x="353" y="477"/>
                      <a:pt x="353" y="477"/>
                    </a:cubicBezTo>
                    <a:cubicBezTo>
                      <a:pt x="354" y="476"/>
                      <a:pt x="354" y="476"/>
                      <a:pt x="354" y="476"/>
                    </a:cubicBezTo>
                    <a:cubicBezTo>
                      <a:pt x="354" y="476"/>
                      <a:pt x="355" y="476"/>
                      <a:pt x="355" y="475"/>
                    </a:cubicBezTo>
                    <a:cubicBezTo>
                      <a:pt x="355" y="475"/>
                      <a:pt x="356" y="475"/>
                      <a:pt x="356" y="474"/>
                    </a:cubicBezTo>
                    <a:cubicBezTo>
                      <a:pt x="360" y="471"/>
                      <a:pt x="364" y="467"/>
                      <a:pt x="367" y="464"/>
                    </a:cubicBezTo>
                    <a:cubicBezTo>
                      <a:pt x="367" y="464"/>
                      <a:pt x="367" y="463"/>
                      <a:pt x="367" y="463"/>
                    </a:cubicBezTo>
                    <a:cubicBezTo>
                      <a:pt x="368" y="463"/>
                      <a:pt x="368" y="463"/>
                      <a:pt x="368" y="463"/>
                    </a:cubicBezTo>
                    <a:cubicBezTo>
                      <a:pt x="368" y="463"/>
                      <a:pt x="368" y="462"/>
                      <a:pt x="369" y="462"/>
                    </a:cubicBezTo>
                    <a:cubicBezTo>
                      <a:pt x="369" y="462"/>
                      <a:pt x="369" y="462"/>
                      <a:pt x="369" y="462"/>
                    </a:cubicBezTo>
                    <a:cubicBezTo>
                      <a:pt x="370" y="461"/>
                      <a:pt x="370" y="460"/>
                      <a:pt x="371" y="460"/>
                    </a:cubicBezTo>
                    <a:cubicBezTo>
                      <a:pt x="371" y="460"/>
                      <a:pt x="371" y="459"/>
                      <a:pt x="371" y="459"/>
                    </a:cubicBezTo>
                    <a:cubicBezTo>
                      <a:pt x="372" y="459"/>
                      <a:pt x="373" y="458"/>
                      <a:pt x="373" y="457"/>
                    </a:cubicBezTo>
                    <a:cubicBezTo>
                      <a:pt x="374" y="457"/>
                      <a:pt x="374" y="457"/>
                      <a:pt x="374" y="457"/>
                    </a:cubicBezTo>
                    <a:cubicBezTo>
                      <a:pt x="374" y="456"/>
                      <a:pt x="375" y="455"/>
                      <a:pt x="376" y="455"/>
                    </a:cubicBezTo>
                    <a:cubicBezTo>
                      <a:pt x="376" y="455"/>
                      <a:pt x="376" y="455"/>
                      <a:pt x="376" y="455"/>
                    </a:cubicBezTo>
                    <a:cubicBezTo>
                      <a:pt x="376" y="454"/>
                      <a:pt x="376" y="454"/>
                      <a:pt x="376" y="454"/>
                    </a:cubicBezTo>
                    <a:cubicBezTo>
                      <a:pt x="377" y="454"/>
                      <a:pt x="377" y="453"/>
                      <a:pt x="378" y="452"/>
                    </a:cubicBezTo>
                    <a:cubicBezTo>
                      <a:pt x="378" y="452"/>
                      <a:pt x="378" y="452"/>
                      <a:pt x="378" y="452"/>
                    </a:cubicBezTo>
                    <a:cubicBezTo>
                      <a:pt x="378" y="452"/>
                      <a:pt x="378" y="452"/>
                      <a:pt x="378" y="452"/>
                    </a:cubicBezTo>
                    <a:cubicBezTo>
                      <a:pt x="379" y="451"/>
                      <a:pt x="380" y="450"/>
                      <a:pt x="380" y="450"/>
                    </a:cubicBezTo>
                    <a:cubicBezTo>
                      <a:pt x="380" y="449"/>
                      <a:pt x="380" y="449"/>
                      <a:pt x="381" y="449"/>
                    </a:cubicBezTo>
                    <a:cubicBezTo>
                      <a:pt x="381" y="449"/>
                      <a:pt x="382" y="448"/>
                      <a:pt x="383" y="447"/>
                    </a:cubicBezTo>
                    <a:cubicBezTo>
                      <a:pt x="383" y="447"/>
                      <a:pt x="383" y="447"/>
                      <a:pt x="383" y="447"/>
                    </a:cubicBezTo>
                    <a:cubicBezTo>
                      <a:pt x="383" y="447"/>
                      <a:pt x="383" y="447"/>
                      <a:pt x="383" y="447"/>
                    </a:cubicBezTo>
                    <a:cubicBezTo>
                      <a:pt x="383" y="447"/>
                      <a:pt x="383" y="446"/>
                      <a:pt x="383" y="446"/>
                    </a:cubicBezTo>
                    <a:cubicBezTo>
                      <a:pt x="384" y="446"/>
                      <a:pt x="384" y="445"/>
                      <a:pt x="384" y="445"/>
                    </a:cubicBezTo>
                    <a:cubicBezTo>
                      <a:pt x="384" y="445"/>
                      <a:pt x="384" y="445"/>
                      <a:pt x="385" y="445"/>
                    </a:cubicBezTo>
                    <a:cubicBezTo>
                      <a:pt x="386" y="443"/>
                      <a:pt x="387" y="442"/>
                      <a:pt x="388" y="441"/>
                    </a:cubicBezTo>
                    <a:cubicBezTo>
                      <a:pt x="388" y="441"/>
                      <a:pt x="388" y="441"/>
                      <a:pt x="388" y="441"/>
                    </a:cubicBezTo>
                    <a:cubicBezTo>
                      <a:pt x="388" y="441"/>
                      <a:pt x="388" y="441"/>
                      <a:pt x="388" y="441"/>
                    </a:cubicBezTo>
                    <a:cubicBezTo>
                      <a:pt x="388" y="441"/>
                      <a:pt x="388" y="441"/>
                      <a:pt x="388" y="441"/>
                    </a:cubicBezTo>
                    <a:cubicBezTo>
                      <a:pt x="389" y="440"/>
                      <a:pt x="389" y="439"/>
                      <a:pt x="390" y="438"/>
                    </a:cubicBezTo>
                    <a:cubicBezTo>
                      <a:pt x="390" y="438"/>
                      <a:pt x="390" y="438"/>
                      <a:pt x="390" y="438"/>
                    </a:cubicBezTo>
                    <a:cubicBezTo>
                      <a:pt x="390" y="438"/>
                      <a:pt x="390" y="438"/>
                      <a:pt x="390" y="438"/>
                    </a:cubicBezTo>
                    <a:cubicBezTo>
                      <a:pt x="390" y="438"/>
                      <a:pt x="390" y="438"/>
                      <a:pt x="390" y="438"/>
                    </a:cubicBezTo>
                    <a:cubicBezTo>
                      <a:pt x="390" y="438"/>
                      <a:pt x="390" y="438"/>
                      <a:pt x="390" y="438"/>
                    </a:cubicBezTo>
                    <a:cubicBezTo>
                      <a:pt x="390" y="438"/>
                      <a:pt x="390" y="438"/>
                      <a:pt x="391" y="437"/>
                    </a:cubicBezTo>
                    <a:cubicBezTo>
                      <a:pt x="391" y="437"/>
                      <a:pt x="391" y="437"/>
                      <a:pt x="391" y="437"/>
                    </a:cubicBezTo>
                    <a:cubicBezTo>
                      <a:pt x="392" y="436"/>
                      <a:pt x="392" y="436"/>
                      <a:pt x="392" y="436"/>
                    </a:cubicBezTo>
                    <a:cubicBezTo>
                      <a:pt x="392" y="435"/>
                      <a:pt x="392" y="435"/>
                      <a:pt x="393" y="435"/>
                    </a:cubicBezTo>
                    <a:cubicBezTo>
                      <a:pt x="393" y="435"/>
                      <a:pt x="393" y="435"/>
                      <a:pt x="393" y="435"/>
                    </a:cubicBezTo>
                    <a:cubicBezTo>
                      <a:pt x="393" y="435"/>
                      <a:pt x="393" y="435"/>
                      <a:pt x="393" y="435"/>
                    </a:cubicBezTo>
                    <a:cubicBezTo>
                      <a:pt x="394" y="433"/>
                      <a:pt x="395" y="432"/>
                      <a:pt x="396" y="430"/>
                    </a:cubicBezTo>
                    <a:cubicBezTo>
                      <a:pt x="396" y="430"/>
                      <a:pt x="396" y="430"/>
                      <a:pt x="396" y="430"/>
                    </a:cubicBezTo>
                    <a:cubicBezTo>
                      <a:pt x="396" y="430"/>
                      <a:pt x="396" y="430"/>
                      <a:pt x="396" y="430"/>
                    </a:cubicBezTo>
                    <a:cubicBezTo>
                      <a:pt x="397" y="430"/>
                      <a:pt x="397" y="429"/>
                      <a:pt x="398" y="428"/>
                    </a:cubicBezTo>
                    <a:cubicBezTo>
                      <a:pt x="398" y="427"/>
                      <a:pt x="399" y="427"/>
                      <a:pt x="399" y="426"/>
                    </a:cubicBezTo>
                    <a:cubicBezTo>
                      <a:pt x="399" y="426"/>
                      <a:pt x="399" y="426"/>
                      <a:pt x="399" y="426"/>
                    </a:cubicBezTo>
                    <a:cubicBezTo>
                      <a:pt x="400" y="425"/>
                      <a:pt x="401" y="424"/>
                      <a:pt x="402" y="423"/>
                    </a:cubicBezTo>
                    <a:cubicBezTo>
                      <a:pt x="402" y="422"/>
                      <a:pt x="403" y="421"/>
                      <a:pt x="404" y="420"/>
                    </a:cubicBezTo>
                    <a:cubicBezTo>
                      <a:pt x="404" y="420"/>
                      <a:pt x="404" y="420"/>
                      <a:pt x="404" y="420"/>
                    </a:cubicBezTo>
                    <a:cubicBezTo>
                      <a:pt x="404" y="420"/>
                      <a:pt x="404" y="420"/>
                      <a:pt x="404" y="420"/>
                    </a:cubicBezTo>
                    <a:cubicBezTo>
                      <a:pt x="404" y="420"/>
                      <a:pt x="404" y="420"/>
                      <a:pt x="404" y="420"/>
                    </a:cubicBezTo>
                    <a:cubicBezTo>
                      <a:pt x="404" y="420"/>
                      <a:pt x="404" y="420"/>
                      <a:pt x="404" y="419"/>
                    </a:cubicBezTo>
                    <a:cubicBezTo>
                      <a:pt x="404" y="419"/>
                      <a:pt x="404" y="419"/>
                      <a:pt x="404" y="419"/>
                    </a:cubicBezTo>
                    <a:cubicBezTo>
                      <a:pt x="404" y="419"/>
                      <a:pt x="404" y="419"/>
                      <a:pt x="405" y="419"/>
                    </a:cubicBezTo>
                    <a:cubicBezTo>
                      <a:pt x="405" y="419"/>
                      <a:pt x="405" y="419"/>
                      <a:pt x="405" y="419"/>
                    </a:cubicBezTo>
                    <a:cubicBezTo>
                      <a:pt x="405" y="418"/>
                      <a:pt x="405" y="418"/>
                      <a:pt x="405" y="418"/>
                    </a:cubicBezTo>
                    <a:cubicBezTo>
                      <a:pt x="406" y="417"/>
                      <a:pt x="406" y="417"/>
                      <a:pt x="407" y="416"/>
                    </a:cubicBezTo>
                    <a:cubicBezTo>
                      <a:pt x="407" y="416"/>
                      <a:pt x="407" y="416"/>
                      <a:pt x="407" y="416"/>
                    </a:cubicBezTo>
                    <a:cubicBezTo>
                      <a:pt x="407" y="416"/>
                      <a:pt x="407" y="416"/>
                      <a:pt x="407" y="415"/>
                    </a:cubicBezTo>
                    <a:cubicBezTo>
                      <a:pt x="407" y="415"/>
                      <a:pt x="407" y="415"/>
                      <a:pt x="407" y="415"/>
                    </a:cubicBezTo>
                    <a:cubicBezTo>
                      <a:pt x="409" y="412"/>
                      <a:pt x="411" y="409"/>
                      <a:pt x="413" y="406"/>
                    </a:cubicBezTo>
                    <a:cubicBezTo>
                      <a:pt x="413" y="406"/>
                      <a:pt x="413" y="406"/>
                      <a:pt x="413" y="406"/>
                    </a:cubicBezTo>
                    <a:cubicBezTo>
                      <a:pt x="413" y="406"/>
                      <a:pt x="413" y="406"/>
                      <a:pt x="413" y="406"/>
                    </a:cubicBezTo>
                    <a:cubicBezTo>
                      <a:pt x="413" y="406"/>
                      <a:pt x="413" y="406"/>
                      <a:pt x="413" y="406"/>
                    </a:cubicBezTo>
                    <a:cubicBezTo>
                      <a:pt x="413" y="406"/>
                      <a:pt x="413" y="406"/>
                      <a:pt x="413" y="406"/>
                    </a:cubicBezTo>
                    <a:cubicBezTo>
                      <a:pt x="414" y="405"/>
                      <a:pt x="414" y="405"/>
                      <a:pt x="414" y="404"/>
                    </a:cubicBezTo>
                    <a:cubicBezTo>
                      <a:pt x="414" y="404"/>
                      <a:pt x="414" y="404"/>
                      <a:pt x="415" y="404"/>
                    </a:cubicBezTo>
                    <a:cubicBezTo>
                      <a:pt x="415" y="403"/>
                      <a:pt x="416" y="402"/>
                      <a:pt x="416" y="401"/>
                    </a:cubicBezTo>
                    <a:cubicBezTo>
                      <a:pt x="417" y="400"/>
                      <a:pt x="417" y="400"/>
                      <a:pt x="417" y="400"/>
                    </a:cubicBezTo>
                    <a:cubicBezTo>
                      <a:pt x="417" y="399"/>
                      <a:pt x="418" y="398"/>
                      <a:pt x="418" y="398"/>
                    </a:cubicBezTo>
                    <a:cubicBezTo>
                      <a:pt x="418" y="398"/>
                      <a:pt x="418" y="398"/>
                      <a:pt x="418" y="398"/>
                    </a:cubicBezTo>
                    <a:cubicBezTo>
                      <a:pt x="418" y="398"/>
                      <a:pt x="418" y="398"/>
                      <a:pt x="418" y="398"/>
                    </a:cubicBezTo>
                    <a:cubicBezTo>
                      <a:pt x="419" y="397"/>
                      <a:pt x="419" y="396"/>
                      <a:pt x="420" y="395"/>
                    </a:cubicBezTo>
                    <a:cubicBezTo>
                      <a:pt x="420" y="395"/>
                      <a:pt x="420" y="394"/>
                      <a:pt x="420" y="394"/>
                    </a:cubicBezTo>
                    <a:cubicBezTo>
                      <a:pt x="421" y="393"/>
                      <a:pt x="421" y="392"/>
                      <a:pt x="422" y="391"/>
                    </a:cubicBezTo>
                    <a:cubicBezTo>
                      <a:pt x="422" y="391"/>
                      <a:pt x="422" y="391"/>
                      <a:pt x="422" y="391"/>
                    </a:cubicBezTo>
                    <a:cubicBezTo>
                      <a:pt x="422" y="391"/>
                      <a:pt x="422" y="391"/>
                      <a:pt x="422" y="391"/>
                    </a:cubicBezTo>
                    <a:cubicBezTo>
                      <a:pt x="422" y="391"/>
                      <a:pt x="422" y="391"/>
                      <a:pt x="422" y="391"/>
                    </a:cubicBezTo>
                    <a:cubicBezTo>
                      <a:pt x="422" y="391"/>
                      <a:pt x="422" y="390"/>
                      <a:pt x="423" y="390"/>
                    </a:cubicBezTo>
                    <a:cubicBezTo>
                      <a:pt x="423" y="390"/>
                      <a:pt x="423" y="390"/>
                      <a:pt x="423" y="390"/>
                    </a:cubicBezTo>
                    <a:cubicBezTo>
                      <a:pt x="423" y="389"/>
                      <a:pt x="423" y="389"/>
                      <a:pt x="424" y="388"/>
                    </a:cubicBezTo>
                    <a:cubicBezTo>
                      <a:pt x="424" y="387"/>
                      <a:pt x="425" y="385"/>
                      <a:pt x="426" y="384"/>
                    </a:cubicBezTo>
                    <a:cubicBezTo>
                      <a:pt x="426" y="383"/>
                      <a:pt x="427" y="382"/>
                      <a:pt x="428" y="381"/>
                    </a:cubicBezTo>
                    <a:cubicBezTo>
                      <a:pt x="428" y="379"/>
                      <a:pt x="429" y="378"/>
                      <a:pt x="430" y="376"/>
                    </a:cubicBezTo>
                    <a:cubicBezTo>
                      <a:pt x="432" y="373"/>
                      <a:pt x="433" y="369"/>
                      <a:pt x="435" y="366"/>
                    </a:cubicBezTo>
                    <a:cubicBezTo>
                      <a:pt x="435" y="366"/>
                      <a:pt x="435" y="366"/>
                      <a:pt x="435" y="366"/>
                    </a:cubicBezTo>
                    <a:cubicBezTo>
                      <a:pt x="435" y="366"/>
                      <a:pt x="435" y="366"/>
                      <a:pt x="435" y="366"/>
                    </a:cubicBezTo>
                    <a:cubicBezTo>
                      <a:pt x="435" y="365"/>
                      <a:pt x="435" y="365"/>
                      <a:pt x="435" y="365"/>
                    </a:cubicBezTo>
                    <a:cubicBezTo>
                      <a:pt x="436" y="364"/>
                      <a:pt x="437" y="362"/>
                      <a:pt x="438" y="360"/>
                    </a:cubicBezTo>
                    <a:cubicBezTo>
                      <a:pt x="438" y="359"/>
                      <a:pt x="438" y="358"/>
                      <a:pt x="439" y="357"/>
                    </a:cubicBezTo>
                    <a:cubicBezTo>
                      <a:pt x="440" y="355"/>
                      <a:pt x="441" y="352"/>
                      <a:pt x="442" y="349"/>
                    </a:cubicBez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43" y="349"/>
                      <a:pt x="443" y="349"/>
                      <a:pt x="443" y="348"/>
                    </a:cubicBezTo>
                    <a:cubicBezTo>
                      <a:pt x="443" y="348"/>
                      <a:pt x="443" y="348"/>
                      <a:pt x="443" y="348"/>
                    </a:cubicBezTo>
                    <a:cubicBezTo>
                      <a:pt x="443" y="348"/>
                      <a:pt x="443" y="347"/>
                      <a:pt x="443" y="347"/>
                    </a:cubicBezTo>
                    <a:cubicBezTo>
                      <a:pt x="443" y="347"/>
                      <a:pt x="443" y="346"/>
                      <a:pt x="443" y="346"/>
                    </a:cubicBezTo>
                    <a:cubicBezTo>
                      <a:pt x="444" y="346"/>
                      <a:pt x="444" y="346"/>
                      <a:pt x="444" y="346"/>
                    </a:cubicBezTo>
                    <a:cubicBezTo>
                      <a:pt x="444" y="346"/>
                      <a:pt x="444" y="346"/>
                      <a:pt x="444" y="345"/>
                    </a:cubicBezTo>
                    <a:cubicBezTo>
                      <a:pt x="444" y="345"/>
                      <a:pt x="444" y="344"/>
                      <a:pt x="444" y="344"/>
                    </a:cubicBezTo>
                    <a:cubicBezTo>
                      <a:pt x="444" y="344"/>
                      <a:pt x="444" y="344"/>
                      <a:pt x="444" y="344"/>
                    </a:cubicBezTo>
                    <a:cubicBezTo>
                      <a:pt x="445" y="344"/>
                      <a:pt x="445" y="343"/>
                      <a:pt x="445" y="343"/>
                    </a:cubicBezTo>
                    <a:cubicBezTo>
                      <a:pt x="445" y="343"/>
                      <a:pt x="445" y="343"/>
                      <a:pt x="445" y="343"/>
                    </a:cubicBezTo>
                    <a:cubicBezTo>
                      <a:pt x="445" y="341"/>
                      <a:pt x="446" y="340"/>
                      <a:pt x="447" y="338"/>
                    </a:cubicBezTo>
                    <a:cubicBezTo>
                      <a:pt x="447" y="338"/>
                      <a:pt x="447" y="338"/>
                      <a:pt x="447" y="337"/>
                    </a:cubicBezTo>
                    <a:cubicBezTo>
                      <a:pt x="448" y="333"/>
                      <a:pt x="450" y="330"/>
                      <a:pt x="451" y="326"/>
                    </a:cubicBezTo>
                    <a:cubicBezTo>
                      <a:pt x="451" y="326"/>
                      <a:pt x="451" y="326"/>
                      <a:pt x="451" y="326"/>
                    </a:cubicBezTo>
                    <a:cubicBezTo>
                      <a:pt x="451" y="326"/>
                      <a:pt x="451" y="326"/>
                      <a:pt x="451" y="326"/>
                    </a:cubicBezTo>
                    <a:cubicBezTo>
                      <a:pt x="451" y="326"/>
                      <a:pt x="451" y="326"/>
                      <a:pt x="451" y="325"/>
                    </a:cubicBezTo>
                    <a:cubicBezTo>
                      <a:pt x="451" y="325"/>
                      <a:pt x="451" y="324"/>
                      <a:pt x="451" y="324"/>
                    </a:cubicBezTo>
                    <a:cubicBezTo>
                      <a:pt x="452" y="322"/>
                      <a:pt x="452" y="321"/>
                      <a:pt x="453" y="319"/>
                    </a:cubicBezTo>
                    <a:cubicBezTo>
                      <a:pt x="453" y="318"/>
                      <a:pt x="454" y="316"/>
                      <a:pt x="455" y="314"/>
                    </a:cubicBezTo>
                    <a:cubicBezTo>
                      <a:pt x="455" y="314"/>
                      <a:pt x="455" y="313"/>
                      <a:pt x="455" y="313"/>
                    </a:cubicBezTo>
                    <a:cubicBezTo>
                      <a:pt x="455" y="312"/>
                      <a:pt x="455" y="311"/>
                      <a:pt x="456" y="309"/>
                    </a:cubicBezTo>
                    <a:cubicBezTo>
                      <a:pt x="456" y="308"/>
                      <a:pt x="457" y="306"/>
                      <a:pt x="457" y="304"/>
                    </a:cubicBezTo>
                    <a:cubicBezTo>
                      <a:pt x="458" y="301"/>
                      <a:pt x="459" y="297"/>
                      <a:pt x="460" y="294"/>
                    </a:cubicBezTo>
                    <a:cubicBezTo>
                      <a:pt x="460" y="292"/>
                      <a:pt x="460" y="291"/>
                      <a:pt x="461" y="289"/>
                    </a:cubicBezTo>
                    <a:cubicBezTo>
                      <a:pt x="462" y="285"/>
                      <a:pt x="462" y="280"/>
                      <a:pt x="463" y="275"/>
                    </a:cubicBezTo>
                    <a:cubicBezTo>
                      <a:pt x="463" y="273"/>
                      <a:pt x="464" y="273"/>
                      <a:pt x="464" y="272"/>
                    </a:cubicBezTo>
                    <a:cubicBezTo>
                      <a:pt x="464" y="271"/>
                      <a:pt x="464" y="271"/>
                      <a:pt x="464" y="270"/>
                    </a:cubicBezTo>
                    <a:cubicBezTo>
                      <a:pt x="464" y="270"/>
                      <a:pt x="464" y="270"/>
                      <a:pt x="464" y="270"/>
                    </a:cubicBezTo>
                    <a:cubicBezTo>
                      <a:pt x="464" y="270"/>
                      <a:pt x="464" y="269"/>
                      <a:pt x="464" y="269"/>
                    </a:cubicBezTo>
                    <a:cubicBezTo>
                      <a:pt x="464" y="268"/>
                      <a:pt x="464" y="268"/>
                      <a:pt x="464" y="267"/>
                    </a:cubicBezTo>
                    <a:cubicBezTo>
                      <a:pt x="464" y="267"/>
                      <a:pt x="464" y="267"/>
                      <a:pt x="464" y="266"/>
                    </a:cubicBezTo>
                    <a:cubicBezTo>
                      <a:pt x="464" y="266"/>
                      <a:pt x="464" y="266"/>
                      <a:pt x="464" y="266"/>
                    </a:cubicBezTo>
                    <a:cubicBezTo>
                      <a:pt x="464" y="266"/>
                      <a:pt x="464" y="266"/>
                      <a:pt x="465" y="266"/>
                    </a:cubicBezTo>
                    <a:cubicBezTo>
                      <a:pt x="465" y="265"/>
                      <a:pt x="465" y="263"/>
                      <a:pt x="465" y="262"/>
                    </a:cubicBezTo>
                    <a:cubicBezTo>
                      <a:pt x="465" y="261"/>
                      <a:pt x="465" y="261"/>
                      <a:pt x="465" y="261"/>
                    </a:cubicBezTo>
                    <a:cubicBezTo>
                      <a:pt x="465" y="260"/>
                      <a:pt x="465" y="259"/>
                      <a:pt x="465" y="258"/>
                    </a:cubicBezTo>
                    <a:cubicBezTo>
                      <a:pt x="465" y="257"/>
                      <a:pt x="466" y="256"/>
                      <a:pt x="466" y="255"/>
                    </a:cubicBezTo>
                    <a:cubicBezTo>
                      <a:pt x="466" y="254"/>
                      <a:pt x="466" y="253"/>
                      <a:pt x="466" y="252"/>
                    </a:cubicBezTo>
                    <a:cubicBezTo>
                      <a:pt x="466" y="252"/>
                      <a:pt x="466" y="252"/>
                      <a:pt x="466" y="251"/>
                    </a:cubicBezTo>
                    <a:cubicBezTo>
                      <a:pt x="466" y="251"/>
                      <a:pt x="466" y="250"/>
                      <a:pt x="466" y="249"/>
                    </a:cubicBezTo>
                    <a:cubicBezTo>
                      <a:pt x="466" y="248"/>
                      <a:pt x="466" y="247"/>
                      <a:pt x="466" y="245"/>
                    </a:cubicBezTo>
                    <a:cubicBezTo>
                      <a:pt x="466" y="245"/>
                      <a:pt x="467" y="244"/>
                      <a:pt x="467" y="243"/>
                    </a:cubicBezTo>
                    <a:cubicBezTo>
                      <a:pt x="467" y="243"/>
                      <a:pt x="467" y="242"/>
                      <a:pt x="467" y="242"/>
                    </a:cubicBezTo>
                    <a:cubicBezTo>
                      <a:pt x="467" y="241"/>
                      <a:pt x="467" y="241"/>
                      <a:pt x="467" y="240"/>
                    </a:cubicBezTo>
                    <a:cubicBezTo>
                      <a:pt x="467" y="239"/>
                      <a:pt x="467" y="237"/>
                      <a:pt x="467" y="236"/>
                    </a:cubicBezTo>
                    <a:cubicBezTo>
                      <a:pt x="467" y="235"/>
                      <a:pt x="467" y="234"/>
                      <a:pt x="467" y="234"/>
                    </a:cubicBezTo>
                    <a:cubicBezTo>
                      <a:pt x="467" y="233"/>
                      <a:pt x="467" y="233"/>
                      <a:pt x="467" y="233"/>
                    </a:cubicBezTo>
                    <a:cubicBezTo>
                      <a:pt x="467" y="231"/>
                      <a:pt x="467" y="230"/>
                      <a:pt x="467" y="229"/>
                    </a:cubicBezTo>
                    <a:cubicBezTo>
                      <a:pt x="467" y="229"/>
                      <a:pt x="467" y="229"/>
                      <a:pt x="467" y="229"/>
                    </a:cubicBezTo>
                    <a:cubicBezTo>
                      <a:pt x="467" y="228"/>
                      <a:pt x="467" y="227"/>
                      <a:pt x="467" y="226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F5E40D93-97B4-C7AB-7B82-247615C9D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9253" y="3158726"/>
                <a:ext cx="823315" cy="1134370"/>
              </a:xfrm>
              <a:custGeom>
                <a:avLst/>
                <a:gdLst>
                  <a:gd name="T0" fmla="*/ 127 w 362"/>
                  <a:gd name="T1" fmla="*/ 497 h 499"/>
                  <a:gd name="T2" fmla="*/ 169 w 362"/>
                  <a:gd name="T3" fmla="*/ 486 h 499"/>
                  <a:gd name="T4" fmla="*/ 201 w 362"/>
                  <a:gd name="T5" fmla="*/ 471 h 499"/>
                  <a:gd name="T6" fmla="*/ 212 w 362"/>
                  <a:gd name="T7" fmla="*/ 464 h 499"/>
                  <a:gd name="T8" fmla="*/ 229 w 362"/>
                  <a:gd name="T9" fmla="*/ 453 h 499"/>
                  <a:gd name="T10" fmla="*/ 262 w 362"/>
                  <a:gd name="T11" fmla="*/ 423 h 499"/>
                  <a:gd name="T12" fmla="*/ 285 w 362"/>
                  <a:gd name="T13" fmla="*/ 398 h 499"/>
                  <a:gd name="T14" fmla="*/ 300 w 362"/>
                  <a:gd name="T15" fmla="*/ 378 h 499"/>
                  <a:gd name="T16" fmla="*/ 323 w 362"/>
                  <a:gd name="T17" fmla="*/ 340 h 499"/>
                  <a:gd name="T18" fmla="*/ 338 w 362"/>
                  <a:gd name="T19" fmla="*/ 309 h 499"/>
                  <a:gd name="T20" fmla="*/ 348 w 362"/>
                  <a:gd name="T21" fmla="*/ 279 h 499"/>
                  <a:gd name="T22" fmla="*/ 358 w 362"/>
                  <a:gd name="T23" fmla="*/ 235 h 499"/>
                  <a:gd name="T24" fmla="*/ 362 w 362"/>
                  <a:gd name="T25" fmla="*/ 186 h 499"/>
                  <a:gd name="T26" fmla="*/ 362 w 362"/>
                  <a:gd name="T27" fmla="*/ 172 h 499"/>
                  <a:gd name="T28" fmla="*/ 359 w 362"/>
                  <a:gd name="T29" fmla="*/ 147 h 499"/>
                  <a:gd name="T30" fmla="*/ 354 w 362"/>
                  <a:gd name="T31" fmla="*/ 124 h 499"/>
                  <a:gd name="T32" fmla="*/ 349 w 362"/>
                  <a:gd name="T33" fmla="*/ 106 h 499"/>
                  <a:gd name="T34" fmla="*/ 343 w 362"/>
                  <a:gd name="T35" fmla="*/ 92 h 499"/>
                  <a:gd name="T36" fmla="*/ 337 w 362"/>
                  <a:gd name="T37" fmla="*/ 80 h 499"/>
                  <a:gd name="T38" fmla="*/ 330 w 362"/>
                  <a:gd name="T39" fmla="*/ 68 h 499"/>
                  <a:gd name="T40" fmla="*/ 326 w 362"/>
                  <a:gd name="T41" fmla="*/ 62 h 499"/>
                  <a:gd name="T42" fmla="*/ 216 w 362"/>
                  <a:gd name="T43" fmla="*/ 0 h 499"/>
                  <a:gd name="T44" fmla="*/ 221 w 362"/>
                  <a:gd name="T45" fmla="*/ 6 h 499"/>
                  <a:gd name="T46" fmla="*/ 227 w 362"/>
                  <a:gd name="T47" fmla="*/ 12 h 499"/>
                  <a:gd name="T48" fmla="*/ 232 w 362"/>
                  <a:gd name="T49" fmla="*/ 20 h 499"/>
                  <a:gd name="T50" fmla="*/ 238 w 362"/>
                  <a:gd name="T51" fmla="*/ 27 h 499"/>
                  <a:gd name="T52" fmla="*/ 241 w 362"/>
                  <a:gd name="T53" fmla="*/ 34 h 499"/>
                  <a:gd name="T54" fmla="*/ 246 w 362"/>
                  <a:gd name="T55" fmla="*/ 42 h 499"/>
                  <a:gd name="T56" fmla="*/ 250 w 362"/>
                  <a:gd name="T57" fmla="*/ 50 h 499"/>
                  <a:gd name="T58" fmla="*/ 253 w 362"/>
                  <a:gd name="T59" fmla="*/ 57 h 499"/>
                  <a:gd name="T60" fmla="*/ 256 w 362"/>
                  <a:gd name="T61" fmla="*/ 67 h 499"/>
                  <a:gd name="T62" fmla="*/ 260 w 362"/>
                  <a:gd name="T63" fmla="*/ 77 h 499"/>
                  <a:gd name="T64" fmla="*/ 262 w 362"/>
                  <a:gd name="T65" fmla="*/ 87 h 499"/>
                  <a:gd name="T66" fmla="*/ 265 w 362"/>
                  <a:gd name="T67" fmla="*/ 98 h 499"/>
                  <a:gd name="T68" fmla="*/ 266 w 362"/>
                  <a:gd name="T69" fmla="*/ 109 h 499"/>
                  <a:gd name="T70" fmla="*/ 268 w 362"/>
                  <a:gd name="T71" fmla="*/ 120 h 499"/>
                  <a:gd name="T72" fmla="*/ 269 w 362"/>
                  <a:gd name="T73" fmla="*/ 131 h 499"/>
                  <a:gd name="T74" fmla="*/ 269 w 362"/>
                  <a:gd name="T75" fmla="*/ 143 h 499"/>
                  <a:gd name="T76" fmla="*/ 245 w 362"/>
                  <a:gd name="T77" fmla="*/ 267 h 499"/>
                  <a:gd name="T78" fmla="*/ 221 w 362"/>
                  <a:gd name="T79" fmla="*/ 315 h 499"/>
                  <a:gd name="T80" fmla="*/ 192 w 362"/>
                  <a:gd name="T81" fmla="*/ 356 h 499"/>
                  <a:gd name="T82" fmla="*/ 179 w 362"/>
                  <a:gd name="T83" fmla="*/ 372 h 499"/>
                  <a:gd name="T84" fmla="*/ 174 w 362"/>
                  <a:gd name="T85" fmla="*/ 377 h 499"/>
                  <a:gd name="T86" fmla="*/ 159 w 362"/>
                  <a:gd name="T87" fmla="*/ 391 h 499"/>
                  <a:gd name="T88" fmla="*/ 152 w 362"/>
                  <a:gd name="T89" fmla="*/ 397 h 499"/>
                  <a:gd name="T90" fmla="*/ 121 w 362"/>
                  <a:gd name="T91" fmla="*/ 421 h 499"/>
                  <a:gd name="T92" fmla="*/ 97 w 362"/>
                  <a:gd name="T93" fmla="*/ 434 h 499"/>
                  <a:gd name="T94" fmla="*/ 76 w 362"/>
                  <a:gd name="T95" fmla="*/ 444 h 499"/>
                  <a:gd name="T96" fmla="*/ 67 w 362"/>
                  <a:gd name="T97" fmla="*/ 447 h 499"/>
                  <a:gd name="T98" fmla="*/ 46 w 362"/>
                  <a:gd name="T99" fmla="*/ 453 h 499"/>
                  <a:gd name="T100" fmla="*/ 22 w 362"/>
                  <a:gd name="T101" fmla="*/ 456 h 499"/>
                  <a:gd name="T102" fmla="*/ 10 w 362"/>
                  <a:gd name="T103" fmla="*/ 457 h 499"/>
                  <a:gd name="T104" fmla="*/ 1 w 362"/>
                  <a:gd name="T105" fmla="*/ 456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2" h="499">
                    <a:moveTo>
                      <a:pt x="72" y="495"/>
                    </a:moveTo>
                    <a:cubicBezTo>
                      <a:pt x="73" y="495"/>
                      <a:pt x="74" y="495"/>
                      <a:pt x="74" y="496"/>
                    </a:cubicBezTo>
                    <a:cubicBezTo>
                      <a:pt x="75" y="496"/>
                      <a:pt x="76" y="496"/>
                      <a:pt x="77" y="496"/>
                    </a:cubicBezTo>
                    <a:cubicBezTo>
                      <a:pt x="79" y="496"/>
                      <a:pt x="80" y="497"/>
                      <a:pt x="82" y="497"/>
                    </a:cubicBezTo>
                    <a:cubicBezTo>
                      <a:pt x="96" y="499"/>
                      <a:pt x="111" y="499"/>
                      <a:pt x="127" y="497"/>
                    </a:cubicBezTo>
                    <a:cubicBezTo>
                      <a:pt x="129" y="496"/>
                      <a:pt x="131" y="496"/>
                      <a:pt x="133" y="496"/>
                    </a:cubicBezTo>
                    <a:cubicBezTo>
                      <a:pt x="140" y="494"/>
                      <a:pt x="147" y="493"/>
                      <a:pt x="154" y="491"/>
                    </a:cubicBezTo>
                    <a:cubicBezTo>
                      <a:pt x="155" y="491"/>
                      <a:pt x="156" y="490"/>
                      <a:pt x="156" y="490"/>
                    </a:cubicBezTo>
                    <a:cubicBezTo>
                      <a:pt x="160" y="489"/>
                      <a:pt x="163" y="488"/>
                      <a:pt x="167" y="487"/>
                    </a:cubicBezTo>
                    <a:cubicBezTo>
                      <a:pt x="167" y="486"/>
                      <a:pt x="168" y="486"/>
                      <a:pt x="169" y="486"/>
                    </a:cubicBezTo>
                    <a:cubicBezTo>
                      <a:pt x="172" y="484"/>
                      <a:pt x="176" y="483"/>
                      <a:pt x="179" y="482"/>
                    </a:cubicBezTo>
                    <a:cubicBezTo>
                      <a:pt x="179" y="482"/>
                      <a:pt x="179" y="482"/>
                      <a:pt x="179" y="481"/>
                    </a:cubicBezTo>
                    <a:cubicBezTo>
                      <a:pt x="182" y="480"/>
                      <a:pt x="185" y="479"/>
                      <a:pt x="188" y="477"/>
                    </a:cubicBezTo>
                    <a:cubicBezTo>
                      <a:pt x="189" y="477"/>
                      <a:pt x="190" y="476"/>
                      <a:pt x="191" y="476"/>
                    </a:cubicBezTo>
                    <a:cubicBezTo>
                      <a:pt x="194" y="474"/>
                      <a:pt x="197" y="473"/>
                      <a:pt x="201" y="471"/>
                    </a:cubicBezTo>
                    <a:cubicBezTo>
                      <a:pt x="201" y="470"/>
                      <a:pt x="202" y="470"/>
                      <a:pt x="203" y="470"/>
                    </a:cubicBezTo>
                    <a:cubicBezTo>
                      <a:pt x="204" y="469"/>
                      <a:pt x="206" y="468"/>
                      <a:pt x="207" y="467"/>
                    </a:cubicBezTo>
                    <a:cubicBezTo>
                      <a:pt x="207" y="467"/>
                      <a:pt x="208" y="467"/>
                      <a:pt x="208" y="467"/>
                    </a:cubicBezTo>
                    <a:cubicBezTo>
                      <a:pt x="209" y="466"/>
                      <a:pt x="210" y="465"/>
                      <a:pt x="211" y="465"/>
                    </a:cubicBezTo>
                    <a:cubicBezTo>
                      <a:pt x="211" y="465"/>
                      <a:pt x="212" y="464"/>
                      <a:pt x="212" y="464"/>
                    </a:cubicBezTo>
                    <a:cubicBezTo>
                      <a:pt x="213" y="463"/>
                      <a:pt x="214" y="463"/>
                      <a:pt x="215" y="462"/>
                    </a:cubicBezTo>
                    <a:cubicBezTo>
                      <a:pt x="217" y="461"/>
                      <a:pt x="218" y="460"/>
                      <a:pt x="219" y="459"/>
                    </a:cubicBezTo>
                    <a:cubicBezTo>
                      <a:pt x="221" y="458"/>
                      <a:pt x="223" y="457"/>
                      <a:pt x="225" y="455"/>
                    </a:cubicBezTo>
                    <a:cubicBezTo>
                      <a:pt x="226" y="454"/>
                      <a:pt x="228" y="453"/>
                      <a:pt x="229" y="453"/>
                    </a:cubicBezTo>
                    <a:cubicBezTo>
                      <a:pt x="229" y="453"/>
                      <a:pt x="229" y="453"/>
                      <a:pt x="229" y="453"/>
                    </a:cubicBezTo>
                    <a:cubicBezTo>
                      <a:pt x="232" y="450"/>
                      <a:pt x="236" y="447"/>
                      <a:pt x="239" y="445"/>
                    </a:cubicBezTo>
                    <a:cubicBezTo>
                      <a:pt x="240" y="444"/>
                      <a:pt x="241" y="443"/>
                      <a:pt x="242" y="442"/>
                    </a:cubicBezTo>
                    <a:cubicBezTo>
                      <a:pt x="245" y="440"/>
                      <a:pt x="247" y="438"/>
                      <a:pt x="249" y="436"/>
                    </a:cubicBezTo>
                    <a:cubicBezTo>
                      <a:pt x="250" y="435"/>
                      <a:pt x="251" y="435"/>
                      <a:pt x="251" y="434"/>
                    </a:cubicBezTo>
                    <a:cubicBezTo>
                      <a:pt x="255" y="431"/>
                      <a:pt x="259" y="427"/>
                      <a:pt x="262" y="423"/>
                    </a:cubicBezTo>
                    <a:cubicBezTo>
                      <a:pt x="267" y="419"/>
                      <a:pt x="270" y="415"/>
                      <a:pt x="273" y="412"/>
                    </a:cubicBezTo>
                    <a:cubicBezTo>
                      <a:pt x="273" y="412"/>
                      <a:pt x="273" y="412"/>
                      <a:pt x="273" y="412"/>
                    </a:cubicBezTo>
                    <a:cubicBezTo>
                      <a:pt x="275" y="410"/>
                      <a:pt x="276" y="408"/>
                      <a:pt x="278" y="407"/>
                    </a:cubicBezTo>
                    <a:cubicBezTo>
                      <a:pt x="280" y="404"/>
                      <a:pt x="282" y="402"/>
                      <a:pt x="283" y="401"/>
                    </a:cubicBezTo>
                    <a:cubicBezTo>
                      <a:pt x="284" y="400"/>
                      <a:pt x="284" y="399"/>
                      <a:pt x="285" y="398"/>
                    </a:cubicBezTo>
                    <a:cubicBezTo>
                      <a:pt x="287" y="396"/>
                      <a:pt x="287" y="395"/>
                      <a:pt x="288" y="395"/>
                    </a:cubicBezTo>
                    <a:cubicBezTo>
                      <a:pt x="290" y="392"/>
                      <a:pt x="292" y="389"/>
                      <a:pt x="295" y="386"/>
                    </a:cubicBezTo>
                    <a:cubicBezTo>
                      <a:pt x="296" y="384"/>
                      <a:pt x="297" y="382"/>
                      <a:pt x="299" y="380"/>
                    </a:cubicBezTo>
                    <a:cubicBezTo>
                      <a:pt x="299" y="380"/>
                      <a:pt x="299" y="380"/>
                      <a:pt x="299" y="380"/>
                    </a:cubicBezTo>
                    <a:cubicBezTo>
                      <a:pt x="300" y="379"/>
                      <a:pt x="300" y="378"/>
                      <a:pt x="300" y="378"/>
                    </a:cubicBezTo>
                    <a:cubicBezTo>
                      <a:pt x="301" y="377"/>
                      <a:pt x="301" y="376"/>
                      <a:pt x="302" y="376"/>
                    </a:cubicBezTo>
                    <a:cubicBezTo>
                      <a:pt x="304" y="372"/>
                      <a:pt x="306" y="369"/>
                      <a:pt x="308" y="366"/>
                    </a:cubicBezTo>
                    <a:cubicBezTo>
                      <a:pt x="311" y="362"/>
                      <a:pt x="312" y="360"/>
                      <a:pt x="313" y="358"/>
                    </a:cubicBezTo>
                    <a:cubicBezTo>
                      <a:pt x="315" y="356"/>
                      <a:pt x="316" y="353"/>
                      <a:pt x="317" y="351"/>
                    </a:cubicBezTo>
                    <a:cubicBezTo>
                      <a:pt x="319" y="347"/>
                      <a:pt x="321" y="344"/>
                      <a:pt x="323" y="340"/>
                    </a:cubicBezTo>
                    <a:cubicBezTo>
                      <a:pt x="324" y="339"/>
                      <a:pt x="324" y="338"/>
                      <a:pt x="325" y="337"/>
                    </a:cubicBezTo>
                    <a:cubicBezTo>
                      <a:pt x="327" y="333"/>
                      <a:pt x="328" y="329"/>
                      <a:pt x="330" y="326"/>
                    </a:cubicBezTo>
                    <a:cubicBezTo>
                      <a:pt x="331" y="324"/>
                      <a:pt x="332" y="322"/>
                      <a:pt x="333" y="320"/>
                    </a:cubicBezTo>
                    <a:cubicBezTo>
                      <a:pt x="333" y="319"/>
                      <a:pt x="334" y="318"/>
                      <a:pt x="334" y="317"/>
                    </a:cubicBezTo>
                    <a:cubicBezTo>
                      <a:pt x="335" y="315"/>
                      <a:pt x="336" y="312"/>
                      <a:pt x="338" y="309"/>
                    </a:cubicBezTo>
                    <a:cubicBezTo>
                      <a:pt x="338" y="308"/>
                      <a:pt x="338" y="307"/>
                      <a:pt x="338" y="307"/>
                    </a:cubicBezTo>
                    <a:cubicBezTo>
                      <a:pt x="339" y="305"/>
                      <a:pt x="339" y="305"/>
                      <a:pt x="340" y="304"/>
                    </a:cubicBezTo>
                    <a:cubicBezTo>
                      <a:pt x="340" y="302"/>
                      <a:pt x="341" y="299"/>
                      <a:pt x="342" y="297"/>
                    </a:cubicBezTo>
                    <a:cubicBezTo>
                      <a:pt x="344" y="293"/>
                      <a:pt x="345" y="288"/>
                      <a:pt x="347" y="284"/>
                    </a:cubicBezTo>
                    <a:cubicBezTo>
                      <a:pt x="347" y="282"/>
                      <a:pt x="348" y="281"/>
                      <a:pt x="348" y="279"/>
                    </a:cubicBezTo>
                    <a:cubicBezTo>
                      <a:pt x="349" y="276"/>
                      <a:pt x="350" y="273"/>
                      <a:pt x="351" y="269"/>
                    </a:cubicBezTo>
                    <a:cubicBezTo>
                      <a:pt x="351" y="267"/>
                      <a:pt x="352" y="266"/>
                      <a:pt x="352" y="264"/>
                    </a:cubicBezTo>
                    <a:cubicBezTo>
                      <a:pt x="353" y="261"/>
                      <a:pt x="354" y="257"/>
                      <a:pt x="355" y="254"/>
                    </a:cubicBezTo>
                    <a:cubicBezTo>
                      <a:pt x="355" y="252"/>
                      <a:pt x="355" y="251"/>
                      <a:pt x="356" y="249"/>
                    </a:cubicBezTo>
                    <a:cubicBezTo>
                      <a:pt x="357" y="245"/>
                      <a:pt x="358" y="240"/>
                      <a:pt x="358" y="235"/>
                    </a:cubicBezTo>
                    <a:cubicBezTo>
                      <a:pt x="359" y="233"/>
                      <a:pt x="359" y="233"/>
                      <a:pt x="359" y="232"/>
                    </a:cubicBezTo>
                    <a:cubicBezTo>
                      <a:pt x="359" y="231"/>
                      <a:pt x="359" y="231"/>
                      <a:pt x="359" y="230"/>
                    </a:cubicBezTo>
                    <a:cubicBezTo>
                      <a:pt x="359" y="228"/>
                      <a:pt x="359" y="227"/>
                      <a:pt x="360" y="226"/>
                    </a:cubicBezTo>
                    <a:cubicBezTo>
                      <a:pt x="361" y="213"/>
                      <a:pt x="362" y="201"/>
                      <a:pt x="362" y="188"/>
                    </a:cubicBezTo>
                    <a:cubicBezTo>
                      <a:pt x="362" y="188"/>
                      <a:pt x="362" y="187"/>
                      <a:pt x="362" y="186"/>
                    </a:cubicBezTo>
                    <a:cubicBezTo>
                      <a:pt x="362" y="184"/>
                      <a:pt x="362" y="184"/>
                      <a:pt x="362" y="183"/>
                    </a:cubicBezTo>
                    <a:cubicBezTo>
                      <a:pt x="362" y="182"/>
                      <a:pt x="362" y="181"/>
                      <a:pt x="362" y="180"/>
                    </a:cubicBezTo>
                    <a:cubicBezTo>
                      <a:pt x="362" y="179"/>
                      <a:pt x="362" y="178"/>
                      <a:pt x="362" y="177"/>
                    </a:cubicBezTo>
                    <a:cubicBezTo>
                      <a:pt x="362" y="176"/>
                      <a:pt x="362" y="175"/>
                      <a:pt x="362" y="174"/>
                    </a:cubicBezTo>
                    <a:cubicBezTo>
                      <a:pt x="362" y="173"/>
                      <a:pt x="362" y="173"/>
                      <a:pt x="362" y="172"/>
                    </a:cubicBezTo>
                    <a:cubicBezTo>
                      <a:pt x="362" y="170"/>
                      <a:pt x="361" y="168"/>
                      <a:pt x="361" y="166"/>
                    </a:cubicBezTo>
                    <a:cubicBezTo>
                      <a:pt x="361" y="164"/>
                      <a:pt x="361" y="162"/>
                      <a:pt x="361" y="161"/>
                    </a:cubicBezTo>
                    <a:cubicBezTo>
                      <a:pt x="361" y="160"/>
                      <a:pt x="361" y="159"/>
                      <a:pt x="361" y="158"/>
                    </a:cubicBezTo>
                    <a:cubicBezTo>
                      <a:pt x="360" y="156"/>
                      <a:pt x="360" y="154"/>
                      <a:pt x="360" y="153"/>
                    </a:cubicBezTo>
                    <a:cubicBezTo>
                      <a:pt x="360" y="151"/>
                      <a:pt x="359" y="149"/>
                      <a:pt x="359" y="147"/>
                    </a:cubicBezTo>
                    <a:cubicBezTo>
                      <a:pt x="359" y="145"/>
                      <a:pt x="359" y="144"/>
                      <a:pt x="358" y="142"/>
                    </a:cubicBezTo>
                    <a:cubicBezTo>
                      <a:pt x="358" y="141"/>
                      <a:pt x="358" y="140"/>
                      <a:pt x="358" y="140"/>
                    </a:cubicBezTo>
                    <a:cubicBezTo>
                      <a:pt x="358" y="138"/>
                      <a:pt x="357" y="136"/>
                      <a:pt x="357" y="134"/>
                    </a:cubicBezTo>
                    <a:cubicBezTo>
                      <a:pt x="356" y="133"/>
                      <a:pt x="356" y="131"/>
                      <a:pt x="356" y="129"/>
                    </a:cubicBezTo>
                    <a:cubicBezTo>
                      <a:pt x="355" y="128"/>
                      <a:pt x="355" y="126"/>
                      <a:pt x="354" y="124"/>
                    </a:cubicBezTo>
                    <a:cubicBezTo>
                      <a:pt x="354" y="124"/>
                      <a:pt x="354" y="123"/>
                      <a:pt x="354" y="122"/>
                    </a:cubicBezTo>
                    <a:cubicBezTo>
                      <a:pt x="353" y="120"/>
                      <a:pt x="353" y="119"/>
                      <a:pt x="352" y="117"/>
                    </a:cubicBezTo>
                    <a:cubicBezTo>
                      <a:pt x="352" y="115"/>
                      <a:pt x="351" y="114"/>
                      <a:pt x="351" y="113"/>
                    </a:cubicBezTo>
                    <a:cubicBezTo>
                      <a:pt x="350" y="111"/>
                      <a:pt x="350" y="109"/>
                      <a:pt x="349" y="108"/>
                    </a:cubicBezTo>
                    <a:cubicBezTo>
                      <a:pt x="349" y="107"/>
                      <a:pt x="349" y="106"/>
                      <a:pt x="349" y="106"/>
                    </a:cubicBezTo>
                    <a:cubicBezTo>
                      <a:pt x="348" y="105"/>
                      <a:pt x="348" y="104"/>
                      <a:pt x="348" y="103"/>
                    </a:cubicBezTo>
                    <a:cubicBezTo>
                      <a:pt x="347" y="102"/>
                      <a:pt x="347" y="102"/>
                      <a:pt x="347" y="101"/>
                    </a:cubicBezTo>
                    <a:cubicBezTo>
                      <a:pt x="346" y="99"/>
                      <a:pt x="346" y="98"/>
                      <a:pt x="345" y="97"/>
                    </a:cubicBezTo>
                    <a:cubicBezTo>
                      <a:pt x="345" y="96"/>
                      <a:pt x="344" y="95"/>
                      <a:pt x="344" y="94"/>
                    </a:cubicBezTo>
                    <a:cubicBezTo>
                      <a:pt x="344" y="94"/>
                      <a:pt x="344" y="93"/>
                      <a:pt x="343" y="92"/>
                    </a:cubicBezTo>
                    <a:cubicBezTo>
                      <a:pt x="343" y="91"/>
                      <a:pt x="343" y="91"/>
                      <a:pt x="342" y="90"/>
                    </a:cubicBezTo>
                    <a:cubicBezTo>
                      <a:pt x="342" y="89"/>
                      <a:pt x="342" y="89"/>
                      <a:pt x="341" y="88"/>
                    </a:cubicBezTo>
                    <a:cubicBezTo>
                      <a:pt x="341" y="87"/>
                      <a:pt x="341" y="87"/>
                      <a:pt x="340" y="86"/>
                    </a:cubicBezTo>
                    <a:cubicBezTo>
                      <a:pt x="339" y="84"/>
                      <a:pt x="339" y="83"/>
                      <a:pt x="338" y="82"/>
                    </a:cubicBezTo>
                    <a:cubicBezTo>
                      <a:pt x="338" y="81"/>
                      <a:pt x="337" y="80"/>
                      <a:pt x="337" y="80"/>
                    </a:cubicBezTo>
                    <a:cubicBezTo>
                      <a:pt x="337" y="79"/>
                      <a:pt x="336" y="78"/>
                      <a:pt x="336" y="78"/>
                    </a:cubicBezTo>
                    <a:cubicBezTo>
                      <a:pt x="335" y="77"/>
                      <a:pt x="335" y="76"/>
                      <a:pt x="335" y="76"/>
                    </a:cubicBezTo>
                    <a:cubicBezTo>
                      <a:pt x="334" y="75"/>
                      <a:pt x="334" y="74"/>
                      <a:pt x="334" y="74"/>
                    </a:cubicBezTo>
                    <a:cubicBezTo>
                      <a:pt x="333" y="73"/>
                      <a:pt x="333" y="72"/>
                      <a:pt x="332" y="72"/>
                    </a:cubicBezTo>
                    <a:cubicBezTo>
                      <a:pt x="332" y="70"/>
                      <a:pt x="331" y="69"/>
                      <a:pt x="330" y="68"/>
                    </a:cubicBezTo>
                    <a:cubicBezTo>
                      <a:pt x="330" y="67"/>
                      <a:pt x="329" y="67"/>
                      <a:pt x="329" y="66"/>
                    </a:cubicBezTo>
                    <a:cubicBezTo>
                      <a:pt x="329" y="66"/>
                      <a:pt x="328" y="65"/>
                      <a:pt x="328" y="65"/>
                    </a:cubicBezTo>
                    <a:cubicBezTo>
                      <a:pt x="328" y="65"/>
                      <a:pt x="328" y="65"/>
                      <a:pt x="328" y="65"/>
                    </a:cubicBezTo>
                    <a:cubicBezTo>
                      <a:pt x="327" y="64"/>
                      <a:pt x="327" y="64"/>
                      <a:pt x="326" y="63"/>
                    </a:cubicBezTo>
                    <a:cubicBezTo>
                      <a:pt x="326" y="63"/>
                      <a:pt x="326" y="63"/>
                      <a:pt x="326" y="62"/>
                    </a:cubicBezTo>
                    <a:cubicBezTo>
                      <a:pt x="325" y="62"/>
                      <a:pt x="325" y="61"/>
                      <a:pt x="324" y="61"/>
                    </a:cubicBezTo>
                    <a:cubicBezTo>
                      <a:pt x="323" y="60"/>
                      <a:pt x="323" y="59"/>
                      <a:pt x="322" y="59"/>
                    </a:cubicBezTo>
                    <a:cubicBezTo>
                      <a:pt x="322" y="58"/>
                      <a:pt x="322" y="58"/>
                      <a:pt x="321" y="58"/>
                    </a:cubicBezTo>
                    <a:cubicBezTo>
                      <a:pt x="321" y="58"/>
                      <a:pt x="321" y="57"/>
                      <a:pt x="321" y="57"/>
                    </a:cubicBezTo>
                    <a:cubicBezTo>
                      <a:pt x="286" y="38"/>
                      <a:pt x="251" y="19"/>
                      <a:pt x="216" y="0"/>
                    </a:cubicBezTo>
                    <a:cubicBezTo>
                      <a:pt x="216" y="0"/>
                      <a:pt x="216" y="1"/>
                      <a:pt x="216" y="1"/>
                    </a:cubicBezTo>
                    <a:cubicBezTo>
                      <a:pt x="217" y="1"/>
                      <a:pt x="217" y="1"/>
                      <a:pt x="217" y="1"/>
                    </a:cubicBezTo>
                    <a:cubicBezTo>
                      <a:pt x="218" y="2"/>
                      <a:pt x="218" y="3"/>
                      <a:pt x="219" y="4"/>
                    </a:cubicBezTo>
                    <a:cubicBezTo>
                      <a:pt x="220" y="4"/>
                      <a:pt x="220" y="5"/>
                      <a:pt x="221" y="5"/>
                    </a:cubicBezTo>
                    <a:cubicBezTo>
                      <a:pt x="221" y="6"/>
                      <a:pt x="221" y="6"/>
                      <a:pt x="221" y="6"/>
                    </a:cubicBezTo>
                    <a:cubicBezTo>
                      <a:pt x="222" y="7"/>
                      <a:pt x="222" y="7"/>
                      <a:pt x="223" y="8"/>
                    </a:cubicBezTo>
                    <a:cubicBezTo>
                      <a:pt x="223" y="8"/>
                      <a:pt x="223" y="8"/>
                      <a:pt x="223" y="8"/>
                    </a:cubicBezTo>
                    <a:cubicBezTo>
                      <a:pt x="224" y="9"/>
                      <a:pt x="224" y="9"/>
                      <a:pt x="225" y="10"/>
                    </a:cubicBezTo>
                    <a:cubicBezTo>
                      <a:pt x="225" y="10"/>
                      <a:pt x="225" y="11"/>
                      <a:pt x="225" y="11"/>
                    </a:cubicBezTo>
                    <a:cubicBezTo>
                      <a:pt x="226" y="11"/>
                      <a:pt x="226" y="12"/>
                      <a:pt x="227" y="12"/>
                    </a:cubicBezTo>
                    <a:cubicBezTo>
                      <a:pt x="227" y="13"/>
                      <a:pt x="227" y="13"/>
                      <a:pt x="227" y="13"/>
                    </a:cubicBezTo>
                    <a:cubicBezTo>
                      <a:pt x="228" y="14"/>
                      <a:pt x="228" y="14"/>
                      <a:pt x="229" y="15"/>
                    </a:cubicBezTo>
                    <a:cubicBezTo>
                      <a:pt x="230" y="16"/>
                      <a:pt x="230" y="17"/>
                      <a:pt x="231" y="17"/>
                    </a:cubicBezTo>
                    <a:cubicBezTo>
                      <a:pt x="231" y="18"/>
                      <a:pt x="231" y="18"/>
                      <a:pt x="231" y="18"/>
                    </a:cubicBezTo>
                    <a:cubicBezTo>
                      <a:pt x="232" y="19"/>
                      <a:pt x="232" y="19"/>
                      <a:pt x="232" y="20"/>
                    </a:cubicBezTo>
                    <a:cubicBezTo>
                      <a:pt x="232" y="20"/>
                      <a:pt x="233" y="20"/>
                      <a:pt x="233" y="20"/>
                    </a:cubicBezTo>
                    <a:cubicBezTo>
                      <a:pt x="233" y="21"/>
                      <a:pt x="234" y="22"/>
                      <a:pt x="235" y="23"/>
                    </a:cubicBezTo>
                    <a:cubicBezTo>
                      <a:pt x="235" y="24"/>
                      <a:pt x="236" y="24"/>
                      <a:pt x="236" y="25"/>
                    </a:cubicBezTo>
                    <a:cubicBezTo>
                      <a:pt x="236" y="25"/>
                      <a:pt x="236" y="25"/>
                      <a:pt x="236" y="26"/>
                    </a:cubicBezTo>
                    <a:cubicBezTo>
                      <a:pt x="237" y="26"/>
                      <a:pt x="237" y="27"/>
                      <a:pt x="238" y="27"/>
                    </a:cubicBezTo>
                    <a:cubicBezTo>
                      <a:pt x="238" y="28"/>
                      <a:pt x="238" y="28"/>
                      <a:pt x="238" y="28"/>
                    </a:cubicBezTo>
                    <a:cubicBezTo>
                      <a:pt x="238" y="29"/>
                      <a:pt x="239" y="30"/>
                      <a:pt x="239" y="30"/>
                    </a:cubicBezTo>
                    <a:cubicBezTo>
                      <a:pt x="240" y="31"/>
                      <a:pt x="240" y="31"/>
                      <a:pt x="240" y="31"/>
                    </a:cubicBezTo>
                    <a:cubicBezTo>
                      <a:pt x="240" y="32"/>
                      <a:pt x="241" y="32"/>
                      <a:pt x="241" y="33"/>
                    </a:cubicBezTo>
                    <a:cubicBezTo>
                      <a:pt x="241" y="33"/>
                      <a:pt x="241" y="33"/>
                      <a:pt x="241" y="34"/>
                    </a:cubicBezTo>
                    <a:cubicBezTo>
                      <a:pt x="242" y="34"/>
                      <a:pt x="242" y="35"/>
                      <a:pt x="243" y="36"/>
                    </a:cubicBezTo>
                    <a:cubicBezTo>
                      <a:pt x="243" y="37"/>
                      <a:pt x="244" y="38"/>
                      <a:pt x="244" y="39"/>
                    </a:cubicBezTo>
                    <a:cubicBezTo>
                      <a:pt x="244" y="39"/>
                      <a:pt x="244" y="39"/>
                      <a:pt x="245" y="40"/>
                    </a:cubicBezTo>
                    <a:cubicBezTo>
                      <a:pt x="245" y="40"/>
                      <a:pt x="245" y="41"/>
                      <a:pt x="246" y="41"/>
                    </a:cubicBezTo>
                    <a:cubicBezTo>
                      <a:pt x="246" y="42"/>
                      <a:pt x="246" y="42"/>
                      <a:pt x="246" y="42"/>
                    </a:cubicBezTo>
                    <a:cubicBezTo>
                      <a:pt x="246" y="43"/>
                      <a:pt x="247" y="44"/>
                      <a:pt x="247" y="45"/>
                    </a:cubicBezTo>
                    <a:cubicBezTo>
                      <a:pt x="247" y="45"/>
                      <a:pt x="247" y="45"/>
                      <a:pt x="248" y="45"/>
                    </a:cubicBezTo>
                    <a:cubicBezTo>
                      <a:pt x="248" y="46"/>
                      <a:pt x="248" y="47"/>
                      <a:pt x="249" y="47"/>
                    </a:cubicBezTo>
                    <a:cubicBezTo>
                      <a:pt x="249" y="48"/>
                      <a:pt x="249" y="48"/>
                      <a:pt x="249" y="48"/>
                    </a:cubicBezTo>
                    <a:cubicBezTo>
                      <a:pt x="249" y="49"/>
                      <a:pt x="250" y="50"/>
                      <a:pt x="250" y="50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51" y="52"/>
                      <a:pt x="251" y="53"/>
                      <a:pt x="251" y="54"/>
                    </a:cubicBezTo>
                    <a:cubicBezTo>
                      <a:pt x="251" y="54"/>
                      <a:pt x="252" y="54"/>
                      <a:pt x="252" y="54"/>
                    </a:cubicBezTo>
                    <a:cubicBezTo>
                      <a:pt x="252" y="55"/>
                      <a:pt x="252" y="56"/>
                      <a:pt x="253" y="56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8"/>
                      <a:pt x="254" y="59"/>
                      <a:pt x="254" y="60"/>
                    </a:cubicBezTo>
                    <a:cubicBezTo>
                      <a:pt x="254" y="61"/>
                      <a:pt x="255" y="62"/>
                      <a:pt x="255" y="63"/>
                    </a:cubicBezTo>
                    <a:cubicBezTo>
                      <a:pt x="255" y="63"/>
                      <a:pt x="255" y="64"/>
                      <a:pt x="255" y="64"/>
                    </a:cubicBezTo>
                    <a:cubicBezTo>
                      <a:pt x="256" y="65"/>
                      <a:pt x="256" y="65"/>
                      <a:pt x="256" y="66"/>
                    </a:cubicBezTo>
                    <a:cubicBezTo>
                      <a:pt x="256" y="66"/>
                      <a:pt x="256" y="67"/>
                      <a:pt x="256" y="67"/>
                    </a:cubicBezTo>
                    <a:cubicBezTo>
                      <a:pt x="257" y="68"/>
                      <a:pt x="257" y="69"/>
                      <a:pt x="258" y="70"/>
                    </a:cubicBezTo>
                    <a:cubicBezTo>
                      <a:pt x="258" y="71"/>
                      <a:pt x="258" y="72"/>
                      <a:pt x="258" y="73"/>
                    </a:cubicBezTo>
                    <a:cubicBezTo>
                      <a:pt x="258" y="73"/>
                      <a:pt x="259" y="73"/>
                      <a:pt x="259" y="74"/>
                    </a:cubicBezTo>
                    <a:cubicBezTo>
                      <a:pt x="259" y="74"/>
                      <a:pt x="259" y="75"/>
                      <a:pt x="259" y="76"/>
                    </a:cubicBezTo>
                    <a:cubicBezTo>
                      <a:pt x="259" y="76"/>
                      <a:pt x="259" y="76"/>
                      <a:pt x="260" y="77"/>
                    </a:cubicBezTo>
                    <a:cubicBezTo>
                      <a:pt x="260" y="78"/>
                      <a:pt x="260" y="79"/>
                      <a:pt x="260" y="80"/>
                    </a:cubicBezTo>
                    <a:cubicBezTo>
                      <a:pt x="260" y="80"/>
                      <a:pt x="261" y="80"/>
                      <a:pt x="261" y="80"/>
                    </a:cubicBezTo>
                    <a:cubicBezTo>
                      <a:pt x="261" y="81"/>
                      <a:pt x="261" y="82"/>
                      <a:pt x="261" y="83"/>
                    </a:cubicBezTo>
                    <a:cubicBezTo>
                      <a:pt x="261" y="83"/>
                      <a:pt x="261" y="83"/>
                      <a:pt x="261" y="84"/>
                    </a:cubicBezTo>
                    <a:cubicBezTo>
                      <a:pt x="262" y="85"/>
                      <a:pt x="262" y="85"/>
                      <a:pt x="262" y="87"/>
                    </a:cubicBezTo>
                    <a:cubicBezTo>
                      <a:pt x="262" y="88"/>
                      <a:pt x="263" y="89"/>
                      <a:pt x="263" y="90"/>
                    </a:cubicBezTo>
                    <a:cubicBezTo>
                      <a:pt x="263" y="90"/>
                      <a:pt x="263" y="90"/>
                      <a:pt x="263" y="91"/>
                    </a:cubicBezTo>
                    <a:cubicBezTo>
                      <a:pt x="263" y="91"/>
                      <a:pt x="263" y="92"/>
                      <a:pt x="264" y="93"/>
                    </a:cubicBezTo>
                    <a:cubicBezTo>
                      <a:pt x="264" y="93"/>
                      <a:pt x="264" y="94"/>
                      <a:pt x="264" y="94"/>
                    </a:cubicBezTo>
                    <a:cubicBezTo>
                      <a:pt x="264" y="95"/>
                      <a:pt x="264" y="96"/>
                      <a:pt x="265" y="98"/>
                    </a:cubicBezTo>
                    <a:cubicBezTo>
                      <a:pt x="265" y="99"/>
                      <a:pt x="265" y="99"/>
                      <a:pt x="265" y="100"/>
                    </a:cubicBezTo>
                    <a:cubicBezTo>
                      <a:pt x="265" y="101"/>
                      <a:pt x="265" y="101"/>
                      <a:pt x="265" y="101"/>
                    </a:cubicBezTo>
                    <a:cubicBezTo>
                      <a:pt x="265" y="102"/>
                      <a:pt x="266" y="103"/>
                      <a:pt x="266" y="105"/>
                    </a:cubicBezTo>
                    <a:cubicBezTo>
                      <a:pt x="266" y="106"/>
                      <a:pt x="266" y="107"/>
                      <a:pt x="266" y="108"/>
                    </a:cubicBezTo>
                    <a:cubicBezTo>
                      <a:pt x="266" y="108"/>
                      <a:pt x="266" y="108"/>
                      <a:pt x="266" y="109"/>
                    </a:cubicBezTo>
                    <a:cubicBezTo>
                      <a:pt x="267" y="110"/>
                      <a:pt x="267" y="110"/>
                      <a:pt x="267" y="111"/>
                    </a:cubicBezTo>
                    <a:cubicBezTo>
                      <a:pt x="267" y="112"/>
                      <a:pt x="267" y="112"/>
                      <a:pt x="267" y="112"/>
                    </a:cubicBezTo>
                    <a:cubicBezTo>
                      <a:pt x="267" y="113"/>
                      <a:pt x="267" y="114"/>
                      <a:pt x="267" y="116"/>
                    </a:cubicBezTo>
                    <a:cubicBezTo>
                      <a:pt x="267" y="117"/>
                      <a:pt x="267" y="118"/>
                      <a:pt x="268" y="119"/>
                    </a:cubicBezTo>
                    <a:cubicBezTo>
                      <a:pt x="268" y="119"/>
                      <a:pt x="268" y="120"/>
                      <a:pt x="268" y="120"/>
                    </a:cubicBezTo>
                    <a:cubicBezTo>
                      <a:pt x="268" y="121"/>
                      <a:pt x="268" y="122"/>
                      <a:pt x="268" y="123"/>
                    </a:cubicBezTo>
                    <a:cubicBezTo>
                      <a:pt x="268" y="123"/>
                      <a:pt x="268" y="123"/>
                      <a:pt x="268" y="123"/>
                    </a:cubicBezTo>
                    <a:cubicBezTo>
                      <a:pt x="268" y="125"/>
                      <a:pt x="268" y="126"/>
                      <a:pt x="268" y="128"/>
                    </a:cubicBezTo>
                    <a:cubicBezTo>
                      <a:pt x="268" y="128"/>
                      <a:pt x="268" y="129"/>
                      <a:pt x="268" y="130"/>
                    </a:cubicBezTo>
                    <a:cubicBezTo>
                      <a:pt x="269" y="131"/>
                      <a:pt x="269" y="131"/>
                      <a:pt x="269" y="131"/>
                    </a:cubicBezTo>
                    <a:cubicBezTo>
                      <a:pt x="269" y="132"/>
                      <a:pt x="269" y="133"/>
                      <a:pt x="269" y="135"/>
                    </a:cubicBezTo>
                    <a:cubicBezTo>
                      <a:pt x="269" y="136"/>
                      <a:pt x="269" y="137"/>
                      <a:pt x="269" y="138"/>
                    </a:cubicBezTo>
                    <a:cubicBezTo>
                      <a:pt x="269" y="139"/>
                      <a:pt x="269" y="139"/>
                      <a:pt x="269" y="139"/>
                    </a:cubicBezTo>
                    <a:cubicBezTo>
                      <a:pt x="269" y="140"/>
                      <a:pt x="269" y="141"/>
                      <a:pt x="269" y="142"/>
                    </a:cubicBezTo>
                    <a:cubicBezTo>
                      <a:pt x="269" y="143"/>
                      <a:pt x="269" y="143"/>
                      <a:pt x="269" y="143"/>
                    </a:cubicBezTo>
                    <a:cubicBezTo>
                      <a:pt x="269" y="144"/>
                      <a:pt x="269" y="146"/>
                      <a:pt x="269" y="147"/>
                    </a:cubicBezTo>
                    <a:cubicBezTo>
                      <a:pt x="269" y="180"/>
                      <a:pt x="263" y="213"/>
                      <a:pt x="253" y="244"/>
                    </a:cubicBezTo>
                    <a:cubicBezTo>
                      <a:pt x="251" y="248"/>
                      <a:pt x="250" y="252"/>
                      <a:pt x="249" y="256"/>
                    </a:cubicBezTo>
                    <a:cubicBezTo>
                      <a:pt x="247" y="259"/>
                      <a:pt x="246" y="263"/>
                      <a:pt x="245" y="266"/>
                    </a:cubicBezTo>
                    <a:cubicBezTo>
                      <a:pt x="245" y="266"/>
                      <a:pt x="245" y="266"/>
                      <a:pt x="245" y="267"/>
                    </a:cubicBezTo>
                    <a:cubicBezTo>
                      <a:pt x="244" y="268"/>
                      <a:pt x="243" y="270"/>
                      <a:pt x="242" y="272"/>
                    </a:cubicBezTo>
                    <a:cubicBezTo>
                      <a:pt x="241" y="276"/>
                      <a:pt x="239" y="280"/>
                      <a:pt x="237" y="284"/>
                    </a:cubicBezTo>
                    <a:cubicBezTo>
                      <a:pt x="234" y="290"/>
                      <a:pt x="232" y="295"/>
                      <a:pt x="229" y="301"/>
                    </a:cubicBezTo>
                    <a:cubicBezTo>
                      <a:pt x="226" y="305"/>
                      <a:pt x="224" y="310"/>
                      <a:pt x="221" y="314"/>
                    </a:cubicBezTo>
                    <a:cubicBezTo>
                      <a:pt x="221" y="314"/>
                      <a:pt x="221" y="314"/>
                      <a:pt x="221" y="315"/>
                    </a:cubicBezTo>
                    <a:cubicBezTo>
                      <a:pt x="221" y="315"/>
                      <a:pt x="220" y="315"/>
                      <a:pt x="220" y="316"/>
                    </a:cubicBezTo>
                    <a:cubicBezTo>
                      <a:pt x="217" y="320"/>
                      <a:pt x="215" y="325"/>
                      <a:pt x="212" y="329"/>
                    </a:cubicBezTo>
                    <a:cubicBezTo>
                      <a:pt x="211" y="330"/>
                      <a:pt x="210" y="332"/>
                      <a:pt x="209" y="333"/>
                    </a:cubicBezTo>
                    <a:cubicBezTo>
                      <a:pt x="207" y="337"/>
                      <a:pt x="204" y="340"/>
                      <a:pt x="201" y="344"/>
                    </a:cubicBezTo>
                    <a:cubicBezTo>
                      <a:pt x="198" y="348"/>
                      <a:pt x="195" y="352"/>
                      <a:pt x="192" y="356"/>
                    </a:cubicBezTo>
                    <a:cubicBezTo>
                      <a:pt x="191" y="358"/>
                      <a:pt x="190" y="359"/>
                      <a:pt x="189" y="360"/>
                    </a:cubicBezTo>
                    <a:cubicBezTo>
                      <a:pt x="186" y="363"/>
                      <a:pt x="184" y="366"/>
                      <a:pt x="181" y="369"/>
                    </a:cubicBezTo>
                    <a:cubicBezTo>
                      <a:pt x="181" y="369"/>
                      <a:pt x="181" y="369"/>
                      <a:pt x="181" y="370"/>
                    </a:cubicBezTo>
                    <a:cubicBezTo>
                      <a:pt x="180" y="370"/>
                      <a:pt x="180" y="370"/>
                      <a:pt x="180" y="370"/>
                    </a:cubicBezTo>
                    <a:cubicBezTo>
                      <a:pt x="180" y="371"/>
                      <a:pt x="179" y="371"/>
                      <a:pt x="179" y="372"/>
                    </a:cubicBezTo>
                    <a:cubicBezTo>
                      <a:pt x="178" y="372"/>
                      <a:pt x="178" y="373"/>
                      <a:pt x="177" y="374"/>
                    </a:cubicBezTo>
                    <a:cubicBezTo>
                      <a:pt x="177" y="374"/>
                      <a:pt x="176" y="374"/>
                      <a:pt x="176" y="375"/>
                    </a:cubicBezTo>
                    <a:cubicBezTo>
                      <a:pt x="176" y="375"/>
                      <a:pt x="175" y="375"/>
                      <a:pt x="175" y="376"/>
                    </a:cubicBezTo>
                    <a:cubicBezTo>
                      <a:pt x="175" y="376"/>
                      <a:pt x="175" y="376"/>
                      <a:pt x="174" y="376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3" y="377"/>
                      <a:pt x="173" y="378"/>
                      <a:pt x="172" y="379"/>
                    </a:cubicBezTo>
                    <a:cubicBezTo>
                      <a:pt x="172" y="379"/>
                      <a:pt x="171" y="379"/>
                      <a:pt x="171" y="380"/>
                    </a:cubicBezTo>
                    <a:cubicBezTo>
                      <a:pt x="171" y="380"/>
                      <a:pt x="171" y="380"/>
                      <a:pt x="170" y="381"/>
                    </a:cubicBezTo>
                    <a:cubicBezTo>
                      <a:pt x="170" y="381"/>
                      <a:pt x="169" y="382"/>
                      <a:pt x="168" y="383"/>
                    </a:cubicBezTo>
                    <a:cubicBezTo>
                      <a:pt x="165" y="386"/>
                      <a:pt x="163" y="388"/>
                      <a:pt x="159" y="391"/>
                    </a:cubicBezTo>
                    <a:cubicBezTo>
                      <a:pt x="159" y="392"/>
                      <a:pt x="158" y="392"/>
                      <a:pt x="158" y="393"/>
                    </a:cubicBezTo>
                    <a:cubicBezTo>
                      <a:pt x="157" y="393"/>
                      <a:pt x="157" y="394"/>
                      <a:pt x="156" y="395"/>
                    </a:cubicBezTo>
                    <a:cubicBezTo>
                      <a:pt x="155" y="395"/>
                      <a:pt x="155" y="395"/>
                      <a:pt x="155" y="395"/>
                    </a:cubicBezTo>
                    <a:cubicBezTo>
                      <a:pt x="154" y="396"/>
                      <a:pt x="154" y="396"/>
                      <a:pt x="153" y="397"/>
                    </a:cubicBezTo>
                    <a:cubicBezTo>
                      <a:pt x="153" y="397"/>
                      <a:pt x="153" y="397"/>
                      <a:pt x="152" y="397"/>
                    </a:cubicBezTo>
                    <a:cubicBezTo>
                      <a:pt x="152" y="398"/>
                      <a:pt x="151" y="399"/>
                      <a:pt x="150" y="400"/>
                    </a:cubicBezTo>
                    <a:cubicBezTo>
                      <a:pt x="147" y="402"/>
                      <a:pt x="143" y="405"/>
                      <a:pt x="140" y="407"/>
                    </a:cubicBezTo>
                    <a:cubicBezTo>
                      <a:pt x="139" y="408"/>
                      <a:pt x="139" y="409"/>
                      <a:pt x="138" y="409"/>
                    </a:cubicBezTo>
                    <a:cubicBezTo>
                      <a:pt x="135" y="412"/>
                      <a:pt x="132" y="414"/>
                      <a:pt x="128" y="416"/>
                    </a:cubicBezTo>
                    <a:cubicBezTo>
                      <a:pt x="126" y="418"/>
                      <a:pt x="124" y="419"/>
                      <a:pt x="121" y="421"/>
                    </a:cubicBezTo>
                    <a:cubicBezTo>
                      <a:pt x="119" y="423"/>
                      <a:pt x="116" y="424"/>
                      <a:pt x="113" y="426"/>
                    </a:cubicBezTo>
                    <a:cubicBezTo>
                      <a:pt x="113" y="426"/>
                      <a:pt x="112" y="427"/>
                      <a:pt x="111" y="427"/>
                    </a:cubicBezTo>
                    <a:cubicBezTo>
                      <a:pt x="109" y="428"/>
                      <a:pt x="107" y="429"/>
                      <a:pt x="106" y="430"/>
                    </a:cubicBezTo>
                    <a:cubicBezTo>
                      <a:pt x="105" y="431"/>
                      <a:pt x="104" y="431"/>
                      <a:pt x="103" y="432"/>
                    </a:cubicBezTo>
                    <a:cubicBezTo>
                      <a:pt x="101" y="433"/>
                      <a:pt x="99" y="434"/>
                      <a:pt x="97" y="434"/>
                    </a:cubicBezTo>
                    <a:cubicBezTo>
                      <a:pt x="96" y="435"/>
                      <a:pt x="95" y="435"/>
                      <a:pt x="94" y="436"/>
                    </a:cubicBezTo>
                    <a:cubicBezTo>
                      <a:pt x="92" y="437"/>
                      <a:pt x="89" y="438"/>
                      <a:pt x="87" y="439"/>
                    </a:cubicBezTo>
                    <a:cubicBezTo>
                      <a:pt x="86" y="440"/>
                      <a:pt x="85" y="440"/>
                      <a:pt x="84" y="441"/>
                    </a:cubicBezTo>
                    <a:cubicBezTo>
                      <a:pt x="82" y="442"/>
                      <a:pt x="79" y="443"/>
                      <a:pt x="77" y="444"/>
                    </a:cubicBezTo>
                    <a:cubicBezTo>
                      <a:pt x="77" y="444"/>
                      <a:pt x="76" y="444"/>
                      <a:pt x="76" y="444"/>
                    </a:cubicBezTo>
                    <a:cubicBezTo>
                      <a:pt x="75" y="444"/>
                      <a:pt x="75" y="444"/>
                      <a:pt x="74" y="445"/>
                    </a:cubicBezTo>
                    <a:cubicBezTo>
                      <a:pt x="73" y="445"/>
                      <a:pt x="72" y="445"/>
                      <a:pt x="72" y="445"/>
                    </a:cubicBezTo>
                    <a:cubicBezTo>
                      <a:pt x="71" y="446"/>
                      <a:pt x="70" y="446"/>
                      <a:pt x="70" y="446"/>
                    </a:cubicBezTo>
                    <a:cubicBezTo>
                      <a:pt x="69" y="446"/>
                      <a:pt x="69" y="447"/>
                      <a:pt x="68" y="447"/>
                    </a:cubicBezTo>
                    <a:cubicBezTo>
                      <a:pt x="67" y="447"/>
                      <a:pt x="67" y="447"/>
                      <a:pt x="67" y="447"/>
                    </a:cubicBezTo>
                    <a:cubicBezTo>
                      <a:pt x="66" y="448"/>
                      <a:pt x="65" y="448"/>
                      <a:pt x="63" y="448"/>
                    </a:cubicBezTo>
                    <a:cubicBezTo>
                      <a:pt x="62" y="449"/>
                      <a:pt x="61" y="449"/>
                      <a:pt x="61" y="449"/>
                    </a:cubicBezTo>
                    <a:cubicBezTo>
                      <a:pt x="61" y="449"/>
                      <a:pt x="61" y="449"/>
                      <a:pt x="61" y="449"/>
                    </a:cubicBezTo>
                    <a:cubicBezTo>
                      <a:pt x="56" y="450"/>
                      <a:pt x="52" y="451"/>
                      <a:pt x="48" y="452"/>
                    </a:cubicBezTo>
                    <a:cubicBezTo>
                      <a:pt x="47" y="452"/>
                      <a:pt x="47" y="453"/>
                      <a:pt x="46" y="453"/>
                    </a:cubicBezTo>
                    <a:cubicBezTo>
                      <a:pt x="42" y="453"/>
                      <a:pt x="38" y="454"/>
                      <a:pt x="35" y="455"/>
                    </a:cubicBezTo>
                    <a:cubicBezTo>
                      <a:pt x="34" y="455"/>
                      <a:pt x="34" y="455"/>
                      <a:pt x="33" y="455"/>
                    </a:cubicBezTo>
                    <a:cubicBezTo>
                      <a:pt x="33" y="455"/>
                      <a:pt x="33" y="455"/>
                      <a:pt x="32" y="455"/>
                    </a:cubicBezTo>
                    <a:cubicBezTo>
                      <a:pt x="29" y="455"/>
                      <a:pt x="26" y="456"/>
                      <a:pt x="23" y="456"/>
                    </a:cubicBezTo>
                    <a:cubicBezTo>
                      <a:pt x="23" y="456"/>
                      <a:pt x="22" y="456"/>
                      <a:pt x="22" y="456"/>
                    </a:cubicBezTo>
                    <a:cubicBezTo>
                      <a:pt x="19" y="456"/>
                      <a:pt x="16" y="456"/>
                      <a:pt x="13" y="457"/>
                    </a:cubicBezTo>
                    <a:cubicBezTo>
                      <a:pt x="13" y="457"/>
                      <a:pt x="13" y="457"/>
                      <a:pt x="12" y="457"/>
                    </a:cubicBezTo>
                    <a:cubicBezTo>
                      <a:pt x="12" y="457"/>
                      <a:pt x="11" y="457"/>
                      <a:pt x="11" y="457"/>
                    </a:cubicBezTo>
                    <a:cubicBezTo>
                      <a:pt x="11" y="457"/>
                      <a:pt x="10" y="457"/>
                      <a:pt x="10" y="457"/>
                    </a:cubicBezTo>
                    <a:cubicBezTo>
                      <a:pt x="10" y="457"/>
                      <a:pt x="10" y="457"/>
                      <a:pt x="10" y="457"/>
                    </a:cubicBezTo>
                    <a:cubicBezTo>
                      <a:pt x="9" y="457"/>
                      <a:pt x="9" y="457"/>
                      <a:pt x="9" y="457"/>
                    </a:cubicBezTo>
                    <a:cubicBezTo>
                      <a:pt x="8" y="457"/>
                      <a:pt x="8" y="457"/>
                      <a:pt x="8" y="457"/>
                    </a:cubicBezTo>
                    <a:cubicBezTo>
                      <a:pt x="8" y="457"/>
                      <a:pt x="7" y="457"/>
                      <a:pt x="7" y="457"/>
                    </a:cubicBezTo>
                    <a:cubicBezTo>
                      <a:pt x="6" y="457"/>
                      <a:pt x="5" y="457"/>
                      <a:pt x="4" y="456"/>
                    </a:cubicBezTo>
                    <a:cubicBezTo>
                      <a:pt x="3" y="456"/>
                      <a:pt x="2" y="456"/>
                      <a:pt x="1" y="456"/>
                    </a:cubicBezTo>
                    <a:cubicBezTo>
                      <a:pt x="1" y="456"/>
                      <a:pt x="1" y="456"/>
                      <a:pt x="0" y="456"/>
                    </a:cubicBezTo>
                    <a:cubicBezTo>
                      <a:pt x="72" y="495"/>
                      <a:pt x="72" y="495"/>
                      <a:pt x="72" y="495"/>
                    </a:cubicBezTo>
                    <a:cubicBezTo>
                      <a:pt x="72" y="495"/>
                      <a:pt x="72" y="495"/>
                      <a:pt x="72" y="49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655F2359-E545-5A3B-2FE7-753B0FDAAA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49630" y="3479032"/>
                <a:ext cx="416283" cy="801344"/>
              </a:xfrm>
              <a:custGeom>
                <a:avLst/>
                <a:gdLst>
                  <a:gd name="T0" fmla="*/ 183 w 360"/>
                  <a:gd name="T1" fmla="*/ 466 h 693"/>
                  <a:gd name="T2" fmla="*/ 0 w 360"/>
                  <a:gd name="T3" fmla="*/ 384 h 693"/>
                  <a:gd name="T4" fmla="*/ 103 w 360"/>
                  <a:gd name="T5" fmla="*/ 344 h 693"/>
                  <a:gd name="T6" fmla="*/ 286 w 360"/>
                  <a:gd name="T7" fmla="*/ 425 h 693"/>
                  <a:gd name="T8" fmla="*/ 183 w 360"/>
                  <a:gd name="T9" fmla="*/ 466 h 693"/>
                  <a:gd name="T10" fmla="*/ 18 w 360"/>
                  <a:gd name="T11" fmla="*/ 610 h 693"/>
                  <a:gd name="T12" fmla="*/ 201 w 360"/>
                  <a:gd name="T13" fmla="*/ 693 h 693"/>
                  <a:gd name="T14" fmla="*/ 296 w 360"/>
                  <a:gd name="T15" fmla="*/ 618 h 693"/>
                  <a:gd name="T16" fmla="*/ 113 w 360"/>
                  <a:gd name="T17" fmla="*/ 535 h 693"/>
                  <a:gd name="T18" fmla="*/ 18 w 360"/>
                  <a:gd name="T19" fmla="*/ 610 h 693"/>
                  <a:gd name="T20" fmla="*/ 44 w 360"/>
                  <a:gd name="T21" fmla="*/ 144 h 693"/>
                  <a:gd name="T22" fmla="*/ 227 w 360"/>
                  <a:gd name="T23" fmla="*/ 224 h 693"/>
                  <a:gd name="T24" fmla="*/ 327 w 360"/>
                  <a:gd name="T25" fmla="*/ 222 h 693"/>
                  <a:gd name="T26" fmla="*/ 144 w 360"/>
                  <a:gd name="T27" fmla="*/ 142 h 693"/>
                  <a:gd name="T28" fmla="*/ 44 w 360"/>
                  <a:gd name="T29" fmla="*/ 144 h 693"/>
                  <a:gd name="T30" fmla="*/ 360 w 360"/>
                  <a:gd name="T31" fmla="*/ 138 h 693"/>
                  <a:gd name="T32" fmla="*/ 284 w 360"/>
                  <a:gd name="T33" fmla="*/ 83 h 693"/>
                  <a:gd name="T34" fmla="*/ 101 w 360"/>
                  <a:gd name="T35" fmla="*/ 0 h 693"/>
                  <a:gd name="T36" fmla="*/ 177 w 360"/>
                  <a:gd name="T37" fmla="*/ 57 h 693"/>
                  <a:gd name="T38" fmla="*/ 360 w 360"/>
                  <a:gd name="T39" fmla="*/ 138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0" h="693">
                    <a:moveTo>
                      <a:pt x="183" y="466"/>
                    </a:moveTo>
                    <a:lnTo>
                      <a:pt x="0" y="384"/>
                    </a:lnTo>
                    <a:lnTo>
                      <a:pt x="103" y="344"/>
                    </a:lnTo>
                    <a:lnTo>
                      <a:pt x="286" y="425"/>
                    </a:lnTo>
                    <a:lnTo>
                      <a:pt x="183" y="466"/>
                    </a:lnTo>
                    <a:close/>
                    <a:moveTo>
                      <a:pt x="18" y="610"/>
                    </a:moveTo>
                    <a:lnTo>
                      <a:pt x="201" y="693"/>
                    </a:lnTo>
                    <a:lnTo>
                      <a:pt x="296" y="618"/>
                    </a:lnTo>
                    <a:lnTo>
                      <a:pt x="113" y="535"/>
                    </a:lnTo>
                    <a:lnTo>
                      <a:pt x="18" y="610"/>
                    </a:lnTo>
                    <a:close/>
                    <a:moveTo>
                      <a:pt x="44" y="144"/>
                    </a:moveTo>
                    <a:lnTo>
                      <a:pt x="227" y="224"/>
                    </a:lnTo>
                    <a:lnTo>
                      <a:pt x="327" y="222"/>
                    </a:lnTo>
                    <a:lnTo>
                      <a:pt x="144" y="142"/>
                    </a:lnTo>
                    <a:lnTo>
                      <a:pt x="44" y="144"/>
                    </a:lnTo>
                    <a:close/>
                    <a:moveTo>
                      <a:pt x="360" y="138"/>
                    </a:moveTo>
                    <a:lnTo>
                      <a:pt x="284" y="83"/>
                    </a:lnTo>
                    <a:lnTo>
                      <a:pt x="101" y="0"/>
                    </a:lnTo>
                    <a:lnTo>
                      <a:pt x="177" y="57"/>
                    </a:lnTo>
                    <a:lnTo>
                      <a:pt x="360" y="138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6B2DF3CB-64F6-DA26-0113-057BE8FC49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19058" y="2871953"/>
                <a:ext cx="1418831" cy="989827"/>
              </a:xfrm>
              <a:custGeom>
                <a:avLst/>
                <a:gdLst>
                  <a:gd name="T0" fmla="*/ 289 w 624"/>
                  <a:gd name="T1" fmla="*/ 0 h 435"/>
                  <a:gd name="T2" fmla="*/ 382 w 624"/>
                  <a:gd name="T3" fmla="*/ 41 h 435"/>
                  <a:gd name="T4" fmla="*/ 362 w 624"/>
                  <a:gd name="T5" fmla="*/ 103 h 435"/>
                  <a:gd name="T6" fmla="*/ 324 w 624"/>
                  <a:gd name="T7" fmla="*/ 87 h 435"/>
                  <a:gd name="T8" fmla="*/ 321 w 624"/>
                  <a:gd name="T9" fmla="*/ 48 h 435"/>
                  <a:gd name="T10" fmla="*/ 279 w 624"/>
                  <a:gd name="T11" fmla="*/ 29 h 435"/>
                  <a:gd name="T12" fmla="*/ 289 w 624"/>
                  <a:gd name="T13" fmla="*/ 0 h 435"/>
                  <a:gd name="T14" fmla="*/ 378 w 624"/>
                  <a:gd name="T15" fmla="*/ 26 h 435"/>
                  <a:gd name="T16" fmla="*/ 420 w 624"/>
                  <a:gd name="T17" fmla="*/ 45 h 435"/>
                  <a:gd name="T18" fmla="*/ 409 w 624"/>
                  <a:gd name="T19" fmla="*/ 103 h 435"/>
                  <a:gd name="T20" fmla="*/ 441 w 624"/>
                  <a:gd name="T21" fmla="*/ 117 h 435"/>
                  <a:gd name="T22" fmla="*/ 475 w 624"/>
                  <a:gd name="T23" fmla="*/ 61 h 435"/>
                  <a:gd name="T24" fmla="*/ 382 w 624"/>
                  <a:gd name="T25" fmla="*/ 20 h 435"/>
                  <a:gd name="T26" fmla="*/ 378 w 624"/>
                  <a:gd name="T27" fmla="*/ 26 h 435"/>
                  <a:gd name="T28" fmla="*/ 183 w 624"/>
                  <a:gd name="T29" fmla="*/ 73 h 435"/>
                  <a:gd name="T30" fmla="*/ 220 w 624"/>
                  <a:gd name="T31" fmla="*/ 89 h 435"/>
                  <a:gd name="T32" fmla="*/ 223 w 624"/>
                  <a:gd name="T33" fmla="*/ 98 h 435"/>
                  <a:gd name="T34" fmla="*/ 276 w 624"/>
                  <a:gd name="T35" fmla="*/ 122 h 435"/>
                  <a:gd name="T36" fmla="*/ 281 w 624"/>
                  <a:gd name="T37" fmla="*/ 60 h 435"/>
                  <a:gd name="T38" fmla="*/ 188 w 624"/>
                  <a:gd name="T39" fmla="*/ 18 h 435"/>
                  <a:gd name="T40" fmla="*/ 183 w 624"/>
                  <a:gd name="T41" fmla="*/ 73 h 435"/>
                  <a:gd name="T42" fmla="*/ 88 w 624"/>
                  <a:gd name="T43" fmla="*/ 73 h 435"/>
                  <a:gd name="T44" fmla="*/ 100 w 624"/>
                  <a:gd name="T45" fmla="*/ 129 h 435"/>
                  <a:gd name="T46" fmla="*/ 193 w 624"/>
                  <a:gd name="T47" fmla="*/ 170 h 435"/>
                  <a:gd name="T48" fmla="*/ 181 w 624"/>
                  <a:gd name="T49" fmla="*/ 115 h 435"/>
                  <a:gd name="T50" fmla="*/ 88 w 624"/>
                  <a:gd name="T51" fmla="*/ 73 h 435"/>
                  <a:gd name="T52" fmla="*/ 501 w 624"/>
                  <a:gd name="T53" fmla="*/ 95 h 435"/>
                  <a:gd name="T54" fmla="*/ 480 w 624"/>
                  <a:gd name="T55" fmla="*/ 139 h 435"/>
                  <a:gd name="T56" fmla="*/ 506 w 624"/>
                  <a:gd name="T57" fmla="*/ 162 h 435"/>
                  <a:gd name="T58" fmla="*/ 551 w 624"/>
                  <a:gd name="T59" fmla="*/ 118 h 435"/>
                  <a:gd name="T60" fmla="*/ 501 w 624"/>
                  <a:gd name="T61" fmla="*/ 95 h 435"/>
                  <a:gd name="T62" fmla="*/ 0 w 624"/>
                  <a:gd name="T63" fmla="*/ 159 h 435"/>
                  <a:gd name="T64" fmla="*/ 27 w 624"/>
                  <a:gd name="T65" fmla="*/ 203 h 435"/>
                  <a:gd name="T66" fmla="*/ 120 w 624"/>
                  <a:gd name="T67" fmla="*/ 245 h 435"/>
                  <a:gd name="T68" fmla="*/ 94 w 624"/>
                  <a:gd name="T69" fmla="*/ 200 h 435"/>
                  <a:gd name="T70" fmla="*/ 0 w 624"/>
                  <a:gd name="T71" fmla="*/ 159 h 435"/>
                  <a:gd name="T72" fmla="*/ 566 w 624"/>
                  <a:gd name="T73" fmla="*/ 425 h 435"/>
                  <a:gd name="T74" fmla="*/ 614 w 624"/>
                  <a:gd name="T75" fmla="*/ 435 h 435"/>
                  <a:gd name="T76" fmla="*/ 568 w 624"/>
                  <a:gd name="T77" fmla="*/ 414 h 435"/>
                  <a:gd name="T78" fmla="*/ 566 w 624"/>
                  <a:gd name="T79" fmla="*/ 425 h 435"/>
                  <a:gd name="T80" fmla="*/ 572 w 624"/>
                  <a:gd name="T81" fmla="*/ 324 h 435"/>
                  <a:gd name="T82" fmla="*/ 624 w 624"/>
                  <a:gd name="T83" fmla="*/ 314 h 435"/>
                  <a:gd name="T84" fmla="*/ 568 w 624"/>
                  <a:gd name="T85" fmla="*/ 289 h 435"/>
                  <a:gd name="T86" fmla="*/ 572 w 624"/>
                  <a:gd name="T87" fmla="*/ 324 h 435"/>
                  <a:gd name="T88" fmla="*/ 550 w 624"/>
                  <a:gd name="T89" fmla="*/ 181 h 435"/>
                  <a:gd name="T90" fmla="*/ 535 w 624"/>
                  <a:gd name="T91" fmla="*/ 200 h 435"/>
                  <a:gd name="T92" fmla="*/ 552 w 624"/>
                  <a:gd name="T93" fmla="*/ 233 h 435"/>
                  <a:gd name="T94" fmla="*/ 603 w 624"/>
                  <a:gd name="T95" fmla="*/ 205 h 435"/>
                  <a:gd name="T96" fmla="*/ 550 w 624"/>
                  <a:gd name="T97" fmla="*/ 181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4" h="435">
                    <a:moveTo>
                      <a:pt x="289" y="0"/>
                    </a:moveTo>
                    <a:cubicBezTo>
                      <a:pt x="382" y="41"/>
                      <a:pt x="382" y="41"/>
                      <a:pt x="382" y="41"/>
                    </a:cubicBezTo>
                    <a:cubicBezTo>
                      <a:pt x="362" y="103"/>
                      <a:pt x="362" y="103"/>
                      <a:pt x="362" y="103"/>
                    </a:cubicBezTo>
                    <a:cubicBezTo>
                      <a:pt x="324" y="87"/>
                      <a:pt x="324" y="87"/>
                      <a:pt x="324" y="87"/>
                    </a:cubicBezTo>
                    <a:cubicBezTo>
                      <a:pt x="321" y="48"/>
                      <a:pt x="321" y="48"/>
                      <a:pt x="321" y="48"/>
                    </a:cubicBezTo>
                    <a:cubicBezTo>
                      <a:pt x="279" y="29"/>
                      <a:pt x="279" y="29"/>
                      <a:pt x="279" y="29"/>
                    </a:cubicBezTo>
                    <a:lnTo>
                      <a:pt x="289" y="0"/>
                    </a:lnTo>
                    <a:close/>
                    <a:moveTo>
                      <a:pt x="378" y="26"/>
                    </a:moveTo>
                    <a:cubicBezTo>
                      <a:pt x="420" y="45"/>
                      <a:pt x="420" y="45"/>
                      <a:pt x="420" y="45"/>
                    </a:cubicBezTo>
                    <a:cubicBezTo>
                      <a:pt x="409" y="103"/>
                      <a:pt x="409" y="103"/>
                      <a:pt x="409" y="103"/>
                    </a:cubicBezTo>
                    <a:cubicBezTo>
                      <a:pt x="441" y="117"/>
                      <a:pt x="441" y="117"/>
                      <a:pt x="441" y="117"/>
                    </a:cubicBezTo>
                    <a:cubicBezTo>
                      <a:pt x="475" y="61"/>
                      <a:pt x="475" y="61"/>
                      <a:pt x="475" y="61"/>
                    </a:cubicBezTo>
                    <a:cubicBezTo>
                      <a:pt x="382" y="20"/>
                      <a:pt x="382" y="20"/>
                      <a:pt x="382" y="20"/>
                    </a:cubicBezTo>
                    <a:lnTo>
                      <a:pt x="378" y="26"/>
                    </a:lnTo>
                    <a:close/>
                    <a:moveTo>
                      <a:pt x="183" y="73"/>
                    </a:moveTo>
                    <a:cubicBezTo>
                      <a:pt x="220" y="89"/>
                      <a:pt x="220" y="89"/>
                      <a:pt x="220" y="89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76" y="122"/>
                      <a:pt x="276" y="122"/>
                      <a:pt x="276" y="122"/>
                    </a:cubicBezTo>
                    <a:cubicBezTo>
                      <a:pt x="281" y="60"/>
                      <a:pt x="281" y="60"/>
                      <a:pt x="281" y="60"/>
                    </a:cubicBezTo>
                    <a:cubicBezTo>
                      <a:pt x="188" y="18"/>
                      <a:pt x="188" y="18"/>
                      <a:pt x="188" y="18"/>
                    </a:cubicBezTo>
                    <a:lnTo>
                      <a:pt x="183" y="73"/>
                    </a:lnTo>
                    <a:close/>
                    <a:moveTo>
                      <a:pt x="88" y="73"/>
                    </a:move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81" y="115"/>
                      <a:pt x="181" y="115"/>
                      <a:pt x="181" y="115"/>
                    </a:cubicBezTo>
                    <a:lnTo>
                      <a:pt x="88" y="73"/>
                    </a:lnTo>
                    <a:close/>
                    <a:moveTo>
                      <a:pt x="501" y="95"/>
                    </a:moveTo>
                    <a:cubicBezTo>
                      <a:pt x="480" y="139"/>
                      <a:pt x="480" y="139"/>
                      <a:pt x="480" y="139"/>
                    </a:cubicBezTo>
                    <a:cubicBezTo>
                      <a:pt x="490" y="146"/>
                      <a:pt x="498" y="154"/>
                      <a:pt x="506" y="162"/>
                    </a:cubicBezTo>
                    <a:cubicBezTo>
                      <a:pt x="551" y="118"/>
                      <a:pt x="551" y="118"/>
                      <a:pt x="551" y="118"/>
                    </a:cubicBezTo>
                    <a:lnTo>
                      <a:pt x="501" y="95"/>
                    </a:lnTo>
                    <a:close/>
                    <a:moveTo>
                      <a:pt x="0" y="159"/>
                    </a:moveTo>
                    <a:cubicBezTo>
                      <a:pt x="27" y="203"/>
                      <a:pt x="27" y="203"/>
                      <a:pt x="27" y="203"/>
                    </a:cubicBezTo>
                    <a:cubicBezTo>
                      <a:pt x="120" y="245"/>
                      <a:pt x="120" y="245"/>
                      <a:pt x="120" y="245"/>
                    </a:cubicBezTo>
                    <a:cubicBezTo>
                      <a:pt x="94" y="200"/>
                      <a:pt x="94" y="200"/>
                      <a:pt x="94" y="200"/>
                    </a:cubicBezTo>
                    <a:lnTo>
                      <a:pt x="0" y="159"/>
                    </a:lnTo>
                    <a:close/>
                    <a:moveTo>
                      <a:pt x="566" y="425"/>
                    </a:moveTo>
                    <a:cubicBezTo>
                      <a:pt x="614" y="435"/>
                      <a:pt x="614" y="435"/>
                      <a:pt x="614" y="435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68" y="418"/>
                      <a:pt x="567" y="421"/>
                      <a:pt x="566" y="425"/>
                    </a:cubicBezTo>
                    <a:close/>
                    <a:moveTo>
                      <a:pt x="572" y="324"/>
                    </a:moveTo>
                    <a:cubicBezTo>
                      <a:pt x="624" y="314"/>
                      <a:pt x="624" y="314"/>
                      <a:pt x="624" y="314"/>
                    </a:cubicBezTo>
                    <a:cubicBezTo>
                      <a:pt x="568" y="289"/>
                      <a:pt x="568" y="289"/>
                      <a:pt x="568" y="289"/>
                    </a:cubicBezTo>
                    <a:cubicBezTo>
                      <a:pt x="570" y="300"/>
                      <a:pt x="571" y="312"/>
                      <a:pt x="572" y="324"/>
                    </a:cubicBezTo>
                    <a:close/>
                    <a:moveTo>
                      <a:pt x="550" y="181"/>
                    </a:moveTo>
                    <a:cubicBezTo>
                      <a:pt x="535" y="200"/>
                      <a:pt x="535" y="200"/>
                      <a:pt x="535" y="200"/>
                    </a:cubicBezTo>
                    <a:cubicBezTo>
                      <a:pt x="541" y="210"/>
                      <a:pt x="547" y="221"/>
                      <a:pt x="552" y="233"/>
                    </a:cubicBezTo>
                    <a:cubicBezTo>
                      <a:pt x="603" y="205"/>
                      <a:pt x="603" y="205"/>
                      <a:pt x="603" y="205"/>
                    </a:cubicBezTo>
                    <a:lnTo>
                      <a:pt x="550" y="181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7771AA9A-9FCE-94E7-8340-A896E60FB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9695" y="2742443"/>
                <a:ext cx="1107775" cy="590890"/>
              </a:xfrm>
              <a:custGeom>
                <a:avLst/>
                <a:gdLst>
                  <a:gd name="T0" fmla="*/ 958 w 958"/>
                  <a:gd name="T1" fmla="*/ 151 h 511"/>
                  <a:gd name="T2" fmla="*/ 950 w 958"/>
                  <a:gd name="T3" fmla="*/ 163 h 511"/>
                  <a:gd name="T4" fmla="*/ 742 w 958"/>
                  <a:gd name="T5" fmla="*/ 59 h 511"/>
                  <a:gd name="T6" fmla="*/ 751 w 958"/>
                  <a:gd name="T7" fmla="*/ 39 h 511"/>
                  <a:gd name="T8" fmla="*/ 958 w 958"/>
                  <a:gd name="T9" fmla="*/ 151 h 511"/>
                  <a:gd name="T10" fmla="*/ 551 w 958"/>
                  <a:gd name="T11" fmla="*/ 68 h 511"/>
                  <a:gd name="T12" fmla="*/ 755 w 958"/>
                  <a:gd name="T13" fmla="*/ 169 h 511"/>
                  <a:gd name="T14" fmla="*/ 775 w 958"/>
                  <a:gd name="T15" fmla="*/ 112 h 511"/>
                  <a:gd name="T16" fmla="*/ 569 w 958"/>
                  <a:gd name="T17" fmla="*/ 0 h 511"/>
                  <a:gd name="T18" fmla="*/ 551 w 958"/>
                  <a:gd name="T19" fmla="*/ 68 h 511"/>
                  <a:gd name="T20" fmla="*/ 364 w 958"/>
                  <a:gd name="T21" fmla="*/ 155 h 511"/>
                  <a:gd name="T22" fmla="*/ 567 w 958"/>
                  <a:gd name="T23" fmla="*/ 255 h 511"/>
                  <a:gd name="T24" fmla="*/ 576 w 958"/>
                  <a:gd name="T25" fmla="*/ 147 h 511"/>
                  <a:gd name="T26" fmla="*/ 370 w 958"/>
                  <a:gd name="T27" fmla="*/ 35 h 511"/>
                  <a:gd name="T28" fmla="*/ 364 w 958"/>
                  <a:gd name="T29" fmla="*/ 155 h 511"/>
                  <a:gd name="T30" fmla="*/ 173 w 958"/>
                  <a:gd name="T31" fmla="*/ 143 h 511"/>
                  <a:gd name="T32" fmla="*/ 197 w 958"/>
                  <a:gd name="T33" fmla="*/ 253 h 511"/>
                  <a:gd name="T34" fmla="*/ 403 w 958"/>
                  <a:gd name="T35" fmla="*/ 365 h 511"/>
                  <a:gd name="T36" fmla="*/ 380 w 958"/>
                  <a:gd name="T37" fmla="*/ 255 h 511"/>
                  <a:gd name="T38" fmla="*/ 173 w 958"/>
                  <a:gd name="T39" fmla="*/ 143 h 511"/>
                  <a:gd name="T40" fmla="*/ 0 w 958"/>
                  <a:gd name="T41" fmla="*/ 312 h 511"/>
                  <a:gd name="T42" fmla="*/ 53 w 958"/>
                  <a:gd name="T43" fmla="*/ 399 h 511"/>
                  <a:gd name="T44" fmla="*/ 260 w 958"/>
                  <a:gd name="T45" fmla="*/ 511 h 511"/>
                  <a:gd name="T46" fmla="*/ 207 w 958"/>
                  <a:gd name="T47" fmla="*/ 425 h 511"/>
                  <a:gd name="T48" fmla="*/ 0 w 958"/>
                  <a:gd name="T49" fmla="*/ 312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58" h="511">
                    <a:moveTo>
                      <a:pt x="958" y="151"/>
                    </a:moveTo>
                    <a:lnTo>
                      <a:pt x="950" y="163"/>
                    </a:lnTo>
                    <a:lnTo>
                      <a:pt x="742" y="59"/>
                    </a:lnTo>
                    <a:lnTo>
                      <a:pt x="751" y="39"/>
                    </a:lnTo>
                    <a:lnTo>
                      <a:pt x="958" y="151"/>
                    </a:lnTo>
                    <a:close/>
                    <a:moveTo>
                      <a:pt x="551" y="68"/>
                    </a:moveTo>
                    <a:lnTo>
                      <a:pt x="755" y="169"/>
                    </a:lnTo>
                    <a:lnTo>
                      <a:pt x="775" y="112"/>
                    </a:lnTo>
                    <a:lnTo>
                      <a:pt x="569" y="0"/>
                    </a:lnTo>
                    <a:lnTo>
                      <a:pt x="551" y="68"/>
                    </a:lnTo>
                    <a:close/>
                    <a:moveTo>
                      <a:pt x="364" y="155"/>
                    </a:moveTo>
                    <a:lnTo>
                      <a:pt x="567" y="255"/>
                    </a:lnTo>
                    <a:lnTo>
                      <a:pt x="576" y="147"/>
                    </a:lnTo>
                    <a:lnTo>
                      <a:pt x="370" y="35"/>
                    </a:lnTo>
                    <a:lnTo>
                      <a:pt x="364" y="155"/>
                    </a:lnTo>
                    <a:close/>
                    <a:moveTo>
                      <a:pt x="173" y="143"/>
                    </a:moveTo>
                    <a:lnTo>
                      <a:pt x="197" y="253"/>
                    </a:lnTo>
                    <a:lnTo>
                      <a:pt x="403" y="365"/>
                    </a:lnTo>
                    <a:lnTo>
                      <a:pt x="380" y="255"/>
                    </a:lnTo>
                    <a:lnTo>
                      <a:pt x="173" y="143"/>
                    </a:lnTo>
                    <a:close/>
                    <a:moveTo>
                      <a:pt x="0" y="312"/>
                    </a:moveTo>
                    <a:lnTo>
                      <a:pt x="53" y="399"/>
                    </a:lnTo>
                    <a:lnTo>
                      <a:pt x="260" y="511"/>
                    </a:lnTo>
                    <a:lnTo>
                      <a:pt x="207" y="425"/>
                    </a:lnTo>
                    <a:lnTo>
                      <a:pt x="0" y="312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2F7D51C8-1762-C1E1-177D-3385C4035D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11424" y="3349521"/>
                <a:ext cx="442879" cy="834878"/>
              </a:xfrm>
              <a:custGeom>
                <a:avLst/>
                <a:gdLst>
                  <a:gd name="T0" fmla="*/ 206 w 383"/>
                  <a:gd name="T1" fmla="*/ 496 h 722"/>
                  <a:gd name="T2" fmla="*/ 0 w 383"/>
                  <a:gd name="T3" fmla="*/ 384 h 722"/>
                  <a:gd name="T4" fmla="*/ 102 w 383"/>
                  <a:gd name="T5" fmla="*/ 342 h 722"/>
                  <a:gd name="T6" fmla="*/ 309 w 383"/>
                  <a:gd name="T7" fmla="*/ 456 h 722"/>
                  <a:gd name="T8" fmla="*/ 206 w 383"/>
                  <a:gd name="T9" fmla="*/ 496 h 722"/>
                  <a:gd name="T10" fmla="*/ 18 w 383"/>
                  <a:gd name="T11" fmla="*/ 610 h 722"/>
                  <a:gd name="T12" fmla="*/ 224 w 383"/>
                  <a:gd name="T13" fmla="*/ 722 h 722"/>
                  <a:gd name="T14" fmla="*/ 319 w 383"/>
                  <a:gd name="T15" fmla="*/ 647 h 722"/>
                  <a:gd name="T16" fmla="*/ 112 w 383"/>
                  <a:gd name="T17" fmla="*/ 535 h 722"/>
                  <a:gd name="T18" fmla="*/ 18 w 383"/>
                  <a:gd name="T19" fmla="*/ 610 h 722"/>
                  <a:gd name="T20" fmla="*/ 43 w 383"/>
                  <a:gd name="T21" fmla="*/ 143 h 722"/>
                  <a:gd name="T22" fmla="*/ 250 w 383"/>
                  <a:gd name="T23" fmla="*/ 256 h 722"/>
                  <a:gd name="T24" fmla="*/ 350 w 383"/>
                  <a:gd name="T25" fmla="*/ 254 h 722"/>
                  <a:gd name="T26" fmla="*/ 144 w 383"/>
                  <a:gd name="T27" fmla="*/ 142 h 722"/>
                  <a:gd name="T28" fmla="*/ 43 w 383"/>
                  <a:gd name="T29" fmla="*/ 143 h 722"/>
                  <a:gd name="T30" fmla="*/ 383 w 383"/>
                  <a:gd name="T31" fmla="*/ 169 h 722"/>
                  <a:gd name="T32" fmla="*/ 307 w 383"/>
                  <a:gd name="T33" fmla="*/ 112 h 722"/>
                  <a:gd name="T34" fmla="*/ 100 w 383"/>
                  <a:gd name="T35" fmla="*/ 0 h 722"/>
                  <a:gd name="T36" fmla="*/ 177 w 383"/>
                  <a:gd name="T37" fmla="*/ 57 h 722"/>
                  <a:gd name="T38" fmla="*/ 383 w 383"/>
                  <a:gd name="T39" fmla="*/ 169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3" h="722">
                    <a:moveTo>
                      <a:pt x="206" y="496"/>
                    </a:moveTo>
                    <a:lnTo>
                      <a:pt x="0" y="384"/>
                    </a:lnTo>
                    <a:lnTo>
                      <a:pt x="102" y="342"/>
                    </a:lnTo>
                    <a:lnTo>
                      <a:pt x="309" y="456"/>
                    </a:lnTo>
                    <a:lnTo>
                      <a:pt x="206" y="496"/>
                    </a:lnTo>
                    <a:close/>
                    <a:moveTo>
                      <a:pt x="18" y="610"/>
                    </a:moveTo>
                    <a:lnTo>
                      <a:pt x="224" y="722"/>
                    </a:lnTo>
                    <a:lnTo>
                      <a:pt x="319" y="647"/>
                    </a:lnTo>
                    <a:lnTo>
                      <a:pt x="112" y="535"/>
                    </a:lnTo>
                    <a:lnTo>
                      <a:pt x="18" y="610"/>
                    </a:lnTo>
                    <a:close/>
                    <a:moveTo>
                      <a:pt x="43" y="143"/>
                    </a:moveTo>
                    <a:lnTo>
                      <a:pt x="250" y="256"/>
                    </a:lnTo>
                    <a:lnTo>
                      <a:pt x="350" y="254"/>
                    </a:lnTo>
                    <a:lnTo>
                      <a:pt x="144" y="142"/>
                    </a:lnTo>
                    <a:lnTo>
                      <a:pt x="43" y="143"/>
                    </a:lnTo>
                    <a:close/>
                    <a:moveTo>
                      <a:pt x="383" y="169"/>
                    </a:moveTo>
                    <a:lnTo>
                      <a:pt x="307" y="112"/>
                    </a:lnTo>
                    <a:lnTo>
                      <a:pt x="100" y="0"/>
                    </a:lnTo>
                    <a:lnTo>
                      <a:pt x="177" y="57"/>
                    </a:lnTo>
                    <a:lnTo>
                      <a:pt x="383" y="169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14B060FB-663C-BD4C-EAE2-BF7A1447AA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61796" y="4332411"/>
                <a:ext cx="1232659" cy="404719"/>
              </a:xfrm>
              <a:custGeom>
                <a:avLst/>
                <a:gdLst>
                  <a:gd name="T0" fmla="*/ 542 w 542"/>
                  <a:gd name="T1" fmla="*/ 59 h 178"/>
                  <a:gd name="T2" fmla="*/ 493 w 542"/>
                  <a:gd name="T3" fmla="*/ 37 h 178"/>
                  <a:gd name="T4" fmla="*/ 508 w 542"/>
                  <a:gd name="T5" fmla="*/ 23 h 178"/>
                  <a:gd name="T6" fmla="*/ 542 w 542"/>
                  <a:gd name="T7" fmla="*/ 59 h 178"/>
                  <a:gd name="T8" fmla="*/ 197 w 542"/>
                  <a:gd name="T9" fmla="*/ 155 h 178"/>
                  <a:gd name="T10" fmla="*/ 248 w 542"/>
                  <a:gd name="T11" fmla="*/ 178 h 178"/>
                  <a:gd name="T12" fmla="*/ 260 w 542"/>
                  <a:gd name="T13" fmla="*/ 115 h 178"/>
                  <a:gd name="T14" fmla="*/ 227 w 542"/>
                  <a:gd name="T15" fmla="*/ 105 h 178"/>
                  <a:gd name="T16" fmla="*/ 197 w 542"/>
                  <a:gd name="T17" fmla="*/ 155 h 178"/>
                  <a:gd name="T18" fmla="*/ 117 w 542"/>
                  <a:gd name="T19" fmla="*/ 105 h 178"/>
                  <a:gd name="T20" fmla="*/ 74 w 542"/>
                  <a:gd name="T21" fmla="*/ 86 h 178"/>
                  <a:gd name="T22" fmla="*/ 67 w 542"/>
                  <a:gd name="T23" fmla="*/ 101 h 178"/>
                  <a:gd name="T24" fmla="*/ 160 w 542"/>
                  <a:gd name="T25" fmla="*/ 143 h 178"/>
                  <a:gd name="T26" fmla="*/ 188 w 542"/>
                  <a:gd name="T27" fmla="*/ 83 h 178"/>
                  <a:gd name="T28" fmla="*/ 154 w 542"/>
                  <a:gd name="T29" fmla="*/ 68 h 178"/>
                  <a:gd name="T30" fmla="*/ 117 w 542"/>
                  <a:gd name="T31" fmla="*/ 105 h 178"/>
                  <a:gd name="T32" fmla="*/ 93 w 542"/>
                  <a:gd name="T33" fmla="*/ 74 h 178"/>
                  <a:gd name="T34" fmla="*/ 133 w 542"/>
                  <a:gd name="T35" fmla="*/ 22 h 178"/>
                  <a:gd name="T36" fmla="*/ 91 w 542"/>
                  <a:gd name="T37" fmla="*/ 3 h 178"/>
                  <a:gd name="T38" fmla="*/ 65 w 542"/>
                  <a:gd name="T39" fmla="*/ 18 h 178"/>
                  <a:gd name="T40" fmla="*/ 25 w 542"/>
                  <a:gd name="T41" fmla="*/ 0 h 178"/>
                  <a:gd name="T42" fmla="*/ 0 w 542"/>
                  <a:gd name="T43" fmla="*/ 32 h 178"/>
                  <a:gd name="T44" fmla="*/ 82 w 542"/>
                  <a:gd name="T45" fmla="*/ 69 h 178"/>
                  <a:gd name="T46" fmla="*/ 93 w 542"/>
                  <a:gd name="T47" fmla="*/ 74 h 178"/>
                  <a:gd name="T48" fmla="*/ 392 w 542"/>
                  <a:gd name="T49" fmla="*/ 101 h 178"/>
                  <a:gd name="T50" fmla="*/ 391 w 542"/>
                  <a:gd name="T51" fmla="*/ 108 h 178"/>
                  <a:gd name="T52" fmla="*/ 448 w 542"/>
                  <a:gd name="T53" fmla="*/ 133 h 178"/>
                  <a:gd name="T54" fmla="*/ 428 w 542"/>
                  <a:gd name="T55" fmla="*/ 83 h 178"/>
                  <a:gd name="T56" fmla="*/ 392 w 542"/>
                  <a:gd name="T57" fmla="*/ 101 h 178"/>
                  <a:gd name="T58" fmla="*/ 332 w 542"/>
                  <a:gd name="T59" fmla="*/ 117 h 178"/>
                  <a:gd name="T60" fmla="*/ 307 w 542"/>
                  <a:gd name="T61" fmla="*/ 119 h 178"/>
                  <a:gd name="T62" fmla="*/ 296 w 542"/>
                  <a:gd name="T63" fmla="*/ 151 h 178"/>
                  <a:gd name="T64" fmla="*/ 347 w 542"/>
                  <a:gd name="T65" fmla="*/ 174 h 178"/>
                  <a:gd name="T66" fmla="*/ 343 w 542"/>
                  <a:gd name="T67" fmla="*/ 115 h 178"/>
                  <a:gd name="T68" fmla="*/ 332 w 542"/>
                  <a:gd name="T69" fmla="*/ 11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2" h="178">
                    <a:moveTo>
                      <a:pt x="542" y="59"/>
                    </a:moveTo>
                    <a:cubicBezTo>
                      <a:pt x="493" y="37"/>
                      <a:pt x="493" y="37"/>
                      <a:pt x="493" y="37"/>
                    </a:cubicBezTo>
                    <a:cubicBezTo>
                      <a:pt x="498" y="32"/>
                      <a:pt x="503" y="28"/>
                      <a:pt x="508" y="23"/>
                    </a:cubicBezTo>
                    <a:lnTo>
                      <a:pt x="542" y="59"/>
                    </a:lnTo>
                    <a:close/>
                    <a:moveTo>
                      <a:pt x="197" y="155"/>
                    </a:moveTo>
                    <a:cubicBezTo>
                      <a:pt x="248" y="178"/>
                      <a:pt x="248" y="178"/>
                      <a:pt x="248" y="178"/>
                    </a:cubicBezTo>
                    <a:cubicBezTo>
                      <a:pt x="260" y="115"/>
                      <a:pt x="260" y="115"/>
                      <a:pt x="260" y="115"/>
                    </a:cubicBezTo>
                    <a:cubicBezTo>
                      <a:pt x="249" y="112"/>
                      <a:pt x="238" y="109"/>
                      <a:pt x="227" y="105"/>
                    </a:cubicBezTo>
                    <a:lnTo>
                      <a:pt x="197" y="155"/>
                    </a:lnTo>
                    <a:close/>
                    <a:moveTo>
                      <a:pt x="117" y="105"/>
                    </a:moveTo>
                    <a:cubicBezTo>
                      <a:pt x="74" y="86"/>
                      <a:pt x="74" y="86"/>
                      <a:pt x="74" y="86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160" y="143"/>
                      <a:pt x="160" y="143"/>
                      <a:pt x="160" y="14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54" y="68"/>
                      <a:pt x="154" y="68"/>
                      <a:pt x="154" y="68"/>
                    </a:cubicBezTo>
                    <a:lnTo>
                      <a:pt x="117" y="105"/>
                    </a:lnTo>
                    <a:close/>
                    <a:moveTo>
                      <a:pt x="93" y="74"/>
                    </a:moveTo>
                    <a:cubicBezTo>
                      <a:pt x="133" y="22"/>
                      <a:pt x="133" y="22"/>
                      <a:pt x="133" y="22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82" y="69"/>
                      <a:pt x="82" y="69"/>
                      <a:pt x="82" y="69"/>
                    </a:cubicBezTo>
                    <a:lnTo>
                      <a:pt x="93" y="74"/>
                    </a:lnTo>
                    <a:close/>
                    <a:moveTo>
                      <a:pt x="392" y="101"/>
                    </a:moveTo>
                    <a:cubicBezTo>
                      <a:pt x="391" y="108"/>
                      <a:pt x="391" y="108"/>
                      <a:pt x="391" y="108"/>
                    </a:cubicBezTo>
                    <a:cubicBezTo>
                      <a:pt x="448" y="133"/>
                      <a:pt x="448" y="133"/>
                      <a:pt x="448" y="133"/>
                    </a:cubicBezTo>
                    <a:cubicBezTo>
                      <a:pt x="428" y="83"/>
                      <a:pt x="428" y="83"/>
                      <a:pt x="428" y="83"/>
                    </a:cubicBezTo>
                    <a:cubicBezTo>
                      <a:pt x="416" y="90"/>
                      <a:pt x="404" y="96"/>
                      <a:pt x="392" y="101"/>
                    </a:cubicBezTo>
                    <a:close/>
                    <a:moveTo>
                      <a:pt x="332" y="117"/>
                    </a:moveTo>
                    <a:cubicBezTo>
                      <a:pt x="323" y="118"/>
                      <a:pt x="315" y="119"/>
                      <a:pt x="307" y="119"/>
                    </a:cubicBezTo>
                    <a:cubicBezTo>
                      <a:pt x="296" y="151"/>
                      <a:pt x="296" y="151"/>
                      <a:pt x="296" y="151"/>
                    </a:cubicBezTo>
                    <a:cubicBezTo>
                      <a:pt x="347" y="174"/>
                      <a:pt x="347" y="174"/>
                      <a:pt x="347" y="174"/>
                    </a:cubicBezTo>
                    <a:cubicBezTo>
                      <a:pt x="343" y="115"/>
                      <a:pt x="343" y="115"/>
                      <a:pt x="343" y="115"/>
                    </a:cubicBezTo>
                    <a:cubicBezTo>
                      <a:pt x="339" y="116"/>
                      <a:pt x="335" y="116"/>
                      <a:pt x="332" y="117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1FBF8410-C766-6D88-3074-F7205D9149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2433" y="4202901"/>
                <a:ext cx="407032" cy="359622"/>
              </a:xfrm>
              <a:custGeom>
                <a:avLst/>
                <a:gdLst>
                  <a:gd name="T0" fmla="*/ 352 w 352"/>
                  <a:gd name="T1" fmla="*/ 281 h 311"/>
                  <a:gd name="T2" fmla="*/ 339 w 352"/>
                  <a:gd name="T3" fmla="*/ 311 h 311"/>
                  <a:gd name="T4" fmla="*/ 132 w 352"/>
                  <a:gd name="T5" fmla="*/ 198 h 311"/>
                  <a:gd name="T6" fmla="*/ 146 w 352"/>
                  <a:gd name="T7" fmla="*/ 169 h 311"/>
                  <a:gd name="T8" fmla="*/ 352 w 352"/>
                  <a:gd name="T9" fmla="*/ 281 h 311"/>
                  <a:gd name="T10" fmla="*/ 256 w 352"/>
                  <a:gd name="T11" fmla="*/ 112 h 311"/>
                  <a:gd name="T12" fmla="*/ 49 w 352"/>
                  <a:gd name="T13" fmla="*/ 0 h 311"/>
                  <a:gd name="T14" fmla="*/ 0 w 352"/>
                  <a:gd name="T15" fmla="*/ 63 h 311"/>
                  <a:gd name="T16" fmla="*/ 207 w 352"/>
                  <a:gd name="T17" fmla="*/ 175 h 311"/>
                  <a:gd name="T18" fmla="*/ 256 w 352"/>
                  <a:gd name="T19" fmla="*/ 11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311">
                    <a:moveTo>
                      <a:pt x="352" y="281"/>
                    </a:moveTo>
                    <a:lnTo>
                      <a:pt x="339" y="311"/>
                    </a:lnTo>
                    <a:lnTo>
                      <a:pt x="132" y="198"/>
                    </a:lnTo>
                    <a:lnTo>
                      <a:pt x="146" y="169"/>
                    </a:lnTo>
                    <a:lnTo>
                      <a:pt x="352" y="281"/>
                    </a:lnTo>
                    <a:close/>
                    <a:moveTo>
                      <a:pt x="256" y="112"/>
                    </a:moveTo>
                    <a:lnTo>
                      <a:pt x="49" y="0"/>
                    </a:lnTo>
                    <a:lnTo>
                      <a:pt x="0" y="63"/>
                    </a:lnTo>
                    <a:lnTo>
                      <a:pt x="207" y="175"/>
                    </a:lnTo>
                    <a:lnTo>
                      <a:pt x="256" y="11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0976DB94-2F7B-B094-C763-713E35D4DE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9695" y="2742443"/>
                <a:ext cx="987515" cy="491444"/>
              </a:xfrm>
              <a:custGeom>
                <a:avLst/>
                <a:gdLst>
                  <a:gd name="T0" fmla="*/ 854 w 854"/>
                  <a:gd name="T1" fmla="*/ 114 h 425"/>
                  <a:gd name="T2" fmla="*/ 775 w 854"/>
                  <a:gd name="T3" fmla="*/ 112 h 425"/>
                  <a:gd name="T4" fmla="*/ 569 w 854"/>
                  <a:gd name="T5" fmla="*/ 0 h 425"/>
                  <a:gd name="T6" fmla="*/ 643 w 854"/>
                  <a:gd name="T7" fmla="*/ 5 h 425"/>
                  <a:gd name="T8" fmla="*/ 854 w 854"/>
                  <a:gd name="T9" fmla="*/ 114 h 425"/>
                  <a:gd name="T10" fmla="*/ 370 w 854"/>
                  <a:gd name="T11" fmla="*/ 35 h 425"/>
                  <a:gd name="T12" fmla="*/ 576 w 854"/>
                  <a:gd name="T13" fmla="*/ 147 h 425"/>
                  <a:gd name="T14" fmla="*/ 663 w 854"/>
                  <a:gd name="T15" fmla="*/ 123 h 425"/>
                  <a:gd name="T16" fmla="*/ 449 w 854"/>
                  <a:gd name="T17" fmla="*/ 11 h 425"/>
                  <a:gd name="T18" fmla="*/ 370 w 854"/>
                  <a:gd name="T19" fmla="*/ 35 h 425"/>
                  <a:gd name="T20" fmla="*/ 173 w 854"/>
                  <a:gd name="T21" fmla="*/ 143 h 425"/>
                  <a:gd name="T22" fmla="*/ 380 w 854"/>
                  <a:gd name="T23" fmla="*/ 255 h 425"/>
                  <a:gd name="T24" fmla="*/ 454 w 854"/>
                  <a:gd name="T25" fmla="*/ 204 h 425"/>
                  <a:gd name="T26" fmla="*/ 248 w 854"/>
                  <a:gd name="T27" fmla="*/ 92 h 425"/>
                  <a:gd name="T28" fmla="*/ 173 w 854"/>
                  <a:gd name="T29" fmla="*/ 143 h 425"/>
                  <a:gd name="T30" fmla="*/ 0 w 854"/>
                  <a:gd name="T31" fmla="*/ 312 h 425"/>
                  <a:gd name="T32" fmla="*/ 207 w 854"/>
                  <a:gd name="T33" fmla="*/ 425 h 425"/>
                  <a:gd name="T34" fmla="*/ 271 w 854"/>
                  <a:gd name="T35" fmla="*/ 352 h 425"/>
                  <a:gd name="T36" fmla="*/ 65 w 854"/>
                  <a:gd name="T37" fmla="*/ 240 h 425"/>
                  <a:gd name="T38" fmla="*/ 0 w 854"/>
                  <a:gd name="T39" fmla="*/ 31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4" h="425">
                    <a:moveTo>
                      <a:pt x="854" y="114"/>
                    </a:moveTo>
                    <a:lnTo>
                      <a:pt x="775" y="112"/>
                    </a:lnTo>
                    <a:lnTo>
                      <a:pt x="569" y="0"/>
                    </a:lnTo>
                    <a:lnTo>
                      <a:pt x="643" y="5"/>
                    </a:lnTo>
                    <a:lnTo>
                      <a:pt x="854" y="114"/>
                    </a:lnTo>
                    <a:close/>
                    <a:moveTo>
                      <a:pt x="370" y="35"/>
                    </a:moveTo>
                    <a:lnTo>
                      <a:pt x="576" y="147"/>
                    </a:lnTo>
                    <a:lnTo>
                      <a:pt x="663" y="123"/>
                    </a:lnTo>
                    <a:lnTo>
                      <a:pt x="449" y="11"/>
                    </a:lnTo>
                    <a:lnTo>
                      <a:pt x="370" y="35"/>
                    </a:lnTo>
                    <a:close/>
                    <a:moveTo>
                      <a:pt x="173" y="143"/>
                    </a:moveTo>
                    <a:lnTo>
                      <a:pt x="380" y="255"/>
                    </a:lnTo>
                    <a:lnTo>
                      <a:pt x="454" y="204"/>
                    </a:lnTo>
                    <a:lnTo>
                      <a:pt x="248" y="92"/>
                    </a:lnTo>
                    <a:lnTo>
                      <a:pt x="173" y="143"/>
                    </a:lnTo>
                    <a:close/>
                    <a:moveTo>
                      <a:pt x="0" y="312"/>
                    </a:moveTo>
                    <a:lnTo>
                      <a:pt x="207" y="425"/>
                    </a:lnTo>
                    <a:lnTo>
                      <a:pt x="271" y="352"/>
                    </a:lnTo>
                    <a:lnTo>
                      <a:pt x="65" y="240"/>
                    </a:lnTo>
                    <a:lnTo>
                      <a:pt x="0" y="31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E7E8BD7E-88E8-7B03-896B-BFCB44A59A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11424" y="3246608"/>
                <a:ext cx="407032" cy="1229190"/>
              </a:xfrm>
              <a:custGeom>
                <a:avLst/>
                <a:gdLst>
                  <a:gd name="T0" fmla="*/ 303 w 352"/>
                  <a:gd name="T1" fmla="*/ 1002 h 1063"/>
                  <a:gd name="T2" fmla="*/ 350 w 352"/>
                  <a:gd name="T3" fmla="*/ 1063 h 1063"/>
                  <a:gd name="T4" fmla="*/ 144 w 352"/>
                  <a:gd name="T5" fmla="*/ 951 h 1063"/>
                  <a:gd name="T6" fmla="*/ 96 w 352"/>
                  <a:gd name="T7" fmla="*/ 890 h 1063"/>
                  <a:gd name="T8" fmla="*/ 303 w 352"/>
                  <a:gd name="T9" fmla="*/ 1002 h 1063"/>
                  <a:gd name="T10" fmla="*/ 224 w 352"/>
                  <a:gd name="T11" fmla="*/ 811 h 1063"/>
                  <a:gd name="T12" fmla="*/ 18 w 352"/>
                  <a:gd name="T13" fmla="*/ 699 h 1063"/>
                  <a:gd name="T14" fmla="*/ 41 w 352"/>
                  <a:gd name="T15" fmla="*/ 779 h 1063"/>
                  <a:gd name="T16" fmla="*/ 248 w 352"/>
                  <a:gd name="T17" fmla="*/ 892 h 1063"/>
                  <a:gd name="T18" fmla="*/ 224 w 352"/>
                  <a:gd name="T19" fmla="*/ 811 h 1063"/>
                  <a:gd name="T20" fmla="*/ 206 w 352"/>
                  <a:gd name="T21" fmla="*/ 585 h 1063"/>
                  <a:gd name="T22" fmla="*/ 0 w 352"/>
                  <a:gd name="T23" fmla="*/ 473 h 1063"/>
                  <a:gd name="T24" fmla="*/ 0 w 352"/>
                  <a:gd name="T25" fmla="*/ 565 h 1063"/>
                  <a:gd name="T26" fmla="*/ 206 w 352"/>
                  <a:gd name="T27" fmla="*/ 677 h 1063"/>
                  <a:gd name="T28" fmla="*/ 206 w 352"/>
                  <a:gd name="T29" fmla="*/ 585 h 1063"/>
                  <a:gd name="T30" fmla="*/ 250 w 352"/>
                  <a:gd name="T31" fmla="*/ 345 h 1063"/>
                  <a:gd name="T32" fmla="*/ 43 w 352"/>
                  <a:gd name="T33" fmla="*/ 232 h 1063"/>
                  <a:gd name="T34" fmla="*/ 20 w 352"/>
                  <a:gd name="T35" fmla="*/ 327 h 1063"/>
                  <a:gd name="T36" fmla="*/ 226 w 352"/>
                  <a:gd name="T37" fmla="*/ 439 h 1063"/>
                  <a:gd name="T38" fmla="*/ 250 w 352"/>
                  <a:gd name="T39" fmla="*/ 345 h 1063"/>
                  <a:gd name="T40" fmla="*/ 352 w 352"/>
                  <a:gd name="T41" fmla="*/ 114 h 1063"/>
                  <a:gd name="T42" fmla="*/ 145 w 352"/>
                  <a:gd name="T43" fmla="*/ 0 h 1063"/>
                  <a:gd name="T44" fmla="*/ 100 w 352"/>
                  <a:gd name="T45" fmla="*/ 89 h 1063"/>
                  <a:gd name="T46" fmla="*/ 307 w 352"/>
                  <a:gd name="T47" fmla="*/ 201 h 1063"/>
                  <a:gd name="T48" fmla="*/ 352 w 352"/>
                  <a:gd name="T49" fmla="*/ 114 h 1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52" h="1063">
                    <a:moveTo>
                      <a:pt x="303" y="1002"/>
                    </a:moveTo>
                    <a:lnTo>
                      <a:pt x="350" y="1063"/>
                    </a:lnTo>
                    <a:lnTo>
                      <a:pt x="144" y="951"/>
                    </a:lnTo>
                    <a:lnTo>
                      <a:pt x="96" y="890"/>
                    </a:lnTo>
                    <a:lnTo>
                      <a:pt x="303" y="1002"/>
                    </a:lnTo>
                    <a:close/>
                    <a:moveTo>
                      <a:pt x="224" y="811"/>
                    </a:moveTo>
                    <a:lnTo>
                      <a:pt x="18" y="699"/>
                    </a:lnTo>
                    <a:lnTo>
                      <a:pt x="41" y="779"/>
                    </a:lnTo>
                    <a:lnTo>
                      <a:pt x="248" y="892"/>
                    </a:lnTo>
                    <a:lnTo>
                      <a:pt x="224" y="811"/>
                    </a:lnTo>
                    <a:close/>
                    <a:moveTo>
                      <a:pt x="206" y="585"/>
                    </a:moveTo>
                    <a:lnTo>
                      <a:pt x="0" y="473"/>
                    </a:lnTo>
                    <a:lnTo>
                      <a:pt x="0" y="565"/>
                    </a:lnTo>
                    <a:lnTo>
                      <a:pt x="206" y="677"/>
                    </a:lnTo>
                    <a:lnTo>
                      <a:pt x="206" y="585"/>
                    </a:lnTo>
                    <a:close/>
                    <a:moveTo>
                      <a:pt x="250" y="345"/>
                    </a:moveTo>
                    <a:lnTo>
                      <a:pt x="43" y="232"/>
                    </a:lnTo>
                    <a:lnTo>
                      <a:pt x="20" y="327"/>
                    </a:lnTo>
                    <a:lnTo>
                      <a:pt x="226" y="439"/>
                    </a:lnTo>
                    <a:lnTo>
                      <a:pt x="250" y="345"/>
                    </a:lnTo>
                    <a:close/>
                    <a:moveTo>
                      <a:pt x="352" y="114"/>
                    </a:moveTo>
                    <a:lnTo>
                      <a:pt x="145" y="0"/>
                    </a:lnTo>
                    <a:lnTo>
                      <a:pt x="100" y="89"/>
                    </a:lnTo>
                    <a:lnTo>
                      <a:pt x="307" y="201"/>
                    </a:lnTo>
                    <a:lnTo>
                      <a:pt x="352" y="11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750DDB14-6A69-C805-61B3-6FD6AB05A9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49630" y="3378430"/>
                <a:ext cx="382749" cy="1192187"/>
              </a:xfrm>
              <a:custGeom>
                <a:avLst/>
                <a:gdLst>
                  <a:gd name="T0" fmla="*/ 280 w 331"/>
                  <a:gd name="T1" fmla="*/ 970 h 1031"/>
                  <a:gd name="T2" fmla="*/ 327 w 331"/>
                  <a:gd name="T3" fmla="*/ 1031 h 1031"/>
                  <a:gd name="T4" fmla="*/ 242 w 331"/>
                  <a:gd name="T5" fmla="*/ 994 h 1031"/>
                  <a:gd name="T6" fmla="*/ 144 w 331"/>
                  <a:gd name="T7" fmla="*/ 949 h 1031"/>
                  <a:gd name="T8" fmla="*/ 97 w 331"/>
                  <a:gd name="T9" fmla="*/ 888 h 1031"/>
                  <a:gd name="T10" fmla="*/ 258 w 331"/>
                  <a:gd name="T11" fmla="*/ 961 h 1031"/>
                  <a:gd name="T12" fmla="*/ 280 w 331"/>
                  <a:gd name="T13" fmla="*/ 970 h 1031"/>
                  <a:gd name="T14" fmla="*/ 183 w 331"/>
                  <a:gd name="T15" fmla="*/ 644 h 1031"/>
                  <a:gd name="T16" fmla="*/ 183 w 331"/>
                  <a:gd name="T17" fmla="*/ 553 h 1031"/>
                  <a:gd name="T18" fmla="*/ 0 w 331"/>
                  <a:gd name="T19" fmla="*/ 471 h 1031"/>
                  <a:gd name="T20" fmla="*/ 0 w 331"/>
                  <a:gd name="T21" fmla="*/ 563 h 1031"/>
                  <a:gd name="T22" fmla="*/ 111 w 331"/>
                  <a:gd name="T23" fmla="*/ 612 h 1031"/>
                  <a:gd name="T24" fmla="*/ 183 w 331"/>
                  <a:gd name="T25" fmla="*/ 644 h 1031"/>
                  <a:gd name="T26" fmla="*/ 203 w 331"/>
                  <a:gd name="T27" fmla="*/ 408 h 1031"/>
                  <a:gd name="T28" fmla="*/ 227 w 331"/>
                  <a:gd name="T29" fmla="*/ 311 h 1031"/>
                  <a:gd name="T30" fmla="*/ 44 w 331"/>
                  <a:gd name="T31" fmla="*/ 231 h 1031"/>
                  <a:gd name="T32" fmla="*/ 20 w 331"/>
                  <a:gd name="T33" fmla="*/ 325 h 1031"/>
                  <a:gd name="T34" fmla="*/ 111 w 331"/>
                  <a:gd name="T35" fmla="*/ 364 h 1031"/>
                  <a:gd name="T36" fmla="*/ 203 w 331"/>
                  <a:gd name="T37" fmla="*/ 408 h 1031"/>
                  <a:gd name="T38" fmla="*/ 331 w 331"/>
                  <a:gd name="T39" fmla="*/ 81 h 1031"/>
                  <a:gd name="T40" fmla="*/ 146 w 331"/>
                  <a:gd name="T41" fmla="*/ 0 h 1031"/>
                  <a:gd name="T42" fmla="*/ 101 w 331"/>
                  <a:gd name="T43" fmla="*/ 87 h 1031"/>
                  <a:gd name="T44" fmla="*/ 284 w 331"/>
                  <a:gd name="T45" fmla="*/ 170 h 1031"/>
                  <a:gd name="T46" fmla="*/ 331 w 331"/>
                  <a:gd name="T47" fmla="*/ 81 h 1031"/>
                  <a:gd name="T48" fmla="*/ 225 w 331"/>
                  <a:gd name="T49" fmla="*/ 860 h 1031"/>
                  <a:gd name="T50" fmla="*/ 209 w 331"/>
                  <a:gd name="T51" fmla="*/ 801 h 1031"/>
                  <a:gd name="T52" fmla="*/ 201 w 331"/>
                  <a:gd name="T53" fmla="*/ 780 h 1031"/>
                  <a:gd name="T54" fmla="*/ 18 w 331"/>
                  <a:gd name="T55" fmla="*/ 697 h 1031"/>
                  <a:gd name="T56" fmla="*/ 42 w 331"/>
                  <a:gd name="T57" fmla="*/ 778 h 1031"/>
                  <a:gd name="T58" fmla="*/ 146 w 331"/>
                  <a:gd name="T59" fmla="*/ 825 h 1031"/>
                  <a:gd name="T60" fmla="*/ 225 w 331"/>
                  <a:gd name="T61" fmla="*/ 860 h 1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1" h="1031">
                    <a:moveTo>
                      <a:pt x="280" y="970"/>
                    </a:moveTo>
                    <a:lnTo>
                      <a:pt x="327" y="1031"/>
                    </a:lnTo>
                    <a:lnTo>
                      <a:pt x="242" y="994"/>
                    </a:lnTo>
                    <a:lnTo>
                      <a:pt x="144" y="949"/>
                    </a:lnTo>
                    <a:lnTo>
                      <a:pt x="97" y="888"/>
                    </a:lnTo>
                    <a:lnTo>
                      <a:pt x="258" y="961"/>
                    </a:lnTo>
                    <a:lnTo>
                      <a:pt x="280" y="970"/>
                    </a:lnTo>
                    <a:close/>
                    <a:moveTo>
                      <a:pt x="183" y="644"/>
                    </a:moveTo>
                    <a:lnTo>
                      <a:pt x="183" y="553"/>
                    </a:lnTo>
                    <a:lnTo>
                      <a:pt x="0" y="471"/>
                    </a:lnTo>
                    <a:lnTo>
                      <a:pt x="0" y="563"/>
                    </a:lnTo>
                    <a:lnTo>
                      <a:pt x="111" y="612"/>
                    </a:lnTo>
                    <a:lnTo>
                      <a:pt x="183" y="644"/>
                    </a:lnTo>
                    <a:close/>
                    <a:moveTo>
                      <a:pt x="203" y="408"/>
                    </a:moveTo>
                    <a:lnTo>
                      <a:pt x="227" y="311"/>
                    </a:lnTo>
                    <a:lnTo>
                      <a:pt x="44" y="231"/>
                    </a:lnTo>
                    <a:lnTo>
                      <a:pt x="20" y="325"/>
                    </a:lnTo>
                    <a:lnTo>
                      <a:pt x="111" y="364"/>
                    </a:lnTo>
                    <a:lnTo>
                      <a:pt x="203" y="408"/>
                    </a:lnTo>
                    <a:close/>
                    <a:moveTo>
                      <a:pt x="331" y="81"/>
                    </a:moveTo>
                    <a:lnTo>
                      <a:pt x="146" y="0"/>
                    </a:lnTo>
                    <a:lnTo>
                      <a:pt x="101" y="87"/>
                    </a:lnTo>
                    <a:lnTo>
                      <a:pt x="284" y="170"/>
                    </a:lnTo>
                    <a:lnTo>
                      <a:pt x="331" y="81"/>
                    </a:lnTo>
                    <a:close/>
                    <a:moveTo>
                      <a:pt x="225" y="860"/>
                    </a:moveTo>
                    <a:lnTo>
                      <a:pt x="209" y="801"/>
                    </a:lnTo>
                    <a:lnTo>
                      <a:pt x="201" y="780"/>
                    </a:lnTo>
                    <a:lnTo>
                      <a:pt x="18" y="697"/>
                    </a:lnTo>
                    <a:lnTo>
                      <a:pt x="42" y="778"/>
                    </a:lnTo>
                    <a:lnTo>
                      <a:pt x="146" y="825"/>
                    </a:lnTo>
                    <a:lnTo>
                      <a:pt x="225" y="86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6EDD1024-92A5-CF19-0B62-0C5C3BE41D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19058" y="2871953"/>
                <a:ext cx="955138" cy="454441"/>
              </a:xfrm>
              <a:custGeom>
                <a:avLst/>
                <a:gdLst>
                  <a:gd name="T0" fmla="*/ 826 w 826"/>
                  <a:gd name="T1" fmla="*/ 88 h 393"/>
                  <a:gd name="T2" fmla="*/ 751 w 826"/>
                  <a:gd name="T3" fmla="*/ 80 h 393"/>
                  <a:gd name="T4" fmla="*/ 568 w 826"/>
                  <a:gd name="T5" fmla="*/ 0 h 393"/>
                  <a:gd name="T6" fmla="*/ 647 w 826"/>
                  <a:gd name="T7" fmla="*/ 2 h 393"/>
                  <a:gd name="T8" fmla="*/ 743 w 826"/>
                  <a:gd name="T9" fmla="*/ 51 h 393"/>
                  <a:gd name="T10" fmla="*/ 826 w 826"/>
                  <a:gd name="T11" fmla="*/ 88 h 393"/>
                  <a:gd name="T12" fmla="*/ 64 w 826"/>
                  <a:gd name="T13" fmla="*/ 240 h 393"/>
                  <a:gd name="T14" fmla="*/ 0 w 826"/>
                  <a:gd name="T15" fmla="*/ 313 h 393"/>
                  <a:gd name="T16" fmla="*/ 184 w 826"/>
                  <a:gd name="T17" fmla="*/ 393 h 393"/>
                  <a:gd name="T18" fmla="*/ 247 w 826"/>
                  <a:gd name="T19" fmla="*/ 320 h 393"/>
                  <a:gd name="T20" fmla="*/ 161 w 826"/>
                  <a:gd name="T21" fmla="*/ 283 h 393"/>
                  <a:gd name="T22" fmla="*/ 64 w 826"/>
                  <a:gd name="T23" fmla="*/ 240 h 393"/>
                  <a:gd name="T24" fmla="*/ 247 w 826"/>
                  <a:gd name="T25" fmla="*/ 92 h 393"/>
                  <a:gd name="T26" fmla="*/ 173 w 826"/>
                  <a:gd name="T27" fmla="*/ 143 h 393"/>
                  <a:gd name="T28" fmla="*/ 356 w 826"/>
                  <a:gd name="T29" fmla="*/ 226 h 393"/>
                  <a:gd name="T30" fmla="*/ 432 w 826"/>
                  <a:gd name="T31" fmla="*/ 175 h 393"/>
                  <a:gd name="T32" fmla="*/ 360 w 826"/>
                  <a:gd name="T33" fmla="*/ 143 h 393"/>
                  <a:gd name="T34" fmla="*/ 247 w 826"/>
                  <a:gd name="T35" fmla="*/ 92 h 393"/>
                  <a:gd name="T36" fmla="*/ 456 w 826"/>
                  <a:gd name="T37" fmla="*/ 11 h 393"/>
                  <a:gd name="T38" fmla="*/ 369 w 826"/>
                  <a:gd name="T39" fmla="*/ 35 h 393"/>
                  <a:gd name="T40" fmla="*/ 552 w 826"/>
                  <a:gd name="T41" fmla="*/ 118 h 393"/>
                  <a:gd name="T42" fmla="*/ 631 w 826"/>
                  <a:gd name="T43" fmla="*/ 94 h 393"/>
                  <a:gd name="T44" fmla="*/ 548 w 826"/>
                  <a:gd name="T45" fmla="*/ 57 h 393"/>
                  <a:gd name="T46" fmla="*/ 456 w 826"/>
                  <a:gd name="T47" fmla="*/ 1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6" h="393">
                    <a:moveTo>
                      <a:pt x="826" y="88"/>
                    </a:moveTo>
                    <a:lnTo>
                      <a:pt x="751" y="80"/>
                    </a:lnTo>
                    <a:lnTo>
                      <a:pt x="568" y="0"/>
                    </a:lnTo>
                    <a:lnTo>
                      <a:pt x="647" y="2"/>
                    </a:lnTo>
                    <a:lnTo>
                      <a:pt x="743" y="51"/>
                    </a:lnTo>
                    <a:lnTo>
                      <a:pt x="826" y="88"/>
                    </a:lnTo>
                    <a:close/>
                    <a:moveTo>
                      <a:pt x="64" y="240"/>
                    </a:moveTo>
                    <a:lnTo>
                      <a:pt x="0" y="313"/>
                    </a:lnTo>
                    <a:lnTo>
                      <a:pt x="184" y="393"/>
                    </a:lnTo>
                    <a:lnTo>
                      <a:pt x="247" y="320"/>
                    </a:lnTo>
                    <a:lnTo>
                      <a:pt x="161" y="283"/>
                    </a:lnTo>
                    <a:lnTo>
                      <a:pt x="64" y="240"/>
                    </a:lnTo>
                    <a:close/>
                    <a:moveTo>
                      <a:pt x="247" y="92"/>
                    </a:moveTo>
                    <a:lnTo>
                      <a:pt x="173" y="143"/>
                    </a:lnTo>
                    <a:lnTo>
                      <a:pt x="356" y="226"/>
                    </a:lnTo>
                    <a:lnTo>
                      <a:pt x="432" y="175"/>
                    </a:lnTo>
                    <a:lnTo>
                      <a:pt x="360" y="143"/>
                    </a:lnTo>
                    <a:lnTo>
                      <a:pt x="247" y="92"/>
                    </a:lnTo>
                    <a:close/>
                    <a:moveTo>
                      <a:pt x="456" y="11"/>
                    </a:moveTo>
                    <a:lnTo>
                      <a:pt x="369" y="35"/>
                    </a:lnTo>
                    <a:lnTo>
                      <a:pt x="552" y="118"/>
                    </a:lnTo>
                    <a:lnTo>
                      <a:pt x="631" y="94"/>
                    </a:lnTo>
                    <a:lnTo>
                      <a:pt x="548" y="57"/>
                    </a:lnTo>
                    <a:lnTo>
                      <a:pt x="456" y="11"/>
                    </a:ln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7C984577-EE9D-86CE-A823-6200292FF4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1241" y="2964460"/>
                <a:ext cx="1476648" cy="1779608"/>
              </a:xfrm>
              <a:custGeom>
                <a:avLst/>
                <a:gdLst>
                  <a:gd name="T0" fmla="*/ 639 w 649"/>
                  <a:gd name="T1" fmla="*/ 394 h 782"/>
                  <a:gd name="T2" fmla="*/ 598 w 649"/>
                  <a:gd name="T3" fmla="*/ 514 h 782"/>
                  <a:gd name="T4" fmla="*/ 531 w 649"/>
                  <a:gd name="T5" fmla="*/ 623 h 782"/>
                  <a:gd name="T6" fmla="*/ 431 w 649"/>
                  <a:gd name="T7" fmla="*/ 653 h 782"/>
                  <a:gd name="T8" fmla="*/ 348 w 649"/>
                  <a:gd name="T9" fmla="*/ 702 h 782"/>
                  <a:gd name="T10" fmla="*/ 299 w 649"/>
                  <a:gd name="T11" fmla="*/ 716 h 782"/>
                  <a:gd name="T12" fmla="*/ 242 w 649"/>
                  <a:gd name="T13" fmla="*/ 782 h 782"/>
                  <a:gd name="T14" fmla="*/ 153 w 649"/>
                  <a:gd name="T15" fmla="*/ 756 h 782"/>
                  <a:gd name="T16" fmla="*/ 118 w 649"/>
                  <a:gd name="T17" fmla="*/ 661 h 782"/>
                  <a:gd name="T18" fmla="*/ 89 w 649"/>
                  <a:gd name="T19" fmla="*/ 623 h 782"/>
                  <a:gd name="T20" fmla="*/ 13 w 649"/>
                  <a:gd name="T21" fmla="*/ 589 h 782"/>
                  <a:gd name="T22" fmla="*/ 0 w 649"/>
                  <a:gd name="T23" fmla="*/ 509 h 782"/>
                  <a:gd name="T24" fmla="*/ 10 w 649"/>
                  <a:gd name="T25" fmla="*/ 389 h 782"/>
                  <a:gd name="T26" fmla="*/ 51 w 649"/>
                  <a:gd name="T27" fmla="*/ 268 h 782"/>
                  <a:gd name="T28" fmla="*/ 142 w 649"/>
                  <a:gd name="T29" fmla="*/ 209 h 782"/>
                  <a:gd name="T30" fmla="*/ 151 w 649"/>
                  <a:gd name="T31" fmla="*/ 122 h 782"/>
                  <a:gd name="T32" fmla="*/ 206 w 649"/>
                  <a:gd name="T33" fmla="*/ 74 h 782"/>
                  <a:gd name="T34" fmla="*/ 301 w 649"/>
                  <a:gd name="T35" fmla="*/ 81 h 782"/>
                  <a:gd name="T36" fmla="*/ 350 w 649"/>
                  <a:gd name="T37" fmla="*/ 66 h 782"/>
                  <a:gd name="T38" fmla="*/ 376 w 649"/>
                  <a:gd name="T39" fmla="*/ 63 h 782"/>
                  <a:gd name="T40" fmla="*/ 434 w 649"/>
                  <a:gd name="T41" fmla="*/ 62 h 782"/>
                  <a:gd name="T42" fmla="*/ 458 w 649"/>
                  <a:gd name="T43" fmla="*/ 73 h 782"/>
                  <a:gd name="T44" fmla="*/ 526 w 649"/>
                  <a:gd name="T45" fmla="*/ 54 h 782"/>
                  <a:gd name="T46" fmla="*/ 600 w 649"/>
                  <a:gd name="T47" fmla="*/ 108 h 782"/>
                  <a:gd name="T48" fmla="*/ 628 w 649"/>
                  <a:gd name="T49" fmla="*/ 164 h 782"/>
                  <a:gd name="T50" fmla="*/ 597 w 649"/>
                  <a:gd name="T51" fmla="*/ 283 h 782"/>
                  <a:gd name="T52" fmla="*/ 529 w 649"/>
                  <a:gd name="T53" fmla="*/ 368 h 782"/>
                  <a:gd name="T54" fmla="*/ 532 w 649"/>
                  <a:gd name="T55" fmla="*/ 322 h 782"/>
                  <a:gd name="T56" fmla="*/ 531 w 649"/>
                  <a:gd name="T57" fmla="*/ 308 h 782"/>
                  <a:gd name="T58" fmla="*/ 529 w 649"/>
                  <a:gd name="T59" fmla="*/ 289 h 782"/>
                  <a:gd name="T60" fmla="*/ 526 w 649"/>
                  <a:gd name="T61" fmla="*/ 272 h 782"/>
                  <a:gd name="T62" fmla="*/ 521 w 649"/>
                  <a:gd name="T63" fmla="*/ 255 h 782"/>
                  <a:gd name="T64" fmla="*/ 517 w 649"/>
                  <a:gd name="T65" fmla="*/ 243 h 782"/>
                  <a:gd name="T66" fmla="*/ 512 w 649"/>
                  <a:gd name="T67" fmla="*/ 232 h 782"/>
                  <a:gd name="T68" fmla="*/ 507 w 649"/>
                  <a:gd name="T69" fmla="*/ 222 h 782"/>
                  <a:gd name="T70" fmla="*/ 502 w 649"/>
                  <a:gd name="T71" fmla="*/ 214 h 782"/>
                  <a:gd name="T72" fmla="*/ 496 w 649"/>
                  <a:gd name="T73" fmla="*/ 204 h 782"/>
                  <a:gd name="T74" fmla="*/ 352 w 649"/>
                  <a:gd name="T75" fmla="*/ 144 h 782"/>
                  <a:gd name="T76" fmla="*/ 179 w 649"/>
                  <a:gd name="T77" fmla="*/ 606 h 782"/>
                  <a:gd name="T78" fmla="*/ 237 w 649"/>
                  <a:gd name="T79" fmla="*/ 636 h 782"/>
                  <a:gd name="T80" fmla="*/ 246 w 649"/>
                  <a:gd name="T81" fmla="*/ 638 h 782"/>
                  <a:gd name="T82" fmla="*/ 324 w 649"/>
                  <a:gd name="T83" fmla="*/ 633 h 782"/>
                  <a:gd name="T84" fmla="*/ 389 w 649"/>
                  <a:gd name="T85" fmla="*/ 602 h 782"/>
                  <a:gd name="T86" fmla="*/ 448 w 649"/>
                  <a:gd name="T87" fmla="*/ 549 h 782"/>
                  <a:gd name="T88" fmla="*/ 464 w 649"/>
                  <a:gd name="T89" fmla="*/ 528 h 782"/>
                  <a:gd name="T90" fmla="*/ 478 w 649"/>
                  <a:gd name="T91" fmla="*/ 508 h 782"/>
                  <a:gd name="T92" fmla="*/ 508 w 649"/>
                  <a:gd name="T93" fmla="*/ 449 h 782"/>
                  <a:gd name="T94" fmla="*/ 529 w 649"/>
                  <a:gd name="T95" fmla="*/ 372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49" h="782">
                    <a:moveTo>
                      <a:pt x="597" y="340"/>
                    </a:moveTo>
                    <a:cubicBezTo>
                      <a:pt x="596" y="351"/>
                      <a:pt x="595" y="362"/>
                      <a:pt x="593" y="373"/>
                    </a:cubicBezTo>
                    <a:cubicBezTo>
                      <a:pt x="593" y="377"/>
                      <a:pt x="592" y="380"/>
                      <a:pt x="591" y="384"/>
                    </a:cubicBezTo>
                    <a:cubicBezTo>
                      <a:pt x="639" y="394"/>
                      <a:pt x="639" y="394"/>
                      <a:pt x="639" y="394"/>
                    </a:cubicBezTo>
                    <a:cubicBezTo>
                      <a:pt x="627" y="442"/>
                      <a:pt x="627" y="442"/>
                      <a:pt x="627" y="442"/>
                    </a:cubicBezTo>
                    <a:cubicBezTo>
                      <a:pt x="576" y="443"/>
                      <a:pt x="576" y="443"/>
                      <a:pt x="576" y="443"/>
                    </a:cubicBezTo>
                    <a:cubicBezTo>
                      <a:pt x="571" y="458"/>
                      <a:pt x="565" y="472"/>
                      <a:pt x="559" y="486"/>
                    </a:cubicBezTo>
                    <a:cubicBezTo>
                      <a:pt x="598" y="514"/>
                      <a:pt x="598" y="514"/>
                      <a:pt x="598" y="514"/>
                    </a:cubicBezTo>
                    <a:cubicBezTo>
                      <a:pt x="575" y="559"/>
                      <a:pt x="575" y="559"/>
                      <a:pt x="575" y="559"/>
                    </a:cubicBezTo>
                    <a:cubicBezTo>
                      <a:pt x="530" y="541"/>
                      <a:pt x="530" y="541"/>
                      <a:pt x="530" y="541"/>
                    </a:cubicBezTo>
                    <a:cubicBezTo>
                      <a:pt x="522" y="554"/>
                      <a:pt x="513" y="567"/>
                      <a:pt x="504" y="579"/>
                    </a:cubicBezTo>
                    <a:cubicBezTo>
                      <a:pt x="531" y="623"/>
                      <a:pt x="531" y="623"/>
                      <a:pt x="531" y="623"/>
                    </a:cubicBezTo>
                    <a:cubicBezTo>
                      <a:pt x="498" y="660"/>
                      <a:pt x="498" y="660"/>
                      <a:pt x="498" y="660"/>
                    </a:cubicBezTo>
                    <a:cubicBezTo>
                      <a:pt x="464" y="624"/>
                      <a:pt x="464" y="624"/>
                      <a:pt x="464" y="624"/>
                    </a:cubicBezTo>
                    <a:cubicBezTo>
                      <a:pt x="459" y="629"/>
                      <a:pt x="454" y="633"/>
                      <a:pt x="449" y="638"/>
                    </a:cubicBezTo>
                    <a:cubicBezTo>
                      <a:pt x="443" y="643"/>
                      <a:pt x="437" y="648"/>
                      <a:pt x="431" y="653"/>
                    </a:cubicBezTo>
                    <a:cubicBezTo>
                      <a:pt x="443" y="709"/>
                      <a:pt x="443" y="709"/>
                      <a:pt x="443" y="709"/>
                    </a:cubicBezTo>
                    <a:cubicBezTo>
                      <a:pt x="404" y="734"/>
                      <a:pt x="404" y="734"/>
                      <a:pt x="404" y="734"/>
                    </a:cubicBezTo>
                    <a:cubicBezTo>
                      <a:pt x="384" y="684"/>
                      <a:pt x="384" y="684"/>
                      <a:pt x="384" y="684"/>
                    </a:cubicBezTo>
                    <a:cubicBezTo>
                      <a:pt x="372" y="691"/>
                      <a:pt x="360" y="697"/>
                      <a:pt x="348" y="702"/>
                    </a:cubicBezTo>
                    <a:cubicBezTo>
                      <a:pt x="347" y="709"/>
                      <a:pt x="347" y="709"/>
                      <a:pt x="347" y="709"/>
                    </a:cubicBezTo>
                    <a:cubicBezTo>
                      <a:pt x="343" y="763"/>
                      <a:pt x="343" y="763"/>
                      <a:pt x="343" y="763"/>
                    </a:cubicBezTo>
                    <a:cubicBezTo>
                      <a:pt x="303" y="775"/>
                      <a:pt x="303" y="775"/>
                      <a:pt x="303" y="775"/>
                    </a:cubicBezTo>
                    <a:cubicBezTo>
                      <a:pt x="299" y="716"/>
                      <a:pt x="299" y="716"/>
                      <a:pt x="299" y="716"/>
                    </a:cubicBezTo>
                    <a:cubicBezTo>
                      <a:pt x="295" y="717"/>
                      <a:pt x="291" y="717"/>
                      <a:pt x="288" y="718"/>
                    </a:cubicBezTo>
                    <a:cubicBezTo>
                      <a:pt x="279" y="719"/>
                      <a:pt x="271" y="720"/>
                      <a:pt x="263" y="720"/>
                    </a:cubicBezTo>
                    <a:cubicBezTo>
                      <a:pt x="252" y="752"/>
                      <a:pt x="252" y="752"/>
                      <a:pt x="252" y="752"/>
                    </a:cubicBezTo>
                    <a:cubicBezTo>
                      <a:pt x="242" y="782"/>
                      <a:pt x="242" y="782"/>
                      <a:pt x="242" y="782"/>
                    </a:cubicBezTo>
                    <a:cubicBezTo>
                      <a:pt x="204" y="779"/>
                      <a:pt x="204" y="779"/>
                      <a:pt x="204" y="779"/>
                    </a:cubicBezTo>
                    <a:cubicBezTo>
                      <a:pt x="216" y="716"/>
                      <a:pt x="216" y="716"/>
                      <a:pt x="216" y="716"/>
                    </a:cubicBezTo>
                    <a:cubicBezTo>
                      <a:pt x="205" y="713"/>
                      <a:pt x="194" y="710"/>
                      <a:pt x="183" y="706"/>
                    </a:cubicBezTo>
                    <a:cubicBezTo>
                      <a:pt x="153" y="756"/>
                      <a:pt x="153" y="756"/>
                      <a:pt x="153" y="756"/>
                    </a:cubicBezTo>
                    <a:cubicBezTo>
                      <a:pt x="149" y="762"/>
                      <a:pt x="149" y="762"/>
                      <a:pt x="149" y="762"/>
                    </a:cubicBezTo>
                    <a:cubicBezTo>
                      <a:pt x="116" y="744"/>
                      <a:pt x="116" y="744"/>
                      <a:pt x="116" y="744"/>
                    </a:cubicBezTo>
                    <a:cubicBezTo>
                      <a:pt x="144" y="684"/>
                      <a:pt x="144" y="684"/>
                      <a:pt x="144" y="684"/>
                    </a:cubicBezTo>
                    <a:cubicBezTo>
                      <a:pt x="134" y="677"/>
                      <a:pt x="126" y="670"/>
                      <a:pt x="118" y="661"/>
                    </a:cubicBezTo>
                    <a:cubicBezTo>
                      <a:pt x="110" y="669"/>
                      <a:pt x="110" y="669"/>
                      <a:pt x="110" y="669"/>
                    </a:cubicBezTo>
                    <a:cubicBezTo>
                      <a:pt x="73" y="706"/>
                      <a:pt x="73" y="706"/>
                      <a:pt x="73" y="706"/>
                    </a:cubicBezTo>
                    <a:cubicBezTo>
                      <a:pt x="49" y="675"/>
                      <a:pt x="49" y="675"/>
                      <a:pt x="49" y="675"/>
                    </a:cubicBezTo>
                    <a:cubicBezTo>
                      <a:pt x="89" y="623"/>
                      <a:pt x="89" y="623"/>
                      <a:pt x="89" y="623"/>
                    </a:cubicBezTo>
                    <a:cubicBezTo>
                      <a:pt x="83" y="613"/>
                      <a:pt x="77" y="602"/>
                      <a:pt x="72" y="590"/>
                    </a:cubicBezTo>
                    <a:cubicBezTo>
                      <a:pt x="47" y="604"/>
                      <a:pt x="47" y="604"/>
                      <a:pt x="47" y="604"/>
                    </a:cubicBezTo>
                    <a:cubicBezTo>
                      <a:pt x="21" y="619"/>
                      <a:pt x="21" y="619"/>
                      <a:pt x="21" y="619"/>
                    </a:cubicBezTo>
                    <a:cubicBezTo>
                      <a:pt x="13" y="589"/>
                      <a:pt x="13" y="589"/>
                      <a:pt x="13" y="589"/>
                    </a:cubicBezTo>
                    <a:cubicBezTo>
                      <a:pt x="9" y="578"/>
                      <a:pt x="9" y="578"/>
                      <a:pt x="9" y="578"/>
                    </a:cubicBezTo>
                    <a:cubicBezTo>
                      <a:pt x="57" y="540"/>
                      <a:pt x="57" y="540"/>
                      <a:pt x="57" y="540"/>
                    </a:cubicBezTo>
                    <a:cubicBezTo>
                      <a:pt x="55" y="527"/>
                      <a:pt x="53" y="513"/>
                      <a:pt x="52" y="499"/>
                    </a:cubicBezTo>
                    <a:cubicBezTo>
                      <a:pt x="0" y="509"/>
                      <a:pt x="0" y="509"/>
                      <a:pt x="0" y="509"/>
                    </a:cubicBezTo>
                    <a:cubicBezTo>
                      <a:pt x="0" y="463"/>
                      <a:pt x="0" y="463"/>
                      <a:pt x="0" y="463"/>
                    </a:cubicBezTo>
                    <a:cubicBezTo>
                      <a:pt x="52" y="442"/>
                      <a:pt x="52" y="442"/>
                      <a:pt x="52" y="442"/>
                    </a:cubicBezTo>
                    <a:cubicBezTo>
                      <a:pt x="53" y="427"/>
                      <a:pt x="55" y="413"/>
                      <a:pt x="58" y="398"/>
                    </a:cubicBezTo>
                    <a:cubicBezTo>
                      <a:pt x="10" y="389"/>
                      <a:pt x="10" y="389"/>
                      <a:pt x="10" y="389"/>
                    </a:cubicBezTo>
                    <a:cubicBezTo>
                      <a:pt x="22" y="340"/>
                      <a:pt x="22" y="340"/>
                      <a:pt x="22" y="340"/>
                    </a:cubicBezTo>
                    <a:cubicBezTo>
                      <a:pt x="73" y="339"/>
                      <a:pt x="73" y="339"/>
                      <a:pt x="73" y="339"/>
                    </a:cubicBezTo>
                    <a:cubicBezTo>
                      <a:pt x="78" y="325"/>
                      <a:pt x="84" y="310"/>
                      <a:pt x="90" y="296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75" y="223"/>
                      <a:pt x="75" y="223"/>
                      <a:pt x="75" y="223"/>
                    </a:cubicBezTo>
                    <a:cubicBezTo>
                      <a:pt x="119" y="242"/>
                      <a:pt x="119" y="242"/>
                      <a:pt x="119" y="242"/>
                    </a:cubicBezTo>
                    <a:cubicBezTo>
                      <a:pt x="120" y="241"/>
                      <a:pt x="120" y="240"/>
                      <a:pt x="121" y="239"/>
                    </a:cubicBezTo>
                    <a:cubicBezTo>
                      <a:pt x="127" y="229"/>
                      <a:pt x="134" y="218"/>
                      <a:pt x="142" y="209"/>
                    </a:cubicBezTo>
                    <a:cubicBezTo>
                      <a:pt x="142" y="208"/>
                      <a:pt x="143" y="207"/>
                      <a:pt x="144" y="206"/>
                    </a:cubicBezTo>
                    <a:cubicBezTo>
                      <a:pt x="144" y="205"/>
                      <a:pt x="145" y="204"/>
                      <a:pt x="145" y="204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51" y="122"/>
                      <a:pt x="151" y="122"/>
                      <a:pt x="151" y="122"/>
                    </a:cubicBezTo>
                    <a:cubicBezTo>
                      <a:pt x="185" y="158"/>
                      <a:pt x="185" y="158"/>
                      <a:pt x="185" y="158"/>
                    </a:cubicBezTo>
                    <a:cubicBezTo>
                      <a:pt x="190" y="153"/>
                      <a:pt x="196" y="148"/>
                      <a:pt x="201" y="144"/>
                    </a:cubicBezTo>
                    <a:cubicBezTo>
                      <a:pt x="207" y="139"/>
                      <a:pt x="212" y="134"/>
                      <a:pt x="218" y="129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45" y="48"/>
                      <a:pt x="245" y="48"/>
                      <a:pt x="245" y="48"/>
                    </a:cubicBezTo>
                    <a:cubicBezTo>
                      <a:pt x="248" y="57"/>
                      <a:pt x="248" y="57"/>
                      <a:pt x="248" y="57"/>
                    </a:cubicBezTo>
                    <a:cubicBezTo>
                      <a:pt x="265" y="98"/>
                      <a:pt x="265" y="98"/>
                      <a:pt x="265" y="98"/>
                    </a:cubicBezTo>
                    <a:cubicBezTo>
                      <a:pt x="277" y="91"/>
                      <a:pt x="289" y="86"/>
                      <a:pt x="301" y="81"/>
                    </a:cubicBezTo>
                    <a:cubicBezTo>
                      <a:pt x="306" y="19"/>
                      <a:pt x="306" y="19"/>
                      <a:pt x="306" y="19"/>
                    </a:cubicBezTo>
                    <a:cubicBezTo>
                      <a:pt x="346" y="7"/>
                      <a:pt x="346" y="7"/>
                      <a:pt x="346" y="7"/>
                    </a:cubicBezTo>
                    <a:cubicBezTo>
                      <a:pt x="349" y="46"/>
                      <a:pt x="349" y="46"/>
                      <a:pt x="349" y="46"/>
                    </a:cubicBezTo>
                    <a:cubicBezTo>
                      <a:pt x="350" y="66"/>
                      <a:pt x="350" y="66"/>
                      <a:pt x="350" y="66"/>
                    </a:cubicBezTo>
                    <a:cubicBezTo>
                      <a:pt x="352" y="66"/>
                      <a:pt x="354" y="66"/>
                      <a:pt x="356" y="65"/>
                    </a:cubicBezTo>
                    <a:cubicBezTo>
                      <a:pt x="357" y="65"/>
                      <a:pt x="359" y="65"/>
                      <a:pt x="360" y="65"/>
                    </a:cubicBezTo>
                    <a:cubicBezTo>
                      <a:pt x="362" y="64"/>
                      <a:pt x="363" y="64"/>
                      <a:pt x="365" y="64"/>
                    </a:cubicBezTo>
                    <a:cubicBezTo>
                      <a:pt x="368" y="64"/>
                      <a:pt x="372" y="63"/>
                      <a:pt x="376" y="63"/>
                    </a:cubicBezTo>
                    <a:cubicBezTo>
                      <a:pt x="379" y="63"/>
                      <a:pt x="383" y="63"/>
                      <a:pt x="387" y="62"/>
                    </a:cubicBezTo>
                    <a:cubicBezTo>
                      <a:pt x="407" y="0"/>
                      <a:pt x="407" y="0"/>
                      <a:pt x="407" y="0"/>
                    </a:cubicBezTo>
                    <a:cubicBezTo>
                      <a:pt x="445" y="4"/>
                      <a:pt x="445" y="4"/>
                      <a:pt x="445" y="4"/>
                    </a:cubicBezTo>
                    <a:cubicBezTo>
                      <a:pt x="434" y="62"/>
                      <a:pt x="434" y="62"/>
                      <a:pt x="434" y="62"/>
                    </a:cubicBezTo>
                    <a:cubicBezTo>
                      <a:pt x="433" y="66"/>
                      <a:pt x="433" y="66"/>
                      <a:pt x="433" y="66"/>
                    </a:cubicBezTo>
                    <a:cubicBezTo>
                      <a:pt x="434" y="67"/>
                      <a:pt x="435" y="67"/>
                      <a:pt x="435" y="67"/>
                    </a:cubicBezTo>
                    <a:cubicBezTo>
                      <a:pt x="444" y="69"/>
                      <a:pt x="446" y="69"/>
                      <a:pt x="448" y="70"/>
                    </a:cubicBezTo>
                    <a:cubicBezTo>
                      <a:pt x="451" y="71"/>
                      <a:pt x="454" y="72"/>
                      <a:pt x="458" y="73"/>
                    </a:cubicBezTo>
                    <a:cubicBezTo>
                      <a:pt x="461" y="74"/>
                      <a:pt x="462" y="75"/>
                      <a:pt x="464" y="76"/>
                    </a:cubicBezTo>
                    <a:cubicBezTo>
                      <a:pt x="500" y="20"/>
                      <a:pt x="500" y="20"/>
                      <a:pt x="500" y="20"/>
                    </a:cubicBezTo>
                    <a:cubicBezTo>
                      <a:pt x="533" y="38"/>
                      <a:pt x="533" y="38"/>
                      <a:pt x="533" y="38"/>
                    </a:cubicBezTo>
                    <a:cubicBezTo>
                      <a:pt x="526" y="54"/>
                      <a:pt x="526" y="54"/>
                      <a:pt x="526" y="54"/>
                    </a:cubicBezTo>
                    <a:cubicBezTo>
                      <a:pt x="505" y="98"/>
                      <a:pt x="505" y="98"/>
                      <a:pt x="505" y="98"/>
                    </a:cubicBezTo>
                    <a:cubicBezTo>
                      <a:pt x="515" y="105"/>
                      <a:pt x="523" y="113"/>
                      <a:pt x="531" y="121"/>
                    </a:cubicBezTo>
                    <a:cubicBezTo>
                      <a:pt x="576" y="77"/>
                      <a:pt x="576" y="77"/>
                      <a:pt x="576" y="77"/>
                    </a:cubicBezTo>
                    <a:cubicBezTo>
                      <a:pt x="600" y="108"/>
                      <a:pt x="600" y="108"/>
                      <a:pt x="600" y="108"/>
                    </a:cubicBezTo>
                    <a:cubicBezTo>
                      <a:pt x="575" y="140"/>
                      <a:pt x="575" y="140"/>
                      <a:pt x="575" y="140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66" y="169"/>
                      <a:pt x="572" y="180"/>
                      <a:pt x="577" y="192"/>
                    </a:cubicBezTo>
                    <a:cubicBezTo>
                      <a:pt x="628" y="164"/>
                      <a:pt x="628" y="164"/>
                      <a:pt x="628" y="164"/>
                    </a:cubicBezTo>
                    <a:cubicBezTo>
                      <a:pt x="640" y="204"/>
                      <a:pt x="640" y="204"/>
                      <a:pt x="640" y="204"/>
                    </a:cubicBezTo>
                    <a:cubicBezTo>
                      <a:pt x="592" y="242"/>
                      <a:pt x="592" y="242"/>
                      <a:pt x="592" y="242"/>
                    </a:cubicBezTo>
                    <a:cubicBezTo>
                      <a:pt x="592" y="244"/>
                      <a:pt x="592" y="246"/>
                      <a:pt x="593" y="248"/>
                    </a:cubicBezTo>
                    <a:cubicBezTo>
                      <a:pt x="595" y="259"/>
                      <a:pt x="596" y="271"/>
                      <a:pt x="597" y="283"/>
                    </a:cubicBezTo>
                    <a:cubicBezTo>
                      <a:pt x="649" y="273"/>
                      <a:pt x="649" y="273"/>
                      <a:pt x="649" y="273"/>
                    </a:cubicBezTo>
                    <a:cubicBezTo>
                      <a:pt x="649" y="320"/>
                      <a:pt x="649" y="320"/>
                      <a:pt x="649" y="320"/>
                    </a:cubicBezTo>
                    <a:lnTo>
                      <a:pt x="597" y="340"/>
                    </a:lnTo>
                    <a:close/>
                    <a:moveTo>
                      <a:pt x="529" y="368"/>
                    </a:moveTo>
                    <a:cubicBezTo>
                      <a:pt x="531" y="356"/>
                      <a:pt x="532" y="343"/>
                      <a:pt x="532" y="331"/>
                    </a:cubicBezTo>
                    <a:cubicBezTo>
                      <a:pt x="532" y="330"/>
                      <a:pt x="532" y="329"/>
                      <a:pt x="532" y="328"/>
                    </a:cubicBezTo>
                    <a:cubicBezTo>
                      <a:pt x="532" y="327"/>
                      <a:pt x="532" y="326"/>
                      <a:pt x="532" y="325"/>
                    </a:cubicBezTo>
                    <a:cubicBezTo>
                      <a:pt x="532" y="324"/>
                      <a:pt x="532" y="323"/>
                      <a:pt x="532" y="322"/>
                    </a:cubicBezTo>
                    <a:cubicBezTo>
                      <a:pt x="532" y="321"/>
                      <a:pt x="532" y="320"/>
                      <a:pt x="532" y="319"/>
                    </a:cubicBezTo>
                    <a:cubicBezTo>
                      <a:pt x="532" y="318"/>
                      <a:pt x="532" y="317"/>
                      <a:pt x="532" y="316"/>
                    </a:cubicBezTo>
                    <a:cubicBezTo>
                      <a:pt x="532" y="315"/>
                      <a:pt x="532" y="315"/>
                      <a:pt x="532" y="314"/>
                    </a:cubicBezTo>
                    <a:cubicBezTo>
                      <a:pt x="531" y="312"/>
                      <a:pt x="531" y="310"/>
                      <a:pt x="531" y="308"/>
                    </a:cubicBezTo>
                    <a:cubicBezTo>
                      <a:pt x="531" y="306"/>
                      <a:pt x="531" y="304"/>
                      <a:pt x="531" y="303"/>
                    </a:cubicBezTo>
                    <a:cubicBezTo>
                      <a:pt x="531" y="302"/>
                      <a:pt x="531" y="301"/>
                      <a:pt x="530" y="300"/>
                    </a:cubicBezTo>
                    <a:cubicBezTo>
                      <a:pt x="530" y="298"/>
                      <a:pt x="530" y="296"/>
                      <a:pt x="530" y="295"/>
                    </a:cubicBezTo>
                    <a:cubicBezTo>
                      <a:pt x="530" y="293"/>
                      <a:pt x="529" y="291"/>
                      <a:pt x="529" y="289"/>
                    </a:cubicBezTo>
                    <a:cubicBezTo>
                      <a:pt x="529" y="287"/>
                      <a:pt x="528" y="286"/>
                      <a:pt x="528" y="284"/>
                    </a:cubicBezTo>
                    <a:cubicBezTo>
                      <a:pt x="528" y="283"/>
                      <a:pt x="528" y="282"/>
                      <a:pt x="528" y="282"/>
                    </a:cubicBezTo>
                    <a:cubicBezTo>
                      <a:pt x="527" y="280"/>
                      <a:pt x="527" y="278"/>
                      <a:pt x="527" y="277"/>
                    </a:cubicBezTo>
                    <a:cubicBezTo>
                      <a:pt x="526" y="275"/>
                      <a:pt x="526" y="273"/>
                      <a:pt x="526" y="272"/>
                    </a:cubicBezTo>
                    <a:cubicBezTo>
                      <a:pt x="525" y="270"/>
                      <a:pt x="525" y="268"/>
                      <a:pt x="524" y="266"/>
                    </a:cubicBezTo>
                    <a:cubicBezTo>
                      <a:pt x="524" y="266"/>
                      <a:pt x="524" y="265"/>
                      <a:pt x="524" y="264"/>
                    </a:cubicBezTo>
                    <a:cubicBezTo>
                      <a:pt x="523" y="262"/>
                      <a:pt x="523" y="261"/>
                      <a:pt x="522" y="259"/>
                    </a:cubicBezTo>
                    <a:cubicBezTo>
                      <a:pt x="522" y="258"/>
                      <a:pt x="521" y="256"/>
                      <a:pt x="521" y="255"/>
                    </a:cubicBezTo>
                    <a:cubicBezTo>
                      <a:pt x="520" y="253"/>
                      <a:pt x="520" y="251"/>
                      <a:pt x="519" y="250"/>
                    </a:cubicBezTo>
                    <a:cubicBezTo>
                      <a:pt x="519" y="249"/>
                      <a:pt x="519" y="248"/>
                      <a:pt x="519" y="248"/>
                    </a:cubicBezTo>
                    <a:cubicBezTo>
                      <a:pt x="518" y="247"/>
                      <a:pt x="518" y="246"/>
                      <a:pt x="518" y="245"/>
                    </a:cubicBezTo>
                    <a:cubicBezTo>
                      <a:pt x="517" y="244"/>
                      <a:pt x="517" y="244"/>
                      <a:pt x="517" y="243"/>
                    </a:cubicBezTo>
                    <a:cubicBezTo>
                      <a:pt x="516" y="241"/>
                      <a:pt x="516" y="240"/>
                      <a:pt x="515" y="239"/>
                    </a:cubicBezTo>
                    <a:cubicBezTo>
                      <a:pt x="515" y="238"/>
                      <a:pt x="514" y="237"/>
                      <a:pt x="514" y="236"/>
                    </a:cubicBezTo>
                    <a:cubicBezTo>
                      <a:pt x="514" y="236"/>
                      <a:pt x="513" y="235"/>
                      <a:pt x="513" y="234"/>
                    </a:cubicBezTo>
                    <a:cubicBezTo>
                      <a:pt x="513" y="233"/>
                      <a:pt x="512" y="233"/>
                      <a:pt x="512" y="232"/>
                    </a:cubicBezTo>
                    <a:cubicBezTo>
                      <a:pt x="512" y="231"/>
                      <a:pt x="511" y="231"/>
                      <a:pt x="511" y="230"/>
                    </a:cubicBezTo>
                    <a:cubicBezTo>
                      <a:pt x="511" y="229"/>
                      <a:pt x="510" y="229"/>
                      <a:pt x="510" y="228"/>
                    </a:cubicBezTo>
                    <a:cubicBezTo>
                      <a:pt x="509" y="226"/>
                      <a:pt x="509" y="225"/>
                      <a:pt x="508" y="224"/>
                    </a:cubicBezTo>
                    <a:cubicBezTo>
                      <a:pt x="508" y="223"/>
                      <a:pt x="507" y="222"/>
                      <a:pt x="507" y="222"/>
                    </a:cubicBezTo>
                    <a:cubicBezTo>
                      <a:pt x="506" y="221"/>
                      <a:pt x="506" y="220"/>
                      <a:pt x="506" y="220"/>
                    </a:cubicBezTo>
                    <a:cubicBezTo>
                      <a:pt x="505" y="219"/>
                      <a:pt x="505" y="218"/>
                      <a:pt x="505" y="218"/>
                    </a:cubicBezTo>
                    <a:cubicBezTo>
                      <a:pt x="504" y="217"/>
                      <a:pt x="504" y="216"/>
                      <a:pt x="503" y="216"/>
                    </a:cubicBezTo>
                    <a:cubicBezTo>
                      <a:pt x="503" y="215"/>
                      <a:pt x="503" y="214"/>
                      <a:pt x="502" y="214"/>
                    </a:cubicBezTo>
                    <a:cubicBezTo>
                      <a:pt x="501" y="212"/>
                      <a:pt x="501" y="211"/>
                      <a:pt x="500" y="210"/>
                    </a:cubicBezTo>
                    <a:cubicBezTo>
                      <a:pt x="499" y="209"/>
                      <a:pt x="499" y="209"/>
                      <a:pt x="499" y="208"/>
                    </a:cubicBezTo>
                    <a:cubicBezTo>
                      <a:pt x="498" y="207"/>
                      <a:pt x="498" y="207"/>
                      <a:pt x="497" y="206"/>
                    </a:cubicBezTo>
                    <a:cubicBezTo>
                      <a:pt x="497" y="205"/>
                      <a:pt x="496" y="205"/>
                      <a:pt x="496" y="204"/>
                    </a:cubicBezTo>
                    <a:cubicBezTo>
                      <a:pt x="495" y="203"/>
                      <a:pt x="494" y="202"/>
                      <a:pt x="493" y="201"/>
                    </a:cubicBezTo>
                    <a:cubicBezTo>
                      <a:pt x="492" y="199"/>
                      <a:pt x="492" y="198"/>
                      <a:pt x="491" y="197"/>
                    </a:cubicBezTo>
                    <a:cubicBezTo>
                      <a:pt x="465" y="164"/>
                      <a:pt x="428" y="145"/>
                      <a:pt x="386" y="142"/>
                    </a:cubicBezTo>
                    <a:cubicBezTo>
                      <a:pt x="375" y="142"/>
                      <a:pt x="364" y="142"/>
                      <a:pt x="352" y="144"/>
                    </a:cubicBezTo>
                    <a:cubicBezTo>
                      <a:pt x="344" y="145"/>
                      <a:pt x="335" y="147"/>
                      <a:pt x="325" y="149"/>
                    </a:cubicBezTo>
                    <a:cubicBezTo>
                      <a:pt x="211" y="183"/>
                      <a:pt x="118" y="318"/>
                      <a:pt x="117" y="452"/>
                    </a:cubicBezTo>
                    <a:cubicBezTo>
                      <a:pt x="117" y="514"/>
                      <a:pt x="137" y="565"/>
                      <a:pt x="170" y="598"/>
                    </a:cubicBezTo>
                    <a:cubicBezTo>
                      <a:pt x="173" y="601"/>
                      <a:pt x="176" y="604"/>
                      <a:pt x="179" y="606"/>
                    </a:cubicBezTo>
                    <a:cubicBezTo>
                      <a:pt x="187" y="614"/>
                      <a:pt x="197" y="620"/>
                      <a:pt x="207" y="625"/>
                    </a:cubicBezTo>
                    <a:cubicBezTo>
                      <a:pt x="208" y="626"/>
                      <a:pt x="210" y="626"/>
                      <a:pt x="212" y="627"/>
                    </a:cubicBezTo>
                    <a:cubicBezTo>
                      <a:pt x="219" y="631"/>
                      <a:pt x="227" y="633"/>
                      <a:pt x="235" y="635"/>
                    </a:cubicBezTo>
                    <a:cubicBezTo>
                      <a:pt x="236" y="636"/>
                      <a:pt x="236" y="636"/>
                      <a:pt x="237" y="636"/>
                    </a:cubicBezTo>
                    <a:cubicBezTo>
                      <a:pt x="239" y="637"/>
                      <a:pt x="239" y="637"/>
                      <a:pt x="240" y="637"/>
                    </a:cubicBezTo>
                    <a:cubicBezTo>
                      <a:pt x="241" y="637"/>
                      <a:pt x="242" y="637"/>
                      <a:pt x="242" y="637"/>
                    </a:cubicBezTo>
                    <a:cubicBezTo>
                      <a:pt x="243" y="637"/>
                      <a:pt x="244" y="638"/>
                      <a:pt x="244" y="638"/>
                    </a:cubicBezTo>
                    <a:cubicBezTo>
                      <a:pt x="245" y="638"/>
                      <a:pt x="246" y="638"/>
                      <a:pt x="246" y="638"/>
                    </a:cubicBezTo>
                    <a:cubicBezTo>
                      <a:pt x="248" y="638"/>
                      <a:pt x="250" y="639"/>
                      <a:pt x="252" y="639"/>
                    </a:cubicBezTo>
                    <a:cubicBezTo>
                      <a:pt x="266" y="641"/>
                      <a:pt x="281" y="641"/>
                      <a:pt x="297" y="639"/>
                    </a:cubicBezTo>
                    <a:cubicBezTo>
                      <a:pt x="299" y="638"/>
                      <a:pt x="301" y="638"/>
                      <a:pt x="303" y="638"/>
                    </a:cubicBezTo>
                    <a:cubicBezTo>
                      <a:pt x="310" y="636"/>
                      <a:pt x="317" y="635"/>
                      <a:pt x="324" y="633"/>
                    </a:cubicBezTo>
                    <a:cubicBezTo>
                      <a:pt x="325" y="633"/>
                      <a:pt x="325" y="632"/>
                      <a:pt x="326" y="632"/>
                    </a:cubicBezTo>
                    <a:cubicBezTo>
                      <a:pt x="342" y="627"/>
                      <a:pt x="356" y="621"/>
                      <a:pt x="370" y="613"/>
                    </a:cubicBezTo>
                    <a:cubicBezTo>
                      <a:pt x="371" y="612"/>
                      <a:pt x="372" y="612"/>
                      <a:pt x="373" y="612"/>
                    </a:cubicBezTo>
                    <a:cubicBezTo>
                      <a:pt x="379" y="608"/>
                      <a:pt x="384" y="605"/>
                      <a:pt x="389" y="602"/>
                    </a:cubicBezTo>
                    <a:cubicBezTo>
                      <a:pt x="392" y="599"/>
                      <a:pt x="396" y="597"/>
                      <a:pt x="399" y="595"/>
                    </a:cubicBezTo>
                    <a:cubicBezTo>
                      <a:pt x="410" y="586"/>
                      <a:pt x="422" y="576"/>
                      <a:pt x="432" y="566"/>
                    </a:cubicBezTo>
                    <a:cubicBezTo>
                      <a:pt x="437" y="561"/>
                      <a:pt x="440" y="557"/>
                      <a:pt x="443" y="554"/>
                    </a:cubicBezTo>
                    <a:cubicBezTo>
                      <a:pt x="445" y="552"/>
                      <a:pt x="446" y="551"/>
                      <a:pt x="448" y="549"/>
                    </a:cubicBezTo>
                    <a:cubicBezTo>
                      <a:pt x="450" y="546"/>
                      <a:pt x="452" y="544"/>
                      <a:pt x="453" y="543"/>
                    </a:cubicBezTo>
                    <a:cubicBezTo>
                      <a:pt x="454" y="542"/>
                      <a:pt x="454" y="541"/>
                      <a:pt x="455" y="540"/>
                    </a:cubicBezTo>
                    <a:cubicBezTo>
                      <a:pt x="457" y="538"/>
                      <a:pt x="457" y="537"/>
                      <a:pt x="458" y="537"/>
                    </a:cubicBezTo>
                    <a:cubicBezTo>
                      <a:pt x="460" y="534"/>
                      <a:pt x="462" y="531"/>
                      <a:pt x="464" y="528"/>
                    </a:cubicBezTo>
                    <a:cubicBezTo>
                      <a:pt x="466" y="526"/>
                      <a:pt x="467" y="524"/>
                      <a:pt x="469" y="522"/>
                    </a:cubicBezTo>
                    <a:cubicBezTo>
                      <a:pt x="469" y="521"/>
                      <a:pt x="470" y="520"/>
                      <a:pt x="470" y="520"/>
                    </a:cubicBezTo>
                    <a:cubicBezTo>
                      <a:pt x="471" y="519"/>
                      <a:pt x="471" y="519"/>
                      <a:pt x="472" y="518"/>
                    </a:cubicBezTo>
                    <a:cubicBezTo>
                      <a:pt x="474" y="514"/>
                      <a:pt x="476" y="511"/>
                      <a:pt x="478" y="508"/>
                    </a:cubicBezTo>
                    <a:cubicBezTo>
                      <a:pt x="481" y="504"/>
                      <a:pt x="482" y="502"/>
                      <a:pt x="483" y="500"/>
                    </a:cubicBezTo>
                    <a:cubicBezTo>
                      <a:pt x="484" y="498"/>
                      <a:pt x="486" y="495"/>
                      <a:pt x="487" y="493"/>
                    </a:cubicBezTo>
                    <a:cubicBezTo>
                      <a:pt x="495" y="479"/>
                      <a:pt x="502" y="465"/>
                      <a:pt x="507" y="451"/>
                    </a:cubicBezTo>
                    <a:cubicBezTo>
                      <a:pt x="508" y="450"/>
                      <a:pt x="508" y="449"/>
                      <a:pt x="508" y="449"/>
                    </a:cubicBezTo>
                    <a:cubicBezTo>
                      <a:pt x="509" y="447"/>
                      <a:pt x="509" y="447"/>
                      <a:pt x="509" y="446"/>
                    </a:cubicBezTo>
                    <a:cubicBezTo>
                      <a:pt x="518" y="423"/>
                      <a:pt x="525" y="400"/>
                      <a:pt x="528" y="377"/>
                    </a:cubicBezTo>
                    <a:cubicBezTo>
                      <a:pt x="528" y="375"/>
                      <a:pt x="529" y="375"/>
                      <a:pt x="529" y="374"/>
                    </a:cubicBezTo>
                    <a:cubicBezTo>
                      <a:pt x="529" y="373"/>
                      <a:pt x="529" y="373"/>
                      <a:pt x="529" y="372"/>
                    </a:cubicBezTo>
                    <a:cubicBezTo>
                      <a:pt x="529" y="370"/>
                      <a:pt x="529" y="369"/>
                      <a:pt x="529" y="368"/>
                    </a:cubicBezTo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A6B56EF-91E3-AF99-ED98-75D38C8834C9}"/>
              </a:ext>
            </a:extLst>
          </p:cNvPr>
          <p:cNvGrpSpPr/>
          <p:nvPr/>
        </p:nvGrpSpPr>
        <p:grpSpPr>
          <a:xfrm>
            <a:off x="7958198" y="4501156"/>
            <a:ext cx="995031" cy="897154"/>
            <a:chOff x="7958198" y="4501156"/>
            <a:chExt cx="995031" cy="897154"/>
          </a:xfrm>
        </p:grpSpPr>
        <p:sp>
          <p:nvSpPr>
            <p:cNvPr id="30" name="Freeform 169">
              <a:extLst>
                <a:ext uri="{FF2B5EF4-FFF2-40B4-BE49-F238E27FC236}">
                  <a16:creationId xmlns:a16="http://schemas.microsoft.com/office/drawing/2014/main" id="{5247F59B-320F-0B3C-A4F2-148FDC8886BC}"/>
                </a:ext>
              </a:extLst>
            </p:cNvPr>
            <p:cNvSpPr/>
            <p:nvPr/>
          </p:nvSpPr>
          <p:spPr>
            <a:xfrm rot="16200000" flipH="1">
              <a:off x="8007137" y="4452217"/>
              <a:ext cx="897154" cy="995031"/>
            </a:xfrm>
            <a:custGeom>
              <a:avLst/>
              <a:gdLst>
                <a:gd name="connsiteX0" fmla="*/ 0 w 656305"/>
                <a:gd name="connsiteY0" fmla="*/ 618624 h 727906"/>
                <a:gd name="connsiteX1" fmla="*/ 0 w 656305"/>
                <a:gd name="connsiteY1" fmla="*/ 181510 h 727906"/>
                <a:gd name="connsiteX2" fmla="*/ 109282 w 656305"/>
                <a:gd name="connsiteY2" fmla="*/ 72228 h 727906"/>
                <a:gd name="connsiteX3" fmla="*/ 244461 w 656305"/>
                <a:gd name="connsiteY3" fmla="*/ 72228 h 727906"/>
                <a:gd name="connsiteX4" fmla="*/ 328154 w 656305"/>
                <a:gd name="connsiteY4" fmla="*/ 0 h 727906"/>
                <a:gd name="connsiteX5" fmla="*/ 411846 w 656305"/>
                <a:gd name="connsiteY5" fmla="*/ 72228 h 727906"/>
                <a:gd name="connsiteX6" fmla="*/ 547023 w 656305"/>
                <a:gd name="connsiteY6" fmla="*/ 72228 h 727906"/>
                <a:gd name="connsiteX7" fmla="*/ 656305 w 656305"/>
                <a:gd name="connsiteY7" fmla="*/ 181510 h 727906"/>
                <a:gd name="connsiteX8" fmla="*/ 656305 w 656305"/>
                <a:gd name="connsiteY8" fmla="*/ 618624 h 727906"/>
                <a:gd name="connsiteX9" fmla="*/ 547023 w 656305"/>
                <a:gd name="connsiteY9" fmla="*/ 727906 h 727906"/>
                <a:gd name="connsiteX10" fmla="*/ 109282 w 656305"/>
                <a:gd name="connsiteY10" fmla="*/ 727906 h 727906"/>
                <a:gd name="connsiteX11" fmla="*/ 0 w 656305"/>
                <a:gd name="connsiteY11" fmla="*/ 618624 h 72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7906">
                  <a:moveTo>
                    <a:pt x="0" y="618624"/>
                  </a:moveTo>
                  <a:lnTo>
                    <a:pt x="0" y="181510"/>
                  </a:lnTo>
                  <a:cubicBezTo>
                    <a:pt x="0" y="121155"/>
                    <a:pt x="48927" y="72228"/>
                    <a:pt x="109282" y="72228"/>
                  </a:cubicBezTo>
                  <a:lnTo>
                    <a:pt x="244461" y="72228"/>
                  </a:lnTo>
                  <a:lnTo>
                    <a:pt x="328154" y="0"/>
                  </a:lnTo>
                  <a:lnTo>
                    <a:pt x="411846" y="72228"/>
                  </a:lnTo>
                  <a:lnTo>
                    <a:pt x="547023" y="72228"/>
                  </a:lnTo>
                  <a:cubicBezTo>
                    <a:pt x="607378" y="72228"/>
                    <a:pt x="656305" y="121155"/>
                    <a:pt x="656305" y="181510"/>
                  </a:cubicBezTo>
                  <a:lnTo>
                    <a:pt x="656305" y="618624"/>
                  </a:lnTo>
                  <a:cubicBezTo>
                    <a:pt x="656305" y="678979"/>
                    <a:pt x="607378" y="727906"/>
                    <a:pt x="547023" y="727906"/>
                  </a:cubicBezTo>
                  <a:lnTo>
                    <a:pt x="109282" y="727906"/>
                  </a:lnTo>
                  <a:cubicBezTo>
                    <a:pt x="48927" y="727906"/>
                    <a:pt x="0" y="678979"/>
                    <a:pt x="0" y="618624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AutoShape 59">
              <a:extLst>
                <a:ext uri="{FF2B5EF4-FFF2-40B4-BE49-F238E27FC236}">
                  <a16:creationId xmlns:a16="http://schemas.microsoft.com/office/drawing/2014/main" id="{FF1CD180-F319-F549-0B0F-62A3B20AF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7271" y="4755214"/>
              <a:ext cx="362372" cy="36175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46C8DC0-F46A-1F35-F25C-E4549FCC5F18}"/>
              </a:ext>
            </a:extLst>
          </p:cNvPr>
          <p:cNvGrpSpPr/>
          <p:nvPr/>
        </p:nvGrpSpPr>
        <p:grpSpPr>
          <a:xfrm>
            <a:off x="7960701" y="2699423"/>
            <a:ext cx="995031" cy="897154"/>
            <a:chOff x="7960701" y="2699423"/>
            <a:chExt cx="995031" cy="897154"/>
          </a:xfrm>
        </p:grpSpPr>
        <p:sp>
          <p:nvSpPr>
            <p:cNvPr id="32" name="Freeform 184">
              <a:extLst>
                <a:ext uri="{FF2B5EF4-FFF2-40B4-BE49-F238E27FC236}">
                  <a16:creationId xmlns:a16="http://schemas.microsoft.com/office/drawing/2014/main" id="{B41881EA-36A9-86B9-EBD9-DE047B44E6AE}"/>
                </a:ext>
              </a:extLst>
            </p:cNvPr>
            <p:cNvSpPr/>
            <p:nvPr/>
          </p:nvSpPr>
          <p:spPr>
            <a:xfrm rot="16200000" flipH="1">
              <a:off x="8009640" y="2650484"/>
              <a:ext cx="897154" cy="995031"/>
            </a:xfrm>
            <a:custGeom>
              <a:avLst/>
              <a:gdLst>
                <a:gd name="connsiteX0" fmla="*/ 0 w 656305"/>
                <a:gd name="connsiteY0" fmla="*/ 618624 h 727906"/>
                <a:gd name="connsiteX1" fmla="*/ 0 w 656305"/>
                <a:gd name="connsiteY1" fmla="*/ 181510 h 727906"/>
                <a:gd name="connsiteX2" fmla="*/ 109282 w 656305"/>
                <a:gd name="connsiteY2" fmla="*/ 72228 h 727906"/>
                <a:gd name="connsiteX3" fmla="*/ 244461 w 656305"/>
                <a:gd name="connsiteY3" fmla="*/ 72228 h 727906"/>
                <a:gd name="connsiteX4" fmla="*/ 328154 w 656305"/>
                <a:gd name="connsiteY4" fmla="*/ 0 h 727906"/>
                <a:gd name="connsiteX5" fmla="*/ 411846 w 656305"/>
                <a:gd name="connsiteY5" fmla="*/ 72228 h 727906"/>
                <a:gd name="connsiteX6" fmla="*/ 547023 w 656305"/>
                <a:gd name="connsiteY6" fmla="*/ 72228 h 727906"/>
                <a:gd name="connsiteX7" fmla="*/ 656305 w 656305"/>
                <a:gd name="connsiteY7" fmla="*/ 181510 h 727906"/>
                <a:gd name="connsiteX8" fmla="*/ 656305 w 656305"/>
                <a:gd name="connsiteY8" fmla="*/ 618624 h 727906"/>
                <a:gd name="connsiteX9" fmla="*/ 547023 w 656305"/>
                <a:gd name="connsiteY9" fmla="*/ 727906 h 727906"/>
                <a:gd name="connsiteX10" fmla="*/ 109282 w 656305"/>
                <a:gd name="connsiteY10" fmla="*/ 727906 h 727906"/>
                <a:gd name="connsiteX11" fmla="*/ 0 w 656305"/>
                <a:gd name="connsiteY11" fmla="*/ 618624 h 72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7906">
                  <a:moveTo>
                    <a:pt x="0" y="618624"/>
                  </a:moveTo>
                  <a:lnTo>
                    <a:pt x="0" y="181510"/>
                  </a:lnTo>
                  <a:cubicBezTo>
                    <a:pt x="0" y="121155"/>
                    <a:pt x="48927" y="72228"/>
                    <a:pt x="109282" y="72228"/>
                  </a:cubicBezTo>
                  <a:lnTo>
                    <a:pt x="244461" y="72228"/>
                  </a:lnTo>
                  <a:lnTo>
                    <a:pt x="328154" y="0"/>
                  </a:lnTo>
                  <a:lnTo>
                    <a:pt x="411846" y="72228"/>
                  </a:lnTo>
                  <a:lnTo>
                    <a:pt x="547023" y="72228"/>
                  </a:lnTo>
                  <a:cubicBezTo>
                    <a:pt x="607378" y="72228"/>
                    <a:pt x="656305" y="121155"/>
                    <a:pt x="656305" y="181510"/>
                  </a:cubicBezTo>
                  <a:lnTo>
                    <a:pt x="656305" y="618624"/>
                  </a:lnTo>
                  <a:cubicBezTo>
                    <a:pt x="656305" y="678979"/>
                    <a:pt x="607378" y="727906"/>
                    <a:pt x="547023" y="727906"/>
                  </a:cubicBezTo>
                  <a:lnTo>
                    <a:pt x="109282" y="727906"/>
                  </a:lnTo>
                  <a:cubicBezTo>
                    <a:pt x="48927" y="727906"/>
                    <a:pt x="0" y="678979"/>
                    <a:pt x="0" y="618624"/>
                  </a:cubicBez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AutoShape 112">
              <a:extLst>
                <a:ext uri="{FF2B5EF4-FFF2-40B4-BE49-F238E27FC236}">
                  <a16:creationId xmlns:a16="http://schemas.microsoft.com/office/drawing/2014/main" id="{20BF1EB6-754C-FA19-7D60-C9F68B2F1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6069" y="2978485"/>
              <a:ext cx="359773" cy="360387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0DF107B-6AC3-FAD8-C586-1E340536D5B6}"/>
              </a:ext>
            </a:extLst>
          </p:cNvPr>
          <p:cNvGrpSpPr/>
          <p:nvPr/>
        </p:nvGrpSpPr>
        <p:grpSpPr>
          <a:xfrm>
            <a:off x="2916825" y="2699424"/>
            <a:ext cx="992829" cy="897154"/>
            <a:chOff x="2916825" y="2699424"/>
            <a:chExt cx="992829" cy="897154"/>
          </a:xfrm>
        </p:grpSpPr>
        <p:sp>
          <p:nvSpPr>
            <p:cNvPr id="29" name="Freeform 164">
              <a:extLst>
                <a:ext uri="{FF2B5EF4-FFF2-40B4-BE49-F238E27FC236}">
                  <a16:creationId xmlns:a16="http://schemas.microsoft.com/office/drawing/2014/main" id="{E09E8F4B-8070-BDE7-EBBA-436CC63B4626}"/>
                </a:ext>
              </a:extLst>
            </p:cNvPr>
            <p:cNvSpPr/>
            <p:nvPr/>
          </p:nvSpPr>
          <p:spPr>
            <a:xfrm rot="5400000">
              <a:off x="2964663" y="2651586"/>
              <a:ext cx="897154" cy="992829"/>
            </a:xfrm>
            <a:custGeom>
              <a:avLst/>
              <a:gdLst>
                <a:gd name="connsiteX0" fmla="*/ 0 w 656305"/>
                <a:gd name="connsiteY0" fmla="*/ 617013 h 726295"/>
                <a:gd name="connsiteX1" fmla="*/ 0 w 656305"/>
                <a:gd name="connsiteY1" fmla="*/ 179899 h 726295"/>
                <a:gd name="connsiteX2" fmla="*/ 109282 w 656305"/>
                <a:gd name="connsiteY2" fmla="*/ 70617 h 726295"/>
                <a:gd name="connsiteX3" fmla="*/ 246327 w 656305"/>
                <a:gd name="connsiteY3" fmla="*/ 70617 h 726295"/>
                <a:gd name="connsiteX4" fmla="*/ 328153 w 656305"/>
                <a:gd name="connsiteY4" fmla="*/ 0 h 726295"/>
                <a:gd name="connsiteX5" fmla="*/ 409978 w 656305"/>
                <a:gd name="connsiteY5" fmla="*/ 70617 h 726295"/>
                <a:gd name="connsiteX6" fmla="*/ 547023 w 656305"/>
                <a:gd name="connsiteY6" fmla="*/ 70617 h 726295"/>
                <a:gd name="connsiteX7" fmla="*/ 656305 w 656305"/>
                <a:gd name="connsiteY7" fmla="*/ 179899 h 726295"/>
                <a:gd name="connsiteX8" fmla="*/ 656305 w 656305"/>
                <a:gd name="connsiteY8" fmla="*/ 617013 h 726295"/>
                <a:gd name="connsiteX9" fmla="*/ 547023 w 656305"/>
                <a:gd name="connsiteY9" fmla="*/ 726295 h 726295"/>
                <a:gd name="connsiteX10" fmla="*/ 109282 w 656305"/>
                <a:gd name="connsiteY10" fmla="*/ 726295 h 726295"/>
                <a:gd name="connsiteX11" fmla="*/ 0 w 656305"/>
                <a:gd name="connsiteY11" fmla="*/ 617013 h 7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6295">
                  <a:moveTo>
                    <a:pt x="0" y="617013"/>
                  </a:moveTo>
                  <a:lnTo>
                    <a:pt x="0" y="179899"/>
                  </a:lnTo>
                  <a:cubicBezTo>
                    <a:pt x="0" y="119544"/>
                    <a:pt x="48927" y="70617"/>
                    <a:pt x="109282" y="70617"/>
                  </a:cubicBezTo>
                  <a:lnTo>
                    <a:pt x="246327" y="70617"/>
                  </a:lnTo>
                  <a:lnTo>
                    <a:pt x="328153" y="0"/>
                  </a:lnTo>
                  <a:lnTo>
                    <a:pt x="409978" y="70617"/>
                  </a:lnTo>
                  <a:lnTo>
                    <a:pt x="547023" y="70617"/>
                  </a:lnTo>
                  <a:cubicBezTo>
                    <a:pt x="607378" y="70617"/>
                    <a:pt x="656305" y="119544"/>
                    <a:pt x="656305" y="179899"/>
                  </a:cubicBezTo>
                  <a:lnTo>
                    <a:pt x="656305" y="617013"/>
                  </a:lnTo>
                  <a:cubicBezTo>
                    <a:pt x="656305" y="677368"/>
                    <a:pt x="607378" y="726295"/>
                    <a:pt x="547023" y="726295"/>
                  </a:cubicBezTo>
                  <a:lnTo>
                    <a:pt x="109282" y="726295"/>
                  </a:lnTo>
                  <a:cubicBezTo>
                    <a:pt x="48927" y="726295"/>
                    <a:pt x="0" y="677368"/>
                    <a:pt x="0" y="617013"/>
                  </a:cubicBezTo>
                  <a:close/>
                </a:path>
              </a:pathLst>
            </a:cu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A44B217-98FF-4CAE-F15A-DC02EEB9394A}"/>
                </a:ext>
              </a:extLst>
            </p:cNvPr>
            <p:cNvGrpSpPr/>
            <p:nvPr/>
          </p:nvGrpSpPr>
          <p:grpSpPr>
            <a:xfrm>
              <a:off x="3213124" y="2924826"/>
              <a:ext cx="291321" cy="424663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5" name="AutoShape 113">
                <a:extLst>
                  <a:ext uri="{FF2B5EF4-FFF2-40B4-BE49-F238E27FC236}">
                    <a16:creationId xmlns:a16="http://schemas.microsoft.com/office/drawing/2014/main" id="{703A1CD9-10B1-BCE6-D5C1-9E08F7703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6" name="AutoShape 114">
                <a:extLst>
                  <a:ext uri="{FF2B5EF4-FFF2-40B4-BE49-F238E27FC236}">
                    <a16:creationId xmlns:a16="http://schemas.microsoft.com/office/drawing/2014/main" id="{07EEAEAC-284D-0715-FDB0-3208A2080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120CE4F-0155-E0D9-1C2A-812A32FF141B}"/>
              </a:ext>
            </a:extLst>
          </p:cNvPr>
          <p:cNvGrpSpPr/>
          <p:nvPr/>
        </p:nvGrpSpPr>
        <p:grpSpPr>
          <a:xfrm>
            <a:off x="2916825" y="4501156"/>
            <a:ext cx="992829" cy="897154"/>
            <a:chOff x="2916825" y="4501156"/>
            <a:chExt cx="992829" cy="897154"/>
          </a:xfrm>
        </p:grpSpPr>
        <p:sp>
          <p:nvSpPr>
            <p:cNvPr id="31" name="Freeform 172">
              <a:extLst>
                <a:ext uri="{FF2B5EF4-FFF2-40B4-BE49-F238E27FC236}">
                  <a16:creationId xmlns:a16="http://schemas.microsoft.com/office/drawing/2014/main" id="{B26E8E52-3576-1170-66BC-35666D69B526}"/>
                </a:ext>
              </a:extLst>
            </p:cNvPr>
            <p:cNvSpPr/>
            <p:nvPr/>
          </p:nvSpPr>
          <p:spPr>
            <a:xfrm rot="5400000">
              <a:off x="2964663" y="4453318"/>
              <a:ext cx="897154" cy="992829"/>
            </a:xfrm>
            <a:custGeom>
              <a:avLst/>
              <a:gdLst>
                <a:gd name="connsiteX0" fmla="*/ 0 w 656305"/>
                <a:gd name="connsiteY0" fmla="*/ 617013 h 726295"/>
                <a:gd name="connsiteX1" fmla="*/ 0 w 656305"/>
                <a:gd name="connsiteY1" fmla="*/ 179899 h 726295"/>
                <a:gd name="connsiteX2" fmla="*/ 109282 w 656305"/>
                <a:gd name="connsiteY2" fmla="*/ 70617 h 726295"/>
                <a:gd name="connsiteX3" fmla="*/ 246327 w 656305"/>
                <a:gd name="connsiteY3" fmla="*/ 70617 h 726295"/>
                <a:gd name="connsiteX4" fmla="*/ 328153 w 656305"/>
                <a:gd name="connsiteY4" fmla="*/ 0 h 726295"/>
                <a:gd name="connsiteX5" fmla="*/ 409978 w 656305"/>
                <a:gd name="connsiteY5" fmla="*/ 70617 h 726295"/>
                <a:gd name="connsiteX6" fmla="*/ 547023 w 656305"/>
                <a:gd name="connsiteY6" fmla="*/ 70617 h 726295"/>
                <a:gd name="connsiteX7" fmla="*/ 656305 w 656305"/>
                <a:gd name="connsiteY7" fmla="*/ 179899 h 726295"/>
                <a:gd name="connsiteX8" fmla="*/ 656305 w 656305"/>
                <a:gd name="connsiteY8" fmla="*/ 617013 h 726295"/>
                <a:gd name="connsiteX9" fmla="*/ 547023 w 656305"/>
                <a:gd name="connsiteY9" fmla="*/ 726295 h 726295"/>
                <a:gd name="connsiteX10" fmla="*/ 109282 w 656305"/>
                <a:gd name="connsiteY10" fmla="*/ 726295 h 726295"/>
                <a:gd name="connsiteX11" fmla="*/ 0 w 656305"/>
                <a:gd name="connsiteY11" fmla="*/ 617013 h 7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6295">
                  <a:moveTo>
                    <a:pt x="0" y="617013"/>
                  </a:moveTo>
                  <a:lnTo>
                    <a:pt x="0" y="179899"/>
                  </a:lnTo>
                  <a:cubicBezTo>
                    <a:pt x="0" y="119544"/>
                    <a:pt x="48927" y="70617"/>
                    <a:pt x="109282" y="70617"/>
                  </a:cubicBezTo>
                  <a:lnTo>
                    <a:pt x="246327" y="70617"/>
                  </a:lnTo>
                  <a:lnTo>
                    <a:pt x="328153" y="0"/>
                  </a:lnTo>
                  <a:lnTo>
                    <a:pt x="409978" y="70617"/>
                  </a:lnTo>
                  <a:lnTo>
                    <a:pt x="547023" y="70617"/>
                  </a:lnTo>
                  <a:cubicBezTo>
                    <a:pt x="607378" y="70617"/>
                    <a:pt x="656305" y="119544"/>
                    <a:pt x="656305" y="179899"/>
                  </a:cubicBezTo>
                  <a:lnTo>
                    <a:pt x="656305" y="617013"/>
                  </a:lnTo>
                  <a:cubicBezTo>
                    <a:pt x="656305" y="677368"/>
                    <a:pt x="607378" y="726295"/>
                    <a:pt x="547023" y="726295"/>
                  </a:cubicBezTo>
                  <a:lnTo>
                    <a:pt x="109282" y="726295"/>
                  </a:lnTo>
                  <a:cubicBezTo>
                    <a:pt x="48927" y="726295"/>
                    <a:pt x="0" y="677368"/>
                    <a:pt x="0" y="617013"/>
                  </a:cubicBez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CFFF6DF-C009-C742-C864-53346A68BD2E}"/>
                </a:ext>
              </a:extLst>
            </p:cNvPr>
            <p:cNvGrpSpPr/>
            <p:nvPr/>
          </p:nvGrpSpPr>
          <p:grpSpPr>
            <a:xfrm>
              <a:off x="3188654" y="4758164"/>
              <a:ext cx="377824" cy="377824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22" name="AutoShape 123">
                <a:extLst>
                  <a:ext uri="{FF2B5EF4-FFF2-40B4-BE49-F238E27FC236}">
                    <a16:creationId xmlns:a16="http://schemas.microsoft.com/office/drawing/2014/main" id="{9524248D-7390-F76F-A026-EDFE36667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3" name="AutoShape 124">
                <a:extLst>
                  <a:ext uri="{FF2B5EF4-FFF2-40B4-BE49-F238E27FC236}">
                    <a16:creationId xmlns:a16="http://schemas.microsoft.com/office/drawing/2014/main" id="{1AE15CBC-C313-1697-179A-800E7E0D0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125">
                <a:extLst>
                  <a:ext uri="{FF2B5EF4-FFF2-40B4-BE49-F238E27FC236}">
                    <a16:creationId xmlns:a16="http://schemas.microsoft.com/office/drawing/2014/main" id="{8280AE83-E2F9-0436-D125-7B635B39C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70" name="Rectangle: Rounded Corners 169">
            <a:extLst>
              <a:ext uri="{FF2B5EF4-FFF2-40B4-BE49-F238E27FC236}">
                <a16:creationId xmlns:a16="http://schemas.microsoft.com/office/drawing/2014/main" id="{2B63E037-E287-DB34-7684-02402E94795C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F57EC745-796E-27D0-B757-F67E9E6536C7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EBD34AE2-38F2-592C-0C28-29EDE0E4D7B6}"/>
              </a:ext>
            </a:extLst>
          </p:cNvPr>
          <p:cNvSpPr txBox="1"/>
          <p:nvPr/>
        </p:nvSpPr>
        <p:spPr>
          <a:xfrm>
            <a:off x="791927" y="2505776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AB392397-1C54-E9DB-8079-6BE24175FDF5}"/>
              </a:ext>
            </a:extLst>
          </p:cNvPr>
          <p:cNvSpPr txBox="1"/>
          <p:nvPr/>
        </p:nvSpPr>
        <p:spPr>
          <a:xfrm>
            <a:off x="791927" y="4356753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287E47DF-815C-AE00-7F53-8922A87F710D}"/>
              </a:ext>
            </a:extLst>
          </p:cNvPr>
          <p:cNvSpPr txBox="1"/>
          <p:nvPr/>
        </p:nvSpPr>
        <p:spPr>
          <a:xfrm>
            <a:off x="9084099" y="2419058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7A78332F-CCE1-497B-9323-F64A741426D3}"/>
              </a:ext>
            </a:extLst>
          </p:cNvPr>
          <p:cNvSpPr txBox="1"/>
          <p:nvPr/>
        </p:nvSpPr>
        <p:spPr>
          <a:xfrm>
            <a:off x="9084099" y="4270035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7D9F503-DADF-4358-63A2-C6273D1927F4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06545F6-9B6A-20A3-89A3-B676D2D855FA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1A88B34B-448C-857D-E893-DF07C794920D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7F031805-C962-D3DF-9738-28E0CFD12763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6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/>
      <p:bldP spid="173" grpId="0"/>
      <p:bldP spid="174" grpId="0"/>
      <p:bldP spid="1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45B55-81C6-3DDE-88E1-3802A86A73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307A9-B378-FAAB-40CE-E05FACD2FB4B}"/>
              </a:ext>
            </a:extLst>
          </p:cNvPr>
          <p:cNvSpPr txBox="1"/>
          <p:nvPr/>
        </p:nvSpPr>
        <p:spPr>
          <a:xfrm>
            <a:off x="680358" y="2013991"/>
            <a:ext cx="10582800" cy="1846659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0DC9FA-629C-13F0-35EE-07998DEE6C8E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A426D0-5CC8-7B74-0050-D594795DE77C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68D02C-FFC5-CBB3-9D0F-1073511C186C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38754A6-F356-F5A2-8A89-583760F90CC7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EDCDF6C2-D76A-F9C7-D18C-5DE649B68D9B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B9922F9E-ABC3-10C2-E2DC-BA34DD8F2E66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7E812C-F038-C16B-2EB0-DBEE39EC0CC1}"/>
              </a:ext>
            </a:extLst>
          </p:cNvPr>
          <p:cNvSpPr txBox="1"/>
          <p:nvPr/>
        </p:nvSpPr>
        <p:spPr>
          <a:xfrm>
            <a:off x="680358" y="4074691"/>
            <a:ext cx="10582800" cy="1846659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46663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0D420B-DF8A-AE5A-A9BF-1BD80D5CA2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87038E1-EB40-4BCE-596E-00E3DFFEB5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0" r="9340"/>
          <a:stretch>
            <a:fillRect/>
          </a:stretch>
        </p:blipFill>
        <p:spPr>
          <a:xfrm>
            <a:off x="324216" y="1812174"/>
            <a:ext cx="5354448" cy="4388315"/>
          </a:xfr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9E7703B-3EF2-F789-D50F-3363FE7F936A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804F7-724B-821E-5BF2-1D77B9E31C13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D108433-7536-F3A9-692E-4AE4246E0EEC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54B7B68-5947-2E83-3BA9-BAB29A6EC8C1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FC3F748D-E337-FC77-23FA-239F8A5E58B6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81EBE258-5EF2-6508-4508-1876806AC212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F8C03E9-911B-9C95-DB77-4010ABD5767F}"/>
              </a:ext>
            </a:extLst>
          </p:cNvPr>
          <p:cNvSpPr/>
          <p:nvPr/>
        </p:nvSpPr>
        <p:spPr>
          <a:xfrm>
            <a:off x="6310808" y="2101178"/>
            <a:ext cx="5462311" cy="40406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951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E7EF0C-E3FC-A699-80D7-45495CD7FC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C4EDAC-D250-3CC4-16AA-CBF058FA1067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688144-91CB-92F7-4598-1344B6E622DD}"/>
              </a:ext>
            </a:extLst>
          </p:cNvPr>
          <p:cNvGrpSpPr/>
          <p:nvPr/>
        </p:nvGrpSpPr>
        <p:grpSpPr>
          <a:xfrm>
            <a:off x="4047647" y="1962297"/>
            <a:ext cx="4096706" cy="3655144"/>
            <a:chOff x="1055688" y="1898277"/>
            <a:chExt cx="4096706" cy="365514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13020F6-2067-7DD1-4B13-5E1AA22DBE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619545" y="2119122"/>
              <a:ext cx="968991" cy="968114"/>
              <a:chOff x="4" y="-1"/>
              <a:chExt cx="3313" cy="3310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570B93D6-3409-E05C-2AB5-65787F7919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" y="-1"/>
                <a:ext cx="3313" cy="3310"/>
              </a:xfrm>
              <a:custGeom>
                <a:avLst/>
                <a:gdLst>
                  <a:gd name="T0" fmla="*/ 1268 w 1399"/>
                  <a:gd name="T1" fmla="*/ 699 h 1398"/>
                  <a:gd name="T2" fmla="*/ 1399 w 1399"/>
                  <a:gd name="T3" fmla="*/ 512 h 1398"/>
                  <a:gd name="T4" fmla="*/ 1326 w 1399"/>
                  <a:gd name="T5" fmla="*/ 336 h 1398"/>
                  <a:gd name="T6" fmla="*/ 1101 w 1399"/>
                  <a:gd name="T7" fmla="*/ 297 h 1398"/>
                  <a:gd name="T8" fmla="*/ 1062 w 1399"/>
                  <a:gd name="T9" fmla="*/ 73 h 1398"/>
                  <a:gd name="T10" fmla="*/ 886 w 1399"/>
                  <a:gd name="T11" fmla="*/ 0 h 1398"/>
                  <a:gd name="T12" fmla="*/ 700 w 1399"/>
                  <a:gd name="T13" fmla="*/ 131 h 1398"/>
                  <a:gd name="T14" fmla="*/ 513 w 1399"/>
                  <a:gd name="T15" fmla="*/ 0 h 1398"/>
                  <a:gd name="T16" fmla="*/ 337 w 1399"/>
                  <a:gd name="T17" fmla="*/ 73 h 1398"/>
                  <a:gd name="T18" fmla="*/ 298 w 1399"/>
                  <a:gd name="T19" fmla="*/ 297 h 1398"/>
                  <a:gd name="T20" fmla="*/ 73 w 1399"/>
                  <a:gd name="T21" fmla="*/ 336 h 1398"/>
                  <a:gd name="T22" fmla="*/ 0 w 1399"/>
                  <a:gd name="T23" fmla="*/ 512 h 1398"/>
                  <a:gd name="T24" fmla="*/ 131 w 1399"/>
                  <a:gd name="T25" fmla="*/ 699 h 1398"/>
                  <a:gd name="T26" fmla="*/ 0 w 1399"/>
                  <a:gd name="T27" fmla="*/ 885 h 1398"/>
                  <a:gd name="T28" fmla="*/ 73 w 1399"/>
                  <a:gd name="T29" fmla="*/ 1061 h 1398"/>
                  <a:gd name="T30" fmla="*/ 298 w 1399"/>
                  <a:gd name="T31" fmla="*/ 1101 h 1398"/>
                  <a:gd name="T32" fmla="*/ 337 w 1399"/>
                  <a:gd name="T33" fmla="*/ 1325 h 1398"/>
                  <a:gd name="T34" fmla="*/ 513 w 1399"/>
                  <a:gd name="T35" fmla="*/ 1398 h 1398"/>
                  <a:gd name="T36" fmla="*/ 700 w 1399"/>
                  <a:gd name="T37" fmla="*/ 1267 h 1398"/>
                  <a:gd name="T38" fmla="*/ 886 w 1399"/>
                  <a:gd name="T39" fmla="*/ 1398 h 1398"/>
                  <a:gd name="T40" fmla="*/ 1062 w 1399"/>
                  <a:gd name="T41" fmla="*/ 1325 h 1398"/>
                  <a:gd name="T42" fmla="*/ 1101 w 1399"/>
                  <a:gd name="T43" fmla="*/ 1101 h 1398"/>
                  <a:gd name="T44" fmla="*/ 1326 w 1399"/>
                  <a:gd name="T45" fmla="*/ 1061 h 1398"/>
                  <a:gd name="T46" fmla="*/ 1399 w 1399"/>
                  <a:gd name="T47" fmla="*/ 885 h 1398"/>
                  <a:gd name="T48" fmla="*/ 1268 w 1399"/>
                  <a:gd name="T49" fmla="*/ 699 h 1398"/>
                  <a:gd name="T50" fmla="*/ 700 w 1399"/>
                  <a:gd name="T51" fmla="*/ 1020 h 1398"/>
                  <a:gd name="T52" fmla="*/ 379 w 1399"/>
                  <a:gd name="T53" fmla="*/ 699 h 1398"/>
                  <a:gd name="T54" fmla="*/ 700 w 1399"/>
                  <a:gd name="T55" fmla="*/ 378 h 1398"/>
                  <a:gd name="T56" fmla="*/ 1020 w 1399"/>
                  <a:gd name="T57" fmla="*/ 699 h 1398"/>
                  <a:gd name="T58" fmla="*/ 700 w 1399"/>
                  <a:gd name="T59" fmla="*/ 102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99" h="1398">
                    <a:moveTo>
                      <a:pt x="1268" y="699"/>
                    </a:moveTo>
                    <a:cubicBezTo>
                      <a:pt x="1268" y="613"/>
                      <a:pt x="1322" y="540"/>
                      <a:pt x="1399" y="512"/>
                    </a:cubicBezTo>
                    <a:cubicBezTo>
                      <a:pt x="1382" y="450"/>
                      <a:pt x="1357" y="391"/>
                      <a:pt x="1326" y="336"/>
                    </a:cubicBezTo>
                    <a:cubicBezTo>
                      <a:pt x="1252" y="371"/>
                      <a:pt x="1162" y="358"/>
                      <a:pt x="1101" y="297"/>
                    </a:cubicBezTo>
                    <a:cubicBezTo>
                      <a:pt x="1041" y="236"/>
                      <a:pt x="1028" y="146"/>
                      <a:pt x="1062" y="73"/>
                    </a:cubicBezTo>
                    <a:cubicBezTo>
                      <a:pt x="1008" y="41"/>
                      <a:pt x="948" y="16"/>
                      <a:pt x="886" y="0"/>
                    </a:cubicBezTo>
                    <a:cubicBezTo>
                      <a:pt x="858" y="76"/>
                      <a:pt x="785" y="131"/>
                      <a:pt x="700" y="131"/>
                    </a:cubicBezTo>
                    <a:cubicBezTo>
                      <a:pt x="614" y="131"/>
                      <a:pt x="541" y="76"/>
                      <a:pt x="513" y="0"/>
                    </a:cubicBezTo>
                    <a:cubicBezTo>
                      <a:pt x="451" y="16"/>
                      <a:pt x="392" y="41"/>
                      <a:pt x="337" y="73"/>
                    </a:cubicBezTo>
                    <a:cubicBezTo>
                      <a:pt x="371" y="146"/>
                      <a:pt x="358" y="236"/>
                      <a:pt x="298" y="297"/>
                    </a:cubicBezTo>
                    <a:cubicBezTo>
                      <a:pt x="237" y="358"/>
                      <a:pt x="147" y="371"/>
                      <a:pt x="73" y="336"/>
                    </a:cubicBezTo>
                    <a:cubicBezTo>
                      <a:pt x="42" y="391"/>
                      <a:pt x="17" y="450"/>
                      <a:pt x="0" y="512"/>
                    </a:cubicBezTo>
                    <a:cubicBezTo>
                      <a:pt x="77" y="540"/>
                      <a:pt x="131" y="613"/>
                      <a:pt x="131" y="699"/>
                    </a:cubicBezTo>
                    <a:cubicBezTo>
                      <a:pt x="131" y="785"/>
                      <a:pt x="77" y="858"/>
                      <a:pt x="0" y="885"/>
                    </a:cubicBezTo>
                    <a:cubicBezTo>
                      <a:pt x="17" y="948"/>
                      <a:pt x="42" y="1007"/>
                      <a:pt x="73" y="1061"/>
                    </a:cubicBezTo>
                    <a:cubicBezTo>
                      <a:pt x="147" y="1027"/>
                      <a:pt x="237" y="1040"/>
                      <a:pt x="298" y="1101"/>
                    </a:cubicBezTo>
                    <a:cubicBezTo>
                      <a:pt x="358" y="1161"/>
                      <a:pt x="371" y="1252"/>
                      <a:pt x="337" y="1325"/>
                    </a:cubicBezTo>
                    <a:cubicBezTo>
                      <a:pt x="392" y="1357"/>
                      <a:pt x="451" y="1381"/>
                      <a:pt x="513" y="1398"/>
                    </a:cubicBezTo>
                    <a:cubicBezTo>
                      <a:pt x="541" y="1322"/>
                      <a:pt x="614" y="1267"/>
                      <a:pt x="700" y="1267"/>
                    </a:cubicBezTo>
                    <a:cubicBezTo>
                      <a:pt x="785" y="1267"/>
                      <a:pt x="858" y="1322"/>
                      <a:pt x="886" y="1398"/>
                    </a:cubicBezTo>
                    <a:cubicBezTo>
                      <a:pt x="948" y="1381"/>
                      <a:pt x="1008" y="1357"/>
                      <a:pt x="1062" y="1325"/>
                    </a:cubicBezTo>
                    <a:cubicBezTo>
                      <a:pt x="1028" y="1252"/>
                      <a:pt x="1041" y="1161"/>
                      <a:pt x="1101" y="1101"/>
                    </a:cubicBezTo>
                    <a:cubicBezTo>
                      <a:pt x="1162" y="1040"/>
                      <a:pt x="1252" y="1027"/>
                      <a:pt x="1326" y="1061"/>
                    </a:cubicBezTo>
                    <a:cubicBezTo>
                      <a:pt x="1357" y="1007"/>
                      <a:pt x="1382" y="948"/>
                      <a:pt x="1399" y="885"/>
                    </a:cubicBezTo>
                    <a:cubicBezTo>
                      <a:pt x="1322" y="858"/>
                      <a:pt x="1268" y="785"/>
                      <a:pt x="1268" y="699"/>
                    </a:cubicBezTo>
                    <a:close/>
                    <a:moveTo>
                      <a:pt x="700" y="1020"/>
                    </a:moveTo>
                    <a:cubicBezTo>
                      <a:pt x="522" y="1020"/>
                      <a:pt x="379" y="876"/>
                      <a:pt x="379" y="699"/>
                    </a:cubicBezTo>
                    <a:cubicBezTo>
                      <a:pt x="379" y="522"/>
                      <a:pt x="522" y="378"/>
                      <a:pt x="700" y="378"/>
                    </a:cubicBezTo>
                    <a:cubicBezTo>
                      <a:pt x="877" y="378"/>
                      <a:pt x="1020" y="522"/>
                      <a:pt x="1020" y="699"/>
                    </a:cubicBezTo>
                    <a:cubicBezTo>
                      <a:pt x="1020" y="876"/>
                      <a:pt x="877" y="1020"/>
                      <a:pt x="700" y="102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1EBF0701-0A07-B4D3-53BF-9E47F8D847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5" y="830"/>
                <a:ext cx="1651" cy="1648"/>
              </a:xfrm>
              <a:custGeom>
                <a:avLst/>
                <a:gdLst>
                  <a:gd name="T0" fmla="*/ 349 w 697"/>
                  <a:gd name="T1" fmla="*/ 0 h 696"/>
                  <a:gd name="T2" fmla="*/ 0 w 697"/>
                  <a:gd name="T3" fmla="*/ 348 h 696"/>
                  <a:gd name="T4" fmla="*/ 349 w 697"/>
                  <a:gd name="T5" fmla="*/ 696 h 696"/>
                  <a:gd name="T6" fmla="*/ 697 w 697"/>
                  <a:gd name="T7" fmla="*/ 348 h 696"/>
                  <a:gd name="T8" fmla="*/ 349 w 697"/>
                  <a:gd name="T9" fmla="*/ 0 h 696"/>
                  <a:gd name="T10" fmla="*/ 349 w 697"/>
                  <a:gd name="T11" fmla="*/ 560 h 696"/>
                  <a:gd name="T12" fmla="*/ 137 w 697"/>
                  <a:gd name="T13" fmla="*/ 348 h 696"/>
                  <a:gd name="T14" fmla="*/ 349 w 697"/>
                  <a:gd name="T15" fmla="*/ 136 h 696"/>
                  <a:gd name="T16" fmla="*/ 560 w 697"/>
                  <a:gd name="T17" fmla="*/ 348 h 696"/>
                  <a:gd name="T18" fmla="*/ 349 w 697"/>
                  <a:gd name="T19" fmla="*/ 56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7" h="696">
                    <a:moveTo>
                      <a:pt x="349" y="0"/>
                    </a:moveTo>
                    <a:cubicBezTo>
                      <a:pt x="156" y="0"/>
                      <a:pt x="0" y="156"/>
                      <a:pt x="0" y="348"/>
                    </a:cubicBezTo>
                    <a:cubicBezTo>
                      <a:pt x="0" y="540"/>
                      <a:pt x="156" y="696"/>
                      <a:pt x="349" y="696"/>
                    </a:cubicBezTo>
                    <a:cubicBezTo>
                      <a:pt x="541" y="696"/>
                      <a:pt x="697" y="540"/>
                      <a:pt x="697" y="348"/>
                    </a:cubicBezTo>
                    <a:cubicBezTo>
                      <a:pt x="697" y="156"/>
                      <a:pt x="541" y="0"/>
                      <a:pt x="349" y="0"/>
                    </a:cubicBezTo>
                    <a:close/>
                    <a:moveTo>
                      <a:pt x="349" y="560"/>
                    </a:moveTo>
                    <a:cubicBezTo>
                      <a:pt x="232" y="560"/>
                      <a:pt x="137" y="465"/>
                      <a:pt x="137" y="348"/>
                    </a:cubicBezTo>
                    <a:cubicBezTo>
                      <a:pt x="137" y="231"/>
                      <a:pt x="232" y="136"/>
                      <a:pt x="349" y="136"/>
                    </a:cubicBezTo>
                    <a:cubicBezTo>
                      <a:pt x="465" y="136"/>
                      <a:pt x="560" y="231"/>
                      <a:pt x="560" y="348"/>
                    </a:cubicBezTo>
                    <a:cubicBezTo>
                      <a:pt x="560" y="465"/>
                      <a:pt x="465" y="560"/>
                      <a:pt x="349" y="56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384826C4-5E56-1491-C00D-101B56448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88" y="3576498"/>
              <a:ext cx="2050517" cy="1976923"/>
            </a:xfrm>
            <a:custGeom>
              <a:avLst/>
              <a:gdLst>
                <a:gd name="T0" fmla="*/ 359 w 600"/>
                <a:gd name="T1" fmla="*/ 0 h 578"/>
                <a:gd name="T2" fmla="*/ 238 w 600"/>
                <a:gd name="T3" fmla="*/ 128 h 578"/>
                <a:gd name="T4" fmla="*/ 127 w 600"/>
                <a:gd name="T5" fmla="*/ 192 h 578"/>
                <a:gd name="T6" fmla="*/ 53 w 600"/>
                <a:gd name="T7" fmla="*/ 456 h 578"/>
                <a:gd name="T8" fmla="*/ 319 w 600"/>
                <a:gd name="T9" fmla="*/ 524 h 578"/>
                <a:gd name="T10" fmla="*/ 430 w 600"/>
                <a:gd name="T11" fmla="*/ 460 h 578"/>
                <a:gd name="T12" fmla="*/ 600 w 600"/>
                <a:gd name="T13" fmla="*/ 419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0" h="578">
                  <a:moveTo>
                    <a:pt x="359" y="0"/>
                  </a:moveTo>
                  <a:cubicBezTo>
                    <a:pt x="328" y="54"/>
                    <a:pt x="285" y="101"/>
                    <a:pt x="238" y="128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34" y="246"/>
                    <a:pt x="0" y="365"/>
                    <a:pt x="53" y="456"/>
                  </a:cubicBezTo>
                  <a:cubicBezTo>
                    <a:pt x="105" y="547"/>
                    <a:pt x="225" y="578"/>
                    <a:pt x="319" y="524"/>
                  </a:cubicBezTo>
                  <a:cubicBezTo>
                    <a:pt x="430" y="460"/>
                    <a:pt x="430" y="460"/>
                    <a:pt x="430" y="460"/>
                  </a:cubicBezTo>
                  <a:cubicBezTo>
                    <a:pt x="476" y="433"/>
                    <a:pt x="538" y="419"/>
                    <a:pt x="600" y="419"/>
                  </a:cubicBezTo>
                </a:path>
              </a:pathLst>
            </a:custGeom>
            <a:solidFill>
              <a:srgbClr val="FFFFFF"/>
            </a:solidFill>
            <a:ln w="63500" cap="flat">
              <a:solidFill>
                <a:srgbClr val="FBBF0F"/>
              </a:solidFill>
              <a:prstDash val="solid"/>
              <a:miter lim="800000"/>
              <a:headEnd type="triangle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6A6BEA18-A00F-447E-2FC5-C70D7C1ED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205" y="3576498"/>
              <a:ext cx="2046189" cy="1976923"/>
            </a:xfrm>
            <a:custGeom>
              <a:avLst/>
              <a:gdLst>
                <a:gd name="T0" fmla="*/ 0 w 599"/>
                <a:gd name="T1" fmla="*/ 419 h 578"/>
                <a:gd name="T2" fmla="*/ 170 w 599"/>
                <a:gd name="T3" fmla="*/ 460 h 578"/>
                <a:gd name="T4" fmla="*/ 281 w 599"/>
                <a:gd name="T5" fmla="*/ 524 h 578"/>
                <a:gd name="T6" fmla="*/ 546 w 599"/>
                <a:gd name="T7" fmla="*/ 456 h 578"/>
                <a:gd name="T8" fmla="*/ 472 w 599"/>
                <a:gd name="T9" fmla="*/ 192 h 578"/>
                <a:gd name="T10" fmla="*/ 361 w 599"/>
                <a:gd name="T11" fmla="*/ 128 h 578"/>
                <a:gd name="T12" fmla="*/ 240 w 599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9" h="578">
                  <a:moveTo>
                    <a:pt x="0" y="419"/>
                  </a:moveTo>
                  <a:cubicBezTo>
                    <a:pt x="61" y="419"/>
                    <a:pt x="123" y="433"/>
                    <a:pt x="170" y="460"/>
                  </a:cubicBezTo>
                  <a:cubicBezTo>
                    <a:pt x="281" y="524"/>
                    <a:pt x="281" y="524"/>
                    <a:pt x="281" y="524"/>
                  </a:cubicBezTo>
                  <a:cubicBezTo>
                    <a:pt x="374" y="578"/>
                    <a:pt x="494" y="547"/>
                    <a:pt x="546" y="456"/>
                  </a:cubicBezTo>
                  <a:cubicBezTo>
                    <a:pt x="599" y="365"/>
                    <a:pt x="566" y="246"/>
                    <a:pt x="472" y="192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14" y="101"/>
                    <a:pt x="271" y="54"/>
                    <a:pt x="240" y="0"/>
                  </a:cubicBezTo>
                </a:path>
              </a:pathLst>
            </a:custGeom>
            <a:solidFill>
              <a:srgbClr val="FFFFFF"/>
            </a:solidFill>
            <a:ln w="63500" cap="flat">
              <a:solidFill>
                <a:srgbClr val="FBBF0F"/>
              </a:solidFill>
              <a:prstDash val="solid"/>
              <a:miter lim="800000"/>
              <a:headEnd type="triangle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8AF0871-5098-7C5E-66E1-E002A9661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246" y="1898277"/>
              <a:ext cx="1643589" cy="1678221"/>
            </a:xfrm>
            <a:custGeom>
              <a:avLst/>
              <a:gdLst>
                <a:gd name="T0" fmla="*/ 481 w 481"/>
                <a:gd name="T1" fmla="*/ 491 h 491"/>
                <a:gd name="T2" fmla="*/ 432 w 481"/>
                <a:gd name="T3" fmla="*/ 325 h 491"/>
                <a:gd name="T4" fmla="*/ 432 w 481"/>
                <a:gd name="T5" fmla="*/ 196 h 491"/>
                <a:gd name="T6" fmla="*/ 241 w 481"/>
                <a:gd name="T7" fmla="*/ 0 h 491"/>
                <a:gd name="T8" fmla="*/ 49 w 481"/>
                <a:gd name="T9" fmla="*/ 196 h 491"/>
                <a:gd name="T10" fmla="*/ 49 w 481"/>
                <a:gd name="T11" fmla="*/ 325 h 491"/>
                <a:gd name="T12" fmla="*/ 0 w 481"/>
                <a:gd name="T13" fmla="*/ 491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491">
                  <a:moveTo>
                    <a:pt x="481" y="491"/>
                  </a:moveTo>
                  <a:cubicBezTo>
                    <a:pt x="451" y="438"/>
                    <a:pt x="432" y="378"/>
                    <a:pt x="432" y="325"/>
                  </a:cubicBezTo>
                  <a:cubicBezTo>
                    <a:pt x="432" y="196"/>
                    <a:pt x="432" y="196"/>
                    <a:pt x="432" y="196"/>
                  </a:cubicBezTo>
                  <a:cubicBezTo>
                    <a:pt x="432" y="88"/>
                    <a:pt x="346" y="0"/>
                    <a:pt x="241" y="0"/>
                  </a:cubicBezTo>
                  <a:cubicBezTo>
                    <a:pt x="135" y="0"/>
                    <a:pt x="49" y="88"/>
                    <a:pt x="49" y="196"/>
                  </a:cubicBezTo>
                  <a:cubicBezTo>
                    <a:pt x="49" y="325"/>
                    <a:pt x="49" y="325"/>
                    <a:pt x="49" y="325"/>
                  </a:cubicBezTo>
                  <a:cubicBezTo>
                    <a:pt x="49" y="378"/>
                    <a:pt x="30" y="438"/>
                    <a:pt x="0" y="491"/>
                  </a:cubicBezTo>
                </a:path>
              </a:pathLst>
            </a:custGeom>
            <a:noFill/>
            <a:ln w="63500" cap="flat">
              <a:solidFill>
                <a:srgbClr val="FBBF0F"/>
              </a:solidFill>
              <a:prstDash val="solid"/>
              <a:miter lim="800000"/>
              <a:headEnd type="triangle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C99909E-4EBF-3A9F-59AA-AB86903CAF6C}"/>
                </a:ext>
              </a:extLst>
            </p:cNvPr>
            <p:cNvGrpSpPr/>
            <p:nvPr/>
          </p:nvGrpSpPr>
          <p:grpSpPr>
            <a:xfrm>
              <a:off x="2332286" y="3287653"/>
              <a:ext cx="1543509" cy="1542832"/>
              <a:chOff x="5249629" y="4024711"/>
              <a:chExt cx="1692743" cy="1692000"/>
            </a:xfrm>
          </p:grpSpPr>
          <p:grpSp>
            <p:nvGrpSpPr>
              <p:cNvPr id="17" name="Group 4">
                <a:extLst>
                  <a:ext uri="{FF2B5EF4-FFF2-40B4-BE49-F238E27FC236}">
                    <a16:creationId xmlns:a16="http://schemas.microsoft.com/office/drawing/2014/main" id="{722BB8E1-A127-A826-FC1A-04D3EE4B3A7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249629" y="4024711"/>
                <a:ext cx="1692743" cy="1692000"/>
                <a:chOff x="3" y="-1"/>
                <a:chExt cx="2280" cy="2279"/>
              </a:xfrm>
              <a:solidFill>
                <a:schemeClr val="bg1">
                  <a:lumMod val="65000"/>
                  <a:alpha val="50000"/>
                </a:schemeClr>
              </a:solidFill>
            </p:grpSpPr>
            <p:sp>
              <p:nvSpPr>
                <p:cNvPr id="19" name="Freeform 5">
                  <a:extLst>
                    <a:ext uri="{FF2B5EF4-FFF2-40B4-BE49-F238E27FC236}">
                      <a16:creationId xmlns:a16="http://schemas.microsoft.com/office/drawing/2014/main" id="{FF9026C2-27A0-4B49-C6AC-21F7B84FAC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0" y="-1"/>
                  <a:ext cx="1133" cy="1149"/>
                </a:xfrm>
                <a:custGeom>
                  <a:avLst/>
                  <a:gdLst>
                    <a:gd name="T0" fmla="*/ 444 w 478"/>
                    <a:gd name="T1" fmla="*/ 485 h 485"/>
                    <a:gd name="T2" fmla="*/ 452 w 478"/>
                    <a:gd name="T3" fmla="*/ 480 h 485"/>
                    <a:gd name="T4" fmla="*/ 468 w 478"/>
                    <a:gd name="T5" fmla="*/ 469 h 485"/>
                    <a:gd name="T6" fmla="*/ 478 w 478"/>
                    <a:gd name="T7" fmla="*/ 461 h 485"/>
                    <a:gd name="T8" fmla="*/ 337 w 478"/>
                    <a:gd name="T9" fmla="*/ 140 h 485"/>
                    <a:gd name="T10" fmla="*/ 2 w 478"/>
                    <a:gd name="T11" fmla="*/ 0 h 485"/>
                    <a:gd name="T12" fmla="*/ 9 w 478"/>
                    <a:gd name="T13" fmla="*/ 10 h 485"/>
                    <a:gd name="T14" fmla="*/ 20 w 478"/>
                    <a:gd name="T15" fmla="*/ 27 h 485"/>
                    <a:gd name="T16" fmla="*/ 25 w 478"/>
                    <a:gd name="T17" fmla="*/ 34 h 485"/>
                    <a:gd name="T18" fmla="*/ 20 w 478"/>
                    <a:gd name="T19" fmla="*/ 41 h 485"/>
                    <a:gd name="T20" fmla="*/ 8 w 478"/>
                    <a:gd name="T21" fmla="*/ 57 h 485"/>
                    <a:gd name="T22" fmla="*/ 0 w 478"/>
                    <a:gd name="T23" fmla="*/ 69 h 485"/>
                    <a:gd name="T24" fmla="*/ 295 w 478"/>
                    <a:gd name="T25" fmla="*/ 191 h 485"/>
                    <a:gd name="T26" fmla="*/ 416 w 478"/>
                    <a:gd name="T27" fmla="*/ 467 h 485"/>
                    <a:gd name="T28" fmla="*/ 421 w 478"/>
                    <a:gd name="T29" fmla="*/ 470 h 485"/>
                    <a:gd name="T30" fmla="*/ 437 w 478"/>
                    <a:gd name="T31" fmla="*/ 480 h 485"/>
                    <a:gd name="T32" fmla="*/ 444 w 478"/>
                    <a:gd name="T33" fmla="*/ 485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8" h="485">
                      <a:moveTo>
                        <a:pt x="444" y="485"/>
                      </a:moveTo>
                      <a:cubicBezTo>
                        <a:pt x="444" y="485"/>
                        <a:pt x="447" y="483"/>
                        <a:pt x="452" y="480"/>
                      </a:cubicBezTo>
                      <a:cubicBezTo>
                        <a:pt x="456" y="477"/>
                        <a:pt x="462" y="473"/>
                        <a:pt x="468" y="469"/>
                      </a:cubicBezTo>
                      <a:cubicBezTo>
                        <a:pt x="471" y="466"/>
                        <a:pt x="475" y="463"/>
                        <a:pt x="478" y="461"/>
                      </a:cubicBezTo>
                      <a:cubicBezTo>
                        <a:pt x="473" y="344"/>
                        <a:pt x="426" y="229"/>
                        <a:pt x="337" y="140"/>
                      </a:cubicBezTo>
                      <a:cubicBezTo>
                        <a:pt x="245" y="48"/>
                        <a:pt x="123" y="1"/>
                        <a:pt x="2" y="0"/>
                      </a:cubicBezTo>
                      <a:cubicBezTo>
                        <a:pt x="4" y="3"/>
                        <a:pt x="7" y="7"/>
                        <a:pt x="9" y="10"/>
                      </a:cubicBezTo>
                      <a:cubicBezTo>
                        <a:pt x="14" y="16"/>
                        <a:pt x="17" y="22"/>
                        <a:pt x="20" y="27"/>
                      </a:cubicBezTo>
                      <a:cubicBezTo>
                        <a:pt x="23" y="31"/>
                        <a:pt x="25" y="34"/>
                        <a:pt x="25" y="34"/>
                      </a:cubicBezTo>
                      <a:cubicBezTo>
                        <a:pt x="25" y="34"/>
                        <a:pt x="23" y="37"/>
                        <a:pt x="20" y="41"/>
                      </a:cubicBezTo>
                      <a:cubicBezTo>
                        <a:pt x="16" y="45"/>
                        <a:pt x="12" y="51"/>
                        <a:pt x="8" y="57"/>
                      </a:cubicBezTo>
                      <a:cubicBezTo>
                        <a:pt x="5" y="61"/>
                        <a:pt x="2" y="66"/>
                        <a:pt x="0" y="69"/>
                      </a:cubicBezTo>
                      <a:cubicBezTo>
                        <a:pt x="107" y="69"/>
                        <a:pt x="213" y="110"/>
                        <a:pt x="295" y="191"/>
                      </a:cubicBezTo>
                      <a:cubicBezTo>
                        <a:pt x="371" y="268"/>
                        <a:pt x="412" y="367"/>
                        <a:pt x="416" y="467"/>
                      </a:cubicBezTo>
                      <a:cubicBezTo>
                        <a:pt x="418" y="468"/>
                        <a:pt x="419" y="469"/>
                        <a:pt x="421" y="470"/>
                      </a:cubicBezTo>
                      <a:cubicBezTo>
                        <a:pt x="427" y="473"/>
                        <a:pt x="433" y="477"/>
                        <a:pt x="437" y="480"/>
                      </a:cubicBezTo>
                      <a:cubicBezTo>
                        <a:pt x="441" y="483"/>
                        <a:pt x="444" y="485"/>
                        <a:pt x="444" y="4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Freeform 6">
                  <a:extLst>
                    <a:ext uri="{FF2B5EF4-FFF2-40B4-BE49-F238E27FC236}">
                      <a16:creationId xmlns:a16="http://schemas.microsoft.com/office/drawing/2014/main" id="{56DBE661-A326-A2EB-8FB4-40ABA2135B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-1"/>
                  <a:ext cx="1150" cy="1132"/>
                </a:xfrm>
                <a:custGeom>
                  <a:avLst/>
                  <a:gdLst>
                    <a:gd name="T0" fmla="*/ 34 w 485"/>
                    <a:gd name="T1" fmla="*/ 453 h 478"/>
                    <a:gd name="T2" fmla="*/ 41 w 485"/>
                    <a:gd name="T3" fmla="*/ 458 h 478"/>
                    <a:gd name="T4" fmla="*/ 57 w 485"/>
                    <a:gd name="T5" fmla="*/ 470 h 478"/>
                    <a:gd name="T6" fmla="*/ 70 w 485"/>
                    <a:gd name="T7" fmla="*/ 478 h 478"/>
                    <a:gd name="T8" fmla="*/ 191 w 485"/>
                    <a:gd name="T9" fmla="*/ 191 h 478"/>
                    <a:gd name="T10" fmla="*/ 459 w 485"/>
                    <a:gd name="T11" fmla="*/ 70 h 478"/>
                    <a:gd name="T12" fmla="*/ 468 w 485"/>
                    <a:gd name="T13" fmla="*/ 57 h 478"/>
                    <a:gd name="T14" fmla="*/ 480 w 485"/>
                    <a:gd name="T15" fmla="*/ 41 h 478"/>
                    <a:gd name="T16" fmla="*/ 485 w 485"/>
                    <a:gd name="T17" fmla="*/ 33 h 478"/>
                    <a:gd name="T18" fmla="*/ 480 w 485"/>
                    <a:gd name="T19" fmla="*/ 26 h 478"/>
                    <a:gd name="T20" fmla="*/ 469 w 485"/>
                    <a:gd name="T21" fmla="*/ 10 h 478"/>
                    <a:gd name="T22" fmla="*/ 461 w 485"/>
                    <a:gd name="T23" fmla="*/ 0 h 478"/>
                    <a:gd name="T24" fmla="*/ 141 w 485"/>
                    <a:gd name="T25" fmla="*/ 140 h 478"/>
                    <a:gd name="T26" fmla="*/ 0 w 485"/>
                    <a:gd name="T27" fmla="*/ 476 h 478"/>
                    <a:gd name="T28" fmla="*/ 10 w 485"/>
                    <a:gd name="T29" fmla="*/ 468 h 478"/>
                    <a:gd name="T30" fmla="*/ 27 w 485"/>
                    <a:gd name="T31" fmla="*/ 457 h 478"/>
                    <a:gd name="T32" fmla="*/ 34 w 485"/>
                    <a:gd name="T33" fmla="*/ 453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85" h="478">
                      <a:moveTo>
                        <a:pt x="34" y="453"/>
                      </a:moveTo>
                      <a:cubicBezTo>
                        <a:pt x="34" y="453"/>
                        <a:pt x="37" y="455"/>
                        <a:pt x="41" y="458"/>
                      </a:cubicBezTo>
                      <a:cubicBezTo>
                        <a:pt x="46" y="461"/>
                        <a:pt x="51" y="466"/>
                        <a:pt x="57" y="470"/>
                      </a:cubicBezTo>
                      <a:cubicBezTo>
                        <a:pt x="62" y="473"/>
                        <a:pt x="66" y="476"/>
                        <a:pt x="70" y="478"/>
                      </a:cubicBezTo>
                      <a:cubicBezTo>
                        <a:pt x="71" y="374"/>
                        <a:pt x="112" y="270"/>
                        <a:pt x="191" y="191"/>
                      </a:cubicBezTo>
                      <a:cubicBezTo>
                        <a:pt x="266" y="116"/>
                        <a:pt x="361" y="76"/>
                        <a:pt x="459" y="70"/>
                      </a:cubicBezTo>
                      <a:cubicBezTo>
                        <a:pt x="462" y="66"/>
                        <a:pt x="465" y="62"/>
                        <a:pt x="468" y="57"/>
                      </a:cubicBezTo>
                      <a:cubicBezTo>
                        <a:pt x="472" y="51"/>
                        <a:pt x="476" y="45"/>
                        <a:pt x="480" y="41"/>
                      </a:cubicBezTo>
                      <a:cubicBezTo>
                        <a:pt x="483" y="36"/>
                        <a:pt x="485" y="33"/>
                        <a:pt x="485" y="33"/>
                      </a:cubicBezTo>
                      <a:cubicBezTo>
                        <a:pt x="485" y="33"/>
                        <a:pt x="483" y="30"/>
                        <a:pt x="480" y="26"/>
                      </a:cubicBezTo>
                      <a:cubicBezTo>
                        <a:pt x="477" y="22"/>
                        <a:pt x="473" y="16"/>
                        <a:pt x="469" y="10"/>
                      </a:cubicBezTo>
                      <a:cubicBezTo>
                        <a:pt x="466" y="7"/>
                        <a:pt x="463" y="3"/>
                        <a:pt x="461" y="0"/>
                      </a:cubicBezTo>
                      <a:cubicBezTo>
                        <a:pt x="344" y="5"/>
                        <a:pt x="229" y="52"/>
                        <a:pt x="141" y="140"/>
                      </a:cubicBezTo>
                      <a:cubicBezTo>
                        <a:pt x="48" y="233"/>
                        <a:pt x="1" y="354"/>
                        <a:pt x="0" y="476"/>
                      </a:cubicBezTo>
                      <a:cubicBezTo>
                        <a:pt x="3" y="473"/>
                        <a:pt x="7" y="471"/>
                        <a:pt x="10" y="468"/>
                      </a:cubicBezTo>
                      <a:cubicBezTo>
                        <a:pt x="16" y="464"/>
                        <a:pt x="22" y="460"/>
                        <a:pt x="27" y="457"/>
                      </a:cubicBezTo>
                      <a:cubicBezTo>
                        <a:pt x="31" y="455"/>
                        <a:pt x="34" y="453"/>
                        <a:pt x="34" y="4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7">
                  <a:extLst>
                    <a:ext uri="{FF2B5EF4-FFF2-40B4-BE49-F238E27FC236}">
                      <a16:creationId xmlns:a16="http://schemas.microsoft.com/office/drawing/2014/main" id="{302F451E-C1C7-0099-7537-D3075EF863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1" y="1150"/>
                  <a:ext cx="1152" cy="1128"/>
                </a:xfrm>
                <a:custGeom>
                  <a:avLst/>
                  <a:gdLst>
                    <a:gd name="T0" fmla="*/ 486 w 486"/>
                    <a:gd name="T1" fmla="*/ 0 h 476"/>
                    <a:gd name="T2" fmla="*/ 476 w 486"/>
                    <a:gd name="T3" fmla="*/ 7 h 476"/>
                    <a:gd name="T4" fmla="*/ 459 w 486"/>
                    <a:gd name="T5" fmla="*/ 18 h 476"/>
                    <a:gd name="T6" fmla="*/ 451 w 486"/>
                    <a:gd name="T7" fmla="*/ 23 h 476"/>
                    <a:gd name="T8" fmla="*/ 445 w 486"/>
                    <a:gd name="T9" fmla="*/ 17 h 476"/>
                    <a:gd name="T10" fmla="*/ 429 w 486"/>
                    <a:gd name="T11" fmla="*/ 6 h 476"/>
                    <a:gd name="T12" fmla="*/ 424 w 486"/>
                    <a:gd name="T13" fmla="*/ 3 h 476"/>
                    <a:gd name="T14" fmla="*/ 303 w 486"/>
                    <a:gd name="T15" fmla="*/ 293 h 476"/>
                    <a:gd name="T16" fmla="*/ 21 w 486"/>
                    <a:gd name="T17" fmla="*/ 414 h 476"/>
                    <a:gd name="T18" fmla="*/ 18 w 486"/>
                    <a:gd name="T19" fmla="*/ 419 h 476"/>
                    <a:gd name="T20" fmla="*/ 6 w 486"/>
                    <a:gd name="T21" fmla="*/ 435 h 476"/>
                    <a:gd name="T22" fmla="*/ 0 w 486"/>
                    <a:gd name="T23" fmla="*/ 442 h 476"/>
                    <a:gd name="T24" fmla="*/ 6 w 486"/>
                    <a:gd name="T25" fmla="*/ 450 h 476"/>
                    <a:gd name="T26" fmla="*/ 17 w 486"/>
                    <a:gd name="T27" fmla="*/ 465 h 476"/>
                    <a:gd name="T28" fmla="*/ 25 w 486"/>
                    <a:gd name="T29" fmla="*/ 476 h 476"/>
                    <a:gd name="T30" fmla="*/ 345 w 486"/>
                    <a:gd name="T31" fmla="*/ 335 h 476"/>
                    <a:gd name="T32" fmla="*/ 486 w 486"/>
                    <a:gd name="T33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86" h="476">
                      <a:moveTo>
                        <a:pt x="486" y="0"/>
                      </a:moveTo>
                      <a:cubicBezTo>
                        <a:pt x="483" y="2"/>
                        <a:pt x="479" y="5"/>
                        <a:pt x="476" y="7"/>
                      </a:cubicBezTo>
                      <a:cubicBezTo>
                        <a:pt x="470" y="11"/>
                        <a:pt x="464" y="15"/>
                        <a:pt x="459" y="18"/>
                      </a:cubicBezTo>
                      <a:cubicBezTo>
                        <a:pt x="455" y="21"/>
                        <a:pt x="451" y="23"/>
                        <a:pt x="451" y="23"/>
                      </a:cubicBezTo>
                      <a:cubicBezTo>
                        <a:pt x="451" y="23"/>
                        <a:pt x="449" y="21"/>
                        <a:pt x="445" y="17"/>
                      </a:cubicBezTo>
                      <a:cubicBezTo>
                        <a:pt x="440" y="14"/>
                        <a:pt x="434" y="10"/>
                        <a:pt x="429" y="6"/>
                      </a:cubicBezTo>
                      <a:cubicBezTo>
                        <a:pt x="427" y="5"/>
                        <a:pt x="426" y="4"/>
                        <a:pt x="424" y="3"/>
                      </a:cubicBezTo>
                      <a:cubicBezTo>
                        <a:pt x="423" y="108"/>
                        <a:pt x="383" y="213"/>
                        <a:pt x="303" y="293"/>
                      </a:cubicBezTo>
                      <a:cubicBezTo>
                        <a:pt x="225" y="371"/>
                        <a:pt x="123" y="411"/>
                        <a:pt x="21" y="414"/>
                      </a:cubicBezTo>
                      <a:cubicBezTo>
                        <a:pt x="20" y="416"/>
                        <a:pt x="19" y="417"/>
                        <a:pt x="18" y="419"/>
                      </a:cubicBezTo>
                      <a:cubicBezTo>
                        <a:pt x="14" y="424"/>
                        <a:pt x="10" y="430"/>
                        <a:pt x="6" y="435"/>
                      </a:cubicBezTo>
                      <a:cubicBezTo>
                        <a:pt x="3" y="439"/>
                        <a:pt x="0" y="442"/>
                        <a:pt x="0" y="442"/>
                      </a:cubicBezTo>
                      <a:cubicBezTo>
                        <a:pt x="0" y="442"/>
                        <a:pt x="2" y="445"/>
                        <a:pt x="6" y="450"/>
                      </a:cubicBezTo>
                      <a:cubicBezTo>
                        <a:pt x="9" y="454"/>
                        <a:pt x="13" y="460"/>
                        <a:pt x="17" y="465"/>
                      </a:cubicBezTo>
                      <a:cubicBezTo>
                        <a:pt x="20" y="469"/>
                        <a:pt x="23" y="472"/>
                        <a:pt x="25" y="476"/>
                      </a:cubicBezTo>
                      <a:cubicBezTo>
                        <a:pt x="142" y="471"/>
                        <a:pt x="256" y="424"/>
                        <a:pt x="345" y="335"/>
                      </a:cubicBezTo>
                      <a:cubicBezTo>
                        <a:pt x="438" y="242"/>
                        <a:pt x="485" y="121"/>
                        <a:pt x="4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8">
                  <a:extLst>
                    <a:ext uri="{FF2B5EF4-FFF2-40B4-BE49-F238E27FC236}">
                      <a16:creationId xmlns:a16="http://schemas.microsoft.com/office/drawing/2014/main" id="{EE7640E7-A006-44E4-6B88-4C4565CD35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127"/>
                  <a:ext cx="1128" cy="1151"/>
                </a:xfrm>
                <a:custGeom>
                  <a:avLst/>
                  <a:gdLst>
                    <a:gd name="T0" fmla="*/ 476 w 476"/>
                    <a:gd name="T1" fmla="*/ 486 h 486"/>
                    <a:gd name="T2" fmla="*/ 469 w 476"/>
                    <a:gd name="T3" fmla="*/ 475 h 486"/>
                    <a:gd name="T4" fmla="*/ 458 w 476"/>
                    <a:gd name="T5" fmla="*/ 459 h 486"/>
                    <a:gd name="T6" fmla="*/ 453 w 476"/>
                    <a:gd name="T7" fmla="*/ 451 h 486"/>
                    <a:gd name="T8" fmla="*/ 458 w 476"/>
                    <a:gd name="T9" fmla="*/ 444 h 486"/>
                    <a:gd name="T10" fmla="*/ 470 w 476"/>
                    <a:gd name="T11" fmla="*/ 429 h 486"/>
                    <a:gd name="T12" fmla="*/ 473 w 476"/>
                    <a:gd name="T13" fmla="*/ 424 h 486"/>
                    <a:gd name="T14" fmla="*/ 191 w 476"/>
                    <a:gd name="T15" fmla="*/ 303 h 486"/>
                    <a:gd name="T16" fmla="*/ 70 w 476"/>
                    <a:gd name="T17" fmla="*/ 23 h 486"/>
                    <a:gd name="T18" fmla="*/ 57 w 476"/>
                    <a:gd name="T19" fmla="*/ 16 h 486"/>
                    <a:gd name="T20" fmla="*/ 41 w 476"/>
                    <a:gd name="T21" fmla="*/ 5 h 486"/>
                    <a:gd name="T22" fmla="*/ 34 w 476"/>
                    <a:gd name="T23" fmla="*/ 0 h 486"/>
                    <a:gd name="T24" fmla="*/ 26 w 476"/>
                    <a:gd name="T25" fmla="*/ 5 h 486"/>
                    <a:gd name="T26" fmla="*/ 10 w 476"/>
                    <a:gd name="T27" fmla="*/ 17 h 486"/>
                    <a:gd name="T28" fmla="*/ 0 w 476"/>
                    <a:gd name="T29" fmla="*/ 25 h 486"/>
                    <a:gd name="T30" fmla="*/ 141 w 476"/>
                    <a:gd name="T31" fmla="*/ 345 h 486"/>
                    <a:gd name="T32" fmla="*/ 476 w 476"/>
                    <a:gd name="T33" fmla="*/ 486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6" h="486">
                      <a:moveTo>
                        <a:pt x="476" y="486"/>
                      </a:moveTo>
                      <a:cubicBezTo>
                        <a:pt x="474" y="483"/>
                        <a:pt x="471" y="479"/>
                        <a:pt x="469" y="475"/>
                      </a:cubicBezTo>
                      <a:cubicBezTo>
                        <a:pt x="464" y="469"/>
                        <a:pt x="460" y="464"/>
                        <a:pt x="458" y="459"/>
                      </a:cubicBezTo>
                      <a:cubicBezTo>
                        <a:pt x="455" y="454"/>
                        <a:pt x="453" y="451"/>
                        <a:pt x="453" y="451"/>
                      </a:cubicBezTo>
                      <a:cubicBezTo>
                        <a:pt x="453" y="451"/>
                        <a:pt x="455" y="449"/>
                        <a:pt x="458" y="444"/>
                      </a:cubicBezTo>
                      <a:cubicBezTo>
                        <a:pt x="462" y="440"/>
                        <a:pt x="466" y="434"/>
                        <a:pt x="470" y="429"/>
                      </a:cubicBezTo>
                      <a:cubicBezTo>
                        <a:pt x="471" y="427"/>
                        <a:pt x="472" y="426"/>
                        <a:pt x="473" y="424"/>
                      </a:cubicBezTo>
                      <a:cubicBezTo>
                        <a:pt x="371" y="421"/>
                        <a:pt x="269" y="381"/>
                        <a:pt x="191" y="303"/>
                      </a:cubicBezTo>
                      <a:cubicBezTo>
                        <a:pt x="114" y="225"/>
                        <a:pt x="73" y="125"/>
                        <a:pt x="70" y="23"/>
                      </a:cubicBezTo>
                      <a:cubicBezTo>
                        <a:pt x="66" y="21"/>
                        <a:pt x="62" y="19"/>
                        <a:pt x="57" y="16"/>
                      </a:cubicBezTo>
                      <a:cubicBezTo>
                        <a:pt x="51" y="12"/>
                        <a:pt x="45" y="8"/>
                        <a:pt x="41" y="5"/>
                      </a:cubicBezTo>
                      <a:cubicBezTo>
                        <a:pt x="36" y="2"/>
                        <a:pt x="34" y="0"/>
                        <a:pt x="34" y="0"/>
                      </a:cubicBezTo>
                      <a:cubicBezTo>
                        <a:pt x="34" y="0"/>
                        <a:pt x="31" y="2"/>
                        <a:pt x="26" y="5"/>
                      </a:cubicBezTo>
                      <a:cubicBezTo>
                        <a:pt x="22" y="8"/>
                        <a:pt x="16" y="13"/>
                        <a:pt x="10" y="17"/>
                      </a:cubicBezTo>
                      <a:cubicBezTo>
                        <a:pt x="7" y="20"/>
                        <a:pt x="3" y="22"/>
                        <a:pt x="0" y="25"/>
                      </a:cubicBezTo>
                      <a:cubicBezTo>
                        <a:pt x="5" y="141"/>
                        <a:pt x="52" y="256"/>
                        <a:pt x="141" y="345"/>
                      </a:cubicBezTo>
                      <a:cubicBezTo>
                        <a:pt x="233" y="438"/>
                        <a:pt x="354" y="485"/>
                        <a:pt x="476" y="4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EAE32618-4B12-A40E-01C1-D01E8BAE4D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83620" y="4158654"/>
                <a:ext cx="1440000" cy="1440000"/>
              </a:xfrm>
              <a:prstGeom prst="ellipse">
                <a:avLst/>
              </a:prstGeom>
              <a:solidFill>
                <a:srgbClr val="FBBF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913FE87-924A-D6AC-249F-DB6C737AF2A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879515" y="4323150"/>
              <a:ext cx="968991" cy="968114"/>
              <a:chOff x="4" y="-1"/>
              <a:chExt cx="3313" cy="3310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0ED3C48D-8BA3-5D85-DAC6-DA70624943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" y="-1"/>
                <a:ext cx="3313" cy="3310"/>
              </a:xfrm>
              <a:custGeom>
                <a:avLst/>
                <a:gdLst>
                  <a:gd name="T0" fmla="*/ 1268 w 1399"/>
                  <a:gd name="T1" fmla="*/ 699 h 1398"/>
                  <a:gd name="T2" fmla="*/ 1399 w 1399"/>
                  <a:gd name="T3" fmla="*/ 512 h 1398"/>
                  <a:gd name="T4" fmla="*/ 1326 w 1399"/>
                  <a:gd name="T5" fmla="*/ 336 h 1398"/>
                  <a:gd name="T6" fmla="*/ 1101 w 1399"/>
                  <a:gd name="T7" fmla="*/ 297 h 1398"/>
                  <a:gd name="T8" fmla="*/ 1062 w 1399"/>
                  <a:gd name="T9" fmla="*/ 73 h 1398"/>
                  <a:gd name="T10" fmla="*/ 886 w 1399"/>
                  <a:gd name="T11" fmla="*/ 0 h 1398"/>
                  <a:gd name="T12" fmla="*/ 700 w 1399"/>
                  <a:gd name="T13" fmla="*/ 131 h 1398"/>
                  <a:gd name="T14" fmla="*/ 513 w 1399"/>
                  <a:gd name="T15" fmla="*/ 0 h 1398"/>
                  <a:gd name="T16" fmla="*/ 337 w 1399"/>
                  <a:gd name="T17" fmla="*/ 73 h 1398"/>
                  <a:gd name="T18" fmla="*/ 298 w 1399"/>
                  <a:gd name="T19" fmla="*/ 297 h 1398"/>
                  <a:gd name="T20" fmla="*/ 73 w 1399"/>
                  <a:gd name="T21" fmla="*/ 336 h 1398"/>
                  <a:gd name="T22" fmla="*/ 0 w 1399"/>
                  <a:gd name="T23" fmla="*/ 512 h 1398"/>
                  <a:gd name="T24" fmla="*/ 131 w 1399"/>
                  <a:gd name="T25" fmla="*/ 699 h 1398"/>
                  <a:gd name="T26" fmla="*/ 0 w 1399"/>
                  <a:gd name="T27" fmla="*/ 885 h 1398"/>
                  <a:gd name="T28" fmla="*/ 73 w 1399"/>
                  <a:gd name="T29" fmla="*/ 1061 h 1398"/>
                  <a:gd name="T30" fmla="*/ 298 w 1399"/>
                  <a:gd name="T31" fmla="*/ 1101 h 1398"/>
                  <a:gd name="T32" fmla="*/ 337 w 1399"/>
                  <a:gd name="T33" fmla="*/ 1325 h 1398"/>
                  <a:gd name="T34" fmla="*/ 513 w 1399"/>
                  <a:gd name="T35" fmla="*/ 1398 h 1398"/>
                  <a:gd name="T36" fmla="*/ 700 w 1399"/>
                  <a:gd name="T37" fmla="*/ 1267 h 1398"/>
                  <a:gd name="T38" fmla="*/ 886 w 1399"/>
                  <a:gd name="T39" fmla="*/ 1398 h 1398"/>
                  <a:gd name="T40" fmla="*/ 1062 w 1399"/>
                  <a:gd name="T41" fmla="*/ 1325 h 1398"/>
                  <a:gd name="T42" fmla="*/ 1101 w 1399"/>
                  <a:gd name="T43" fmla="*/ 1101 h 1398"/>
                  <a:gd name="T44" fmla="*/ 1326 w 1399"/>
                  <a:gd name="T45" fmla="*/ 1061 h 1398"/>
                  <a:gd name="T46" fmla="*/ 1399 w 1399"/>
                  <a:gd name="T47" fmla="*/ 885 h 1398"/>
                  <a:gd name="T48" fmla="*/ 1268 w 1399"/>
                  <a:gd name="T49" fmla="*/ 699 h 1398"/>
                  <a:gd name="T50" fmla="*/ 700 w 1399"/>
                  <a:gd name="T51" fmla="*/ 1020 h 1398"/>
                  <a:gd name="T52" fmla="*/ 379 w 1399"/>
                  <a:gd name="T53" fmla="*/ 699 h 1398"/>
                  <a:gd name="T54" fmla="*/ 700 w 1399"/>
                  <a:gd name="T55" fmla="*/ 378 h 1398"/>
                  <a:gd name="T56" fmla="*/ 1020 w 1399"/>
                  <a:gd name="T57" fmla="*/ 699 h 1398"/>
                  <a:gd name="T58" fmla="*/ 700 w 1399"/>
                  <a:gd name="T59" fmla="*/ 102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99" h="1398">
                    <a:moveTo>
                      <a:pt x="1268" y="699"/>
                    </a:moveTo>
                    <a:cubicBezTo>
                      <a:pt x="1268" y="613"/>
                      <a:pt x="1322" y="540"/>
                      <a:pt x="1399" y="512"/>
                    </a:cubicBezTo>
                    <a:cubicBezTo>
                      <a:pt x="1382" y="450"/>
                      <a:pt x="1357" y="391"/>
                      <a:pt x="1326" y="336"/>
                    </a:cubicBezTo>
                    <a:cubicBezTo>
                      <a:pt x="1252" y="371"/>
                      <a:pt x="1162" y="358"/>
                      <a:pt x="1101" y="297"/>
                    </a:cubicBezTo>
                    <a:cubicBezTo>
                      <a:pt x="1041" y="236"/>
                      <a:pt x="1028" y="146"/>
                      <a:pt x="1062" y="73"/>
                    </a:cubicBezTo>
                    <a:cubicBezTo>
                      <a:pt x="1008" y="41"/>
                      <a:pt x="948" y="16"/>
                      <a:pt x="886" y="0"/>
                    </a:cubicBezTo>
                    <a:cubicBezTo>
                      <a:pt x="858" y="76"/>
                      <a:pt x="785" y="131"/>
                      <a:pt x="700" y="131"/>
                    </a:cubicBezTo>
                    <a:cubicBezTo>
                      <a:pt x="614" y="131"/>
                      <a:pt x="541" y="76"/>
                      <a:pt x="513" y="0"/>
                    </a:cubicBezTo>
                    <a:cubicBezTo>
                      <a:pt x="451" y="16"/>
                      <a:pt x="392" y="41"/>
                      <a:pt x="337" y="73"/>
                    </a:cubicBezTo>
                    <a:cubicBezTo>
                      <a:pt x="371" y="146"/>
                      <a:pt x="358" y="236"/>
                      <a:pt x="298" y="297"/>
                    </a:cubicBezTo>
                    <a:cubicBezTo>
                      <a:pt x="237" y="358"/>
                      <a:pt x="147" y="371"/>
                      <a:pt x="73" y="336"/>
                    </a:cubicBezTo>
                    <a:cubicBezTo>
                      <a:pt x="42" y="391"/>
                      <a:pt x="17" y="450"/>
                      <a:pt x="0" y="512"/>
                    </a:cubicBezTo>
                    <a:cubicBezTo>
                      <a:pt x="77" y="540"/>
                      <a:pt x="131" y="613"/>
                      <a:pt x="131" y="699"/>
                    </a:cubicBezTo>
                    <a:cubicBezTo>
                      <a:pt x="131" y="785"/>
                      <a:pt x="77" y="858"/>
                      <a:pt x="0" y="885"/>
                    </a:cubicBezTo>
                    <a:cubicBezTo>
                      <a:pt x="17" y="948"/>
                      <a:pt x="42" y="1007"/>
                      <a:pt x="73" y="1061"/>
                    </a:cubicBezTo>
                    <a:cubicBezTo>
                      <a:pt x="147" y="1027"/>
                      <a:pt x="237" y="1040"/>
                      <a:pt x="298" y="1101"/>
                    </a:cubicBezTo>
                    <a:cubicBezTo>
                      <a:pt x="358" y="1161"/>
                      <a:pt x="371" y="1252"/>
                      <a:pt x="337" y="1325"/>
                    </a:cubicBezTo>
                    <a:cubicBezTo>
                      <a:pt x="392" y="1357"/>
                      <a:pt x="451" y="1381"/>
                      <a:pt x="513" y="1398"/>
                    </a:cubicBezTo>
                    <a:cubicBezTo>
                      <a:pt x="541" y="1322"/>
                      <a:pt x="614" y="1267"/>
                      <a:pt x="700" y="1267"/>
                    </a:cubicBezTo>
                    <a:cubicBezTo>
                      <a:pt x="785" y="1267"/>
                      <a:pt x="858" y="1322"/>
                      <a:pt x="886" y="1398"/>
                    </a:cubicBezTo>
                    <a:cubicBezTo>
                      <a:pt x="948" y="1381"/>
                      <a:pt x="1008" y="1357"/>
                      <a:pt x="1062" y="1325"/>
                    </a:cubicBezTo>
                    <a:cubicBezTo>
                      <a:pt x="1028" y="1252"/>
                      <a:pt x="1041" y="1161"/>
                      <a:pt x="1101" y="1101"/>
                    </a:cubicBezTo>
                    <a:cubicBezTo>
                      <a:pt x="1162" y="1040"/>
                      <a:pt x="1252" y="1027"/>
                      <a:pt x="1326" y="1061"/>
                    </a:cubicBezTo>
                    <a:cubicBezTo>
                      <a:pt x="1357" y="1007"/>
                      <a:pt x="1382" y="948"/>
                      <a:pt x="1399" y="885"/>
                    </a:cubicBezTo>
                    <a:cubicBezTo>
                      <a:pt x="1322" y="858"/>
                      <a:pt x="1268" y="785"/>
                      <a:pt x="1268" y="699"/>
                    </a:cubicBezTo>
                    <a:close/>
                    <a:moveTo>
                      <a:pt x="700" y="1020"/>
                    </a:moveTo>
                    <a:cubicBezTo>
                      <a:pt x="522" y="1020"/>
                      <a:pt x="379" y="876"/>
                      <a:pt x="379" y="699"/>
                    </a:cubicBezTo>
                    <a:cubicBezTo>
                      <a:pt x="379" y="522"/>
                      <a:pt x="522" y="378"/>
                      <a:pt x="700" y="378"/>
                    </a:cubicBezTo>
                    <a:cubicBezTo>
                      <a:pt x="877" y="378"/>
                      <a:pt x="1020" y="522"/>
                      <a:pt x="1020" y="699"/>
                    </a:cubicBezTo>
                    <a:cubicBezTo>
                      <a:pt x="1020" y="876"/>
                      <a:pt x="877" y="1020"/>
                      <a:pt x="700" y="102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F7A03DF7-BB10-15BF-AA42-7DFF31FB04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5" y="830"/>
                <a:ext cx="1651" cy="1648"/>
              </a:xfrm>
              <a:custGeom>
                <a:avLst/>
                <a:gdLst>
                  <a:gd name="T0" fmla="*/ 349 w 697"/>
                  <a:gd name="T1" fmla="*/ 0 h 696"/>
                  <a:gd name="T2" fmla="*/ 0 w 697"/>
                  <a:gd name="T3" fmla="*/ 348 h 696"/>
                  <a:gd name="T4" fmla="*/ 349 w 697"/>
                  <a:gd name="T5" fmla="*/ 696 h 696"/>
                  <a:gd name="T6" fmla="*/ 697 w 697"/>
                  <a:gd name="T7" fmla="*/ 348 h 696"/>
                  <a:gd name="T8" fmla="*/ 349 w 697"/>
                  <a:gd name="T9" fmla="*/ 0 h 696"/>
                  <a:gd name="T10" fmla="*/ 349 w 697"/>
                  <a:gd name="T11" fmla="*/ 560 h 696"/>
                  <a:gd name="T12" fmla="*/ 137 w 697"/>
                  <a:gd name="T13" fmla="*/ 348 h 696"/>
                  <a:gd name="T14" fmla="*/ 349 w 697"/>
                  <a:gd name="T15" fmla="*/ 136 h 696"/>
                  <a:gd name="T16" fmla="*/ 560 w 697"/>
                  <a:gd name="T17" fmla="*/ 348 h 696"/>
                  <a:gd name="T18" fmla="*/ 349 w 697"/>
                  <a:gd name="T19" fmla="*/ 56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7" h="696">
                    <a:moveTo>
                      <a:pt x="349" y="0"/>
                    </a:moveTo>
                    <a:cubicBezTo>
                      <a:pt x="156" y="0"/>
                      <a:pt x="0" y="156"/>
                      <a:pt x="0" y="348"/>
                    </a:cubicBezTo>
                    <a:cubicBezTo>
                      <a:pt x="0" y="540"/>
                      <a:pt x="156" y="696"/>
                      <a:pt x="349" y="696"/>
                    </a:cubicBezTo>
                    <a:cubicBezTo>
                      <a:pt x="541" y="696"/>
                      <a:pt x="697" y="540"/>
                      <a:pt x="697" y="348"/>
                    </a:cubicBezTo>
                    <a:cubicBezTo>
                      <a:pt x="697" y="156"/>
                      <a:pt x="541" y="0"/>
                      <a:pt x="349" y="0"/>
                    </a:cubicBezTo>
                    <a:close/>
                    <a:moveTo>
                      <a:pt x="349" y="560"/>
                    </a:moveTo>
                    <a:cubicBezTo>
                      <a:pt x="232" y="560"/>
                      <a:pt x="137" y="465"/>
                      <a:pt x="137" y="348"/>
                    </a:cubicBezTo>
                    <a:cubicBezTo>
                      <a:pt x="137" y="231"/>
                      <a:pt x="232" y="136"/>
                      <a:pt x="349" y="136"/>
                    </a:cubicBezTo>
                    <a:cubicBezTo>
                      <a:pt x="465" y="136"/>
                      <a:pt x="560" y="231"/>
                      <a:pt x="560" y="348"/>
                    </a:cubicBezTo>
                    <a:cubicBezTo>
                      <a:pt x="560" y="465"/>
                      <a:pt x="465" y="560"/>
                      <a:pt x="349" y="56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0300F41-C2EA-8209-A2FE-D069E2186FC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54997" y="4323150"/>
              <a:ext cx="968991" cy="968114"/>
              <a:chOff x="4" y="-1"/>
              <a:chExt cx="3313" cy="3310"/>
            </a:xfrm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667781DE-AEF0-8CF6-5163-2B6543076C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" y="-1"/>
                <a:ext cx="3313" cy="3310"/>
              </a:xfrm>
              <a:custGeom>
                <a:avLst/>
                <a:gdLst>
                  <a:gd name="T0" fmla="*/ 1268 w 1399"/>
                  <a:gd name="T1" fmla="*/ 699 h 1398"/>
                  <a:gd name="T2" fmla="*/ 1399 w 1399"/>
                  <a:gd name="T3" fmla="*/ 512 h 1398"/>
                  <a:gd name="T4" fmla="*/ 1326 w 1399"/>
                  <a:gd name="T5" fmla="*/ 336 h 1398"/>
                  <a:gd name="T6" fmla="*/ 1101 w 1399"/>
                  <a:gd name="T7" fmla="*/ 297 h 1398"/>
                  <a:gd name="T8" fmla="*/ 1062 w 1399"/>
                  <a:gd name="T9" fmla="*/ 73 h 1398"/>
                  <a:gd name="T10" fmla="*/ 886 w 1399"/>
                  <a:gd name="T11" fmla="*/ 0 h 1398"/>
                  <a:gd name="T12" fmla="*/ 700 w 1399"/>
                  <a:gd name="T13" fmla="*/ 131 h 1398"/>
                  <a:gd name="T14" fmla="*/ 513 w 1399"/>
                  <a:gd name="T15" fmla="*/ 0 h 1398"/>
                  <a:gd name="T16" fmla="*/ 337 w 1399"/>
                  <a:gd name="T17" fmla="*/ 73 h 1398"/>
                  <a:gd name="T18" fmla="*/ 298 w 1399"/>
                  <a:gd name="T19" fmla="*/ 297 h 1398"/>
                  <a:gd name="T20" fmla="*/ 73 w 1399"/>
                  <a:gd name="T21" fmla="*/ 336 h 1398"/>
                  <a:gd name="T22" fmla="*/ 0 w 1399"/>
                  <a:gd name="T23" fmla="*/ 512 h 1398"/>
                  <a:gd name="T24" fmla="*/ 131 w 1399"/>
                  <a:gd name="T25" fmla="*/ 699 h 1398"/>
                  <a:gd name="T26" fmla="*/ 0 w 1399"/>
                  <a:gd name="T27" fmla="*/ 885 h 1398"/>
                  <a:gd name="T28" fmla="*/ 73 w 1399"/>
                  <a:gd name="T29" fmla="*/ 1061 h 1398"/>
                  <a:gd name="T30" fmla="*/ 298 w 1399"/>
                  <a:gd name="T31" fmla="*/ 1101 h 1398"/>
                  <a:gd name="T32" fmla="*/ 337 w 1399"/>
                  <a:gd name="T33" fmla="*/ 1325 h 1398"/>
                  <a:gd name="T34" fmla="*/ 513 w 1399"/>
                  <a:gd name="T35" fmla="*/ 1398 h 1398"/>
                  <a:gd name="T36" fmla="*/ 700 w 1399"/>
                  <a:gd name="T37" fmla="*/ 1267 h 1398"/>
                  <a:gd name="T38" fmla="*/ 886 w 1399"/>
                  <a:gd name="T39" fmla="*/ 1398 h 1398"/>
                  <a:gd name="T40" fmla="*/ 1062 w 1399"/>
                  <a:gd name="T41" fmla="*/ 1325 h 1398"/>
                  <a:gd name="T42" fmla="*/ 1101 w 1399"/>
                  <a:gd name="T43" fmla="*/ 1101 h 1398"/>
                  <a:gd name="T44" fmla="*/ 1326 w 1399"/>
                  <a:gd name="T45" fmla="*/ 1061 h 1398"/>
                  <a:gd name="T46" fmla="*/ 1399 w 1399"/>
                  <a:gd name="T47" fmla="*/ 885 h 1398"/>
                  <a:gd name="T48" fmla="*/ 1268 w 1399"/>
                  <a:gd name="T49" fmla="*/ 699 h 1398"/>
                  <a:gd name="T50" fmla="*/ 700 w 1399"/>
                  <a:gd name="T51" fmla="*/ 1020 h 1398"/>
                  <a:gd name="T52" fmla="*/ 379 w 1399"/>
                  <a:gd name="T53" fmla="*/ 699 h 1398"/>
                  <a:gd name="T54" fmla="*/ 700 w 1399"/>
                  <a:gd name="T55" fmla="*/ 378 h 1398"/>
                  <a:gd name="T56" fmla="*/ 1020 w 1399"/>
                  <a:gd name="T57" fmla="*/ 699 h 1398"/>
                  <a:gd name="T58" fmla="*/ 700 w 1399"/>
                  <a:gd name="T59" fmla="*/ 102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99" h="1398">
                    <a:moveTo>
                      <a:pt x="1268" y="699"/>
                    </a:moveTo>
                    <a:cubicBezTo>
                      <a:pt x="1268" y="613"/>
                      <a:pt x="1322" y="540"/>
                      <a:pt x="1399" y="512"/>
                    </a:cubicBezTo>
                    <a:cubicBezTo>
                      <a:pt x="1382" y="450"/>
                      <a:pt x="1357" y="391"/>
                      <a:pt x="1326" y="336"/>
                    </a:cubicBezTo>
                    <a:cubicBezTo>
                      <a:pt x="1252" y="371"/>
                      <a:pt x="1162" y="358"/>
                      <a:pt x="1101" y="297"/>
                    </a:cubicBezTo>
                    <a:cubicBezTo>
                      <a:pt x="1041" y="236"/>
                      <a:pt x="1028" y="146"/>
                      <a:pt x="1062" y="73"/>
                    </a:cubicBezTo>
                    <a:cubicBezTo>
                      <a:pt x="1008" y="41"/>
                      <a:pt x="948" y="16"/>
                      <a:pt x="886" y="0"/>
                    </a:cubicBezTo>
                    <a:cubicBezTo>
                      <a:pt x="858" y="76"/>
                      <a:pt x="785" y="131"/>
                      <a:pt x="700" y="131"/>
                    </a:cubicBezTo>
                    <a:cubicBezTo>
                      <a:pt x="614" y="131"/>
                      <a:pt x="541" y="76"/>
                      <a:pt x="513" y="0"/>
                    </a:cubicBezTo>
                    <a:cubicBezTo>
                      <a:pt x="451" y="16"/>
                      <a:pt x="392" y="41"/>
                      <a:pt x="337" y="73"/>
                    </a:cubicBezTo>
                    <a:cubicBezTo>
                      <a:pt x="371" y="146"/>
                      <a:pt x="358" y="236"/>
                      <a:pt x="298" y="297"/>
                    </a:cubicBezTo>
                    <a:cubicBezTo>
                      <a:pt x="237" y="358"/>
                      <a:pt x="147" y="371"/>
                      <a:pt x="73" y="336"/>
                    </a:cubicBezTo>
                    <a:cubicBezTo>
                      <a:pt x="42" y="391"/>
                      <a:pt x="17" y="450"/>
                      <a:pt x="0" y="512"/>
                    </a:cubicBezTo>
                    <a:cubicBezTo>
                      <a:pt x="77" y="540"/>
                      <a:pt x="131" y="613"/>
                      <a:pt x="131" y="699"/>
                    </a:cubicBezTo>
                    <a:cubicBezTo>
                      <a:pt x="131" y="785"/>
                      <a:pt x="77" y="858"/>
                      <a:pt x="0" y="885"/>
                    </a:cubicBezTo>
                    <a:cubicBezTo>
                      <a:pt x="17" y="948"/>
                      <a:pt x="42" y="1007"/>
                      <a:pt x="73" y="1061"/>
                    </a:cubicBezTo>
                    <a:cubicBezTo>
                      <a:pt x="147" y="1027"/>
                      <a:pt x="237" y="1040"/>
                      <a:pt x="298" y="1101"/>
                    </a:cubicBezTo>
                    <a:cubicBezTo>
                      <a:pt x="358" y="1161"/>
                      <a:pt x="371" y="1252"/>
                      <a:pt x="337" y="1325"/>
                    </a:cubicBezTo>
                    <a:cubicBezTo>
                      <a:pt x="392" y="1357"/>
                      <a:pt x="451" y="1381"/>
                      <a:pt x="513" y="1398"/>
                    </a:cubicBezTo>
                    <a:cubicBezTo>
                      <a:pt x="541" y="1322"/>
                      <a:pt x="614" y="1267"/>
                      <a:pt x="700" y="1267"/>
                    </a:cubicBezTo>
                    <a:cubicBezTo>
                      <a:pt x="785" y="1267"/>
                      <a:pt x="858" y="1322"/>
                      <a:pt x="886" y="1398"/>
                    </a:cubicBezTo>
                    <a:cubicBezTo>
                      <a:pt x="948" y="1381"/>
                      <a:pt x="1008" y="1357"/>
                      <a:pt x="1062" y="1325"/>
                    </a:cubicBezTo>
                    <a:cubicBezTo>
                      <a:pt x="1028" y="1252"/>
                      <a:pt x="1041" y="1161"/>
                      <a:pt x="1101" y="1101"/>
                    </a:cubicBezTo>
                    <a:cubicBezTo>
                      <a:pt x="1162" y="1040"/>
                      <a:pt x="1252" y="1027"/>
                      <a:pt x="1326" y="1061"/>
                    </a:cubicBezTo>
                    <a:cubicBezTo>
                      <a:pt x="1357" y="1007"/>
                      <a:pt x="1382" y="948"/>
                      <a:pt x="1399" y="885"/>
                    </a:cubicBezTo>
                    <a:cubicBezTo>
                      <a:pt x="1322" y="858"/>
                      <a:pt x="1268" y="785"/>
                      <a:pt x="1268" y="699"/>
                    </a:cubicBezTo>
                    <a:close/>
                    <a:moveTo>
                      <a:pt x="700" y="1020"/>
                    </a:moveTo>
                    <a:cubicBezTo>
                      <a:pt x="522" y="1020"/>
                      <a:pt x="379" y="876"/>
                      <a:pt x="379" y="699"/>
                    </a:cubicBezTo>
                    <a:cubicBezTo>
                      <a:pt x="379" y="522"/>
                      <a:pt x="522" y="378"/>
                      <a:pt x="700" y="378"/>
                    </a:cubicBezTo>
                    <a:cubicBezTo>
                      <a:pt x="877" y="378"/>
                      <a:pt x="1020" y="522"/>
                      <a:pt x="1020" y="699"/>
                    </a:cubicBezTo>
                    <a:cubicBezTo>
                      <a:pt x="1020" y="876"/>
                      <a:pt x="877" y="1020"/>
                      <a:pt x="700" y="102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91836F9F-8DE9-08E7-5ABA-4C0A54C546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5" y="830"/>
                <a:ext cx="1651" cy="1648"/>
              </a:xfrm>
              <a:custGeom>
                <a:avLst/>
                <a:gdLst>
                  <a:gd name="T0" fmla="*/ 349 w 697"/>
                  <a:gd name="T1" fmla="*/ 0 h 696"/>
                  <a:gd name="T2" fmla="*/ 0 w 697"/>
                  <a:gd name="T3" fmla="*/ 348 h 696"/>
                  <a:gd name="T4" fmla="*/ 349 w 697"/>
                  <a:gd name="T5" fmla="*/ 696 h 696"/>
                  <a:gd name="T6" fmla="*/ 697 w 697"/>
                  <a:gd name="T7" fmla="*/ 348 h 696"/>
                  <a:gd name="T8" fmla="*/ 349 w 697"/>
                  <a:gd name="T9" fmla="*/ 0 h 696"/>
                  <a:gd name="T10" fmla="*/ 349 w 697"/>
                  <a:gd name="T11" fmla="*/ 560 h 696"/>
                  <a:gd name="T12" fmla="*/ 137 w 697"/>
                  <a:gd name="T13" fmla="*/ 348 h 696"/>
                  <a:gd name="T14" fmla="*/ 349 w 697"/>
                  <a:gd name="T15" fmla="*/ 136 h 696"/>
                  <a:gd name="T16" fmla="*/ 560 w 697"/>
                  <a:gd name="T17" fmla="*/ 348 h 696"/>
                  <a:gd name="T18" fmla="*/ 349 w 697"/>
                  <a:gd name="T19" fmla="*/ 56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7" h="696">
                    <a:moveTo>
                      <a:pt x="349" y="0"/>
                    </a:moveTo>
                    <a:cubicBezTo>
                      <a:pt x="156" y="0"/>
                      <a:pt x="0" y="156"/>
                      <a:pt x="0" y="348"/>
                    </a:cubicBezTo>
                    <a:cubicBezTo>
                      <a:pt x="0" y="540"/>
                      <a:pt x="156" y="696"/>
                      <a:pt x="349" y="696"/>
                    </a:cubicBezTo>
                    <a:cubicBezTo>
                      <a:pt x="541" y="696"/>
                      <a:pt x="697" y="540"/>
                      <a:pt x="697" y="348"/>
                    </a:cubicBezTo>
                    <a:cubicBezTo>
                      <a:pt x="697" y="156"/>
                      <a:pt x="541" y="0"/>
                      <a:pt x="349" y="0"/>
                    </a:cubicBezTo>
                    <a:close/>
                    <a:moveTo>
                      <a:pt x="349" y="560"/>
                    </a:moveTo>
                    <a:cubicBezTo>
                      <a:pt x="232" y="560"/>
                      <a:pt x="137" y="465"/>
                      <a:pt x="137" y="348"/>
                    </a:cubicBezTo>
                    <a:cubicBezTo>
                      <a:pt x="137" y="231"/>
                      <a:pt x="232" y="136"/>
                      <a:pt x="349" y="136"/>
                    </a:cubicBezTo>
                    <a:cubicBezTo>
                      <a:pt x="465" y="136"/>
                      <a:pt x="560" y="231"/>
                      <a:pt x="560" y="348"/>
                    </a:cubicBezTo>
                    <a:cubicBezTo>
                      <a:pt x="560" y="465"/>
                      <a:pt x="465" y="560"/>
                      <a:pt x="349" y="56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Freeform 538">
              <a:extLst>
                <a:ext uri="{FF2B5EF4-FFF2-40B4-BE49-F238E27FC236}">
                  <a16:creationId xmlns:a16="http://schemas.microsoft.com/office/drawing/2014/main" id="{B3352802-DF10-552A-8FDF-D9146C6577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453" y="3694738"/>
              <a:ext cx="765175" cy="728662"/>
            </a:xfrm>
            <a:custGeom>
              <a:avLst/>
              <a:gdLst>
                <a:gd name="T0" fmla="*/ 182 w 201"/>
                <a:gd name="T1" fmla="*/ 46 h 191"/>
                <a:gd name="T2" fmla="*/ 185 w 201"/>
                <a:gd name="T3" fmla="*/ 34 h 191"/>
                <a:gd name="T4" fmla="*/ 174 w 201"/>
                <a:gd name="T5" fmla="*/ 25 h 191"/>
                <a:gd name="T6" fmla="*/ 172 w 201"/>
                <a:gd name="T7" fmla="*/ 19 h 191"/>
                <a:gd name="T8" fmla="*/ 156 w 201"/>
                <a:gd name="T9" fmla="*/ 14 h 191"/>
                <a:gd name="T10" fmla="*/ 101 w 201"/>
                <a:gd name="T11" fmla="*/ 0 h 191"/>
                <a:gd name="T12" fmla="*/ 47 w 201"/>
                <a:gd name="T13" fmla="*/ 12 h 191"/>
                <a:gd name="T14" fmla="*/ 31 w 201"/>
                <a:gd name="T15" fmla="*/ 17 h 191"/>
                <a:gd name="T16" fmla="*/ 29 w 201"/>
                <a:gd name="T17" fmla="*/ 23 h 191"/>
                <a:gd name="T18" fmla="*/ 18 w 201"/>
                <a:gd name="T19" fmla="*/ 32 h 191"/>
                <a:gd name="T20" fmla="*/ 21 w 201"/>
                <a:gd name="T21" fmla="*/ 43 h 191"/>
                <a:gd name="T22" fmla="*/ 20 w 201"/>
                <a:gd name="T23" fmla="*/ 151 h 191"/>
                <a:gd name="T24" fmla="*/ 25 w 201"/>
                <a:gd name="T25" fmla="*/ 167 h 191"/>
                <a:gd name="T26" fmla="*/ 30 w 201"/>
                <a:gd name="T27" fmla="*/ 169 h 191"/>
                <a:gd name="T28" fmla="*/ 32 w 201"/>
                <a:gd name="T29" fmla="*/ 175 h 191"/>
                <a:gd name="T30" fmla="*/ 43 w 201"/>
                <a:gd name="T31" fmla="*/ 182 h 191"/>
                <a:gd name="T32" fmla="*/ 51 w 201"/>
                <a:gd name="T33" fmla="*/ 177 h 191"/>
                <a:gd name="T34" fmla="*/ 153 w 201"/>
                <a:gd name="T35" fmla="*/ 175 h 191"/>
                <a:gd name="T36" fmla="*/ 161 w 201"/>
                <a:gd name="T37" fmla="*/ 180 h 191"/>
                <a:gd name="T38" fmla="*/ 172 w 201"/>
                <a:gd name="T39" fmla="*/ 173 h 191"/>
                <a:gd name="T40" fmla="*/ 173 w 201"/>
                <a:gd name="T41" fmla="*/ 167 h 191"/>
                <a:gd name="T42" fmla="*/ 179 w 201"/>
                <a:gd name="T43" fmla="*/ 165 h 191"/>
                <a:gd name="T44" fmla="*/ 184 w 201"/>
                <a:gd name="T45" fmla="*/ 150 h 191"/>
                <a:gd name="T46" fmla="*/ 188 w 201"/>
                <a:gd name="T47" fmla="*/ 96 h 191"/>
                <a:gd name="T48" fmla="*/ 161 w 201"/>
                <a:gd name="T49" fmla="*/ 127 h 191"/>
                <a:gd name="T50" fmla="*/ 176 w 201"/>
                <a:gd name="T51" fmla="*/ 51 h 191"/>
                <a:gd name="T52" fmla="*/ 82 w 201"/>
                <a:gd name="T53" fmla="*/ 143 h 191"/>
                <a:gd name="T54" fmla="*/ 72 w 201"/>
                <a:gd name="T55" fmla="*/ 135 h 191"/>
                <a:gd name="T56" fmla="*/ 65 w 201"/>
                <a:gd name="T57" fmla="*/ 128 h 191"/>
                <a:gd name="T58" fmla="*/ 56 w 201"/>
                <a:gd name="T59" fmla="*/ 117 h 191"/>
                <a:gd name="T60" fmla="*/ 47 w 201"/>
                <a:gd name="T61" fmla="*/ 123 h 191"/>
                <a:gd name="T62" fmla="*/ 51 w 201"/>
                <a:gd name="T63" fmla="*/ 73 h 191"/>
                <a:gd name="T64" fmla="*/ 58 w 201"/>
                <a:gd name="T65" fmla="*/ 72 h 191"/>
                <a:gd name="T66" fmla="*/ 64 w 201"/>
                <a:gd name="T67" fmla="*/ 58 h 191"/>
                <a:gd name="T68" fmla="*/ 70 w 201"/>
                <a:gd name="T69" fmla="*/ 57 h 191"/>
                <a:gd name="T70" fmla="*/ 81 w 201"/>
                <a:gd name="T71" fmla="*/ 49 h 191"/>
                <a:gd name="T72" fmla="*/ 76 w 201"/>
                <a:gd name="T73" fmla="*/ 41 h 191"/>
                <a:gd name="T74" fmla="*/ 129 w 201"/>
                <a:gd name="T75" fmla="*/ 42 h 191"/>
                <a:gd name="T76" fmla="*/ 122 w 201"/>
                <a:gd name="T77" fmla="*/ 51 h 191"/>
                <a:gd name="T78" fmla="*/ 133 w 201"/>
                <a:gd name="T79" fmla="*/ 59 h 191"/>
                <a:gd name="T80" fmla="*/ 139 w 201"/>
                <a:gd name="T81" fmla="*/ 60 h 191"/>
                <a:gd name="T82" fmla="*/ 145 w 201"/>
                <a:gd name="T83" fmla="*/ 74 h 191"/>
                <a:gd name="T84" fmla="*/ 152 w 201"/>
                <a:gd name="T85" fmla="*/ 75 h 191"/>
                <a:gd name="T86" fmla="*/ 155 w 201"/>
                <a:gd name="T87" fmla="*/ 121 h 191"/>
                <a:gd name="T88" fmla="*/ 148 w 201"/>
                <a:gd name="T89" fmla="*/ 116 h 191"/>
                <a:gd name="T90" fmla="*/ 139 w 201"/>
                <a:gd name="T91" fmla="*/ 126 h 191"/>
                <a:gd name="T92" fmla="*/ 132 w 201"/>
                <a:gd name="T93" fmla="*/ 133 h 191"/>
                <a:gd name="T94" fmla="*/ 122 w 201"/>
                <a:gd name="T95" fmla="*/ 141 h 191"/>
                <a:gd name="T96" fmla="*/ 127 w 201"/>
                <a:gd name="T97" fmla="*/ 150 h 191"/>
                <a:gd name="T98" fmla="*/ 77 w 201"/>
                <a:gd name="T99" fmla="*/ 151 h 191"/>
                <a:gd name="T100" fmla="*/ 82 w 201"/>
                <a:gd name="T101" fmla="*/ 143 h 191"/>
                <a:gd name="T102" fmla="*/ 148 w 201"/>
                <a:gd name="T103" fmla="*/ 22 h 191"/>
                <a:gd name="T104" fmla="*/ 101 w 201"/>
                <a:gd name="T105" fmla="*/ 28 h 191"/>
                <a:gd name="T106" fmla="*/ 56 w 201"/>
                <a:gd name="T107" fmla="*/ 21 h 191"/>
                <a:gd name="T108" fmla="*/ 14 w 201"/>
                <a:gd name="T109" fmla="*/ 96 h 191"/>
                <a:gd name="T110" fmla="*/ 41 w 201"/>
                <a:gd name="T111" fmla="*/ 63 h 191"/>
                <a:gd name="T112" fmla="*/ 28 w 201"/>
                <a:gd name="T113" fmla="*/ 143 h 191"/>
                <a:gd name="T114" fmla="*/ 101 w 201"/>
                <a:gd name="T115" fmla="*/ 183 h 191"/>
                <a:gd name="T116" fmla="*/ 71 w 201"/>
                <a:gd name="T117" fmla="*/ 157 h 191"/>
                <a:gd name="T118" fmla="*/ 133 w 201"/>
                <a:gd name="T119" fmla="*/ 156 h 191"/>
                <a:gd name="T120" fmla="*/ 101 w 201"/>
                <a:gd name="T121" fmla="*/ 18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" h="191">
                  <a:moveTo>
                    <a:pt x="181" y="147"/>
                  </a:moveTo>
                  <a:cubicBezTo>
                    <a:pt x="201" y="116"/>
                    <a:pt x="201" y="77"/>
                    <a:pt x="182" y="46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7" y="40"/>
                    <a:pt x="187" y="36"/>
                    <a:pt x="185" y="34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78" y="25"/>
                    <a:pt x="176" y="25"/>
                    <a:pt x="174" y="25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2"/>
                    <a:pt x="174" y="20"/>
                    <a:pt x="172" y="19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63" y="12"/>
                    <a:pt x="159" y="12"/>
                    <a:pt x="156" y="14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38" y="6"/>
                    <a:pt x="119" y="0"/>
                    <a:pt x="101" y="0"/>
                  </a:cubicBezTo>
                  <a:cubicBezTo>
                    <a:pt x="83" y="0"/>
                    <a:pt x="65" y="5"/>
                    <a:pt x="50" y="15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5" y="10"/>
                    <a:pt x="40" y="10"/>
                    <a:pt x="38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9"/>
                    <a:pt x="29" y="20"/>
                    <a:pt x="29" y="22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5" y="23"/>
                    <a:pt x="24" y="2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4"/>
                    <a:pt x="16" y="38"/>
                    <a:pt x="19" y="41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0" y="75"/>
                    <a:pt x="0" y="117"/>
                    <a:pt x="22" y="149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17" y="154"/>
                    <a:pt x="17" y="158"/>
                    <a:pt x="19" y="160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6" y="168"/>
                    <a:pt x="27" y="169"/>
                    <a:pt x="29" y="169"/>
                  </a:cubicBezTo>
                  <a:cubicBezTo>
                    <a:pt x="29" y="169"/>
                    <a:pt x="30" y="169"/>
                    <a:pt x="30" y="169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2"/>
                    <a:pt x="31" y="174"/>
                    <a:pt x="32" y="175"/>
                  </a:cubicBezTo>
                  <a:cubicBezTo>
                    <a:pt x="39" y="180"/>
                    <a:pt x="39" y="180"/>
                    <a:pt x="39" y="180"/>
                  </a:cubicBezTo>
                  <a:cubicBezTo>
                    <a:pt x="40" y="181"/>
                    <a:pt x="41" y="182"/>
                    <a:pt x="43" y="182"/>
                  </a:cubicBezTo>
                  <a:cubicBezTo>
                    <a:pt x="45" y="182"/>
                    <a:pt x="47" y="181"/>
                    <a:pt x="48" y="180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66" y="186"/>
                    <a:pt x="83" y="191"/>
                    <a:pt x="101" y="191"/>
                  </a:cubicBezTo>
                  <a:cubicBezTo>
                    <a:pt x="119" y="191"/>
                    <a:pt x="137" y="186"/>
                    <a:pt x="153" y="175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57" y="179"/>
                    <a:pt x="159" y="180"/>
                    <a:pt x="161" y="180"/>
                  </a:cubicBezTo>
                  <a:cubicBezTo>
                    <a:pt x="162" y="180"/>
                    <a:pt x="164" y="179"/>
                    <a:pt x="165" y="179"/>
                  </a:cubicBezTo>
                  <a:cubicBezTo>
                    <a:pt x="172" y="173"/>
                    <a:pt x="172" y="173"/>
                    <a:pt x="172" y="173"/>
                  </a:cubicBezTo>
                  <a:cubicBezTo>
                    <a:pt x="173" y="172"/>
                    <a:pt x="174" y="170"/>
                    <a:pt x="174" y="169"/>
                  </a:cubicBezTo>
                  <a:cubicBezTo>
                    <a:pt x="174" y="168"/>
                    <a:pt x="174" y="168"/>
                    <a:pt x="173" y="167"/>
                  </a:cubicBezTo>
                  <a:cubicBezTo>
                    <a:pt x="174" y="167"/>
                    <a:pt x="174" y="167"/>
                    <a:pt x="175" y="167"/>
                  </a:cubicBezTo>
                  <a:cubicBezTo>
                    <a:pt x="176" y="167"/>
                    <a:pt x="178" y="167"/>
                    <a:pt x="179" y="165"/>
                  </a:cubicBezTo>
                  <a:cubicBezTo>
                    <a:pt x="185" y="159"/>
                    <a:pt x="185" y="159"/>
                    <a:pt x="185" y="159"/>
                  </a:cubicBezTo>
                  <a:cubicBezTo>
                    <a:pt x="187" y="156"/>
                    <a:pt x="186" y="152"/>
                    <a:pt x="184" y="150"/>
                  </a:cubicBezTo>
                  <a:lnTo>
                    <a:pt x="181" y="147"/>
                  </a:lnTo>
                  <a:close/>
                  <a:moveTo>
                    <a:pt x="188" y="96"/>
                  </a:moveTo>
                  <a:cubicBezTo>
                    <a:pt x="188" y="112"/>
                    <a:pt x="184" y="127"/>
                    <a:pt x="175" y="141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71" y="108"/>
                    <a:pt x="171" y="85"/>
                    <a:pt x="162" y="66"/>
                  </a:cubicBezTo>
                  <a:cubicBezTo>
                    <a:pt x="176" y="51"/>
                    <a:pt x="176" y="51"/>
                    <a:pt x="176" y="51"/>
                  </a:cubicBezTo>
                  <a:cubicBezTo>
                    <a:pt x="184" y="65"/>
                    <a:pt x="188" y="80"/>
                    <a:pt x="188" y="96"/>
                  </a:cubicBezTo>
                  <a:close/>
                  <a:moveTo>
                    <a:pt x="82" y="143"/>
                  </a:moveTo>
                  <a:cubicBezTo>
                    <a:pt x="82" y="141"/>
                    <a:pt x="81" y="140"/>
                    <a:pt x="79" y="139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0" y="133"/>
                    <a:pt x="68" y="133"/>
                    <a:pt x="66" y="134"/>
                  </a:cubicBezTo>
                  <a:cubicBezTo>
                    <a:pt x="66" y="132"/>
                    <a:pt x="66" y="129"/>
                    <a:pt x="65" y="12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59" y="118"/>
                    <a:pt x="57" y="117"/>
                    <a:pt x="56" y="117"/>
                  </a:cubicBezTo>
                  <a:cubicBezTo>
                    <a:pt x="54" y="117"/>
                    <a:pt x="53" y="118"/>
                    <a:pt x="52" y="119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39" y="106"/>
                    <a:pt x="39" y="86"/>
                    <a:pt x="47" y="69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2" y="74"/>
                    <a:pt x="53" y="75"/>
                    <a:pt x="54" y="75"/>
                  </a:cubicBezTo>
                  <a:cubicBezTo>
                    <a:pt x="56" y="75"/>
                    <a:pt x="58" y="74"/>
                    <a:pt x="58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5" y="63"/>
                    <a:pt x="65" y="61"/>
                    <a:pt x="64" y="58"/>
                  </a:cubicBezTo>
                  <a:cubicBezTo>
                    <a:pt x="65" y="59"/>
                    <a:pt x="66" y="59"/>
                    <a:pt x="66" y="59"/>
                  </a:cubicBezTo>
                  <a:cubicBezTo>
                    <a:pt x="68" y="59"/>
                    <a:pt x="69" y="58"/>
                    <a:pt x="70" y="57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9" y="52"/>
                    <a:pt x="80" y="50"/>
                    <a:pt x="81" y="49"/>
                  </a:cubicBezTo>
                  <a:cubicBezTo>
                    <a:pt x="81" y="47"/>
                    <a:pt x="80" y="46"/>
                    <a:pt x="79" y="45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4" y="37"/>
                    <a:pt x="92" y="36"/>
                    <a:pt x="101" y="36"/>
                  </a:cubicBezTo>
                  <a:cubicBezTo>
                    <a:pt x="110" y="36"/>
                    <a:pt x="120" y="38"/>
                    <a:pt x="129" y="42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2" y="50"/>
                    <a:pt x="122" y="51"/>
                  </a:cubicBezTo>
                  <a:cubicBezTo>
                    <a:pt x="123" y="53"/>
                    <a:pt x="124" y="54"/>
                    <a:pt x="125" y="54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60"/>
                    <a:pt x="135" y="61"/>
                    <a:pt x="137" y="61"/>
                  </a:cubicBezTo>
                  <a:cubicBezTo>
                    <a:pt x="138" y="61"/>
                    <a:pt x="138" y="61"/>
                    <a:pt x="139" y="60"/>
                  </a:cubicBezTo>
                  <a:cubicBezTo>
                    <a:pt x="138" y="62"/>
                    <a:pt x="139" y="65"/>
                    <a:pt x="140" y="66"/>
                  </a:cubicBezTo>
                  <a:cubicBezTo>
                    <a:pt x="145" y="74"/>
                    <a:pt x="145" y="74"/>
                    <a:pt x="145" y="74"/>
                  </a:cubicBezTo>
                  <a:cubicBezTo>
                    <a:pt x="145" y="76"/>
                    <a:pt x="147" y="77"/>
                    <a:pt x="149" y="77"/>
                  </a:cubicBezTo>
                  <a:cubicBezTo>
                    <a:pt x="150" y="77"/>
                    <a:pt x="151" y="76"/>
                    <a:pt x="152" y="75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63" y="87"/>
                    <a:pt x="163" y="105"/>
                    <a:pt x="155" y="121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1" y="116"/>
                    <a:pt x="149" y="116"/>
                    <a:pt x="148" y="116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39" y="126"/>
                    <a:pt x="139" y="126"/>
                    <a:pt x="139" y="126"/>
                  </a:cubicBezTo>
                  <a:cubicBezTo>
                    <a:pt x="138" y="128"/>
                    <a:pt x="137" y="130"/>
                    <a:pt x="138" y="132"/>
                  </a:cubicBezTo>
                  <a:cubicBezTo>
                    <a:pt x="136" y="132"/>
                    <a:pt x="134" y="132"/>
                    <a:pt x="132" y="133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3" y="139"/>
                    <a:pt x="122" y="140"/>
                    <a:pt x="122" y="141"/>
                  </a:cubicBezTo>
                  <a:cubicBezTo>
                    <a:pt x="122" y="143"/>
                    <a:pt x="122" y="144"/>
                    <a:pt x="123" y="146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19" y="154"/>
                    <a:pt x="110" y="156"/>
                    <a:pt x="101" y="156"/>
                  </a:cubicBezTo>
                  <a:cubicBezTo>
                    <a:pt x="93" y="156"/>
                    <a:pt x="84" y="154"/>
                    <a:pt x="77" y="151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6"/>
                    <a:pt x="82" y="144"/>
                    <a:pt x="82" y="143"/>
                  </a:cubicBezTo>
                  <a:close/>
                  <a:moveTo>
                    <a:pt x="101" y="8"/>
                  </a:moveTo>
                  <a:cubicBezTo>
                    <a:pt x="118" y="8"/>
                    <a:pt x="134" y="13"/>
                    <a:pt x="148" y="22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24" y="31"/>
                    <a:pt x="113" y="28"/>
                    <a:pt x="101" y="28"/>
                  </a:cubicBezTo>
                  <a:cubicBezTo>
                    <a:pt x="90" y="28"/>
                    <a:pt x="79" y="30"/>
                    <a:pt x="70" y="35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9" y="13"/>
                    <a:pt x="85" y="8"/>
                    <a:pt x="101" y="8"/>
                  </a:cubicBezTo>
                  <a:close/>
                  <a:moveTo>
                    <a:pt x="14" y="96"/>
                  </a:moveTo>
                  <a:cubicBezTo>
                    <a:pt x="14" y="79"/>
                    <a:pt x="18" y="63"/>
                    <a:pt x="27" y="49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30" y="84"/>
                    <a:pt x="30" y="109"/>
                    <a:pt x="42" y="129"/>
                  </a:cubicBezTo>
                  <a:cubicBezTo>
                    <a:pt x="28" y="143"/>
                    <a:pt x="28" y="143"/>
                    <a:pt x="28" y="143"/>
                  </a:cubicBezTo>
                  <a:cubicBezTo>
                    <a:pt x="19" y="129"/>
                    <a:pt x="14" y="113"/>
                    <a:pt x="14" y="96"/>
                  </a:cubicBezTo>
                  <a:close/>
                  <a:moveTo>
                    <a:pt x="101" y="183"/>
                  </a:moveTo>
                  <a:cubicBezTo>
                    <a:pt x="85" y="183"/>
                    <a:pt x="70" y="179"/>
                    <a:pt x="57" y="171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80" y="161"/>
                    <a:pt x="90" y="164"/>
                    <a:pt x="101" y="164"/>
                  </a:cubicBezTo>
                  <a:cubicBezTo>
                    <a:pt x="112" y="164"/>
                    <a:pt x="123" y="161"/>
                    <a:pt x="133" y="156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3" y="178"/>
                    <a:pt x="117" y="183"/>
                    <a:pt x="101" y="1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F277DD9-8289-D080-9D72-786B5936C30B}"/>
              </a:ext>
            </a:extLst>
          </p:cNvPr>
          <p:cNvGrpSpPr/>
          <p:nvPr/>
        </p:nvGrpSpPr>
        <p:grpSpPr>
          <a:xfrm>
            <a:off x="2973003" y="2229540"/>
            <a:ext cx="233486" cy="340357"/>
            <a:chOff x="3582999" y="3510774"/>
            <a:chExt cx="319089" cy="465140"/>
          </a:xfrm>
          <a:solidFill>
            <a:srgbClr val="011446"/>
          </a:solidFill>
        </p:grpSpPr>
        <p:sp>
          <p:nvSpPr>
            <p:cNvPr id="28" name="AutoShape 113">
              <a:extLst>
                <a:ext uri="{FF2B5EF4-FFF2-40B4-BE49-F238E27FC236}">
                  <a16:creationId xmlns:a16="http://schemas.microsoft.com/office/drawing/2014/main" id="{F44BEF46-9840-7390-6152-371F38A99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99" y="3510774"/>
              <a:ext cx="319089" cy="4651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114">
              <a:extLst>
                <a:ext uri="{FF2B5EF4-FFF2-40B4-BE49-F238E27FC236}">
                  <a16:creationId xmlns:a16="http://schemas.microsoft.com/office/drawing/2014/main" id="{47CC6FB4-08FD-5DF5-3813-01DB3B00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20" y="3583782"/>
              <a:ext cx="94456" cy="944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C9898C1-84E7-EAD6-D20C-3A35F5091E88}"/>
              </a:ext>
            </a:extLst>
          </p:cNvPr>
          <p:cNvGrpSpPr/>
          <p:nvPr/>
        </p:nvGrpSpPr>
        <p:grpSpPr>
          <a:xfrm>
            <a:off x="8937985" y="2248217"/>
            <a:ext cx="339776" cy="276467"/>
            <a:chOff x="10074275" y="4479132"/>
            <a:chExt cx="464344" cy="377825"/>
          </a:xfrm>
          <a:solidFill>
            <a:srgbClr val="011446"/>
          </a:solidFill>
        </p:grpSpPr>
        <p:sp>
          <p:nvSpPr>
            <p:cNvPr id="31" name="AutoShape 5">
              <a:extLst>
                <a:ext uri="{FF2B5EF4-FFF2-40B4-BE49-F238E27FC236}">
                  <a16:creationId xmlns:a16="http://schemas.microsoft.com/office/drawing/2014/main" id="{6811B334-7E5D-A067-44E3-B8EB5F40A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" name="AutoShape 6">
              <a:extLst>
                <a:ext uri="{FF2B5EF4-FFF2-40B4-BE49-F238E27FC236}">
                  <a16:creationId xmlns:a16="http://schemas.microsoft.com/office/drawing/2014/main" id="{0AFE3C78-84A0-11E2-5C8F-B537DAD6F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6" name="AutoShape 112">
            <a:extLst>
              <a:ext uri="{FF2B5EF4-FFF2-40B4-BE49-F238E27FC236}">
                <a16:creationId xmlns:a16="http://schemas.microsoft.com/office/drawing/2014/main" id="{ED92047A-E39C-BDE5-DDEB-AB62BD38F161}"/>
              </a:ext>
            </a:extLst>
          </p:cNvPr>
          <p:cNvSpPr>
            <a:spLocks/>
          </p:cNvSpPr>
          <p:nvPr/>
        </p:nvSpPr>
        <p:spPr bwMode="auto">
          <a:xfrm>
            <a:off x="2919948" y="3753164"/>
            <a:ext cx="297377" cy="297883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01144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8" name="AutoShape 4">
            <a:extLst>
              <a:ext uri="{FF2B5EF4-FFF2-40B4-BE49-F238E27FC236}">
                <a16:creationId xmlns:a16="http://schemas.microsoft.com/office/drawing/2014/main" id="{9965E909-32B6-B397-58D7-8608719A75B4}"/>
              </a:ext>
            </a:extLst>
          </p:cNvPr>
          <p:cNvSpPr>
            <a:spLocks/>
          </p:cNvSpPr>
          <p:nvPr/>
        </p:nvSpPr>
        <p:spPr bwMode="auto">
          <a:xfrm>
            <a:off x="8937985" y="3765731"/>
            <a:ext cx="300378" cy="301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01144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9A8D00D-B6BE-BB50-8EC6-0EF6F048F137}"/>
              </a:ext>
            </a:extLst>
          </p:cNvPr>
          <p:cNvGrpSpPr/>
          <p:nvPr/>
        </p:nvGrpSpPr>
        <p:grpSpPr>
          <a:xfrm>
            <a:off x="2919555" y="5270195"/>
            <a:ext cx="315573" cy="315573"/>
            <a:chOff x="4427670" y="3049921"/>
            <a:chExt cx="464346" cy="464346"/>
          </a:xfrm>
          <a:solidFill>
            <a:srgbClr val="011446"/>
          </a:solidFill>
        </p:grpSpPr>
        <p:sp>
          <p:nvSpPr>
            <p:cNvPr id="43" name="AutoShape 123">
              <a:extLst>
                <a:ext uri="{FF2B5EF4-FFF2-40B4-BE49-F238E27FC236}">
                  <a16:creationId xmlns:a16="http://schemas.microsoft.com/office/drawing/2014/main" id="{8042290D-970E-82B1-9E2F-5BBFD3D1E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670" y="3049921"/>
              <a:ext cx="464346" cy="4643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" name="AutoShape 124">
              <a:extLst>
                <a:ext uri="{FF2B5EF4-FFF2-40B4-BE49-F238E27FC236}">
                  <a16:creationId xmlns:a16="http://schemas.microsoft.com/office/drawing/2014/main" id="{34175877-DAF1-0FCC-BE2B-7F5F4A756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640" y="3180096"/>
              <a:ext cx="203201" cy="2032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125">
              <a:extLst>
                <a:ext uri="{FF2B5EF4-FFF2-40B4-BE49-F238E27FC236}">
                  <a16:creationId xmlns:a16="http://schemas.microsoft.com/office/drawing/2014/main" id="{9A9D9CA8-9D46-8E69-E455-CEED0E6E4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84" y="3223739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8" name="AutoShape 17">
            <a:extLst>
              <a:ext uri="{FF2B5EF4-FFF2-40B4-BE49-F238E27FC236}">
                <a16:creationId xmlns:a16="http://schemas.microsoft.com/office/drawing/2014/main" id="{0FB4765F-4E3D-CC5A-39A2-6B20E6FC72A4}"/>
              </a:ext>
            </a:extLst>
          </p:cNvPr>
          <p:cNvSpPr>
            <a:spLocks/>
          </p:cNvSpPr>
          <p:nvPr/>
        </p:nvSpPr>
        <p:spPr bwMode="auto">
          <a:xfrm>
            <a:off x="8952562" y="5358817"/>
            <a:ext cx="266367" cy="258624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rgbClr val="011446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F73D3A42-25D0-630C-567D-DDF9B1F26A55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9882370-FCB2-4767-FEB0-19F29D67372F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685F86B-E25F-3A79-61AD-9BF1B80A661C}"/>
              </a:ext>
            </a:extLst>
          </p:cNvPr>
          <p:cNvSpPr txBox="1"/>
          <p:nvPr/>
        </p:nvSpPr>
        <p:spPr>
          <a:xfrm>
            <a:off x="760308" y="1737067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1C26434-EA34-C69B-2B9D-06D6A3F384EA}"/>
              </a:ext>
            </a:extLst>
          </p:cNvPr>
          <p:cNvSpPr txBox="1"/>
          <p:nvPr/>
        </p:nvSpPr>
        <p:spPr>
          <a:xfrm>
            <a:off x="760308" y="3227631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BA1054C-5882-6DAB-3FCE-890BCB903BB8}"/>
              </a:ext>
            </a:extLst>
          </p:cNvPr>
          <p:cNvSpPr txBox="1"/>
          <p:nvPr/>
        </p:nvSpPr>
        <p:spPr>
          <a:xfrm>
            <a:off x="760308" y="4718195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0B05B7D-8CE5-52FB-17A2-A3800ED3CE0D}"/>
              </a:ext>
            </a:extLst>
          </p:cNvPr>
          <p:cNvSpPr txBox="1"/>
          <p:nvPr/>
        </p:nvSpPr>
        <p:spPr>
          <a:xfrm>
            <a:off x="9533122" y="1653790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92D753-D418-13FA-2E22-292202E04685}"/>
              </a:ext>
            </a:extLst>
          </p:cNvPr>
          <p:cNvSpPr txBox="1"/>
          <p:nvPr/>
        </p:nvSpPr>
        <p:spPr>
          <a:xfrm>
            <a:off x="9533122" y="3144354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A3595E2-4545-B6A8-DDC6-C0B39EF67AE1}"/>
              </a:ext>
            </a:extLst>
          </p:cNvPr>
          <p:cNvSpPr txBox="1"/>
          <p:nvPr/>
        </p:nvSpPr>
        <p:spPr>
          <a:xfrm>
            <a:off x="9533122" y="4634918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ED0455A2-46C2-DBCB-BF40-72539E1C3400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5D28C1-2823-2507-8BF0-221B08F60F6B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1FFDE8A6-9BBF-75F8-96A4-9F79FFAB094A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3C96404C-79D4-22C7-91A1-9C3E0ABEBAD7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57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8" grpId="0" animBg="1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E7EF0C-E3FC-A699-80D7-45495CD7FC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C4EDAC-D250-3CC4-16AA-CBF058FA1067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092F5F94-D331-6D8C-63B8-96B0EE164121}"/>
              </a:ext>
            </a:extLst>
          </p:cNvPr>
          <p:cNvSpPr/>
          <p:nvPr/>
        </p:nvSpPr>
        <p:spPr>
          <a:xfrm rot="10800000" flipV="1">
            <a:off x="990320" y="4314741"/>
            <a:ext cx="3707422" cy="1302700"/>
          </a:xfrm>
          <a:prstGeom prst="homePlate">
            <a:avLst/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317500" dist="190500" dir="21540000" sx="95000" sy="95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CC8F03E4-5234-90AD-3C65-923FDC04505C}"/>
              </a:ext>
            </a:extLst>
          </p:cNvPr>
          <p:cNvSpPr/>
          <p:nvPr/>
        </p:nvSpPr>
        <p:spPr>
          <a:xfrm rot="10800000" flipV="1">
            <a:off x="990320" y="2383173"/>
            <a:ext cx="3707422" cy="1302700"/>
          </a:xfrm>
          <a:prstGeom prst="homePlate">
            <a:avLst/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317500" dist="190500" dir="21540000" sx="95000" sy="95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B5D4206A-7F1E-40E9-D81C-F430B9C60186}"/>
              </a:ext>
            </a:extLst>
          </p:cNvPr>
          <p:cNvSpPr/>
          <p:nvPr/>
        </p:nvSpPr>
        <p:spPr>
          <a:xfrm rot="10800000" flipH="1" flipV="1">
            <a:off x="7451990" y="4314741"/>
            <a:ext cx="3722778" cy="1302700"/>
          </a:xfrm>
          <a:prstGeom prst="homePlate">
            <a:avLst/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317500" dist="190500" dir="21540000" sx="95000" sy="95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544D7B6F-DF26-DDF2-58FD-6B464A04D27A}"/>
              </a:ext>
            </a:extLst>
          </p:cNvPr>
          <p:cNvSpPr/>
          <p:nvPr/>
        </p:nvSpPr>
        <p:spPr>
          <a:xfrm rot="10800000" flipH="1" flipV="1">
            <a:off x="7478343" y="2383173"/>
            <a:ext cx="3722778" cy="1302700"/>
          </a:xfrm>
          <a:prstGeom prst="homePlate">
            <a:avLst/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317500" dist="190500" dir="21540000" sx="95000" sy="95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0C89E73-D65B-8720-B4A2-1C192D9573F8}"/>
              </a:ext>
            </a:extLst>
          </p:cNvPr>
          <p:cNvGrpSpPr/>
          <p:nvPr/>
        </p:nvGrpSpPr>
        <p:grpSpPr>
          <a:xfrm>
            <a:off x="6109595" y="2146342"/>
            <a:ext cx="1774480" cy="1774479"/>
            <a:chOff x="6083242" y="2146342"/>
            <a:chExt cx="1774480" cy="17744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83F03CF-80EB-7880-C631-E2CDBB8537A8}"/>
                </a:ext>
              </a:extLst>
            </p:cNvPr>
            <p:cNvGrpSpPr/>
            <p:nvPr/>
          </p:nvGrpSpPr>
          <p:grpSpPr>
            <a:xfrm>
              <a:off x="6083242" y="2146342"/>
              <a:ext cx="1774480" cy="1774479"/>
              <a:chOff x="1982943" y="3510476"/>
              <a:chExt cx="1509385" cy="1509386"/>
            </a:xfrm>
          </p:grpSpPr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5E0092B6-1734-1A0E-EA37-7A5C4BFB22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2943" y="3510476"/>
                <a:ext cx="1509385" cy="1509386"/>
              </a:xfrm>
              <a:custGeom>
                <a:avLst/>
                <a:gdLst>
                  <a:gd name="T0" fmla="*/ 844 w 924"/>
                  <a:gd name="T1" fmla="*/ 386 h 924"/>
                  <a:gd name="T2" fmla="*/ 875 w 924"/>
                  <a:gd name="T3" fmla="*/ 300 h 924"/>
                  <a:gd name="T4" fmla="*/ 836 w 924"/>
                  <a:gd name="T5" fmla="*/ 185 h 924"/>
                  <a:gd name="T6" fmla="*/ 754 w 924"/>
                  <a:gd name="T7" fmla="*/ 205 h 924"/>
                  <a:gd name="T8" fmla="*/ 738 w 924"/>
                  <a:gd name="T9" fmla="*/ 115 h 924"/>
                  <a:gd name="T10" fmla="*/ 647 w 924"/>
                  <a:gd name="T11" fmla="*/ 35 h 924"/>
                  <a:gd name="T12" fmla="*/ 586 w 924"/>
                  <a:gd name="T13" fmla="*/ 93 h 924"/>
                  <a:gd name="T14" fmla="*/ 528 w 924"/>
                  <a:gd name="T15" fmla="*/ 24 h 924"/>
                  <a:gd name="T16" fmla="*/ 409 w 924"/>
                  <a:gd name="T17" fmla="*/ 0 h 924"/>
                  <a:gd name="T18" fmla="*/ 385 w 924"/>
                  <a:gd name="T19" fmla="*/ 80 h 924"/>
                  <a:gd name="T20" fmla="*/ 300 w 924"/>
                  <a:gd name="T21" fmla="*/ 49 h 924"/>
                  <a:gd name="T22" fmla="*/ 185 w 924"/>
                  <a:gd name="T23" fmla="*/ 88 h 924"/>
                  <a:gd name="T24" fmla="*/ 205 w 924"/>
                  <a:gd name="T25" fmla="*/ 170 h 924"/>
                  <a:gd name="T26" fmla="*/ 115 w 924"/>
                  <a:gd name="T27" fmla="*/ 186 h 924"/>
                  <a:gd name="T28" fmla="*/ 35 w 924"/>
                  <a:gd name="T29" fmla="*/ 277 h 924"/>
                  <a:gd name="T30" fmla="*/ 93 w 924"/>
                  <a:gd name="T31" fmla="*/ 338 h 924"/>
                  <a:gd name="T32" fmla="*/ 24 w 924"/>
                  <a:gd name="T33" fmla="*/ 396 h 924"/>
                  <a:gd name="T34" fmla="*/ 0 w 924"/>
                  <a:gd name="T35" fmla="*/ 515 h 924"/>
                  <a:gd name="T36" fmla="*/ 80 w 924"/>
                  <a:gd name="T37" fmla="*/ 539 h 924"/>
                  <a:gd name="T38" fmla="*/ 49 w 924"/>
                  <a:gd name="T39" fmla="*/ 624 h 924"/>
                  <a:gd name="T40" fmla="*/ 88 w 924"/>
                  <a:gd name="T41" fmla="*/ 739 h 924"/>
                  <a:gd name="T42" fmla="*/ 170 w 924"/>
                  <a:gd name="T43" fmla="*/ 719 h 924"/>
                  <a:gd name="T44" fmla="*/ 186 w 924"/>
                  <a:gd name="T45" fmla="*/ 809 h 924"/>
                  <a:gd name="T46" fmla="*/ 277 w 924"/>
                  <a:gd name="T47" fmla="*/ 889 h 924"/>
                  <a:gd name="T48" fmla="*/ 338 w 924"/>
                  <a:gd name="T49" fmla="*/ 831 h 924"/>
                  <a:gd name="T50" fmla="*/ 396 w 924"/>
                  <a:gd name="T51" fmla="*/ 901 h 924"/>
                  <a:gd name="T52" fmla="*/ 515 w 924"/>
                  <a:gd name="T53" fmla="*/ 924 h 924"/>
                  <a:gd name="T54" fmla="*/ 539 w 924"/>
                  <a:gd name="T55" fmla="*/ 844 h 924"/>
                  <a:gd name="T56" fmla="*/ 624 w 924"/>
                  <a:gd name="T57" fmla="*/ 875 h 924"/>
                  <a:gd name="T58" fmla="*/ 739 w 924"/>
                  <a:gd name="T59" fmla="*/ 836 h 924"/>
                  <a:gd name="T60" fmla="*/ 719 w 924"/>
                  <a:gd name="T61" fmla="*/ 754 h 924"/>
                  <a:gd name="T62" fmla="*/ 809 w 924"/>
                  <a:gd name="T63" fmla="*/ 738 h 924"/>
                  <a:gd name="T64" fmla="*/ 889 w 924"/>
                  <a:gd name="T65" fmla="*/ 647 h 924"/>
                  <a:gd name="T66" fmla="*/ 831 w 924"/>
                  <a:gd name="T67" fmla="*/ 587 h 924"/>
                  <a:gd name="T68" fmla="*/ 900 w 924"/>
                  <a:gd name="T69" fmla="*/ 528 h 924"/>
                  <a:gd name="T70" fmla="*/ 924 w 924"/>
                  <a:gd name="T71" fmla="*/ 409 h 924"/>
                  <a:gd name="T72" fmla="*/ 462 w 924"/>
                  <a:gd name="T73" fmla="*/ 709 h 924"/>
                  <a:gd name="T74" fmla="*/ 462 w 924"/>
                  <a:gd name="T75" fmla="*/ 215 h 924"/>
                  <a:gd name="T76" fmla="*/ 462 w 924"/>
                  <a:gd name="T77" fmla="*/ 70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24" h="924">
                    <a:moveTo>
                      <a:pt x="900" y="386"/>
                    </a:moveTo>
                    <a:cubicBezTo>
                      <a:pt x="844" y="386"/>
                      <a:pt x="844" y="386"/>
                      <a:pt x="844" y="386"/>
                    </a:cubicBezTo>
                    <a:cubicBezTo>
                      <a:pt x="840" y="366"/>
                      <a:pt x="834" y="346"/>
                      <a:pt x="827" y="327"/>
                    </a:cubicBezTo>
                    <a:cubicBezTo>
                      <a:pt x="875" y="300"/>
                      <a:pt x="875" y="300"/>
                      <a:pt x="875" y="300"/>
                    </a:cubicBezTo>
                    <a:cubicBezTo>
                      <a:pt x="886" y="293"/>
                      <a:pt x="890" y="279"/>
                      <a:pt x="883" y="268"/>
                    </a:cubicBezTo>
                    <a:cubicBezTo>
                      <a:pt x="836" y="185"/>
                      <a:pt x="836" y="185"/>
                      <a:pt x="836" y="185"/>
                    </a:cubicBezTo>
                    <a:cubicBezTo>
                      <a:pt x="829" y="174"/>
                      <a:pt x="815" y="170"/>
                      <a:pt x="803" y="177"/>
                    </a:cubicBezTo>
                    <a:cubicBezTo>
                      <a:pt x="754" y="205"/>
                      <a:pt x="754" y="205"/>
                      <a:pt x="754" y="205"/>
                    </a:cubicBezTo>
                    <a:cubicBezTo>
                      <a:pt x="741" y="190"/>
                      <a:pt x="726" y="176"/>
                      <a:pt x="711" y="163"/>
                    </a:cubicBezTo>
                    <a:cubicBezTo>
                      <a:pt x="738" y="115"/>
                      <a:pt x="738" y="115"/>
                      <a:pt x="738" y="115"/>
                    </a:cubicBezTo>
                    <a:cubicBezTo>
                      <a:pt x="745" y="104"/>
                      <a:pt x="741" y="90"/>
                      <a:pt x="730" y="83"/>
                    </a:cubicBezTo>
                    <a:cubicBezTo>
                      <a:pt x="647" y="35"/>
                      <a:pt x="647" y="35"/>
                      <a:pt x="647" y="35"/>
                    </a:cubicBezTo>
                    <a:cubicBezTo>
                      <a:pt x="636" y="29"/>
                      <a:pt x="621" y="33"/>
                      <a:pt x="615" y="44"/>
                    </a:cubicBezTo>
                    <a:cubicBezTo>
                      <a:pt x="586" y="93"/>
                      <a:pt x="586" y="93"/>
                      <a:pt x="586" y="93"/>
                    </a:cubicBezTo>
                    <a:cubicBezTo>
                      <a:pt x="568" y="87"/>
                      <a:pt x="548" y="82"/>
                      <a:pt x="528" y="79"/>
                    </a:cubicBezTo>
                    <a:cubicBezTo>
                      <a:pt x="528" y="24"/>
                      <a:pt x="528" y="24"/>
                      <a:pt x="528" y="24"/>
                    </a:cubicBezTo>
                    <a:cubicBezTo>
                      <a:pt x="528" y="11"/>
                      <a:pt x="517" y="0"/>
                      <a:pt x="504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396" y="0"/>
                      <a:pt x="385" y="11"/>
                      <a:pt x="385" y="24"/>
                    </a:cubicBezTo>
                    <a:cubicBezTo>
                      <a:pt x="385" y="80"/>
                      <a:pt x="385" y="80"/>
                      <a:pt x="385" y="80"/>
                    </a:cubicBezTo>
                    <a:cubicBezTo>
                      <a:pt x="365" y="84"/>
                      <a:pt x="346" y="90"/>
                      <a:pt x="327" y="97"/>
                    </a:cubicBezTo>
                    <a:cubicBezTo>
                      <a:pt x="300" y="49"/>
                      <a:pt x="300" y="49"/>
                      <a:pt x="300" y="49"/>
                    </a:cubicBezTo>
                    <a:cubicBezTo>
                      <a:pt x="293" y="38"/>
                      <a:pt x="279" y="34"/>
                      <a:pt x="267" y="41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95"/>
                      <a:pt x="170" y="109"/>
                      <a:pt x="176" y="121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190" y="183"/>
                      <a:pt x="176" y="198"/>
                      <a:pt x="163" y="213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04" y="179"/>
                      <a:pt x="89" y="183"/>
                      <a:pt x="83" y="194"/>
                    </a:cubicBezTo>
                    <a:cubicBezTo>
                      <a:pt x="35" y="277"/>
                      <a:pt x="35" y="277"/>
                      <a:pt x="35" y="277"/>
                    </a:cubicBezTo>
                    <a:cubicBezTo>
                      <a:pt x="29" y="288"/>
                      <a:pt x="33" y="303"/>
                      <a:pt x="44" y="309"/>
                    </a:cubicBezTo>
                    <a:cubicBezTo>
                      <a:pt x="93" y="338"/>
                      <a:pt x="93" y="338"/>
                      <a:pt x="93" y="338"/>
                    </a:cubicBezTo>
                    <a:cubicBezTo>
                      <a:pt x="87" y="356"/>
                      <a:pt x="82" y="376"/>
                      <a:pt x="78" y="396"/>
                    </a:cubicBezTo>
                    <a:cubicBezTo>
                      <a:pt x="24" y="396"/>
                      <a:pt x="24" y="396"/>
                      <a:pt x="24" y="396"/>
                    </a:cubicBezTo>
                    <a:cubicBezTo>
                      <a:pt x="10" y="396"/>
                      <a:pt x="0" y="407"/>
                      <a:pt x="0" y="420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0" y="528"/>
                      <a:pt x="10" y="539"/>
                      <a:pt x="24" y="539"/>
                    </a:cubicBezTo>
                    <a:cubicBezTo>
                      <a:pt x="80" y="539"/>
                      <a:pt x="80" y="539"/>
                      <a:pt x="80" y="539"/>
                    </a:cubicBezTo>
                    <a:cubicBezTo>
                      <a:pt x="84" y="559"/>
                      <a:pt x="90" y="578"/>
                      <a:pt x="97" y="597"/>
                    </a:cubicBezTo>
                    <a:cubicBezTo>
                      <a:pt x="49" y="624"/>
                      <a:pt x="49" y="624"/>
                      <a:pt x="49" y="624"/>
                    </a:cubicBezTo>
                    <a:cubicBezTo>
                      <a:pt x="38" y="631"/>
                      <a:pt x="34" y="645"/>
                      <a:pt x="41" y="657"/>
                    </a:cubicBezTo>
                    <a:cubicBezTo>
                      <a:pt x="88" y="739"/>
                      <a:pt x="88" y="739"/>
                      <a:pt x="88" y="739"/>
                    </a:cubicBezTo>
                    <a:cubicBezTo>
                      <a:pt x="95" y="750"/>
                      <a:pt x="109" y="754"/>
                      <a:pt x="121" y="748"/>
                    </a:cubicBezTo>
                    <a:cubicBezTo>
                      <a:pt x="170" y="719"/>
                      <a:pt x="170" y="719"/>
                      <a:pt x="170" y="719"/>
                    </a:cubicBezTo>
                    <a:cubicBezTo>
                      <a:pt x="183" y="734"/>
                      <a:pt x="198" y="748"/>
                      <a:pt x="213" y="761"/>
                    </a:cubicBezTo>
                    <a:cubicBezTo>
                      <a:pt x="186" y="809"/>
                      <a:pt x="186" y="809"/>
                      <a:pt x="186" y="809"/>
                    </a:cubicBezTo>
                    <a:cubicBezTo>
                      <a:pt x="179" y="820"/>
                      <a:pt x="183" y="835"/>
                      <a:pt x="194" y="841"/>
                    </a:cubicBezTo>
                    <a:cubicBezTo>
                      <a:pt x="277" y="889"/>
                      <a:pt x="277" y="889"/>
                      <a:pt x="277" y="889"/>
                    </a:cubicBezTo>
                    <a:cubicBezTo>
                      <a:pt x="288" y="895"/>
                      <a:pt x="303" y="891"/>
                      <a:pt x="309" y="880"/>
                    </a:cubicBezTo>
                    <a:cubicBezTo>
                      <a:pt x="338" y="831"/>
                      <a:pt x="338" y="831"/>
                      <a:pt x="338" y="831"/>
                    </a:cubicBezTo>
                    <a:cubicBezTo>
                      <a:pt x="356" y="837"/>
                      <a:pt x="376" y="842"/>
                      <a:pt x="396" y="846"/>
                    </a:cubicBezTo>
                    <a:cubicBezTo>
                      <a:pt x="396" y="901"/>
                      <a:pt x="396" y="901"/>
                      <a:pt x="396" y="901"/>
                    </a:cubicBezTo>
                    <a:cubicBezTo>
                      <a:pt x="396" y="914"/>
                      <a:pt x="407" y="924"/>
                      <a:pt x="420" y="924"/>
                    </a:cubicBezTo>
                    <a:cubicBezTo>
                      <a:pt x="515" y="924"/>
                      <a:pt x="515" y="924"/>
                      <a:pt x="515" y="924"/>
                    </a:cubicBezTo>
                    <a:cubicBezTo>
                      <a:pt x="528" y="924"/>
                      <a:pt x="539" y="914"/>
                      <a:pt x="539" y="901"/>
                    </a:cubicBezTo>
                    <a:cubicBezTo>
                      <a:pt x="539" y="844"/>
                      <a:pt x="539" y="844"/>
                      <a:pt x="539" y="844"/>
                    </a:cubicBezTo>
                    <a:cubicBezTo>
                      <a:pt x="558" y="840"/>
                      <a:pt x="578" y="834"/>
                      <a:pt x="597" y="827"/>
                    </a:cubicBezTo>
                    <a:cubicBezTo>
                      <a:pt x="624" y="875"/>
                      <a:pt x="624" y="875"/>
                      <a:pt x="624" y="875"/>
                    </a:cubicBezTo>
                    <a:cubicBezTo>
                      <a:pt x="631" y="886"/>
                      <a:pt x="645" y="890"/>
                      <a:pt x="656" y="883"/>
                    </a:cubicBezTo>
                    <a:cubicBezTo>
                      <a:pt x="739" y="836"/>
                      <a:pt x="739" y="836"/>
                      <a:pt x="739" y="836"/>
                    </a:cubicBezTo>
                    <a:cubicBezTo>
                      <a:pt x="750" y="829"/>
                      <a:pt x="754" y="815"/>
                      <a:pt x="747" y="803"/>
                    </a:cubicBezTo>
                    <a:cubicBezTo>
                      <a:pt x="719" y="754"/>
                      <a:pt x="719" y="754"/>
                      <a:pt x="719" y="754"/>
                    </a:cubicBezTo>
                    <a:cubicBezTo>
                      <a:pt x="734" y="741"/>
                      <a:pt x="748" y="726"/>
                      <a:pt x="761" y="711"/>
                    </a:cubicBezTo>
                    <a:cubicBezTo>
                      <a:pt x="809" y="738"/>
                      <a:pt x="809" y="738"/>
                      <a:pt x="809" y="738"/>
                    </a:cubicBezTo>
                    <a:cubicBezTo>
                      <a:pt x="820" y="745"/>
                      <a:pt x="834" y="741"/>
                      <a:pt x="841" y="730"/>
                    </a:cubicBezTo>
                    <a:cubicBezTo>
                      <a:pt x="889" y="647"/>
                      <a:pt x="889" y="647"/>
                      <a:pt x="889" y="647"/>
                    </a:cubicBezTo>
                    <a:cubicBezTo>
                      <a:pt x="895" y="636"/>
                      <a:pt x="891" y="621"/>
                      <a:pt x="880" y="615"/>
                    </a:cubicBezTo>
                    <a:cubicBezTo>
                      <a:pt x="831" y="587"/>
                      <a:pt x="831" y="587"/>
                      <a:pt x="831" y="587"/>
                    </a:cubicBezTo>
                    <a:cubicBezTo>
                      <a:pt x="837" y="568"/>
                      <a:pt x="842" y="548"/>
                      <a:pt x="846" y="528"/>
                    </a:cubicBezTo>
                    <a:cubicBezTo>
                      <a:pt x="900" y="528"/>
                      <a:pt x="900" y="528"/>
                      <a:pt x="900" y="528"/>
                    </a:cubicBezTo>
                    <a:cubicBezTo>
                      <a:pt x="913" y="528"/>
                      <a:pt x="924" y="517"/>
                      <a:pt x="924" y="504"/>
                    </a:cubicBezTo>
                    <a:cubicBezTo>
                      <a:pt x="924" y="409"/>
                      <a:pt x="924" y="409"/>
                      <a:pt x="924" y="409"/>
                    </a:cubicBezTo>
                    <a:cubicBezTo>
                      <a:pt x="924" y="396"/>
                      <a:pt x="913" y="386"/>
                      <a:pt x="900" y="386"/>
                    </a:cubicBezTo>
                    <a:close/>
                    <a:moveTo>
                      <a:pt x="462" y="709"/>
                    </a:moveTo>
                    <a:cubicBezTo>
                      <a:pt x="326" y="709"/>
                      <a:pt x="215" y="598"/>
                      <a:pt x="215" y="462"/>
                    </a:cubicBezTo>
                    <a:cubicBezTo>
                      <a:pt x="215" y="326"/>
                      <a:pt x="326" y="215"/>
                      <a:pt x="462" y="215"/>
                    </a:cubicBezTo>
                    <a:cubicBezTo>
                      <a:pt x="598" y="215"/>
                      <a:pt x="709" y="326"/>
                      <a:pt x="709" y="462"/>
                    </a:cubicBezTo>
                    <a:cubicBezTo>
                      <a:pt x="709" y="598"/>
                      <a:pt x="598" y="709"/>
                      <a:pt x="462" y="709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</p:spPr>
            <p:txBody>
              <a:bodyPr vert="horz" wrap="square" lIns="68686" tIns="34343" rIns="68686" bIns="34343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2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5C602DC6-BA9B-D5B5-9FF0-74D9AC992B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47326" y="3776461"/>
                <a:ext cx="980620" cy="979018"/>
              </a:xfrm>
              <a:custGeom>
                <a:avLst/>
                <a:gdLst>
                  <a:gd name="T0" fmla="*/ 300 w 600"/>
                  <a:gd name="T1" fmla="*/ 0 h 600"/>
                  <a:gd name="T2" fmla="*/ 0 w 600"/>
                  <a:gd name="T3" fmla="*/ 300 h 600"/>
                  <a:gd name="T4" fmla="*/ 300 w 600"/>
                  <a:gd name="T5" fmla="*/ 600 h 600"/>
                  <a:gd name="T6" fmla="*/ 600 w 600"/>
                  <a:gd name="T7" fmla="*/ 300 h 600"/>
                  <a:gd name="T8" fmla="*/ 300 w 600"/>
                  <a:gd name="T9" fmla="*/ 0 h 600"/>
                  <a:gd name="T10" fmla="*/ 300 w 600"/>
                  <a:gd name="T11" fmla="*/ 547 h 600"/>
                  <a:gd name="T12" fmla="*/ 53 w 600"/>
                  <a:gd name="T13" fmla="*/ 300 h 600"/>
                  <a:gd name="T14" fmla="*/ 300 w 600"/>
                  <a:gd name="T15" fmla="*/ 53 h 600"/>
                  <a:gd name="T16" fmla="*/ 547 w 600"/>
                  <a:gd name="T17" fmla="*/ 300 h 600"/>
                  <a:gd name="T18" fmla="*/ 300 w 600"/>
                  <a:gd name="T19" fmla="*/ 54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0" h="600">
                    <a:moveTo>
                      <a:pt x="300" y="0"/>
                    </a:moveTo>
                    <a:cubicBezTo>
                      <a:pt x="134" y="0"/>
                      <a:pt x="0" y="134"/>
                      <a:pt x="0" y="300"/>
                    </a:cubicBezTo>
                    <a:cubicBezTo>
                      <a:pt x="0" y="466"/>
                      <a:pt x="134" y="600"/>
                      <a:pt x="300" y="600"/>
                    </a:cubicBezTo>
                    <a:cubicBezTo>
                      <a:pt x="466" y="600"/>
                      <a:pt x="600" y="466"/>
                      <a:pt x="600" y="300"/>
                    </a:cubicBezTo>
                    <a:cubicBezTo>
                      <a:pt x="600" y="134"/>
                      <a:pt x="466" y="0"/>
                      <a:pt x="300" y="0"/>
                    </a:cubicBezTo>
                    <a:close/>
                    <a:moveTo>
                      <a:pt x="300" y="547"/>
                    </a:moveTo>
                    <a:cubicBezTo>
                      <a:pt x="164" y="547"/>
                      <a:pt x="53" y="436"/>
                      <a:pt x="53" y="300"/>
                    </a:cubicBezTo>
                    <a:cubicBezTo>
                      <a:pt x="53" y="164"/>
                      <a:pt x="164" y="53"/>
                      <a:pt x="300" y="53"/>
                    </a:cubicBezTo>
                    <a:cubicBezTo>
                      <a:pt x="436" y="53"/>
                      <a:pt x="547" y="164"/>
                      <a:pt x="547" y="300"/>
                    </a:cubicBezTo>
                    <a:cubicBezTo>
                      <a:pt x="547" y="436"/>
                      <a:pt x="436" y="547"/>
                      <a:pt x="300" y="547"/>
                    </a:cubicBezTo>
                    <a:close/>
                  </a:path>
                </a:pathLst>
              </a:custGeom>
              <a:solidFill>
                <a:srgbClr val="FBBF0F"/>
              </a:solidFill>
              <a:ln w="76200">
                <a:noFill/>
              </a:ln>
              <a:effectLst>
                <a:outerShdw blurRad="508000" dist="228600" dir="2700000" sx="95000" sy="95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6" name="任意形状 894">
              <a:extLst>
                <a:ext uri="{FF2B5EF4-FFF2-40B4-BE49-F238E27FC236}">
                  <a16:creationId xmlns:a16="http://schemas.microsoft.com/office/drawing/2014/main" id="{E0844E80-E835-BD1E-F9B4-24C9918569EB}"/>
                </a:ext>
              </a:extLst>
            </p:cNvPr>
            <p:cNvSpPr/>
            <p:nvPr/>
          </p:nvSpPr>
          <p:spPr>
            <a:xfrm>
              <a:off x="6784074" y="2847173"/>
              <a:ext cx="372816" cy="372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2160"/>
                  </a:moveTo>
                  <a:lnTo>
                    <a:pt x="20520" y="2160"/>
                  </a:lnTo>
                  <a:cubicBezTo>
                    <a:pt x="21117" y="2160"/>
                    <a:pt x="21600" y="2643"/>
                    <a:pt x="21600" y="3240"/>
                  </a:cubicBezTo>
                  <a:lnTo>
                    <a:pt x="21600" y="20520"/>
                  </a:lnTo>
                  <a:cubicBezTo>
                    <a:pt x="21600" y="21117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117"/>
                    <a:pt x="0" y="20520"/>
                  </a:cubicBezTo>
                  <a:lnTo>
                    <a:pt x="0" y="3240"/>
                  </a:lnTo>
                  <a:cubicBezTo>
                    <a:pt x="0" y="2643"/>
                    <a:pt x="483" y="2160"/>
                    <a:pt x="1080" y="2160"/>
                  </a:cubicBezTo>
                  <a:lnTo>
                    <a:pt x="5400" y="2160"/>
                  </a:lnTo>
                  <a:lnTo>
                    <a:pt x="5400" y="0"/>
                  </a:lnTo>
                  <a:lnTo>
                    <a:pt x="7560" y="0"/>
                  </a:lnTo>
                  <a:lnTo>
                    <a:pt x="7560" y="2160"/>
                  </a:lnTo>
                  <a:lnTo>
                    <a:pt x="14040" y="2160"/>
                  </a:lnTo>
                  <a:lnTo>
                    <a:pt x="14040" y="0"/>
                  </a:lnTo>
                  <a:lnTo>
                    <a:pt x="16200" y="0"/>
                  </a:lnTo>
                  <a:lnTo>
                    <a:pt x="16200" y="2160"/>
                  </a:lnTo>
                  <a:close/>
                  <a:moveTo>
                    <a:pt x="19440" y="10800"/>
                  </a:moveTo>
                  <a:lnTo>
                    <a:pt x="2160" y="10800"/>
                  </a:lnTo>
                  <a:lnTo>
                    <a:pt x="2160" y="19440"/>
                  </a:lnTo>
                  <a:lnTo>
                    <a:pt x="19440" y="19440"/>
                  </a:lnTo>
                  <a:lnTo>
                    <a:pt x="19440" y="10800"/>
                  </a:lnTo>
                  <a:close/>
                  <a:moveTo>
                    <a:pt x="14040" y="4320"/>
                  </a:moveTo>
                  <a:lnTo>
                    <a:pt x="7560" y="4320"/>
                  </a:lnTo>
                  <a:lnTo>
                    <a:pt x="7560" y="6480"/>
                  </a:lnTo>
                  <a:lnTo>
                    <a:pt x="5400" y="6480"/>
                  </a:lnTo>
                  <a:lnTo>
                    <a:pt x="5400" y="4320"/>
                  </a:lnTo>
                  <a:lnTo>
                    <a:pt x="2160" y="4320"/>
                  </a:lnTo>
                  <a:lnTo>
                    <a:pt x="2160" y="8640"/>
                  </a:lnTo>
                  <a:lnTo>
                    <a:pt x="19440" y="8640"/>
                  </a:lnTo>
                  <a:lnTo>
                    <a:pt x="19440" y="4320"/>
                  </a:lnTo>
                  <a:lnTo>
                    <a:pt x="16200" y="4320"/>
                  </a:lnTo>
                  <a:lnTo>
                    <a:pt x="16200" y="6480"/>
                  </a:lnTo>
                  <a:lnTo>
                    <a:pt x="14040" y="6480"/>
                  </a:lnTo>
                  <a:lnTo>
                    <a:pt x="14040" y="4320"/>
                  </a:lnTo>
                  <a:close/>
                  <a:moveTo>
                    <a:pt x="4320" y="12960"/>
                  </a:moveTo>
                  <a:lnTo>
                    <a:pt x="6480" y="12960"/>
                  </a:lnTo>
                  <a:lnTo>
                    <a:pt x="6480" y="15120"/>
                  </a:lnTo>
                  <a:lnTo>
                    <a:pt x="4320" y="15120"/>
                  </a:lnTo>
                  <a:lnTo>
                    <a:pt x="4320" y="12960"/>
                  </a:lnTo>
                  <a:close/>
                  <a:moveTo>
                    <a:pt x="9720" y="12960"/>
                  </a:moveTo>
                  <a:lnTo>
                    <a:pt x="11880" y="12960"/>
                  </a:lnTo>
                  <a:lnTo>
                    <a:pt x="11880" y="15120"/>
                  </a:lnTo>
                  <a:lnTo>
                    <a:pt x="9720" y="15120"/>
                  </a:lnTo>
                  <a:lnTo>
                    <a:pt x="9720" y="12960"/>
                  </a:lnTo>
                  <a:close/>
                  <a:moveTo>
                    <a:pt x="15120" y="12960"/>
                  </a:moveTo>
                  <a:lnTo>
                    <a:pt x="17280" y="12960"/>
                  </a:lnTo>
                  <a:lnTo>
                    <a:pt x="17280" y="15120"/>
                  </a:lnTo>
                  <a:lnTo>
                    <a:pt x="15120" y="15120"/>
                  </a:lnTo>
                  <a:lnTo>
                    <a:pt x="15120" y="12960"/>
                  </a:ln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6850A1C-579A-BFB1-34DC-1B0DFB9CB4CB}"/>
              </a:ext>
            </a:extLst>
          </p:cNvPr>
          <p:cNvGrpSpPr/>
          <p:nvPr/>
        </p:nvGrpSpPr>
        <p:grpSpPr>
          <a:xfrm>
            <a:off x="6109595" y="4002041"/>
            <a:ext cx="1774480" cy="1774479"/>
            <a:chOff x="6083242" y="4002041"/>
            <a:chExt cx="1774480" cy="1774479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9FDBBCB-EBF5-0FFE-3B59-B2100FBFDD9E}"/>
                </a:ext>
              </a:extLst>
            </p:cNvPr>
            <p:cNvGrpSpPr/>
            <p:nvPr/>
          </p:nvGrpSpPr>
          <p:grpSpPr>
            <a:xfrm>
              <a:off x="6083242" y="4002041"/>
              <a:ext cx="1774480" cy="1774479"/>
              <a:chOff x="1982943" y="3510476"/>
              <a:chExt cx="1509385" cy="1509386"/>
            </a:xfrm>
          </p:grpSpPr>
          <p:sp>
            <p:nvSpPr>
              <p:cNvPr id="18" name="Freeform 8">
                <a:extLst>
                  <a:ext uri="{FF2B5EF4-FFF2-40B4-BE49-F238E27FC236}">
                    <a16:creationId xmlns:a16="http://schemas.microsoft.com/office/drawing/2014/main" id="{371092FA-0A1E-ACC3-281B-5A4DEB5DB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2943" y="3510476"/>
                <a:ext cx="1509385" cy="1509386"/>
              </a:xfrm>
              <a:custGeom>
                <a:avLst/>
                <a:gdLst>
                  <a:gd name="T0" fmla="*/ 844 w 924"/>
                  <a:gd name="T1" fmla="*/ 386 h 924"/>
                  <a:gd name="T2" fmla="*/ 875 w 924"/>
                  <a:gd name="T3" fmla="*/ 300 h 924"/>
                  <a:gd name="T4" fmla="*/ 836 w 924"/>
                  <a:gd name="T5" fmla="*/ 185 h 924"/>
                  <a:gd name="T6" fmla="*/ 754 w 924"/>
                  <a:gd name="T7" fmla="*/ 205 h 924"/>
                  <a:gd name="T8" fmla="*/ 738 w 924"/>
                  <a:gd name="T9" fmla="*/ 115 h 924"/>
                  <a:gd name="T10" fmla="*/ 647 w 924"/>
                  <a:gd name="T11" fmla="*/ 35 h 924"/>
                  <a:gd name="T12" fmla="*/ 586 w 924"/>
                  <a:gd name="T13" fmla="*/ 93 h 924"/>
                  <a:gd name="T14" fmla="*/ 528 w 924"/>
                  <a:gd name="T15" fmla="*/ 24 h 924"/>
                  <a:gd name="T16" fmla="*/ 409 w 924"/>
                  <a:gd name="T17" fmla="*/ 0 h 924"/>
                  <a:gd name="T18" fmla="*/ 385 w 924"/>
                  <a:gd name="T19" fmla="*/ 80 h 924"/>
                  <a:gd name="T20" fmla="*/ 300 w 924"/>
                  <a:gd name="T21" fmla="*/ 49 h 924"/>
                  <a:gd name="T22" fmla="*/ 185 w 924"/>
                  <a:gd name="T23" fmla="*/ 88 h 924"/>
                  <a:gd name="T24" fmla="*/ 205 w 924"/>
                  <a:gd name="T25" fmla="*/ 170 h 924"/>
                  <a:gd name="T26" fmla="*/ 115 w 924"/>
                  <a:gd name="T27" fmla="*/ 186 h 924"/>
                  <a:gd name="T28" fmla="*/ 35 w 924"/>
                  <a:gd name="T29" fmla="*/ 277 h 924"/>
                  <a:gd name="T30" fmla="*/ 93 w 924"/>
                  <a:gd name="T31" fmla="*/ 338 h 924"/>
                  <a:gd name="T32" fmla="*/ 24 w 924"/>
                  <a:gd name="T33" fmla="*/ 396 h 924"/>
                  <a:gd name="T34" fmla="*/ 0 w 924"/>
                  <a:gd name="T35" fmla="*/ 515 h 924"/>
                  <a:gd name="T36" fmla="*/ 80 w 924"/>
                  <a:gd name="T37" fmla="*/ 539 h 924"/>
                  <a:gd name="T38" fmla="*/ 49 w 924"/>
                  <a:gd name="T39" fmla="*/ 624 h 924"/>
                  <a:gd name="T40" fmla="*/ 88 w 924"/>
                  <a:gd name="T41" fmla="*/ 739 h 924"/>
                  <a:gd name="T42" fmla="*/ 170 w 924"/>
                  <a:gd name="T43" fmla="*/ 719 h 924"/>
                  <a:gd name="T44" fmla="*/ 186 w 924"/>
                  <a:gd name="T45" fmla="*/ 809 h 924"/>
                  <a:gd name="T46" fmla="*/ 277 w 924"/>
                  <a:gd name="T47" fmla="*/ 889 h 924"/>
                  <a:gd name="T48" fmla="*/ 338 w 924"/>
                  <a:gd name="T49" fmla="*/ 831 h 924"/>
                  <a:gd name="T50" fmla="*/ 396 w 924"/>
                  <a:gd name="T51" fmla="*/ 901 h 924"/>
                  <a:gd name="T52" fmla="*/ 515 w 924"/>
                  <a:gd name="T53" fmla="*/ 924 h 924"/>
                  <a:gd name="T54" fmla="*/ 539 w 924"/>
                  <a:gd name="T55" fmla="*/ 844 h 924"/>
                  <a:gd name="T56" fmla="*/ 624 w 924"/>
                  <a:gd name="T57" fmla="*/ 875 h 924"/>
                  <a:gd name="T58" fmla="*/ 739 w 924"/>
                  <a:gd name="T59" fmla="*/ 836 h 924"/>
                  <a:gd name="T60" fmla="*/ 719 w 924"/>
                  <a:gd name="T61" fmla="*/ 754 h 924"/>
                  <a:gd name="T62" fmla="*/ 809 w 924"/>
                  <a:gd name="T63" fmla="*/ 738 h 924"/>
                  <a:gd name="T64" fmla="*/ 889 w 924"/>
                  <a:gd name="T65" fmla="*/ 647 h 924"/>
                  <a:gd name="T66" fmla="*/ 831 w 924"/>
                  <a:gd name="T67" fmla="*/ 587 h 924"/>
                  <a:gd name="T68" fmla="*/ 900 w 924"/>
                  <a:gd name="T69" fmla="*/ 528 h 924"/>
                  <a:gd name="T70" fmla="*/ 924 w 924"/>
                  <a:gd name="T71" fmla="*/ 409 h 924"/>
                  <a:gd name="T72" fmla="*/ 462 w 924"/>
                  <a:gd name="T73" fmla="*/ 709 h 924"/>
                  <a:gd name="T74" fmla="*/ 462 w 924"/>
                  <a:gd name="T75" fmla="*/ 215 h 924"/>
                  <a:gd name="T76" fmla="*/ 462 w 924"/>
                  <a:gd name="T77" fmla="*/ 70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24" h="924">
                    <a:moveTo>
                      <a:pt x="900" y="386"/>
                    </a:moveTo>
                    <a:cubicBezTo>
                      <a:pt x="844" y="386"/>
                      <a:pt x="844" y="386"/>
                      <a:pt x="844" y="386"/>
                    </a:cubicBezTo>
                    <a:cubicBezTo>
                      <a:pt x="840" y="366"/>
                      <a:pt x="834" y="346"/>
                      <a:pt x="827" y="327"/>
                    </a:cubicBezTo>
                    <a:cubicBezTo>
                      <a:pt x="875" y="300"/>
                      <a:pt x="875" y="300"/>
                      <a:pt x="875" y="300"/>
                    </a:cubicBezTo>
                    <a:cubicBezTo>
                      <a:pt x="886" y="293"/>
                      <a:pt x="890" y="279"/>
                      <a:pt x="883" y="268"/>
                    </a:cubicBezTo>
                    <a:cubicBezTo>
                      <a:pt x="836" y="185"/>
                      <a:pt x="836" y="185"/>
                      <a:pt x="836" y="185"/>
                    </a:cubicBezTo>
                    <a:cubicBezTo>
                      <a:pt x="829" y="174"/>
                      <a:pt x="815" y="170"/>
                      <a:pt x="803" y="177"/>
                    </a:cubicBezTo>
                    <a:cubicBezTo>
                      <a:pt x="754" y="205"/>
                      <a:pt x="754" y="205"/>
                      <a:pt x="754" y="205"/>
                    </a:cubicBezTo>
                    <a:cubicBezTo>
                      <a:pt x="741" y="190"/>
                      <a:pt x="726" y="176"/>
                      <a:pt x="711" y="163"/>
                    </a:cubicBezTo>
                    <a:cubicBezTo>
                      <a:pt x="738" y="115"/>
                      <a:pt x="738" y="115"/>
                      <a:pt x="738" y="115"/>
                    </a:cubicBezTo>
                    <a:cubicBezTo>
                      <a:pt x="745" y="104"/>
                      <a:pt x="741" y="90"/>
                      <a:pt x="730" y="83"/>
                    </a:cubicBezTo>
                    <a:cubicBezTo>
                      <a:pt x="647" y="35"/>
                      <a:pt x="647" y="35"/>
                      <a:pt x="647" y="35"/>
                    </a:cubicBezTo>
                    <a:cubicBezTo>
                      <a:pt x="636" y="29"/>
                      <a:pt x="621" y="33"/>
                      <a:pt x="615" y="44"/>
                    </a:cubicBezTo>
                    <a:cubicBezTo>
                      <a:pt x="586" y="93"/>
                      <a:pt x="586" y="93"/>
                      <a:pt x="586" y="93"/>
                    </a:cubicBezTo>
                    <a:cubicBezTo>
                      <a:pt x="568" y="87"/>
                      <a:pt x="548" y="82"/>
                      <a:pt x="528" y="79"/>
                    </a:cubicBezTo>
                    <a:cubicBezTo>
                      <a:pt x="528" y="24"/>
                      <a:pt x="528" y="24"/>
                      <a:pt x="528" y="24"/>
                    </a:cubicBezTo>
                    <a:cubicBezTo>
                      <a:pt x="528" y="11"/>
                      <a:pt x="517" y="0"/>
                      <a:pt x="504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396" y="0"/>
                      <a:pt x="385" y="11"/>
                      <a:pt x="385" y="24"/>
                    </a:cubicBezTo>
                    <a:cubicBezTo>
                      <a:pt x="385" y="80"/>
                      <a:pt x="385" y="80"/>
                      <a:pt x="385" y="80"/>
                    </a:cubicBezTo>
                    <a:cubicBezTo>
                      <a:pt x="365" y="84"/>
                      <a:pt x="346" y="90"/>
                      <a:pt x="327" y="97"/>
                    </a:cubicBezTo>
                    <a:cubicBezTo>
                      <a:pt x="300" y="49"/>
                      <a:pt x="300" y="49"/>
                      <a:pt x="300" y="49"/>
                    </a:cubicBezTo>
                    <a:cubicBezTo>
                      <a:pt x="293" y="38"/>
                      <a:pt x="279" y="34"/>
                      <a:pt x="267" y="41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95"/>
                      <a:pt x="170" y="109"/>
                      <a:pt x="176" y="121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190" y="183"/>
                      <a:pt x="176" y="198"/>
                      <a:pt x="163" y="213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04" y="179"/>
                      <a:pt x="89" y="183"/>
                      <a:pt x="83" y="194"/>
                    </a:cubicBezTo>
                    <a:cubicBezTo>
                      <a:pt x="35" y="277"/>
                      <a:pt x="35" y="277"/>
                      <a:pt x="35" y="277"/>
                    </a:cubicBezTo>
                    <a:cubicBezTo>
                      <a:pt x="29" y="288"/>
                      <a:pt x="33" y="303"/>
                      <a:pt x="44" y="309"/>
                    </a:cubicBezTo>
                    <a:cubicBezTo>
                      <a:pt x="93" y="338"/>
                      <a:pt x="93" y="338"/>
                      <a:pt x="93" y="338"/>
                    </a:cubicBezTo>
                    <a:cubicBezTo>
                      <a:pt x="87" y="356"/>
                      <a:pt x="82" y="376"/>
                      <a:pt x="78" y="396"/>
                    </a:cubicBezTo>
                    <a:cubicBezTo>
                      <a:pt x="24" y="396"/>
                      <a:pt x="24" y="396"/>
                      <a:pt x="24" y="396"/>
                    </a:cubicBezTo>
                    <a:cubicBezTo>
                      <a:pt x="10" y="396"/>
                      <a:pt x="0" y="407"/>
                      <a:pt x="0" y="420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0" y="528"/>
                      <a:pt x="10" y="539"/>
                      <a:pt x="24" y="539"/>
                    </a:cubicBezTo>
                    <a:cubicBezTo>
                      <a:pt x="80" y="539"/>
                      <a:pt x="80" y="539"/>
                      <a:pt x="80" y="539"/>
                    </a:cubicBezTo>
                    <a:cubicBezTo>
                      <a:pt x="84" y="559"/>
                      <a:pt x="90" y="578"/>
                      <a:pt x="97" y="597"/>
                    </a:cubicBezTo>
                    <a:cubicBezTo>
                      <a:pt x="49" y="624"/>
                      <a:pt x="49" y="624"/>
                      <a:pt x="49" y="624"/>
                    </a:cubicBezTo>
                    <a:cubicBezTo>
                      <a:pt x="38" y="631"/>
                      <a:pt x="34" y="645"/>
                      <a:pt x="41" y="657"/>
                    </a:cubicBezTo>
                    <a:cubicBezTo>
                      <a:pt x="88" y="739"/>
                      <a:pt x="88" y="739"/>
                      <a:pt x="88" y="739"/>
                    </a:cubicBezTo>
                    <a:cubicBezTo>
                      <a:pt x="95" y="750"/>
                      <a:pt x="109" y="754"/>
                      <a:pt x="121" y="748"/>
                    </a:cubicBezTo>
                    <a:cubicBezTo>
                      <a:pt x="170" y="719"/>
                      <a:pt x="170" y="719"/>
                      <a:pt x="170" y="719"/>
                    </a:cubicBezTo>
                    <a:cubicBezTo>
                      <a:pt x="183" y="734"/>
                      <a:pt x="198" y="748"/>
                      <a:pt x="213" y="761"/>
                    </a:cubicBezTo>
                    <a:cubicBezTo>
                      <a:pt x="186" y="809"/>
                      <a:pt x="186" y="809"/>
                      <a:pt x="186" y="809"/>
                    </a:cubicBezTo>
                    <a:cubicBezTo>
                      <a:pt x="179" y="820"/>
                      <a:pt x="183" y="835"/>
                      <a:pt x="194" y="841"/>
                    </a:cubicBezTo>
                    <a:cubicBezTo>
                      <a:pt x="277" y="889"/>
                      <a:pt x="277" y="889"/>
                      <a:pt x="277" y="889"/>
                    </a:cubicBezTo>
                    <a:cubicBezTo>
                      <a:pt x="288" y="895"/>
                      <a:pt x="303" y="891"/>
                      <a:pt x="309" y="880"/>
                    </a:cubicBezTo>
                    <a:cubicBezTo>
                      <a:pt x="338" y="831"/>
                      <a:pt x="338" y="831"/>
                      <a:pt x="338" y="831"/>
                    </a:cubicBezTo>
                    <a:cubicBezTo>
                      <a:pt x="356" y="837"/>
                      <a:pt x="376" y="842"/>
                      <a:pt x="396" y="846"/>
                    </a:cubicBezTo>
                    <a:cubicBezTo>
                      <a:pt x="396" y="901"/>
                      <a:pt x="396" y="901"/>
                      <a:pt x="396" y="901"/>
                    </a:cubicBezTo>
                    <a:cubicBezTo>
                      <a:pt x="396" y="914"/>
                      <a:pt x="407" y="924"/>
                      <a:pt x="420" y="924"/>
                    </a:cubicBezTo>
                    <a:cubicBezTo>
                      <a:pt x="515" y="924"/>
                      <a:pt x="515" y="924"/>
                      <a:pt x="515" y="924"/>
                    </a:cubicBezTo>
                    <a:cubicBezTo>
                      <a:pt x="528" y="924"/>
                      <a:pt x="539" y="914"/>
                      <a:pt x="539" y="901"/>
                    </a:cubicBezTo>
                    <a:cubicBezTo>
                      <a:pt x="539" y="844"/>
                      <a:pt x="539" y="844"/>
                      <a:pt x="539" y="844"/>
                    </a:cubicBezTo>
                    <a:cubicBezTo>
                      <a:pt x="558" y="840"/>
                      <a:pt x="578" y="834"/>
                      <a:pt x="597" y="827"/>
                    </a:cubicBezTo>
                    <a:cubicBezTo>
                      <a:pt x="624" y="875"/>
                      <a:pt x="624" y="875"/>
                      <a:pt x="624" y="875"/>
                    </a:cubicBezTo>
                    <a:cubicBezTo>
                      <a:pt x="631" y="886"/>
                      <a:pt x="645" y="890"/>
                      <a:pt x="656" y="883"/>
                    </a:cubicBezTo>
                    <a:cubicBezTo>
                      <a:pt x="739" y="836"/>
                      <a:pt x="739" y="836"/>
                      <a:pt x="739" y="836"/>
                    </a:cubicBezTo>
                    <a:cubicBezTo>
                      <a:pt x="750" y="829"/>
                      <a:pt x="754" y="815"/>
                      <a:pt x="747" y="803"/>
                    </a:cubicBezTo>
                    <a:cubicBezTo>
                      <a:pt x="719" y="754"/>
                      <a:pt x="719" y="754"/>
                      <a:pt x="719" y="754"/>
                    </a:cubicBezTo>
                    <a:cubicBezTo>
                      <a:pt x="734" y="741"/>
                      <a:pt x="748" y="726"/>
                      <a:pt x="761" y="711"/>
                    </a:cubicBezTo>
                    <a:cubicBezTo>
                      <a:pt x="809" y="738"/>
                      <a:pt x="809" y="738"/>
                      <a:pt x="809" y="738"/>
                    </a:cubicBezTo>
                    <a:cubicBezTo>
                      <a:pt x="820" y="745"/>
                      <a:pt x="834" y="741"/>
                      <a:pt x="841" y="730"/>
                    </a:cubicBezTo>
                    <a:cubicBezTo>
                      <a:pt x="889" y="647"/>
                      <a:pt x="889" y="647"/>
                      <a:pt x="889" y="647"/>
                    </a:cubicBezTo>
                    <a:cubicBezTo>
                      <a:pt x="895" y="636"/>
                      <a:pt x="891" y="621"/>
                      <a:pt x="880" y="615"/>
                    </a:cubicBezTo>
                    <a:cubicBezTo>
                      <a:pt x="831" y="587"/>
                      <a:pt x="831" y="587"/>
                      <a:pt x="831" y="587"/>
                    </a:cubicBezTo>
                    <a:cubicBezTo>
                      <a:pt x="837" y="568"/>
                      <a:pt x="842" y="548"/>
                      <a:pt x="846" y="528"/>
                    </a:cubicBezTo>
                    <a:cubicBezTo>
                      <a:pt x="900" y="528"/>
                      <a:pt x="900" y="528"/>
                      <a:pt x="900" y="528"/>
                    </a:cubicBezTo>
                    <a:cubicBezTo>
                      <a:pt x="913" y="528"/>
                      <a:pt x="924" y="517"/>
                      <a:pt x="924" y="504"/>
                    </a:cubicBezTo>
                    <a:cubicBezTo>
                      <a:pt x="924" y="409"/>
                      <a:pt x="924" y="409"/>
                      <a:pt x="924" y="409"/>
                    </a:cubicBezTo>
                    <a:cubicBezTo>
                      <a:pt x="924" y="396"/>
                      <a:pt x="913" y="386"/>
                      <a:pt x="900" y="386"/>
                    </a:cubicBezTo>
                    <a:close/>
                    <a:moveTo>
                      <a:pt x="462" y="709"/>
                    </a:moveTo>
                    <a:cubicBezTo>
                      <a:pt x="326" y="709"/>
                      <a:pt x="215" y="598"/>
                      <a:pt x="215" y="462"/>
                    </a:cubicBezTo>
                    <a:cubicBezTo>
                      <a:pt x="215" y="326"/>
                      <a:pt x="326" y="215"/>
                      <a:pt x="462" y="215"/>
                    </a:cubicBezTo>
                    <a:cubicBezTo>
                      <a:pt x="598" y="215"/>
                      <a:pt x="709" y="326"/>
                      <a:pt x="709" y="462"/>
                    </a:cubicBezTo>
                    <a:cubicBezTo>
                      <a:pt x="709" y="598"/>
                      <a:pt x="598" y="709"/>
                      <a:pt x="462" y="709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/>
            </p:spPr>
            <p:txBody>
              <a:bodyPr vert="horz" wrap="square" lIns="68686" tIns="34343" rIns="68686" bIns="34343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2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EF84233A-3B4B-C63A-955E-75ABF42610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47326" y="3776461"/>
                <a:ext cx="980620" cy="979018"/>
              </a:xfrm>
              <a:custGeom>
                <a:avLst/>
                <a:gdLst>
                  <a:gd name="T0" fmla="*/ 300 w 600"/>
                  <a:gd name="T1" fmla="*/ 0 h 600"/>
                  <a:gd name="T2" fmla="*/ 0 w 600"/>
                  <a:gd name="T3" fmla="*/ 300 h 600"/>
                  <a:gd name="T4" fmla="*/ 300 w 600"/>
                  <a:gd name="T5" fmla="*/ 600 h 600"/>
                  <a:gd name="T6" fmla="*/ 600 w 600"/>
                  <a:gd name="T7" fmla="*/ 300 h 600"/>
                  <a:gd name="T8" fmla="*/ 300 w 600"/>
                  <a:gd name="T9" fmla="*/ 0 h 600"/>
                  <a:gd name="T10" fmla="*/ 300 w 600"/>
                  <a:gd name="T11" fmla="*/ 547 h 600"/>
                  <a:gd name="T12" fmla="*/ 53 w 600"/>
                  <a:gd name="T13" fmla="*/ 300 h 600"/>
                  <a:gd name="T14" fmla="*/ 300 w 600"/>
                  <a:gd name="T15" fmla="*/ 53 h 600"/>
                  <a:gd name="T16" fmla="*/ 547 w 600"/>
                  <a:gd name="T17" fmla="*/ 300 h 600"/>
                  <a:gd name="T18" fmla="*/ 300 w 600"/>
                  <a:gd name="T19" fmla="*/ 54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0" h="600">
                    <a:moveTo>
                      <a:pt x="300" y="0"/>
                    </a:moveTo>
                    <a:cubicBezTo>
                      <a:pt x="134" y="0"/>
                      <a:pt x="0" y="134"/>
                      <a:pt x="0" y="300"/>
                    </a:cubicBezTo>
                    <a:cubicBezTo>
                      <a:pt x="0" y="466"/>
                      <a:pt x="134" y="600"/>
                      <a:pt x="300" y="600"/>
                    </a:cubicBezTo>
                    <a:cubicBezTo>
                      <a:pt x="466" y="600"/>
                      <a:pt x="600" y="466"/>
                      <a:pt x="600" y="300"/>
                    </a:cubicBezTo>
                    <a:cubicBezTo>
                      <a:pt x="600" y="134"/>
                      <a:pt x="466" y="0"/>
                      <a:pt x="300" y="0"/>
                    </a:cubicBezTo>
                    <a:close/>
                    <a:moveTo>
                      <a:pt x="300" y="547"/>
                    </a:moveTo>
                    <a:cubicBezTo>
                      <a:pt x="164" y="547"/>
                      <a:pt x="53" y="436"/>
                      <a:pt x="53" y="300"/>
                    </a:cubicBezTo>
                    <a:cubicBezTo>
                      <a:pt x="53" y="164"/>
                      <a:pt x="164" y="53"/>
                      <a:pt x="300" y="53"/>
                    </a:cubicBezTo>
                    <a:cubicBezTo>
                      <a:pt x="436" y="53"/>
                      <a:pt x="547" y="164"/>
                      <a:pt x="547" y="300"/>
                    </a:cubicBezTo>
                    <a:cubicBezTo>
                      <a:pt x="547" y="436"/>
                      <a:pt x="436" y="547"/>
                      <a:pt x="300" y="547"/>
                    </a:cubicBezTo>
                    <a:close/>
                  </a:path>
                </a:pathLst>
              </a:custGeom>
              <a:solidFill>
                <a:srgbClr val="011446"/>
              </a:solidFill>
              <a:ln w="76200">
                <a:noFill/>
              </a:ln>
              <a:effectLst>
                <a:outerShdw blurRad="508000" dist="228600" dir="2700000" sx="95000" sy="95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7" name="任意形状 1231">
              <a:extLst>
                <a:ext uri="{FF2B5EF4-FFF2-40B4-BE49-F238E27FC236}">
                  <a16:creationId xmlns:a16="http://schemas.microsoft.com/office/drawing/2014/main" id="{6590DDA2-F240-D852-E21B-96395EEE0F4C}"/>
                </a:ext>
              </a:extLst>
            </p:cNvPr>
            <p:cNvSpPr/>
            <p:nvPr/>
          </p:nvSpPr>
          <p:spPr>
            <a:xfrm>
              <a:off x="6803642" y="4699632"/>
              <a:ext cx="341368" cy="379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21595" y="6480"/>
                  </a:moveTo>
                  <a:lnTo>
                    <a:pt x="21595" y="20512"/>
                  </a:lnTo>
                  <a:cubicBezTo>
                    <a:pt x="21600" y="21109"/>
                    <a:pt x="21067" y="21596"/>
                    <a:pt x="20404" y="21600"/>
                  </a:cubicBezTo>
                  <a:cubicBezTo>
                    <a:pt x="20404" y="21600"/>
                    <a:pt x="20404" y="21600"/>
                    <a:pt x="20404" y="21600"/>
                  </a:cubicBezTo>
                  <a:lnTo>
                    <a:pt x="1191" y="21600"/>
                  </a:lnTo>
                  <a:cubicBezTo>
                    <a:pt x="534" y="21600"/>
                    <a:pt x="1" y="21120"/>
                    <a:pt x="0" y="20529"/>
                  </a:cubicBezTo>
                  <a:lnTo>
                    <a:pt x="0" y="1071"/>
                  </a:lnTo>
                  <a:cubicBezTo>
                    <a:pt x="0" y="491"/>
                    <a:pt x="539" y="0"/>
                    <a:pt x="1202" y="0"/>
                  </a:cubicBezTo>
                  <a:lnTo>
                    <a:pt x="14393" y="0"/>
                  </a:lnTo>
                  <a:lnTo>
                    <a:pt x="21595" y="6480"/>
                  </a:lnTo>
                  <a:close/>
                  <a:moveTo>
                    <a:pt x="19196" y="7560"/>
                  </a:moveTo>
                  <a:lnTo>
                    <a:pt x="13197" y="7560"/>
                  </a:lnTo>
                  <a:lnTo>
                    <a:pt x="13197" y="2160"/>
                  </a:lnTo>
                  <a:lnTo>
                    <a:pt x="2399" y="2160"/>
                  </a:lnTo>
                  <a:lnTo>
                    <a:pt x="2399" y="19440"/>
                  </a:lnTo>
                  <a:lnTo>
                    <a:pt x="19196" y="19440"/>
                  </a:lnTo>
                  <a:lnTo>
                    <a:pt x="19196" y="7560"/>
                  </a:lnTo>
                  <a:close/>
                  <a:moveTo>
                    <a:pt x="5999" y="5400"/>
                  </a:moveTo>
                  <a:lnTo>
                    <a:pt x="9598" y="5400"/>
                  </a:lnTo>
                  <a:lnTo>
                    <a:pt x="9598" y="7560"/>
                  </a:lnTo>
                  <a:lnTo>
                    <a:pt x="5999" y="7560"/>
                  </a:lnTo>
                  <a:lnTo>
                    <a:pt x="5999" y="5400"/>
                  </a:lnTo>
                  <a:close/>
                  <a:moveTo>
                    <a:pt x="5999" y="9720"/>
                  </a:moveTo>
                  <a:lnTo>
                    <a:pt x="15597" y="9720"/>
                  </a:lnTo>
                  <a:lnTo>
                    <a:pt x="15597" y="11880"/>
                  </a:lnTo>
                  <a:lnTo>
                    <a:pt x="5999" y="11880"/>
                  </a:lnTo>
                  <a:lnTo>
                    <a:pt x="5999" y="9720"/>
                  </a:lnTo>
                  <a:close/>
                  <a:moveTo>
                    <a:pt x="5999" y="14040"/>
                  </a:moveTo>
                  <a:lnTo>
                    <a:pt x="15597" y="14040"/>
                  </a:lnTo>
                  <a:lnTo>
                    <a:pt x="15597" y="16200"/>
                  </a:lnTo>
                  <a:lnTo>
                    <a:pt x="5999" y="16200"/>
                  </a:lnTo>
                  <a:lnTo>
                    <a:pt x="5999" y="14040"/>
                  </a:ln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BDBEE0A-CC3B-3810-F158-31D35B0C80FA}"/>
              </a:ext>
            </a:extLst>
          </p:cNvPr>
          <p:cNvGrpSpPr/>
          <p:nvPr/>
        </p:nvGrpSpPr>
        <p:grpSpPr>
          <a:xfrm>
            <a:off x="4307365" y="4002041"/>
            <a:ext cx="1774480" cy="1774479"/>
            <a:chOff x="4281012" y="4002041"/>
            <a:chExt cx="1774480" cy="177447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1951A19-CB79-5FCC-E690-390B1F0F73FB}"/>
                </a:ext>
              </a:extLst>
            </p:cNvPr>
            <p:cNvGrpSpPr/>
            <p:nvPr/>
          </p:nvGrpSpPr>
          <p:grpSpPr>
            <a:xfrm>
              <a:off x="4281012" y="4002041"/>
              <a:ext cx="1774480" cy="1774479"/>
              <a:chOff x="1982943" y="3510476"/>
              <a:chExt cx="1509385" cy="1509386"/>
            </a:xfrm>
          </p:grpSpPr>
          <p:sp>
            <p:nvSpPr>
              <p:cNvPr id="15" name="Freeform 8">
                <a:extLst>
                  <a:ext uri="{FF2B5EF4-FFF2-40B4-BE49-F238E27FC236}">
                    <a16:creationId xmlns:a16="http://schemas.microsoft.com/office/drawing/2014/main" id="{880607FA-5807-755F-75CF-8DF1C3DF4E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2943" y="3510476"/>
                <a:ext cx="1509385" cy="1509386"/>
              </a:xfrm>
              <a:custGeom>
                <a:avLst/>
                <a:gdLst>
                  <a:gd name="T0" fmla="*/ 844 w 924"/>
                  <a:gd name="T1" fmla="*/ 386 h 924"/>
                  <a:gd name="T2" fmla="*/ 875 w 924"/>
                  <a:gd name="T3" fmla="*/ 300 h 924"/>
                  <a:gd name="T4" fmla="*/ 836 w 924"/>
                  <a:gd name="T5" fmla="*/ 185 h 924"/>
                  <a:gd name="T6" fmla="*/ 754 w 924"/>
                  <a:gd name="T7" fmla="*/ 205 h 924"/>
                  <a:gd name="T8" fmla="*/ 738 w 924"/>
                  <a:gd name="T9" fmla="*/ 115 h 924"/>
                  <a:gd name="T10" fmla="*/ 647 w 924"/>
                  <a:gd name="T11" fmla="*/ 35 h 924"/>
                  <a:gd name="T12" fmla="*/ 586 w 924"/>
                  <a:gd name="T13" fmla="*/ 93 h 924"/>
                  <a:gd name="T14" fmla="*/ 528 w 924"/>
                  <a:gd name="T15" fmla="*/ 24 h 924"/>
                  <a:gd name="T16" fmla="*/ 409 w 924"/>
                  <a:gd name="T17" fmla="*/ 0 h 924"/>
                  <a:gd name="T18" fmla="*/ 385 w 924"/>
                  <a:gd name="T19" fmla="*/ 80 h 924"/>
                  <a:gd name="T20" fmla="*/ 300 w 924"/>
                  <a:gd name="T21" fmla="*/ 49 h 924"/>
                  <a:gd name="T22" fmla="*/ 185 w 924"/>
                  <a:gd name="T23" fmla="*/ 88 h 924"/>
                  <a:gd name="T24" fmla="*/ 205 w 924"/>
                  <a:gd name="T25" fmla="*/ 170 h 924"/>
                  <a:gd name="T26" fmla="*/ 115 w 924"/>
                  <a:gd name="T27" fmla="*/ 186 h 924"/>
                  <a:gd name="T28" fmla="*/ 35 w 924"/>
                  <a:gd name="T29" fmla="*/ 277 h 924"/>
                  <a:gd name="T30" fmla="*/ 93 w 924"/>
                  <a:gd name="T31" fmla="*/ 338 h 924"/>
                  <a:gd name="T32" fmla="*/ 24 w 924"/>
                  <a:gd name="T33" fmla="*/ 396 h 924"/>
                  <a:gd name="T34" fmla="*/ 0 w 924"/>
                  <a:gd name="T35" fmla="*/ 515 h 924"/>
                  <a:gd name="T36" fmla="*/ 80 w 924"/>
                  <a:gd name="T37" fmla="*/ 539 h 924"/>
                  <a:gd name="T38" fmla="*/ 49 w 924"/>
                  <a:gd name="T39" fmla="*/ 624 h 924"/>
                  <a:gd name="T40" fmla="*/ 88 w 924"/>
                  <a:gd name="T41" fmla="*/ 739 h 924"/>
                  <a:gd name="T42" fmla="*/ 170 w 924"/>
                  <a:gd name="T43" fmla="*/ 719 h 924"/>
                  <a:gd name="T44" fmla="*/ 186 w 924"/>
                  <a:gd name="T45" fmla="*/ 809 h 924"/>
                  <a:gd name="T46" fmla="*/ 277 w 924"/>
                  <a:gd name="T47" fmla="*/ 889 h 924"/>
                  <a:gd name="T48" fmla="*/ 338 w 924"/>
                  <a:gd name="T49" fmla="*/ 831 h 924"/>
                  <a:gd name="T50" fmla="*/ 396 w 924"/>
                  <a:gd name="T51" fmla="*/ 901 h 924"/>
                  <a:gd name="T52" fmla="*/ 515 w 924"/>
                  <a:gd name="T53" fmla="*/ 924 h 924"/>
                  <a:gd name="T54" fmla="*/ 539 w 924"/>
                  <a:gd name="T55" fmla="*/ 844 h 924"/>
                  <a:gd name="T56" fmla="*/ 624 w 924"/>
                  <a:gd name="T57" fmla="*/ 875 h 924"/>
                  <a:gd name="T58" fmla="*/ 739 w 924"/>
                  <a:gd name="T59" fmla="*/ 836 h 924"/>
                  <a:gd name="T60" fmla="*/ 719 w 924"/>
                  <a:gd name="T61" fmla="*/ 754 h 924"/>
                  <a:gd name="T62" fmla="*/ 809 w 924"/>
                  <a:gd name="T63" fmla="*/ 738 h 924"/>
                  <a:gd name="T64" fmla="*/ 889 w 924"/>
                  <a:gd name="T65" fmla="*/ 647 h 924"/>
                  <a:gd name="T66" fmla="*/ 831 w 924"/>
                  <a:gd name="T67" fmla="*/ 587 h 924"/>
                  <a:gd name="T68" fmla="*/ 900 w 924"/>
                  <a:gd name="T69" fmla="*/ 528 h 924"/>
                  <a:gd name="T70" fmla="*/ 924 w 924"/>
                  <a:gd name="T71" fmla="*/ 409 h 924"/>
                  <a:gd name="T72" fmla="*/ 462 w 924"/>
                  <a:gd name="T73" fmla="*/ 709 h 924"/>
                  <a:gd name="T74" fmla="*/ 462 w 924"/>
                  <a:gd name="T75" fmla="*/ 215 h 924"/>
                  <a:gd name="T76" fmla="*/ 462 w 924"/>
                  <a:gd name="T77" fmla="*/ 70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24" h="924">
                    <a:moveTo>
                      <a:pt x="900" y="386"/>
                    </a:moveTo>
                    <a:cubicBezTo>
                      <a:pt x="844" y="386"/>
                      <a:pt x="844" y="386"/>
                      <a:pt x="844" y="386"/>
                    </a:cubicBezTo>
                    <a:cubicBezTo>
                      <a:pt x="840" y="366"/>
                      <a:pt x="834" y="346"/>
                      <a:pt x="827" y="327"/>
                    </a:cubicBezTo>
                    <a:cubicBezTo>
                      <a:pt x="875" y="300"/>
                      <a:pt x="875" y="300"/>
                      <a:pt x="875" y="300"/>
                    </a:cubicBezTo>
                    <a:cubicBezTo>
                      <a:pt x="886" y="293"/>
                      <a:pt x="890" y="279"/>
                      <a:pt x="883" y="268"/>
                    </a:cubicBezTo>
                    <a:cubicBezTo>
                      <a:pt x="836" y="185"/>
                      <a:pt x="836" y="185"/>
                      <a:pt x="836" y="185"/>
                    </a:cubicBezTo>
                    <a:cubicBezTo>
                      <a:pt x="829" y="174"/>
                      <a:pt x="815" y="170"/>
                      <a:pt x="803" y="177"/>
                    </a:cubicBezTo>
                    <a:cubicBezTo>
                      <a:pt x="754" y="205"/>
                      <a:pt x="754" y="205"/>
                      <a:pt x="754" y="205"/>
                    </a:cubicBezTo>
                    <a:cubicBezTo>
                      <a:pt x="741" y="190"/>
                      <a:pt x="726" y="176"/>
                      <a:pt x="711" y="163"/>
                    </a:cubicBezTo>
                    <a:cubicBezTo>
                      <a:pt x="738" y="115"/>
                      <a:pt x="738" y="115"/>
                      <a:pt x="738" y="115"/>
                    </a:cubicBezTo>
                    <a:cubicBezTo>
                      <a:pt x="745" y="104"/>
                      <a:pt x="741" y="90"/>
                      <a:pt x="730" y="83"/>
                    </a:cubicBezTo>
                    <a:cubicBezTo>
                      <a:pt x="647" y="35"/>
                      <a:pt x="647" y="35"/>
                      <a:pt x="647" y="35"/>
                    </a:cubicBezTo>
                    <a:cubicBezTo>
                      <a:pt x="636" y="29"/>
                      <a:pt x="621" y="33"/>
                      <a:pt x="615" y="44"/>
                    </a:cubicBezTo>
                    <a:cubicBezTo>
                      <a:pt x="586" y="93"/>
                      <a:pt x="586" y="93"/>
                      <a:pt x="586" y="93"/>
                    </a:cubicBezTo>
                    <a:cubicBezTo>
                      <a:pt x="568" y="87"/>
                      <a:pt x="548" y="82"/>
                      <a:pt x="528" y="79"/>
                    </a:cubicBezTo>
                    <a:cubicBezTo>
                      <a:pt x="528" y="24"/>
                      <a:pt x="528" y="24"/>
                      <a:pt x="528" y="24"/>
                    </a:cubicBezTo>
                    <a:cubicBezTo>
                      <a:pt x="528" y="11"/>
                      <a:pt x="517" y="0"/>
                      <a:pt x="504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396" y="0"/>
                      <a:pt x="385" y="11"/>
                      <a:pt x="385" y="24"/>
                    </a:cubicBezTo>
                    <a:cubicBezTo>
                      <a:pt x="385" y="80"/>
                      <a:pt x="385" y="80"/>
                      <a:pt x="385" y="80"/>
                    </a:cubicBezTo>
                    <a:cubicBezTo>
                      <a:pt x="365" y="84"/>
                      <a:pt x="346" y="90"/>
                      <a:pt x="327" y="97"/>
                    </a:cubicBezTo>
                    <a:cubicBezTo>
                      <a:pt x="300" y="49"/>
                      <a:pt x="300" y="49"/>
                      <a:pt x="300" y="49"/>
                    </a:cubicBezTo>
                    <a:cubicBezTo>
                      <a:pt x="293" y="38"/>
                      <a:pt x="279" y="34"/>
                      <a:pt x="267" y="41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95"/>
                      <a:pt x="170" y="109"/>
                      <a:pt x="176" y="121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190" y="183"/>
                      <a:pt x="176" y="198"/>
                      <a:pt x="163" y="213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04" y="179"/>
                      <a:pt x="89" y="183"/>
                      <a:pt x="83" y="194"/>
                    </a:cubicBezTo>
                    <a:cubicBezTo>
                      <a:pt x="35" y="277"/>
                      <a:pt x="35" y="277"/>
                      <a:pt x="35" y="277"/>
                    </a:cubicBezTo>
                    <a:cubicBezTo>
                      <a:pt x="29" y="288"/>
                      <a:pt x="33" y="303"/>
                      <a:pt x="44" y="309"/>
                    </a:cubicBezTo>
                    <a:cubicBezTo>
                      <a:pt x="93" y="338"/>
                      <a:pt x="93" y="338"/>
                      <a:pt x="93" y="338"/>
                    </a:cubicBezTo>
                    <a:cubicBezTo>
                      <a:pt x="87" y="356"/>
                      <a:pt x="82" y="376"/>
                      <a:pt x="78" y="396"/>
                    </a:cubicBezTo>
                    <a:cubicBezTo>
                      <a:pt x="24" y="396"/>
                      <a:pt x="24" y="396"/>
                      <a:pt x="24" y="396"/>
                    </a:cubicBezTo>
                    <a:cubicBezTo>
                      <a:pt x="10" y="396"/>
                      <a:pt x="0" y="407"/>
                      <a:pt x="0" y="420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0" y="528"/>
                      <a:pt x="10" y="539"/>
                      <a:pt x="24" y="539"/>
                    </a:cubicBezTo>
                    <a:cubicBezTo>
                      <a:pt x="80" y="539"/>
                      <a:pt x="80" y="539"/>
                      <a:pt x="80" y="539"/>
                    </a:cubicBezTo>
                    <a:cubicBezTo>
                      <a:pt x="84" y="559"/>
                      <a:pt x="90" y="578"/>
                      <a:pt x="97" y="597"/>
                    </a:cubicBezTo>
                    <a:cubicBezTo>
                      <a:pt x="49" y="624"/>
                      <a:pt x="49" y="624"/>
                      <a:pt x="49" y="624"/>
                    </a:cubicBezTo>
                    <a:cubicBezTo>
                      <a:pt x="38" y="631"/>
                      <a:pt x="34" y="645"/>
                      <a:pt x="41" y="657"/>
                    </a:cubicBezTo>
                    <a:cubicBezTo>
                      <a:pt x="88" y="739"/>
                      <a:pt x="88" y="739"/>
                      <a:pt x="88" y="739"/>
                    </a:cubicBezTo>
                    <a:cubicBezTo>
                      <a:pt x="95" y="750"/>
                      <a:pt x="109" y="754"/>
                      <a:pt x="121" y="748"/>
                    </a:cubicBezTo>
                    <a:cubicBezTo>
                      <a:pt x="170" y="719"/>
                      <a:pt x="170" y="719"/>
                      <a:pt x="170" y="719"/>
                    </a:cubicBezTo>
                    <a:cubicBezTo>
                      <a:pt x="183" y="734"/>
                      <a:pt x="198" y="748"/>
                      <a:pt x="213" y="761"/>
                    </a:cubicBezTo>
                    <a:cubicBezTo>
                      <a:pt x="186" y="809"/>
                      <a:pt x="186" y="809"/>
                      <a:pt x="186" y="809"/>
                    </a:cubicBezTo>
                    <a:cubicBezTo>
                      <a:pt x="179" y="820"/>
                      <a:pt x="183" y="835"/>
                      <a:pt x="194" y="841"/>
                    </a:cubicBezTo>
                    <a:cubicBezTo>
                      <a:pt x="277" y="889"/>
                      <a:pt x="277" y="889"/>
                      <a:pt x="277" y="889"/>
                    </a:cubicBezTo>
                    <a:cubicBezTo>
                      <a:pt x="288" y="895"/>
                      <a:pt x="303" y="891"/>
                      <a:pt x="309" y="880"/>
                    </a:cubicBezTo>
                    <a:cubicBezTo>
                      <a:pt x="338" y="831"/>
                      <a:pt x="338" y="831"/>
                      <a:pt x="338" y="831"/>
                    </a:cubicBezTo>
                    <a:cubicBezTo>
                      <a:pt x="356" y="837"/>
                      <a:pt x="376" y="842"/>
                      <a:pt x="396" y="846"/>
                    </a:cubicBezTo>
                    <a:cubicBezTo>
                      <a:pt x="396" y="901"/>
                      <a:pt x="396" y="901"/>
                      <a:pt x="396" y="901"/>
                    </a:cubicBezTo>
                    <a:cubicBezTo>
                      <a:pt x="396" y="914"/>
                      <a:pt x="407" y="924"/>
                      <a:pt x="420" y="924"/>
                    </a:cubicBezTo>
                    <a:cubicBezTo>
                      <a:pt x="515" y="924"/>
                      <a:pt x="515" y="924"/>
                      <a:pt x="515" y="924"/>
                    </a:cubicBezTo>
                    <a:cubicBezTo>
                      <a:pt x="528" y="924"/>
                      <a:pt x="539" y="914"/>
                      <a:pt x="539" y="901"/>
                    </a:cubicBezTo>
                    <a:cubicBezTo>
                      <a:pt x="539" y="844"/>
                      <a:pt x="539" y="844"/>
                      <a:pt x="539" y="844"/>
                    </a:cubicBezTo>
                    <a:cubicBezTo>
                      <a:pt x="558" y="840"/>
                      <a:pt x="578" y="834"/>
                      <a:pt x="597" y="827"/>
                    </a:cubicBezTo>
                    <a:cubicBezTo>
                      <a:pt x="624" y="875"/>
                      <a:pt x="624" y="875"/>
                      <a:pt x="624" y="875"/>
                    </a:cubicBezTo>
                    <a:cubicBezTo>
                      <a:pt x="631" y="886"/>
                      <a:pt x="645" y="890"/>
                      <a:pt x="656" y="883"/>
                    </a:cubicBezTo>
                    <a:cubicBezTo>
                      <a:pt x="739" y="836"/>
                      <a:pt x="739" y="836"/>
                      <a:pt x="739" y="836"/>
                    </a:cubicBezTo>
                    <a:cubicBezTo>
                      <a:pt x="750" y="829"/>
                      <a:pt x="754" y="815"/>
                      <a:pt x="747" y="803"/>
                    </a:cubicBezTo>
                    <a:cubicBezTo>
                      <a:pt x="719" y="754"/>
                      <a:pt x="719" y="754"/>
                      <a:pt x="719" y="754"/>
                    </a:cubicBezTo>
                    <a:cubicBezTo>
                      <a:pt x="734" y="741"/>
                      <a:pt x="748" y="726"/>
                      <a:pt x="761" y="711"/>
                    </a:cubicBezTo>
                    <a:cubicBezTo>
                      <a:pt x="809" y="738"/>
                      <a:pt x="809" y="738"/>
                      <a:pt x="809" y="738"/>
                    </a:cubicBezTo>
                    <a:cubicBezTo>
                      <a:pt x="820" y="745"/>
                      <a:pt x="834" y="741"/>
                      <a:pt x="841" y="730"/>
                    </a:cubicBezTo>
                    <a:cubicBezTo>
                      <a:pt x="889" y="647"/>
                      <a:pt x="889" y="647"/>
                      <a:pt x="889" y="647"/>
                    </a:cubicBezTo>
                    <a:cubicBezTo>
                      <a:pt x="895" y="636"/>
                      <a:pt x="891" y="621"/>
                      <a:pt x="880" y="615"/>
                    </a:cubicBezTo>
                    <a:cubicBezTo>
                      <a:pt x="831" y="587"/>
                      <a:pt x="831" y="587"/>
                      <a:pt x="831" y="587"/>
                    </a:cubicBezTo>
                    <a:cubicBezTo>
                      <a:pt x="837" y="568"/>
                      <a:pt x="842" y="548"/>
                      <a:pt x="846" y="528"/>
                    </a:cubicBezTo>
                    <a:cubicBezTo>
                      <a:pt x="900" y="528"/>
                      <a:pt x="900" y="528"/>
                      <a:pt x="900" y="528"/>
                    </a:cubicBezTo>
                    <a:cubicBezTo>
                      <a:pt x="913" y="528"/>
                      <a:pt x="924" y="517"/>
                      <a:pt x="924" y="504"/>
                    </a:cubicBezTo>
                    <a:cubicBezTo>
                      <a:pt x="924" y="409"/>
                      <a:pt x="924" y="409"/>
                      <a:pt x="924" y="409"/>
                    </a:cubicBezTo>
                    <a:cubicBezTo>
                      <a:pt x="924" y="396"/>
                      <a:pt x="913" y="386"/>
                      <a:pt x="900" y="386"/>
                    </a:cubicBezTo>
                    <a:close/>
                    <a:moveTo>
                      <a:pt x="462" y="709"/>
                    </a:moveTo>
                    <a:cubicBezTo>
                      <a:pt x="326" y="709"/>
                      <a:pt x="215" y="598"/>
                      <a:pt x="215" y="462"/>
                    </a:cubicBezTo>
                    <a:cubicBezTo>
                      <a:pt x="215" y="326"/>
                      <a:pt x="326" y="215"/>
                      <a:pt x="462" y="215"/>
                    </a:cubicBezTo>
                    <a:cubicBezTo>
                      <a:pt x="598" y="215"/>
                      <a:pt x="709" y="326"/>
                      <a:pt x="709" y="462"/>
                    </a:cubicBezTo>
                    <a:cubicBezTo>
                      <a:pt x="709" y="598"/>
                      <a:pt x="598" y="709"/>
                      <a:pt x="462" y="709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/>
            </p:spPr>
            <p:txBody>
              <a:bodyPr vert="horz" wrap="square" lIns="68686" tIns="34343" rIns="68686" bIns="34343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2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:a16="http://schemas.microsoft.com/office/drawing/2014/main" id="{52B8460E-066D-0359-F65B-DD1C856E2E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47326" y="3776461"/>
                <a:ext cx="980620" cy="979018"/>
              </a:xfrm>
              <a:custGeom>
                <a:avLst/>
                <a:gdLst>
                  <a:gd name="T0" fmla="*/ 300 w 600"/>
                  <a:gd name="T1" fmla="*/ 0 h 600"/>
                  <a:gd name="T2" fmla="*/ 0 w 600"/>
                  <a:gd name="T3" fmla="*/ 300 h 600"/>
                  <a:gd name="T4" fmla="*/ 300 w 600"/>
                  <a:gd name="T5" fmla="*/ 600 h 600"/>
                  <a:gd name="T6" fmla="*/ 600 w 600"/>
                  <a:gd name="T7" fmla="*/ 300 h 600"/>
                  <a:gd name="T8" fmla="*/ 300 w 600"/>
                  <a:gd name="T9" fmla="*/ 0 h 600"/>
                  <a:gd name="T10" fmla="*/ 300 w 600"/>
                  <a:gd name="T11" fmla="*/ 547 h 600"/>
                  <a:gd name="T12" fmla="*/ 53 w 600"/>
                  <a:gd name="T13" fmla="*/ 300 h 600"/>
                  <a:gd name="T14" fmla="*/ 300 w 600"/>
                  <a:gd name="T15" fmla="*/ 53 h 600"/>
                  <a:gd name="T16" fmla="*/ 547 w 600"/>
                  <a:gd name="T17" fmla="*/ 300 h 600"/>
                  <a:gd name="T18" fmla="*/ 300 w 600"/>
                  <a:gd name="T19" fmla="*/ 54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0" h="600">
                    <a:moveTo>
                      <a:pt x="300" y="0"/>
                    </a:moveTo>
                    <a:cubicBezTo>
                      <a:pt x="134" y="0"/>
                      <a:pt x="0" y="134"/>
                      <a:pt x="0" y="300"/>
                    </a:cubicBezTo>
                    <a:cubicBezTo>
                      <a:pt x="0" y="466"/>
                      <a:pt x="134" y="600"/>
                      <a:pt x="300" y="600"/>
                    </a:cubicBezTo>
                    <a:cubicBezTo>
                      <a:pt x="466" y="600"/>
                      <a:pt x="600" y="466"/>
                      <a:pt x="600" y="300"/>
                    </a:cubicBezTo>
                    <a:cubicBezTo>
                      <a:pt x="600" y="134"/>
                      <a:pt x="466" y="0"/>
                      <a:pt x="300" y="0"/>
                    </a:cubicBezTo>
                    <a:close/>
                    <a:moveTo>
                      <a:pt x="300" y="547"/>
                    </a:moveTo>
                    <a:cubicBezTo>
                      <a:pt x="164" y="547"/>
                      <a:pt x="53" y="436"/>
                      <a:pt x="53" y="300"/>
                    </a:cubicBezTo>
                    <a:cubicBezTo>
                      <a:pt x="53" y="164"/>
                      <a:pt x="164" y="53"/>
                      <a:pt x="300" y="53"/>
                    </a:cubicBezTo>
                    <a:cubicBezTo>
                      <a:pt x="436" y="53"/>
                      <a:pt x="547" y="164"/>
                      <a:pt x="547" y="300"/>
                    </a:cubicBezTo>
                    <a:cubicBezTo>
                      <a:pt x="547" y="436"/>
                      <a:pt x="436" y="547"/>
                      <a:pt x="300" y="547"/>
                    </a:cubicBezTo>
                    <a:close/>
                  </a:path>
                </a:pathLst>
              </a:custGeom>
              <a:solidFill>
                <a:srgbClr val="FBBF0F"/>
              </a:solidFill>
              <a:ln w="76200">
                <a:noFill/>
              </a:ln>
              <a:effectLst>
                <a:outerShdw blurRad="508000" dist="228600" dir="2700000" sx="95000" sy="95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8" name="任意形状 948">
              <a:extLst>
                <a:ext uri="{FF2B5EF4-FFF2-40B4-BE49-F238E27FC236}">
                  <a16:creationId xmlns:a16="http://schemas.microsoft.com/office/drawing/2014/main" id="{A1DC6D4E-AFD4-99DD-4B13-23D991F1F401}"/>
                </a:ext>
              </a:extLst>
            </p:cNvPr>
            <p:cNvSpPr/>
            <p:nvPr/>
          </p:nvSpPr>
          <p:spPr>
            <a:xfrm>
              <a:off x="4968844" y="4691982"/>
              <a:ext cx="394596" cy="394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8327" y="19080"/>
                  </a:moveTo>
                  <a:cubicBezTo>
                    <a:pt x="7261" y="16820"/>
                    <a:pt x="6644" y="14375"/>
                    <a:pt x="6509" y="11880"/>
                  </a:cubicBezTo>
                  <a:lnTo>
                    <a:pt x="2227" y="11880"/>
                  </a:lnTo>
                  <a:cubicBezTo>
                    <a:pt x="2656" y="15276"/>
                    <a:pt x="5048" y="18099"/>
                    <a:pt x="8327" y="19080"/>
                  </a:cubicBezTo>
                  <a:close/>
                  <a:moveTo>
                    <a:pt x="8672" y="11880"/>
                  </a:moveTo>
                  <a:cubicBezTo>
                    <a:pt x="8835" y="14514"/>
                    <a:pt x="9588" y="16988"/>
                    <a:pt x="10800" y="19172"/>
                  </a:cubicBezTo>
                  <a:cubicBezTo>
                    <a:pt x="12045" y="16931"/>
                    <a:pt x="12771" y="14439"/>
                    <a:pt x="12928" y="11880"/>
                  </a:cubicBezTo>
                  <a:lnTo>
                    <a:pt x="8672" y="11880"/>
                  </a:lnTo>
                  <a:close/>
                  <a:moveTo>
                    <a:pt x="19373" y="11880"/>
                  </a:moveTo>
                  <a:lnTo>
                    <a:pt x="15091" y="11880"/>
                  </a:lnTo>
                  <a:cubicBezTo>
                    <a:pt x="14956" y="14375"/>
                    <a:pt x="14339" y="16820"/>
                    <a:pt x="13273" y="19080"/>
                  </a:cubicBezTo>
                  <a:cubicBezTo>
                    <a:pt x="16552" y="18099"/>
                    <a:pt x="18944" y="15276"/>
                    <a:pt x="19373" y="11880"/>
                  </a:cubicBezTo>
                  <a:close/>
                  <a:moveTo>
                    <a:pt x="2227" y="9720"/>
                  </a:moveTo>
                  <a:lnTo>
                    <a:pt x="6509" y="9720"/>
                  </a:lnTo>
                  <a:cubicBezTo>
                    <a:pt x="6644" y="7225"/>
                    <a:pt x="7261" y="4780"/>
                    <a:pt x="8327" y="2520"/>
                  </a:cubicBezTo>
                  <a:cubicBezTo>
                    <a:pt x="5048" y="3501"/>
                    <a:pt x="2656" y="6324"/>
                    <a:pt x="2227" y="9720"/>
                  </a:cubicBezTo>
                  <a:close/>
                  <a:moveTo>
                    <a:pt x="8673" y="9720"/>
                  </a:moveTo>
                  <a:lnTo>
                    <a:pt x="12927" y="9720"/>
                  </a:lnTo>
                  <a:cubicBezTo>
                    <a:pt x="12771" y="7161"/>
                    <a:pt x="12044" y="4669"/>
                    <a:pt x="10800" y="2428"/>
                  </a:cubicBezTo>
                  <a:cubicBezTo>
                    <a:pt x="9555" y="4669"/>
                    <a:pt x="8829" y="7161"/>
                    <a:pt x="8672" y="9720"/>
                  </a:cubicBezTo>
                  <a:close/>
                  <a:moveTo>
                    <a:pt x="13273" y="2520"/>
                  </a:moveTo>
                  <a:cubicBezTo>
                    <a:pt x="14339" y="4780"/>
                    <a:pt x="14956" y="7225"/>
                    <a:pt x="15091" y="9720"/>
                  </a:cubicBezTo>
                  <a:lnTo>
                    <a:pt x="19373" y="9720"/>
                  </a:lnTo>
                  <a:cubicBezTo>
                    <a:pt x="18944" y="6324"/>
                    <a:pt x="16552" y="3501"/>
                    <a:pt x="13273" y="2520"/>
                  </a:cubicBez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7EE6A6-6431-D439-E971-142BD8F661DF}"/>
              </a:ext>
            </a:extLst>
          </p:cNvPr>
          <p:cNvGrpSpPr/>
          <p:nvPr/>
        </p:nvGrpSpPr>
        <p:grpSpPr>
          <a:xfrm>
            <a:off x="4307365" y="2146342"/>
            <a:ext cx="1774480" cy="1774479"/>
            <a:chOff x="4281012" y="2146342"/>
            <a:chExt cx="1774480" cy="177447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E26333F-BA9D-8AA0-7B47-FE99B6241947}"/>
                </a:ext>
              </a:extLst>
            </p:cNvPr>
            <p:cNvGrpSpPr/>
            <p:nvPr/>
          </p:nvGrpSpPr>
          <p:grpSpPr>
            <a:xfrm>
              <a:off x="4281012" y="2146342"/>
              <a:ext cx="1774480" cy="1774479"/>
              <a:chOff x="1982943" y="3510476"/>
              <a:chExt cx="1509385" cy="1509386"/>
            </a:xfrm>
            <a:solidFill>
              <a:srgbClr val="FBBF0F"/>
            </a:solidFill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DC7D9AC7-9E4F-CD97-2C36-9CA26CEF06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2943" y="3510476"/>
                <a:ext cx="1509385" cy="1509386"/>
              </a:xfrm>
              <a:custGeom>
                <a:avLst/>
                <a:gdLst>
                  <a:gd name="T0" fmla="*/ 844 w 924"/>
                  <a:gd name="T1" fmla="*/ 386 h 924"/>
                  <a:gd name="T2" fmla="*/ 875 w 924"/>
                  <a:gd name="T3" fmla="*/ 300 h 924"/>
                  <a:gd name="T4" fmla="*/ 836 w 924"/>
                  <a:gd name="T5" fmla="*/ 185 h 924"/>
                  <a:gd name="T6" fmla="*/ 754 w 924"/>
                  <a:gd name="T7" fmla="*/ 205 h 924"/>
                  <a:gd name="T8" fmla="*/ 738 w 924"/>
                  <a:gd name="T9" fmla="*/ 115 h 924"/>
                  <a:gd name="T10" fmla="*/ 647 w 924"/>
                  <a:gd name="T11" fmla="*/ 35 h 924"/>
                  <a:gd name="T12" fmla="*/ 586 w 924"/>
                  <a:gd name="T13" fmla="*/ 93 h 924"/>
                  <a:gd name="T14" fmla="*/ 528 w 924"/>
                  <a:gd name="T15" fmla="*/ 24 h 924"/>
                  <a:gd name="T16" fmla="*/ 409 w 924"/>
                  <a:gd name="T17" fmla="*/ 0 h 924"/>
                  <a:gd name="T18" fmla="*/ 385 w 924"/>
                  <a:gd name="T19" fmla="*/ 80 h 924"/>
                  <a:gd name="T20" fmla="*/ 300 w 924"/>
                  <a:gd name="T21" fmla="*/ 49 h 924"/>
                  <a:gd name="T22" fmla="*/ 185 w 924"/>
                  <a:gd name="T23" fmla="*/ 88 h 924"/>
                  <a:gd name="T24" fmla="*/ 205 w 924"/>
                  <a:gd name="T25" fmla="*/ 170 h 924"/>
                  <a:gd name="T26" fmla="*/ 115 w 924"/>
                  <a:gd name="T27" fmla="*/ 186 h 924"/>
                  <a:gd name="T28" fmla="*/ 35 w 924"/>
                  <a:gd name="T29" fmla="*/ 277 h 924"/>
                  <a:gd name="T30" fmla="*/ 93 w 924"/>
                  <a:gd name="T31" fmla="*/ 338 h 924"/>
                  <a:gd name="T32" fmla="*/ 24 w 924"/>
                  <a:gd name="T33" fmla="*/ 396 h 924"/>
                  <a:gd name="T34" fmla="*/ 0 w 924"/>
                  <a:gd name="T35" fmla="*/ 515 h 924"/>
                  <a:gd name="T36" fmla="*/ 80 w 924"/>
                  <a:gd name="T37" fmla="*/ 539 h 924"/>
                  <a:gd name="T38" fmla="*/ 49 w 924"/>
                  <a:gd name="T39" fmla="*/ 624 h 924"/>
                  <a:gd name="T40" fmla="*/ 88 w 924"/>
                  <a:gd name="T41" fmla="*/ 739 h 924"/>
                  <a:gd name="T42" fmla="*/ 170 w 924"/>
                  <a:gd name="T43" fmla="*/ 719 h 924"/>
                  <a:gd name="T44" fmla="*/ 186 w 924"/>
                  <a:gd name="T45" fmla="*/ 809 h 924"/>
                  <a:gd name="T46" fmla="*/ 277 w 924"/>
                  <a:gd name="T47" fmla="*/ 889 h 924"/>
                  <a:gd name="T48" fmla="*/ 338 w 924"/>
                  <a:gd name="T49" fmla="*/ 831 h 924"/>
                  <a:gd name="T50" fmla="*/ 396 w 924"/>
                  <a:gd name="T51" fmla="*/ 901 h 924"/>
                  <a:gd name="T52" fmla="*/ 515 w 924"/>
                  <a:gd name="T53" fmla="*/ 924 h 924"/>
                  <a:gd name="T54" fmla="*/ 539 w 924"/>
                  <a:gd name="T55" fmla="*/ 844 h 924"/>
                  <a:gd name="T56" fmla="*/ 624 w 924"/>
                  <a:gd name="T57" fmla="*/ 875 h 924"/>
                  <a:gd name="T58" fmla="*/ 739 w 924"/>
                  <a:gd name="T59" fmla="*/ 836 h 924"/>
                  <a:gd name="T60" fmla="*/ 719 w 924"/>
                  <a:gd name="T61" fmla="*/ 754 h 924"/>
                  <a:gd name="T62" fmla="*/ 809 w 924"/>
                  <a:gd name="T63" fmla="*/ 738 h 924"/>
                  <a:gd name="T64" fmla="*/ 889 w 924"/>
                  <a:gd name="T65" fmla="*/ 647 h 924"/>
                  <a:gd name="T66" fmla="*/ 831 w 924"/>
                  <a:gd name="T67" fmla="*/ 587 h 924"/>
                  <a:gd name="T68" fmla="*/ 900 w 924"/>
                  <a:gd name="T69" fmla="*/ 528 h 924"/>
                  <a:gd name="T70" fmla="*/ 924 w 924"/>
                  <a:gd name="T71" fmla="*/ 409 h 924"/>
                  <a:gd name="T72" fmla="*/ 462 w 924"/>
                  <a:gd name="T73" fmla="*/ 709 h 924"/>
                  <a:gd name="T74" fmla="*/ 462 w 924"/>
                  <a:gd name="T75" fmla="*/ 215 h 924"/>
                  <a:gd name="T76" fmla="*/ 462 w 924"/>
                  <a:gd name="T77" fmla="*/ 70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24" h="924">
                    <a:moveTo>
                      <a:pt x="900" y="386"/>
                    </a:moveTo>
                    <a:cubicBezTo>
                      <a:pt x="844" y="386"/>
                      <a:pt x="844" y="386"/>
                      <a:pt x="844" y="386"/>
                    </a:cubicBezTo>
                    <a:cubicBezTo>
                      <a:pt x="840" y="366"/>
                      <a:pt x="834" y="346"/>
                      <a:pt x="827" y="327"/>
                    </a:cubicBezTo>
                    <a:cubicBezTo>
                      <a:pt x="875" y="300"/>
                      <a:pt x="875" y="300"/>
                      <a:pt x="875" y="300"/>
                    </a:cubicBezTo>
                    <a:cubicBezTo>
                      <a:pt x="886" y="293"/>
                      <a:pt x="890" y="279"/>
                      <a:pt x="883" y="268"/>
                    </a:cubicBezTo>
                    <a:cubicBezTo>
                      <a:pt x="836" y="185"/>
                      <a:pt x="836" y="185"/>
                      <a:pt x="836" y="185"/>
                    </a:cubicBezTo>
                    <a:cubicBezTo>
                      <a:pt x="829" y="174"/>
                      <a:pt x="815" y="170"/>
                      <a:pt x="803" y="177"/>
                    </a:cubicBezTo>
                    <a:cubicBezTo>
                      <a:pt x="754" y="205"/>
                      <a:pt x="754" y="205"/>
                      <a:pt x="754" y="205"/>
                    </a:cubicBezTo>
                    <a:cubicBezTo>
                      <a:pt x="741" y="190"/>
                      <a:pt x="726" y="176"/>
                      <a:pt x="711" y="163"/>
                    </a:cubicBezTo>
                    <a:cubicBezTo>
                      <a:pt x="738" y="115"/>
                      <a:pt x="738" y="115"/>
                      <a:pt x="738" y="115"/>
                    </a:cubicBezTo>
                    <a:cubicBezTo>
                      <a:pt x="745" y="104"/>
                      <a:pt x="741" y="90"/>
                      <a:pt x="730" y="83"/>
                    </a:cubicBezTo>
                    <a:cubicBezTo>
                      <a:pt x="647" y="35"/>
                      <a:pt x="647" y="35"/>
                      <a:pt x="647" y="35"/>
                    </a:cubicBezTo>
                    <a:cubicBezTo>
                      <a:pt x="636" y="29"/>
                      <a:pt x="621" y="33"/>
                      <a:pt x="615" y="44"/>
                    </a:cubicBezTo>
                    <a:cubicBezTo>
                      <a:pt x="586" y="93"/>
                      <a:pt x="586" y="93"/>
                      <a:pt x="586" y="93"/>
                    </a:cubicBezTo>
                    <a:cubicBezTo>
                      <a:pt x="568" y="87"/>
                      <a:pt x="548" y="82"/>
                      <a:pt x="528" y="79"/>
                    </a:cubicBezTo>
                    <a:cubicBezTo>
                      <a:pt x="528" y="24"/>
                      <a:pt x="528" y="24"/>
                      <a:pt x="528" y="24"/>
                    </a:cubicBezTo>
                    <a:cubicBezTo>
                      <a:pt x="528" y="11"/>
                      <a:pt x="517" y="0"/>
                      <a:pt x="504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396" y="0"/>
                      <a:pt x="385" y="11"/>
                      <a:pt x="385" y="24"/>
                    </a:cubicBezTo>
                    <a:cubicBezTo>
                      <a:pt x="385" y="80"/>
                      <a:pt x="385" y="80"/>
                      <a:pt x="385" y="80"/>
                    </a:cubicBezTo>
                    <a:cubicBezTo>
                      <a:pt x="365" y="84"/>
                      <a:pt x="346" y="90"/>
                      <a:pt x="327" y="97"/>
                    </a:cubicBezTo>
                    <a:cubicBezTo>
                      <a:pt x="300" y="49"/>
                      <a:pt x="300" y="49"/>
                      <a:pt x="300" y="49"/>
                    </a:cubicBezTo>
                    <a:cubicBezTo>
                      <a:pt x="293" y="38"/>
                      <a:pt x="279" y="34"/>
                      <a:pt x="267" y="41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95"/>
                      <a:pt x="170" y="109"/>
                      <a:pt x="176" y="121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190" y="183"/>
                      <a:pt x="176" y="198"/>
                      <a:pt x="163" y="213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04" y="179"/>
                      <a:pt x="89" y="183"/>
                      <a:pt x="83" y="194"/>
                    </a:cubicBezTo>
                    <a:cubicBezTo>
                      <a:pt x="35" y="277"/>
                      <a:pt x="35" y="277"/>
                      <a:pt x="35" y="277"/>
                    </a:cubicBezTo>
                    <a:cubicBezTo>
                      <a:pt x="29" y="288"/>
                      <a:pt x="33" y="303"/>
                      <a:pt x="44" y="309"/>
                    </a:cubicBezTo>
                    <a:cubicBezTo>
                      <a:pt x="93" y="338"/>
                      <a:pt x="93" y="338"/>
                      <a:pt x="93" y="338"/>
                    </a:cubicBezTo>
                    <a:cubicBezTo>
                      <a:pt x="87" y="356"/>
                      <a:pt x="82" y="376"/>
                      <a:pt x="78" y="396"/>
                    </a:cubicBezTo>
                    <a:cubicBezTo>
                      <a:pt x="24" y="396"/>
                      <a:pt x="24" y="396"/>
                      <a:pt x="24" y="396"/>
                    </a:cubicBezTo>
                    <a:cubicBezTo>
                      <a:pt x="10" y="396"/>
                      <a:pt x="0" y="407"/>
                      <a:pt x="0" y="420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0" y="528"/>
                      <a:pt x="10" y="539"/>
                      <a:pt x="24" y="539"/>
                    </a:cubicBezTo>
                    <a:cubicBezTo>
                      <a:pt x="80" y="539"/>
                      <a:pt x="80" y="539"/>
                      <a:pt x="80" y="539"/>
                    </a:cubicBezTo>
                    <a:cubicBezTo>
                      <a:pt x="84" y="559"/>
                      <a:pt x="90" y="578"/>
                      <a:pt x="97" y="597"/>
                    </a:cubicBezTo>
                    <a:cubicBezTo>
                      <a:pt x="49" y="624"/>
                      <a:pt x="49" y="624"/>
                      <a:pt x="49" y="624"/>
                    </a:cubicBezTo>
                    <a:cubicBezTo>
                      <a:pt x="38" y="631"/>
                      <a:pt x="34" y="645"/>
                      <a:pt x="41" y="657"/>
                    </a:cubicBezTo>
                    <a:cubicBezTo>
                      <a:pt x="88" y="739"/>
                      <a:pt x="88" y="739"/>
                      <a:pt x="88" y="739"/>
                    </a:cubicBezTo>
                    <a:cubicBezTo>
                      <a:pt x="95" y="750"/>
                      <a:pt x="109" y="754"/>
                      <a:pt x="121" y="748"/>
                    </a:cubicBezTo>
                    <a:cubicBezTo>
                      <a:pt x="170" y="719"/>
                      <a:pt x="170" y="719"/>
                      <a:pt x="170" y="719"/>
                    </a:cubicBezTo>
                    <a:cubicBezTo>
                      <a:pt x="183" y="734"/>
                      <a:pt x="198" y="748"/>
                      <a:pt x="213" y="761"/>
                    </a:cubicBezTo>
                    <a:cubicBezTo>
                      <a:pt x="186" y="809"/>
                      <a:pt x="186" y="809"/>
                      <a:pt x="186" y="809"/>
                    </a:cubicBezTo>
                    <a:cubicBezTo>
                      <a:pt x="179" y="820"/>
                      <a:pt x="183" y="835"/>
                      <a:pt x="194" y="841"/>
                    </a:cubicBezTo>
                    <a:cubicBezTo>
                      <a:pt x="277" y="889"/>
                      <a:pt x="277" y="889"/>
                      <a:pt x="277" y="889"/>
                    </a:cubicBezTo>
                    <a:cubicBezTo>
                      <a:pt x="288" y="895"/>
                      <a:pt x="303" y="891"/>
                      <a:pt x="309" y="880"/>
                    </a:cubicBezTo>
                    <a:cubicBezTo>
                      <a:pt x="338" y="831"/>
                      <a:pt x="338" y="831"/>
                      <a:pt x="338" y="831"/>
                    </a:cubicBezTo>
                    <a:cubicBezTo>
                      <a:pt x="356" y="837"/>
                      <a:pt x="376" y="842"/>
                      <a:pt x="396" y="846"/>
                    </a:cubicBezTo>
                    <a:cubicBezTo>
                      <a:pt x="396" y="901"/>
                      <a:pt x="396" y="901"/>
                      <a:pt x="396" y="901"/>
                    </a:cubicBezTo>
                    <a:cubicBezTo>
                      <a:pt x="396" y="914"/>
                      <a:pt x="407" y="924"/>
                      <a:pt x="420" y="924"/>
                    </a:cubicBezTo>
                    <a:cubicBezTo>
                      <a:pt x="515" y="924"/>
                      <a:pt x="515" y="924"/>
                      <a:pt x="515" y="924"/>
                    </a:cubicBezTo>
                    <a:cubicBezTo>
                      <a:pt x="528" y="924"/>
                      <a:pt x="539" y="914"/>
                      <a:pt x="539" y="901"/>
                    </a:cubicBezTo>
                    <a:cubicBezTo>
                      <a:pt x="539" y="844"/>
                      <a:pt x="539" y="844"/>
                      <a:pt x="539" y="844"/>
                    </a:cubicBezTo>
                    <a:cubicBezTo>
                      <a:pt x="558" y="840"/>
                      <a:pt x="578" y="834"/>
                      <a:pt x="597" y="827"/>
                    </a:cubicBezTo>
                    <a:cubicBezTo>
                      <a:pt x="624" y="875"/>
                      <a:pt x="624" y="875"/>
                      <a:pt x="624" y="875"/>
                    </a:cubicBezTo>
                    <a:cubicBezTo>
                      <a:pt x="631" y="886"/>
                      <a:pt x="645" y="890"/>
                      <a:pt x="656" y="883"/>
                    </a:cubicBezTo>
                    <a:cubicBezTo>
                      <a:pt x="739" y="836"/>
                      <a:pt x="739" y="836"/>
                      <a:pt x="739" y="836"/>
                    </a:cubicBezTo>
                    <a:cubicBezTo>
                      <a:pt x="750" y="829"/>
                      <a:pt x="754" y="815"/>
                      <a:pt x="747" y="803"/>
                    </a:cubicBezTo>
                    <a:cubicBezTo>
                      <a:pt x="719" y="754"/>
                      <a:pt x="719" y="754"/>
                      <a:pt x="719" y="754"/>
                    </a:cubicBezTo>
                    <a:cubicBezTo>
                      <a:pt x="734" y="741"/>
                      <a:pt x="748" y="726"/>
                      <a:pt x="761" y="711"/>
                    </a:cubicBezTo>
                    <a:cubicBezTo>
                      <a:pt x="809" y="738"/>
                      <a:pt x="809" y="738"/>
                      <a:pt x="809" y="738"/>
                    </a:cubicBezTo>
                    <a:cubicBezTo>
                      <a:pt x="820" y="745"/>
                      <a:pt x="834" y="741"/>
                      <a:pt x="841" y="730"/>
                    </a:cubicBezTo>
                    <a:cubicBezTo>
                      <a:pt x="889" y="647"/>
                      <a:pt x="889" y="647"/>
                      <a:pt x="889" y="647"/>
                    </a:cubicBezTo>
                    <a:cubicBezTo>
                      <a:pt x="895" y="636"/>
                      <a:pt x="891" y="621"/>
                      <a:pt x="880" y="615"/>
                    </a:cubicBezTo>
                    <a:cubicBezTo>
                      <a:pt x="831" y="587"/>
                      <a:pt x="831" y="587"/>
                      <a:pt x="831" y="587"/>
                    </a:cubicBezTo>
                    <a:cubicBezTo>
                      <a:pt x="837" y="568"/>
                      <a:pt x="842" y="548"/>
                      <a:pt x="846" y="528"/>
                    </a:cubicBezTo>
                    <a:cubicBezTo>
                      <a:pt x="900" y="528"/>
                      <a:pt x="900" y="528"/>
                      <a:pt x="900" y="528"/>
                    </a:cubicBezTo>
                    <a:cubicBezTo>
                      <a:pt x="913" y="528"/>
                      <a:pt x="924" y="517"/>
                      <a:pt x="924" y="504"/>
                    </a:cubicBezTo>
                    <a:cubicBezTo>
                      <a:pt x="924" y="409"/>
                      <a:pt x="924" y="409"/>
                      <a:pt x="924" y="409"/>
                    </a:cubicBezTo>
                    <a:cubicBezTo>
                      <a:pt x="924" y="396"/>
                      <a:pt x="913" y="386"/>
                      <a:pt x="900" y="386"/>
                    </a:cubicBezTo>
                    <a:close/>
                    <a:moveTo>
                      <a:pt x="462" y="709"/>
                    </a:moveTo>
                    <a:cubicBezTo>
                      <a:pt x="326" y="709"/>
                      <a:pt x="215" y="598"/>
                      <a:pt x="215" y="462"/>
                    </a:cubicBezTo>
                    <a:cubicBezTo>
                      <a:pt x="215" y="326"/>
                      <a:pt x="326" y="215"/>
                      <a:pt x="462" y="215"/>
                    </a:cubicBezTo>
                    <a:cubicBezTo>
                      <a:pt x="598" y="215"/>
                      <a:pt x="709" y="326"/>
                      <a:pt x="709" y="462"/>
                    </a:cubicBezTo>
                    <a:cubicBezTo>
                      <a:pt x="709" y="598"/>
                      <a:pt x="598" y="709"/>
                      <a:pt x="462" y="70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68686" tIns="34343" rIns="68686" bIns="34343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2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Freeform 10">
                <a:extLst>
                  <a:ext uri="{FF2B5EF4-FFF2-40B4-BE49-F238E27FC236}">
                    <a16:creationId xmlns:a16="http://schemas.microsoft.com/office/drawing/2014/main" id="{EDA77DB4-E7F1-C9A6-A593-CB0B2B6C4C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47326" y="3776461"/>
                <a:ext cx="980620" cy="979018"/>
              </a:xfrm>
              <a:custGeom>
                <a:avLst/>
                <a:gdLst>
                  <a:gd name="T0" fmla="*/ 300 w 600"/>
                  <a:gd name="T1" fmla="*/ 0 h 600"/>
                  <a:gd name="T2" fmla="*/ 0 w 600"/>
                  <a:gd name="T3" fmla="*/ 300 h 600"/>
                  <a:gd name="T4" fmla="*/ 300 w 600"/>
                  <a:gd name="T5" fmla="*/ 600 h 600"/>
                  <a:gd name="T6" fmla="*/ 600 w 600"/>
                  <a:gd name="T7" fmla="*/ 300 h 600"/>
                  <a:gd name="T8" fmla="*/ 300 w 600"/>
                  <a:gd name="T9" fmla="*/ 0 h 600"/>
                  <a:gd name="T10" fmla="*/ 300 w 600"/>
                  <a:gd name="T11" fmla="*/ 547 h 600"/>
                  <a:gd name="T12" fmla="*/ 53 w 600"/>
                  <a:gd name="T13" fmla="*/ 300 h 600"/>
                  <a:gd name="T14" fmla="*/ 300 w 600"/>
                  <a:gd name="T15" fmla="*/ 53 h 600"/>
                  <a:gd name="T16" fmla="*/ 547 w 600"/>
                  <a:gd name="T17" fmla="*/ 300 h 600"/>
                  <a:gd name="T18" fmla="*/ 300 w 600"/>
                  <a:gd name="T19" fmla="*/ 54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0" h="600">
                    <a:moveTo>
                      <a:pt x="300" y="0"/>
                    </a:moveTo>
                    <a:cubicBezTo>
                      <a:pt x="134" y="0"/>
                      <a:pt x="0" y="134"/>
                      <a:pt x="0" y="300"/>
                    </a:cubicBezTo>
                    <a:cubicBezTo>
                      <a:pt x="0" y="466"/>
                      <a:pt x="134" y="600"/>
                      <a:pt x="300" y="600"/>
                    </a:cubicBezTo>
                    <a:cubicBezTo>
                      <a:pt x="466" y="600"/>
                      <a:pt x="600" y="466"/>
                      <a:pt x="600" y="300"/>
                    </a:cubicBezTo>
                    <a:cubicBezTo>
                      <a:pt x="600" y="134"/>
                      <a:pt x="466" y="0"/>
                      <a:pt x="300" y="0"/>
                    </a:cubicBezTo>
                    <a:close/>
                    <a:moveTo>
                      <a:pt x="300" y="547"/>
                    </a:moveTo>
                    <a:cubicBezTo>
                      <a:pt x="164" y="547"/>
                      <a:pt x="53" y="436"/>
                      <a:pt x="53" y="300"/>
                    </a:cubicBezTo>
                    <a:cubicBezTo>
                      <a:pt x="53" y="164"/>
                      <a:pt x="164" y="53"/>
                      <a:pt x="300" y="53"/>
                    </a:cubicBezTo>
                    <a:cubicBezTo>
                      <a:pt x="436" y="53"/>
                      <a:pt x="547" y="164"/>
                      <a:pt x="547" y="300"/>
                    </a:cubicBezTo>
                    <a:cubicBezTo>
                      <a:pt x="547" y="436"/>
                      <a:pt x="436" y="547"/>
                      <a:pt x="300" y="547"/>
                    </a:cubicBezTo>
                    <a:close/>
                  </a:path>
                </a:pathLst>
              </a:custGeom>
              <a:solidFill>
                <a:srgbClr val="011446"/>
              </a:solidFill>
              <a:ln w="76200">
                <a:noFill/>
              </a:ln>
              <a:effectLst>
                <a:outerShdw blurRad="508000" dist="228600" dir="2700000" sx="95000" sy="95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9" name="任意形状 846">
              <a:extLst>
                <a:ext uri="{FF2B5EF4-FFF2-40B4-BE49-F238E27FC236}">
                  <a16:creationId xmlns:a16="http://schemas.microsoft.com/office/drawing/2014/main" id="{7FB55AFA-90B4-9396-6681-5A2CEDE88F7F}"/>
                </a:ext>
              </a:extLst>
            </p:cNvPr>
            <p:cNvSpPr/>
            <p:nvPr/>
          </p:nvSpPr>
          <p:spPr>
            <a:xfrm>
              <a:off x="4981843" y="2844689"/>
              <a:ext cx="346006" cy="399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9" extrusionOk="0">
                  <a:moveTo>
                    <a:pt x="1200" y="0"/>
                  </a:moveTo>
                  <a:lnTo>
                    <a:pt x="20400" y="0"/>
                  </a:lnTo>
                  <a:cubicBezTo>
                    <a:pt x="21062" y="0"/>
                    <a:pt x="21600" y="464"/>
                    <a:pt x="21600" y="1036"/>
                  </a:cubicBezTo>
                  <a:lnTo>
                    <a:pt x="21600" y="21011"/>
                  </a:lnTo>
                  <a:cubicBezTo>
                    <a:pt x="21600" y="21297"/>
                    <a:pt x="21332" y="21529"/>
                    <a:pt x="21000" y="21529"/>
                  </a:cubicBezTo>
                  <a:cubicBezTo>
                    <a:pt x="20916" y="21530"/>
                    <a:pt x="20832" y="21514"/>
                    <a:pt x="20755" y="21484"/>
                  </a:cubicBezTo>
                  <a:lnTo>
                    <a:pt x="10800" y="17647"/>
                  </a:lnTo>
                  <a:lnTo>
                    <a:pt x="845" y="21483"/>
                  </a:lnTo>
                  <a:cubicBezTo>
                    <a:pt x="542" y="21600"/>
                    <a:pt x="187" y="21483"/>
                    <a:pt x="52" y="21222"/>
                  </a:cubicBezTo>
                  <a:cubicBezTo>
                    <a:pt x="18" y="21155"/>
                    <a:pt x="0" y="21083"/>
                    <a:pt x="0" y="21011"/>
                  </a:cubicBezTo>
                  <a:lnTo>
                    <a:pt x="0" y="1036"/>
                  </a:lnTo>
                  <a:cubicBezTo>
                    <a:pt x="0" y="464"/>
                    <a:pt x="537" y="0"/>
                    <a:pt x="1200" y="0"/>
                  </a:cubicBezTo>
                  <a:close/>
                  <a:moveTo>
                    <a:pt x="19200" y="18616"/>
                  </a:moveTo>
                  <a:lnTo>
                    <a:pt x="19200" y="2072"/>
                  </a:lnTo>
                  <a:lnTo>
                    <a:pt x="2400" y="2072"/>
                  </a:lnTo>
                  <a:lnTo>
                    <a:pt x="2400" y="18616"/>
                  </a:lnTo>
                  <a:lnTo>
                    <a:pt x="10800" y="15379"/>
                  </a:lnTo>
                  <a:lnTo>
                    <a:pt x="19200" y="18616"/>
                  </a:lnTo>
                  <a:close/>
                  <a:moveTo>
                    <a:pt x="10800" y="11917"/>
                  </a:moveTo>
                  <a:lnTo>
                    <a:pt x="7273" y="13518"/>
                  </a:lnTo>
                  <a:lnTo>
                    <a:pt x="7946" y="10127"/>
                  </a:lnTo>
                  <a:lnTo>
                    <a:pt x="5094" y="7725"/>
                  </a:lnTo>
                  <a:lnTo>
                    <a:pt x="9037" y="7230"/>
                  </a:lnTo>
                  <a:lnTo>
                    <a:pt x="10800" y="4145"/>
                  </a:lnTo>
                  <a:lnTo>
                    <a:pt x="12564" y="7230"/>
                  </a:lnTo>
                  <a:lnTo>
                    <a:pt x="16506" y="7725"/>
                  </a:lnTo>
                  <a:lnTo>
                    <a:pt x="13653" y="10127"/>
                  </a:lnTo>
                  <a:lnTo>
                    <a:pt x="14325" y="13518"/>
                  </a:lnTo>
                  <a:lnTo>
                    <a:pt x="10800" y="11917"/>
                  </a:ln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0E82959-39BF-8B2C-B11B-4EC1A0B6434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8B61EF5-C46A-0D5E-DE99-1D6F59E2BC3B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6F209B8-DF20-3AAD-03CE-66EE85E28AD5}"/>
              </a:ext>
            </a:extLst>
          </p:cNvPr>
          <p:cNvSpPr txBox="1"/>
          <p:nvPr/>
        </p:nvSpPr>
        <p:spPr>
          <a:xfrm>
            <a:off x="1478339" y="2304432"/>
            <a:ext cx="266647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C39248-9C03-4B4D-F35A-E770B8421406}"/>
              </a:ext>
            </a:extLst>
          </p:cNvPr>
          <p:cNvSpPr txBox="1"/>
          <p:nvPr/>
        </p:nvSpPr>
        <p:spPr>
          <a:xfrm>
            <a:off x="7915706" y="2259533"/>
            <a:ext cx="266647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29A2F27-FFE7-399A-070E-967F7C4707FF}"/>
              </a:ext>
            </a:extLst>
          </p:cNvPr>
          <p:cNvSpPr txBox="1"/>
          <p:nvPr/>
        </p:nvSpPr>
        <p:spPr>
          <a:xfrm>
            <a:off x="7889353" y="4244414"/>
            <a:ext cx="266647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AC0EBE6-12CA-A440-5094-BC87D6EBC54B}"/>
              </a:ext>
            </a:extLst>
          </p:cNvPr>
          <p:cNvSpPr txBox="1"/>
          <p:nvPr/>
        </p:nvSpPr>
        <p:spPr>
          <a:xfrm>
            <a:off x="1478339" y="4270593"/>
            <a:ext cx="266647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18A9849A-B9CE-30AE-A7D3-D5F9F481CED6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8E578B5E-9D89-76B6-9347-EDA034236794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CD5D309C-005D-A5F6-05C8-13484A5FB980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3BD007FD-D8E3-4C13-AA84-44A75CF04E71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40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5" grpId="0"/>
      <p:bldP spid="46" grpId="0"/>
      <p:bldP spid="47" grpId="0"/>
      <p:bldP spid="4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7640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80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23">
            <a:extLst>
              <a:ext uri="{FF2B5EF4-FFF2-40B4-BE49-F238E27FC236}">
                <a16:creationId xmlns:a16="http://schemas.microsoft.com/office/drawing/2014/main" id="{65F49C6D-4AFD-C2CD-7A19-900FC1303858}"/>
              </a:ext>
            </a:extLst>
          </p:cNvPr>
          <p:cNvSpPr>
            <a:spLocks noEditPoints="1"/>
          </p:cNvSpPr>
          <p:nvPr/>
        </p:nvSpPr>
        <p:spPr bwMode="auto">
          <a:xfrm>
            <a:off x="8928387" y="2589734"/>
            <a:ext cx="1358227" cy="1358227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E81FB8A-6B3D-BA8C-533D-3B29E97F8A2B}"/>
              </a:ext>
            </a:extLst>
          </p:cNvPr>
          <p:cNvGrpSpPr/>
          <p:nvPr/>
        </p:nvGrpSpPr>
        <p:grpSpPr>
          <a:xfrm>
            <a:off x="9278916" y="5479229"/>
            <a:ext cx="753131" cy="307868"/>
            <a:chOff x="9135740" y="5459667"/>
            <a:chExt cx="1064146" cy="43500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30F698C-0655-4EAF-B160-9C35AEF3B434}"/>
                </a:ext>
              </a:extLst>
            </p:cNvPr>
            <p:cNvSpPr/>
            <p:nvPr/>
          </p:nvSpPr>
          <p:spPr>
            <a:xfrm>
              <a:off x="913574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00FF62A-3E88-4C30-D4F6-DAB3C850B2C1}"/>
                </a:ext>
              </a:extLst>
            </p:cNvPr>
            <p:cNvSpPr/>
            <p:nvPr/>
          </p:nvSpPr>
          <p:spPr>
            <a:xfrm>
              <a:off x="9724380" y="5459667"/>
              <a:ext cx="475506" cy="435006"/>
            </a:xfrm>
            <a:prstGeom prst="roundRect">
              <a:avLst/>
            </a:prstGeom>
            <a:solidFill>
              <a:srgbClr val="011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Freeform 39">
              <a:hlinkClick r:id="rId2" action="ppaction://hlinksldjump"/>
              <a:extLst>
                <a:ext uri="{FF2B5EF4-FFF2-40B4-BE49-F238E27FC236}">
                  <a16:creationId xmlns:a16="http://schemas.microsoft.com/office/drawing/2014/main" id="{1141D90E-2CDF-0AA1-E06B-07D647B1B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7514" y="5537596"/>
              <a:ext cx="249238" cy="254000"/>
            </a:xfrm>
            <a:custGeom>
              <a:avLst/>
              <a:gdLst>
                <a:gd name="T0" fmla="*/ 157 w 157"/>
                <a:gd name="T1" fmla="*/ 78 h 160"/>
                <a:gd name="T2" fmla="*/ 81 w 157"/>
                <a:gd name="T3" fmla="*/ 2 h 160"/>
                <a:gd name="T4" fmla="*/ 76 w 157"/>
                <a:gd name="T5" fmla="*/ 2 h 160"/>
                <a:gd name="T6" fmla="*/ 0 w 157"/>
                <a:gd name="T7" fmla="*/ 78 h 160"/>
                <a:gd name="T8" fmla="*/ 5 w 157"/>
                <a:gd name="T9" fmla="*/ 83 h 160"/>
                <a:gd name="T10" fmla="*/ 19 w 157"/>
                <a:gd name="T11" fmla="*/ 68 h 160"/>
                <a:gd name="T12" fmla="*/ 19 w 157"/>
                <a:gd name="T13" fmla="*/ 152 h 160"/>
                <a:gd name="T14" fmla="*/ 27 w 157"/>
                <a:gd name="T15" fmla="*/ 160 h 160"/>
                <a:gd name="T16" fmla="*/ 64 w 157"/>
                <a:gd name="T17" fmla="*/ 160 h 160"/>
                <a:gd name="T18" fmla="*/ 64 w 157"/>
                <a:gd name="T19" fmla="*/ 121 h 160"/>
                <a:gd name="T20" fmla="*/ 68 w 157"/>
                <a:gd name="T21" fmla="*/ 116 h 160"/>
                <a:gd name="T22" fmla="*/ 91 w 157"/>
                <a:gd name="T23" fmla="*/ 116 h 160"/>
                <a:gd name="T24" fmla="*/ 95 w 157"/>
                <a:gd name="T25" fmla="*/ 121 h 160"/>
                <a:gd name="T26" fmla="*/ 95 w 157"/>
                <a:gd name="T27" fmla="*/ 160 h 160"/>
                <a:gd name="T28" fmla="*/ 132 w 157"/>
                <a:gd name="T29" fmla="*/ 160 h 160"/>
                <a:gd name="T30" fmla="*/ 140 w 157"/>
                <a:gd name="T31" fmla="*/ 152 h 160"/>
                <a:gd name="T32" fmla="*/ 140 w 157"/>
                <a:gd name="T33" fmla="*/ 70 h 160"/>
                <a:gd name="T34" fmla="*/ 153 w 157"/>
                <a:gd name="T35" fmla="*/ 83 h 160"/>
                <a:gd name="T36" fmla="*/ 157 w 157"/>
                <a:gd name="T37" fmla="*/ 78 h 160"/>
                <a:gd name="T38" fmla="*/ 157 w 157"/>
                <a:gd name="T39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60">
                  <a:moveTo>
                    <a:pt x="157" y="78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0" y="0"/>
                    <a:pt x="78" y="0"/>
                    <a:pt x="76" y="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6"/>
                    <a:pt x="22" y="160"/>
                    <a:pt x="27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4" y="118"/>
                    <a:pt x="65" y="116"/>
                    <a:pt x="68" y="116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2" y="116"/>
                    <a:pt x="95" y="118"/>
                    <a:pt x="95" y="121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7" y="160"/>
                    <a:pt x="140" y="156"/>
                    <a:pt x="140" y="152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78"/>
                    <a:pt x="157" y="78"/>
                    <a:pt x="157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44">
              <a:hlinkClick r:id="rId3" action="ppaction://hlinksldjump"/>
              <a:extLst>
                <a:ext uri="{FF2B5EF4-FFF2-40B4-BE49-F238E27FC236}">
                  <a16:creationId xmlns:a16="http://schemas.microsoft.com/office/drawing/2014/main" id="{F722FC41-5390-D2AD-31FB-9F73E20792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730" y="5552834"/>
              <a:ext cx="223525" cy="223525"/>
            </a:xfrm>
            <a:custGeom>
              <a:avLst/>
              <a:gdLst>
                <a:gd name="T0" fmla="*/ 0 w 160"/>
                <a:gd name="T1" fmla="*/ 0 h 160"/>
                <a:gd name="T2" fmla="*/ 0 w 160"/>
                <a:gd name="T3" fmla="*/ 26 h 160"/>
                <a:gd name="T4" fmla="*/ 160 w 160"/>
                <a:gd name="T5" fmla="*/ 26 h 160"/>
                <a:gd name="T6" fmla="*/ 160 w 160"/>
                <a:gd name="T7" fmla="*/ 0 h 160"/>
                <a:gd name="T8" fmla="*/ 0 w 160"/>
                <a:gd name="T9" fmla="*/ 0 h 160"/>
                <a:gd name="T10" fmla="*/ 0 w 160"/>
                <a:gd name="T11" fmla="*/ 71 h 160"/>
                <a:gd name="T12" fmla="*/ 160 w 160"/>
                <a:gd name="T13" fmla="*/ 71 h 160"/>
                <a:gd name="T14" fmla="*/ 160 w 160"/>
                <a:gd name="T15" fmla="*/ 45 h 160"/>
                <a:gd name="T16" fmla="*/ 0 w 160"/>
                <a:gd name="T17" fmla="*/ 45 h 160"/>
                <a:gd name="T18" fmla="*/ 0 w 160"/>
                <a:gd name="T19" fmla="*/ 71 h 160"/>
                <a:gd name="T20" fmla="*/ 0 w 160"/>
                <a:gd name="T21" fmla="*/ 116 h 160"/>
                <a:gd name="T22" fmla="*/ 160 w 160"/>
                <a:gd name="T23" fmla="*/ 116 h 160"/>
                <a:gd name="T24" fmla="*/ 160 w 160"/>
                <a:gd name="T25" fmla="*/ 90 h 160"/>
                <a:gd name="T26" fmla="*/ 0 w 160"/>
                <a:gd name="T27" fmla="*/ 90 h 160"/>
                <a:gd name="T28" fmla="*/ 0 w 160"/>
                <a:gd name="T29" fmla="*/ 116 h 160"/>
                <a:gd name="T30" fmla="*/ 0 w 160"/>
                <a:gd name="T31" fmla="*/ 160 h 160"/>
                <a:gd name="T32" fmla="*/ 160 w 160"/>
                <a:gd name="T33" fmla="*/ 160 h 160"/>
                <a:gd name="T34" fmla="*/ 160 w 160"/>
                <a:gd name="T35" fmla="*/ 135 h 160"/>
                <a:gd name="T36" fmla="*/ 0 w 160"/>
                <a:gd name="T37" fmla="*/ 135 h 160"/>
                <a:gd name="T38" fmla="*/ 0 w 160"/>
                <a:gd name="T3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0">
                  <a:moveTo>
                    <a:pt x="0" y="0"/>
                  </a:moveTo>
                  <a:lnTo>
                    <a:pt x="0" y="26"/>
                  </a:lnTo>
                  <a:lnTo>
                    <a:pt x="160" y="26"/>
                  </a:lnTo>
                  <a:lnTo>
                    <a:pt x="160" y="0"/>
                  </a:lnTo>
                  <a:lnTo>
                    <a:pt x="0" y="0"/>
                  </a:lnTo>
                  <a:close/>
                  <a:moveTo>
                    <a:pt x="0" y="71"/>
                  </a:moveTo>
                  <a:lnTo>
                    <a:pt x="160" y="71"/>
                  </a:lnTo>
                  <a:lnTo>
                    <a:pt x="160" y="45"/>
                  </a:lnTo>
                  <a:lnTo>
                    <a:pt x="0" y="45"/>
                  </a:lnTo>
                  <a:lnTo>
                    <a:pt x="0" y="71"/>
                  </a:lnTo>
                  <a:close/>
                  <a:moveTo>
                    <a:pt x="0" y="116"/>
                  </a:moveTo>
                  <a:lnTo>
                    <a:pt x="160" y="116"/>
                  </a:lnTo>
                  <a:lnTo>
                    <a:pt x="160" y="90"/>
                  </a:lnTo>
                  <a:lnTo>
                    <a:pt x="0" y="90"/>
                  </a:lnTo>
                  <a:lnTo>
                    <a:pt x="0" y="116"/>
                  </a:lnTo>
                  <a:close/>
                  <a:moveTo>
                    <a:pt x="0" y="160"/>
                  </a:moveTo>
                  <a:lnTo>
                    <a:pt x="160" y="160"/>
                  </a:lnTo>
                  <a:lnTo>
                    <a:pt x="160" y="135"/>
                  </a:lnTo>
                  <a:lnTo>
                    <a:pt x="0" y="135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317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917B4D-ED00-7777-AB5C-4E7A7521C7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A0E16E-744F-1C62-3F1F-82501472A57C}"/>
              </a:ext>
            </a:extLst>
          </p:cNvPr>
          <p:cNvSpPr txBox="1"/>
          <p:nvPr/>
        </p:nvSpPr>
        <p:spPr>
          <a:xfrm>
            <a:off x="6338001" y="1836436"/>
            <a:ext cx="5161891" cy="4401205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8A9273-E827-2CBC-8A1B-363E8172F354}"/>
              </a:ext>
            </a:extLst>
          </p:cNvPr>
          <p:cNvSpPr txBox="1"/>
          <p:nvPr/>
        </p:nvSpPr>
        <p:spPr>
          <a:xfrm>
            <a:off x="1109709" y="1836436"/>
            <a:ext cx="5095782" cy="2185214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FE80AB-40A0-0DCC-F1B8-1213CFA5B383}"/>
              </a:ext>
            </a:extLst>
          </p:cNvPr>
          <p:cNvSpPr txBox="1"/>
          <p:nvPr/>
        </p:nvSpPr>
        <p:spPr>
          <a:xfrm>
            <a:off x="1109709" y="4106245"/>
            <a:ext cx="5095782" cy="2185214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FBC822-8499-D65A-1B91-5956F8C163C3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F1A8E9-409B-7A8A-C107-DF1FD1A0924D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3A223EA-3D91-6190-4A71-ED021E3E8FB7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603425-9540-AB09-744F-6AC39B838833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194F6A11-492E-EDCC-190B-984C5849F383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A5A03C2F-1729-1996-1804-0AA268992E47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1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CDED42-4F20-5538-D4E5-6E716B0386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EE8EE7-2F41-04F7-BE29-D3D1526B41B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9A61900-24BE-A4C5-D969-7DB80FF6B230}"/>
              </a:ext>
            </a:extLst>
          </p:cNvPr>
          <p:cNvGrpSpPr/>
          <p:nvPr/>
        </p:nvGrpSpPr>
        <p:grpSpPr>
          <a:xfrm>
            <a:off x="3053310" y="2279122"/>
            <a:ext cx="6014525" cy="3760757"/>
            <a:chOff x="3053310" y="2279122"/>
            <a:chExt cx="6014525" cy="376075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6DB35EE-9487-1CAD-8FEA-0FFF21DED472}"/>
                </a:ext>
              </a:extLst>
            </p:cNvPr>
            <p:cNvGrpSpPr/>
            <p:nvPr/>
          </p:nvGrpSpPr>
          <p:grpSpPr>
            <a:xfrm>
              <a:off x="3053310" y="2501433"/>
              <a:ext cx="2555411" cy="1630092"/>
              <a:chOff x="6528621" y="2608090"/>
              <a:chExt cx="1841141" cy="1174460"/>
            </a:xfrm>
            <a:solidFill>
              <a:srgbClr val="FBBF0F"/>
            </a:solidFill>
          </p:grpSpPr>
          <p:grpSp>
            <p:nvGrpSpPr>
              <p:cNvPr id="5" name="Graphic 1">
                <a:extLst>
                  <a:ext uri="{FF2B5EF4-FFF2-40B4-BE49-F238E27FC236}">
                    <a16:creationId xmlns:a16="http://schemas.microsoft.com/office/drawing/2014/main" id="{33445CDE-5662-118A-E9F6-FD902CA6D38D}"/>
                  </a:ext>
                </a:extLst>
              </p:cNvPr>
              <p:cNvGrpSpPr/>
              <p:nvPr/>
            </p:nvGrpSpPr>
            <p:grpSpPr>
              <a:xfrm>
                <a:off x="6530116" y="2918242"/>
                <a:ext cx="1839643" cy="864308"/>
                <a:chOff x="5764434" y="2536601"/>
                <a:chExt cx="1054226" cy="495300"/>
              </a:xfrm>
              <a:grpFill/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7453856E-FA0F-528C-F281-75ACA28EA6E2}"/>
                    </a:ext>
                  </a:extLst>
                </p:cNvPr>
                <p:cNvSpPr/>
                <p:nvPr/>
              </p:nvSpPr>
              <p:spPr>
                <a:xfrm>
                  <a:off x="6127328" y="2536601"/>
                  <a:ext cx="327563" cy="143161"/>
                </a:xfrm>
                <a:custGeom>
                  <a:avLst/>
                  <a:gdLst>
                    <a:gd name="connsiteX0" fmla="*/ 279281 w 327563"/>
                    <a:gd name="connsiteY0" fmla="*/ 27909 h 143161"/>
                    <a:gd name="connsiteX1" fmla="*/ 47538 w 327563"/>
                    <a:gd name="connsiteY1" fmla="*/ 27528 h 143161"/>
                    <a:gd name="connsiteX2" fmla="*/ 22773 w 327563"/>
                    <a:gd name="connsiteY2" fmla="*/ 142209 h 143161"/>
                    <a:gd name="connsiteX3" fmla="*/ 47538 w 327563"/>
                    <a:gd name="connsiteY3" fmla="*/ 123635 h 143161"/>
                    <a:gd name="connsiteX4" fmla="*/ 279281 w 327563"/>
                    <a:gd name="connsiteY4" fmla="*/ 124016 h 143161"/>
                    <a:gd name="connsiteX5" fmla="*/ 304713 w 327563"/>
                    <a:gd name="connsiteY5" fmla="*/ 143161 h 143161"/>
                    <a:gd name="connsiteX6" fmla="*/ 279281 w 327563"/>
                    <a:gd name="connsiteY6" fmla="*/ 27909 h 14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7563" h="143161">
                      <a:moveTo>
                        <a:pt x="279281" y="27909"/>
                      </a:moveTo>
                      <a:cubicBezTo>
                        <a:pt x="215083" y="-9144"/>
                        <a:pt x="111356" y="-9334"/>
                        <a:pt x="47538" y="27528"/>
                      </a:cubicBezTo>
                      <a:cubicBezTo>
                        <a:pt x="-6183" y="58579"/>
                        <a:pt x="-14279" y="105918"/>
                        <a:pt x="22773" y="142209"/>
                      </a:cubicBezTo>
                      <a:cubicBezTo>
                        <a:pt x="29536" y="135636"/>
                        <a:pt x="37632" y="129350"/>
                        <a:pt x="47538" y="123635"/>
                      </a:cubicBezTo>
                      <a:cubicBezTo>
                        <a:pt x="111356" y="86773"/>
                        <a:pt x="215083" y="86964"/>
                        <a:pt x="279281" y="124016"/>
                      </a:cubicBezTo>
                      <a:cubicBezTo>
                        <a:pt x="289378" y="129826"/>
                        <a:pt x="297760" y="136303"/>
                        <a:pt x="304713" y="143161"/>
                      </a:cubicBezTo>
                      <a:cubicBezTo>
                        <a:pt x="342051" y="106966"/>
                        <a:pt x="333669" y="59246"/>
                        <a:pt x="279281" y="279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17E0DB03-2685-ED3C-9432-FF9430405E51}"/>
                    </a:ext>
                  </a:extLst>
                </p:cNvPr>
                <p:cNvSpPr/>
                <p:nvPr/>
              </p:nvSpPr>
              <p:spPr>
                <a:xfrm>
                  <a:off x="6532816" y="2712243"/>
                  <a:ext cx="285845" cy="189547"/>
                </a:xfrm>
                <a:custGeom>
                  <a:avLst/>
                  <a:gdLst>
                    <a:gd name="connsiteX0" fmla="*/ 230124 w 285845"/>
                    <a:gd name="connsiteY0" fmla="*/ 78391 h 189547"/>
                    <a:gd name="connsiteX1" fmla="*/ 88011 w 285845"/>
                    <a:gd name="connsiteY1" fmla="*/ 58483 h 189547"/>
                    <a:gd name="connsiteX2" fmla="*/ 47720 w 285845"/>
                    <a:gd name="connsiteY2" fmla="*/ 86011 h 189547"/>
                    <a:gd name="connsiteX3" fmla="*/ 0 w 285845"/>
                    <a:gd name="connsiteY3" fmla="*/ 109252 h 189547"/>
                    <a:gd name="connsiteX4" fmla="*/ 33718 w 285845"/>
                    <a:gd name="connsiteY4" fmla="*/ 189548 h 189547"/>
                    <a:gd name="connsiteX5" fmla="*/ 47720 w 285845"/>
                    <a:gd name="connsiteY5" fmla="*/ 182213 h 189547"/>
                    <a:gd name="connsiteX6" fmla="*/ 88011 w 285845"/>
                    <a:gd name="connsiteY6" fmla="*/ 154686 h 189547"/>
                    <a:gd name="connsiteX7" fmla="*/ 230124 w 285845"/>
                    <a:gd name="connsiteY7" fmla="*/ 174593 h 189547"/>
                    <a:gd name="connsiteX8" fmla="*/ 285845 w 285845"/>
                    <a:gd name="connsiteY8" fmla="*/ 96202 h 189547"/>
                    <a:gd name="connsiteX9" fmla="*/ 285845 w 285845"/>
                    <a:gd name="connsiteY9" fmla="*/ 0 h 189547"/>
                    <a:gd name="connsiteX10" fmla="*/ 230124 w 285845"/>
                    <a:gd name="connsiteY10" fmla="*/ 78391 h 189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845" h="189547">
                      <a:moveTo>
                        <a:pt x="230124" y="78391"/>
                      </a:moveTo>
                      <a:lnTo>
                        <a:pt x="88011" y="58483"/>
                      </a:lnTo>
                      <a:cubicBezTo>
                        <a:pt x="75819" y="68104"/>
                        <a:pt x="62770" y="77343"/>
                        <a:pt x="47720" y="86011"/>
                      </a:cubicBezTo>
                      <a:cubicBezTo>
                        <a:pt x="32766" y="94678"/>
                        <a:pt x="16574" y="102203"/>
                        <a:pt x="0" y="109252"/>
                      </a:cubicBezTo>
                      <a:lnTo>
                        <a:pt x="33718" y="189548"/>
                      </a:lnTo>
                      <a:cubicBezTo>
                        <a:pt x="38481" y="187166"/>
                        <a:pt x="43243" y="184785"/>
                        <a:pt x="47720" y="182213"/>
                      </a:cubicBezTo>
                      <a:cubicBezTo>
                        <a:pt x="62675" y="173546"/>
                        <a:pt x="75819" y="164211"/>
                        <a:pt x="88011" y="154686"/>
                      </a:cubicBezTo>
                      <a:lnTo>
                        <a:pt x="230124" y="174593"/>
                      </a:lnTo>
                      <a:cubicBezTo>
                        <a:pt x="255175" y="149733"/>
                        <a:pt x="273653" y="123349"/>
                        <a:pt x="285845" y="96202"/>
                      </a:cubicBezTo>
                      <a:lnTo>
                        <a:pt x="285845" y="0"/>
                      </a:lnTo>
                      <a:cubicBezTo>
                        <a:pt x="273653" y="27146"/>
                        <a:pt x="255175" y="53626"/>
                        <a:pt x="230124" y="783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00EC7523-F60E-8E60-F3B8-6366CBD32B0A}"/>
                    </a:ext>
                  </a:extLst>
                </p:cNvPr>
                <p:cNvSpPr/>
                <p:nvPr/>
              </p:nvSpPr>
              <p:spPr>
                <a:xfrm>
                  <a:off x="6017895" y="2863690"/>
                  <a:ext cx="549401" cy="168211"/>
                </a:xfrm>
                <a:custGeom>
                  <a:avLst/>
                  <a:gdLst>
                    <a:gd name="connsiteX0" fmla="*/ 413575 w 549401"/>
                    <a:gd name="connsiteY0" fmla="*/ 72104 h 168211"/>
                    <a:gd name="connsiteX1" fmla="*/ 336899 w 549401"/>
                    <a:gd name="connsiteY1" fmla="*/ 190 h 168211"/>
                    <a:gd name="connsiteX2" fmla="*/ 212026 w 549401"/>
                    <a:gd name="connsiteY2" fmla="*/ 0 h 168211"/>
                    <a:gd name="connsiteX3" fmla="*/ 136112 w 549401"/>
                    <a:gd name="connsiteY3" fmla="*/ 71628 h 168211"/>
                    <a:gd name="connsiteX4" fmla="*/ 0 w 549401"/>
                    <a:gd name="connsiteY4" fmla="*/ 38957 h 168211"/>
                    <a:gd name="connsiteX5" fmla="*/ 0 w 549401"/>
                    <a:gd name="connsiteY5" fmla="*/ 135065 h 168211"/>
                    <a:gd name="connsiteX6" fmla="*/ 136112 w 549401"/>
                    <a:gd name="connsiteY6" fmla="*/ 167735 h 168211"/>
                    <a:gd name="connsiteX7" fmla="*/ 212026 w 549401"/>
                    <a:gd name="connsiteY7" fmla="*/ 96107 h 168211"/>
                    <a:gd name="connsiteX8" fmla="*/ 336899 w 549401"/>
                    <a:gd name="connsiteY8" fmla="*/ 96298 h 168211"/>
                    <a:gd name="connsiteX9" fmla="*/ 413575 w 549401"/>
                    <a:gd name="connsiteY9" fmla="*/ 168211 h 168211"/>
                    <a:gd name="connsiteX10" fmla="*/ 549402 w 549401"/>
                    <a:gd name="connsiteY10" fmla="*/ 136017 h 168211"/>
                    <a:gd name="connsiteX11" fmla="*/ 549402 w 549401"/>
                    <a:gd name="connsiteY11" fmla="*/ 39910 h 168211"/>
                    <a:gd name="connsiteX12" fmla="*/ 413575 w 549401"/>
                    <a:gd name="connsiteY12" fmla="*/ 72104 h 16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49401" h="168211">
                      <a:moveTo>
                        <a:pt x="413575" y="72104"/>
                      </a:moveTo>
                      <a:lnTo>
                        <a:pt x="336899" y="190"/>
                      </a:lnTo>
                      <a:cubicBezTo>
                        <a:pt x="295561" y="3810"/>
                        <a:pt x="253460" y="3715"/>
                        <a:pt x="212026" y="0"/>
                      </a:cubicBezTo>
                      <a:lnTo>
                        <a:pt x="136112" y="71628"/>
                      </a:lnTo>
                      <a:cubicBezTo>
                        <a:pt x="88963" y="64389"/>
                        <a:pt x="43148" y="53530"/>
                        <a:pt x="0" y="38957"/>
                      </a:cubicBezTo>
                      <a:lnTo>
                        <a:pt x="0" y="135065"/>
                      </a:lnTo>
                      <a:cubicBezTo>
                        <a:pt x="43148" y="149638"/>
                        <a:pt x="88963" y="160496"/>
                        <a:pt x="136112" y="167735"/>
                      </a:cubicBezTo>
                      <a:lnTo>
                        <a:pt x="212026" y="96107"/>
                      </a:lnTo>
                      <a:cubicBezTo>
                        <a:pt x="253460" y="99822"/>
                        <a:pt x="295466" y="99917"/>
                        <a:pt x="336899" y="96298"/>
                      </a:cubicBezTo>
                      <a:lnTo>
                        <a:pt x="413575" y="168211"/>
                      </a:lnTo>
                      <a:cubicBezTo>
                        <a:pt x="460629" y="161163"/>
                        <a:pt x="506349" y="150495"/>
                        <a:pt x="549402" y="136017"/>
                      </a:cubicBezTo>
                      <a:lnTo>
                        <a:pt x="549402" y="39910"/>
                      </a:lnTo>
                      <a:cubicBezTo>
                        <a:pt x="506444" y="54388"/>
                        <a:pt x="460629" y="65056"/>
                        <a:pt x="413575" y="72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8BBC1B5-696A-26B2-08AE-FB25D90BCA8F}"/>
                    </a:ext>
                  </a:extLst>
                </p:cNvPr>
                <p:cNvSpPr/>
                <p:nvPr/>
              </p:nvSpPr>
              <p:spPr>
                <a:xfrm>
                  <a:off x="5764434" y="2710338"/>
                  <a:ext cx="287083" cy="190880"/>
                </a:xfrm>
                <a:custGeom>
                  <a:avLst/>
                  <a:gdLst>
                    <a:gd name="connsiteX0" fmla="*/ 287084 w 287083"/>
                    <a:gd name="connsiteY0" fmla="*/ 110300 h 190880"/>
                    <a:gd name="connsiteX1" fmla="*/ 239077 w 287083"/>
                    <a:gd name="connsiteY1" fmla="*/ 86868 h 190880"/>
                    <a:gd name="connsiteX2" fmla="*/ 198501 w 287083"/>
                    <a:gd name="connsiteY2" fmla="*/ 59150 h 190880"/>
                    <a:gd name="connsiteX3" fmla="*/ 56579 w 287083"/>
                    <a:gd name="connsiteY3" fmla="*/ 78581 h 190880"/>
                    <a:gd name="connsiteX4" fmla="*/ 0 w 287083"/>
                    <a:gd name="connsiteY4" fmla="*/ 0 h 190880"/>
                    <a:gd name="connsiteX5" fmla="*/ 0 w 287083"/>
                    <a:gd name="connsiteY5" fmla="*/ 0 h 190880"/>
                    <a:gd name="connsiteX6" fmla="*/ 0 w 287083"/>
                    <a:gd name="connsiteY6" fmla="*/ 96107 h 190880"/>
                    <a:gd name="connsiteX7" fmla="*/ 56579 w 287083"/>
                    <a:gd name="connsiteY7" fmla="*/ 174689 h 190880"/>
                    <a:gd name="connsiteX8" fmla="*/ 198501 w 287083"/>
                    <a:gd name="connsiteY8" fmla="*/ 155258 h 190880"/>
                    <a:gd name="connsiteX9" fmla="*/ 239077 w 287083"/>
                    <a:gd name="connsiteY9" fmla="*/ 182975 h 190880"/>
                    <a:gd name="connsiteX10" fmla="*/ 254032 w 287083"/>
                    <a:gd name="connsiteY10" fmla="*/ 190881 h 190880"/>
                    <a:gd name="connsiteX11" fmla="*/ 287084 w 287083"/>
                    <a:gd name="connsiteY11" fmla="*/ 110300 h 190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7083" h="190880">
                      <a:moveTo>
                        <a:pt x="287084" y="110300"/>
                      </a:moveTo>
                      <a:cubicBezTo>
                        <a:pt x="270415" y="103251"/>
                        <a:pt x="254222" y="95631"/>
                        <a:pt x="239077" y="86868"/>
                      </a:cubicBezTo>
                      <a:cubicBezTo>
                        <a:pt x="224028" y="78200"/>
                        <a:pt x="210788" y="68771"/>
                        <a:pt x="198501" y="59150"/>
                      </a:cubicBezTo>
                      <a:lnTo>
                        <a:pt x="56579" y="78581"/>
                      </a:lnTo>
                      <a:cubicBezTo>
                        <a:pt x="31337" y="53626"/>
                        <a:pt x="12478" y="27242"/>
                        <a:pt x="0" y="0"/>
                      </a:cubicBezTo>
                      <a:lnTo>
                        <a:pt x="0" y="0"/>
                      </a:lnTo>
                      <a:lnTo>
                        <a:pt x="0" y="96107"/>
                      </a:lnTo>
                      <a:cubicBezTo>
                        <a:pt x="12478" y="123349"/>
                        <a:pt x="31337" y="149828"/>
                        <a:pt x="56579" y="174689"/>
                      </a:cubicBezTo>
                      <a:lnTo>
                        <a:pt x="198501" y="155258"/>
                      </a:lnTo>
                      <a:cubicBezTo>
                        <a:pt x="210788" y="164878"/>
                        <a:pt x="223933" y="174212"/>
                        <a:pt x="239077" y="182975"/>
                      </a:cubicBezTo>
                      <a:cubicBezTo>
                        <a:pt x="243935" y="185738"/>
                        <a:pt x="248984" y="188309"/>
                        <a:pt x="254032" y="190881"/>
                      </a:cubicBezTo>
                      <a:lnTo>
                        <a:pt x="287084" y="1103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08B4BA15-3D0B-1A42-5AB3-0C444517B401}"/>
                  </a:ext>
                </a:extLst>
              </p:cNvPr>
              <p:cNvSpPr/>
              <p:nvPr/>
            </p:nvSpPr>
            <p:spPr>
              <a:xfrm>
                <a:off x="6967257" y="2608090"/>
                <a:ext cx="60168" cy="310817"/>
              </a:xfrm>
              <a:custGeom>
                <a:avLst/>
                <a:gdLst>
                  <a:gd name="connsiteX0" fmla="*/ 0 w 34480"/>
                  <a:gd name="connsiteY0" fmla="*/ 0 h 178117"/>
                  <a:gd name="connsiteX1" fmla="*/ 0 w 34480"/>
                  <a:gd name="connsiteY1" fmla="*/ 96107 h 178117"/>
                  <a:gd name="connsiteX2" fmla="*/ 34480 w 34480"/>
                  <a:gd name="connsiteY2" fmla="*/ 178118 h 178117"/>
                  <a:gd name="connsiteX3" fmla="*/ 34480 w 34480"/>
                  <a:gd name="connsiteY3" fmla="*/ 82010 h 178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" h="178117">
                    <a:moveTo>
                      <a:pt x="0" y="0"/>
                    </a:moveTo>
                    <a:lnTo>
                      <a:pt x="0" y="96107"/>
                    </a:lnTo>
                    <a:lnTo>
                      <a:pt x="34480" y="178118"/>
                    </a:lnTo>
                    <a:lnTo>
                      <a:pt x="34480" y="8201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16E228E-FD7D-1D96-CB26-8CC9895DD6AE}"/>
                  </a:ext>
                </a:extLst>
              </p:cNvPr>
              <p:cNvSpPr/>
              <p:nvPr/>
            </p:nvSpPr>
            <p:spPr>
              <a:xfrm>
                <a:off x="7867299" y="2609753"/>
                <a:ext cx="58673" cy="310817"/>
              </a:xfrm>
              <a:custGeom>
                <a:avLst/>
                <a:gdLst>
                  <a:gd name="connsiteX0" fmla="*/ 33623 w 33623"/>
                  <a:gd name="connsiteY0" fmla="*/ 0 h 178117"/>
                  <a:gd name="connsiteX1" fmla="*/ 33623 w 33623"/>
                  <a:gd name="connsiteY1" fmla="*/ 96107 h 178117"/>
                  <a:gd name="connsiteX2" fmla="*/ 0 w 33623"/>
                  <a:gd name="connsiteY2" fmla="*/ 178118 h 178117"/>
                  <a:gd name="connsiteX3" fmla="*/ 0 w 33623"/>
                  <a:gd name="connsiteY3" fmla="*/ 81915 h 178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23" h="178117">
                    <a:moveTo>
                      <a:pt x="33623" y="0"/>
                    </a:moveTo>
                    <a:lnTo>
                      <a:pt x="33623" y="96107"/>
                    </a:lnTo>
                    <a:lnTo>
                      <a:pt x="0" y="178118"/>
                    </a:lnTo>
                    <a:lnTo>
                      <a:pt x="0" y="8191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6F18933-9100-566D-A214-F7BE587FA20C}"/>
                  </a:ext>
                </a:extLst>
              </p:cNvPr>
              <p:cNvSpPr/>
              <p:nvPr/>
            </p:nvSpPr>
            <p:spPr>
              <a:xfrm>
                <a:off x="8151690" y="2945335"/>
                <a:ext cx="216574" cy="244166"/>
              </a:xfrm>
              <a:custGeom>
                <a:avLst/>
                <a:gdLst>
                  <a:gd name="connsiteX0" fmla="*/ 124111 w 124110"/>
                  <a:gd name="connsiteY0" fmla="*/ 0 h 139922"/>
                  <a:gd name="connsiteX1" fmla="*/ 124111 w 124110"/>
                  <a:gd name="connsiteY1" fmla="*/ 96107 h 139922"/>
                  <a:gd name="connsiteX2" fmla="*/ 0 w 124110"/>
                  <a:gd name="connsiteY2" fmla="*/ 139922 h 139922"/>
                  <a:gd name="connsiteX3" fmla="*/ 0 w 124110"/>
                  <a:gd name="connsiteY3" fmla="*/ 43815 h 13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10" h="139922">
                    <a:moveTo>
                      <a:pt x="124111" y="0"/>
                    </a:moveTo>
                    <a:lnTo>
                      <a:pt x="124111" y="96107"/>
                    </a:lnTo>
                    <a:lnTo>
                      <a:pt x="0" y="139922"/>
                    </a:lnTo>
                    <a:lnTo>
                      <a:pt x="0" y="4381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E96CEEC-5B18-BAF6-204D-C4DFF9CBBAF3}"/>
                  </a:ext>
                </a:extLst>
              </p:cNvPr>
              <p:cNvSpPr/>
              <p:nvPr/>
            </p:nvSpPr>
            <p:spPr>
              <a:xfrm>
                <a:off x="8024538" y="3326795"/>
                <a:ext cx="247988" cy="202612"/>
              </a:xfrm>
              <a:custGeom>
                <a:avLst/>
                <a:gdLst>
                  <a:gd name="connsiteX0" fmla="*/ 142113 w 142112"/>
                  <a:gd name="connsiteY0" fmla="*/ 19907 h 116109"/>
                  <a:gd name="connsiteX1" fmla="*/ 142113 w 142112"/>
                  <a:gd name="connsiteY1" fmla="*/ 116110 h 116109"/>
                  <a:gd name="connsiteX2" fmla="*/ 0 w 142112"/>
                  <a:gd name="connsiteY2" fmla="*/ 96202 h 116109"/>
                  <a:gd name="connsiteX3" fmla="*/ 0 w 142112"/>
                  <a:gd name="connsiteY3" fmla="*/ 0 h 116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12" h="116109">
                    <a:moveTo>
                      <a:pt x="142113" y="19907"/>
                    </a:moveTo>
                    <a:lnTo>
                      <a:pt x="142113" y="116110"/>
                    </a:lnTo>
                    <a:lnTo>
                      <a:pt x="0" y="962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8D17A8F-00EA-AD15-0BBF-64663B37E16D}"/>
                  </a:ext>
                </a:extLst>
              </p:cNvPr>
              <p:cNvSpPr/>
              <p:nvPr/>
            </p:nvSpPr>
            <p:spPr>
              <a:xfrm>
                <a:off x="7560305" y="3489352"/>
                <a:ext cx="133801" cy="293198"/>
              </a:xfrm>
              <a:custGeom>
                <a:avLst/>
                <a:gdLst>
                  <a:gd name="connsiteX0" fmla="*/ 76676 w 76676"/>
                  <a:gd name="connsiteY0" fmla="*/ 71914 h 168020"/>
                  <a:gd name="connsiteX1" fmla="*/ 76676 w 76676"/>
                  <a:gd name="connsiteY1" fmla="*/ 168021 h 168020"/>
                  <a:gd name="connsiteX2" fmla="*/ 0 w 76676"/>
                  <a:gd name="connsiteY2" fmla="*/ 96107 h 168020"/>
                  <a:gd name="connsiteX3" fmla="*/ 0 w 76676"/>
                  <a:gd name="connsiteY3" fmla="*/ 0 h 168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676" h="168020">
                    <a:moveTo>
                      <a:pt x="76676" y="71914"/>
                    </a:moveTo>
                    <a:lnTo>
                      <a:pt x="76676" y="168021"/>
                    </a:lnTo>
                    <a:lnTo>
                      <a:pt x="0" y="961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A52850E-4B45-F6EA-9237-B621E17119AA}"/>
                  </a:ext>
                </a:extLst>
              </p:cNvPr>
              <p:cNvSpPr/>
              <p:nvPr/>
            </p:nvSpPr>
            <p:spPr>
              <a:xfrm>
                <a:off x="7210094" y="3488853"/>
                <a:ext cx="132304" cy="292866"/>
              </a:xfrm>
              <a:custGeom>
                <a:avLst/>
                <a:gdLst>
                  <a:gd name="connsiteX0" fmla="*/ 75819 w 75818"/>
                  <a:gd name="connsiteY0" fmla="*/ 96202 h 167830"/>
                  <a:gd name="connsiteX1" fmla="*/ 75819 w 75818"/>
                  <a:gd name="connsiteY1" fmla="*/ 0 h 167830"/>
                  <a:gd name="connsiteX2" fmla="*/ 0 w 75818"/>
                  <a:gd name="connsiteY2" fmla="*/ 71723 h 167830"/>
                  <a:gd name="connsiteX3" fmla="*/ 0 w 75818"/>
                  <a:gd name="connsiteY3" fmla="*/ 167831 h 16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18" h="167830">
                    <a:moveTo>
                      <a:pt x="75819" y="96202"/>
                    </a:moveTo>
                    <a:lnTo>
                      <a:pt x="75819" y="0"/>
                    </a:lnTo>
                    <a:lnTo>
                      <a:pt x="0" y="71723"/>
                    </a:lnTo>
                    <a:lnTo>
                      <a:pt x="0" y="167831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DC3AE71-4575-E03E-7F29-361A5B6FCD3E}"/>
                  </a:ext>
                </a:extLst>
              </p:cNvPr>
              <p:cNvSpPr/>
              <p:nvPr/>
            </p:nvSpPr>
            <p:spPr>
              <a:xfrm>
                <a:off x="6628848" y="3324800"/>
                <a:ext cx="247656" cy="201616"/>
              </a:xfrm>
              <a:custGeom>
                <a:avLst/>
                <a:gdLst>
                  <a:gd name="connsiteX0" fmla="*/ 141922 w 141922"/>
                  <a:gd name="connsiteY0" fmla="*/ 0 h 115538"/>
                  <a:gd name="connsiteX1" fmla="*/ 141922 w 141922"/>
                  <a:gd name="connsiteY1" fmla="*/ 96107 h 115538"/>
                  <a:gd name="connsiteX2" fmla="*/ 0 w 141922"/>
                  <a:gd name="connsiteY2" fmla="*/ 115538 h 115538"/>
                  <a:gd name="connsiteX3" fmla="*/ 0 w 141922"/>
                  <a:gd name="connsiteY3" fmla="*/ 19336 h 11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922" h="115538">
                    <a:moveTo>
                      <a:pt x="141922" y="0"/>
                    </a:moveTo>
                    <a:lnTo>
                      <a:pt x="141922" y="96107"/>
                    </a:lnTo>
                    <a:lnTo>
                      <a:pt x="0" y="115538"/>
                    </a:lnTo>
                    <a:lnTo>
                      <a:pt x="0" y="1933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7AC93974-7F7A-D16E-2BF9-18A78E4EA3E2}"/>
                  </a:ext>
                </a:extLst>
              </p:cNvPr>
              <p:cNvSpPr/>
              <p:nvPr/>
            </p:nvSpPr>
            <p:spPr>
              <a:xfrm>
                <a:off x="6528621" y="2942013"/>
                <a:ext cx="217405" cy="244997"/>
              </a:xfrm>
              <a:custGeom>
                <a:avLst/>
                <a:gdLst>
                  <a:gd name="connsiteX0" fmla="*/ 0 w 124586"/>
                  <a:gd name="connsiteY0" fmla="*/ 0 h 140398"/>
                  <a:gd name="connsiteX1" fmla="*/ 0 w 124586"/>
                  <a:gd name="connsiteY1" fmla="*/ 96107 h 140398"/>
                  <a:gd name="connsiteX2" fmla="*/ 124587 w 124586"/>
                  <a:gd name="connsiteY2" fmla="*/ 140398 h 140398"/>
                  <a:gd name="connsiteX3" fmla="*/ 124587 w 124586"/>
                  <a:gd name="connsiteY3" fmla="*/ 44196 h 14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6" h="140398">
                    <a:moveTo>
                      <a:pt x="0" y="0"/>
                    </a:moveTo>
                    <a:lnTo>
                      <a:pt x="0" y="96107"/>
                    </a:lnTo>
                    <a:lnTo>
                      <a:pt x="124587" y="140398"/>
                    </a:lnTo>
                    <a:lnTo>
                      <a:pt x="124587" y="4419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4" name="Graphic 1">
                <a:extLst>
                  <a:ext uri="{FF2B5EF4-FFF2-40B4-BE49-F238E27FC236}">
                    <a16:creationId xmlns:a16="http://schemas.microsoft.com/office/drawing/2014/main" id="{90688762-007A-0DAF-C13F-D244E23E50F7}"/>
                  </a:ext>
                </a:extLst>
              </p:cNvPr>
              <p:cNvGrpSpPr/>
              <p:nvPr/>
            </p:nvGrpSpPr>
            <p:grpSpPr>
              <a:xfrm>
                <a:off x="6528621" y="2610084"/>
                <a:ext cx="1841141" cy="1008579"/>
                <a:chOff x="5763577" y="2360008"/>
                <a:chExt cx="1055084" cy="577976"/>
              </a:xfrm>
              <a:grpFill/>
            </p:grpSpPr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68E6BD76-A063-A351-5CE3-99302D11D30E}"/>
                    </a:ext>
                  </a:extLst>
                </p:cNvPr>
                <p:cNvSpPr/>
                <p:nvPr/>
              </p:nvSpPr>
              <p:spPr>
                <a:xfrm>
                  <a:off x="6014942" y="2360008"/>
                  <a:ext cx="34480" cy="75152"/>
                </a:xfrm>
                <a:custGeom>
                  <a:avLst/>
                  <a:gdLst>
                    <a:gd name="connsiteX0" fmla="*/ 34480 w 34480"/>
                    <a:gd name="connsiteY0" fmla="*/ 73533 h 75152"/>
                    <a:gd name="connsiteX1" fmla="*/ 3619 w 34480"/>
                    <a:gd name="connsiteY1" fmla="*/ 0 h 75152"/>
                    <a:gd name="connsiteX2" fmla="*/ 0 w 34480"/>
                    <a:gd name="connsiteY2" fmla="*/ 1143 h 75152"/>
                    <a:gd name="connsiteX3" fmla="*/ 31051 w 34480"/>
                    <a:gd name="connsiteY3" fmla="*/ 75152 h 75152"/>
                    <a:gd name="connsiteX4" fmla="*/ 34480 w 34480"/>
                    <a:gd name="connsiteY4" fmla="*/ 73533 h 7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480" h="75152">
                      <a:moveTo>
                        <a:pt x="34480" y="73533"/>
                      </a:moveTo>
                      <a:lnTo>
                        <a:pt x="3619" y="0"/>
                      </a:lnTo>
                      <a:cubicBezTo>
                        <a:pt x="2476" y="381"/>
                        <a:pt x="1238" y="667"/>
                        <a:pt x="0" y="1143"/>
                      </a:cubicBezTo>
                      <a:lnTo>
                        <a:pt x="31051" y="75152"/>
                      </a:lnTo>
                      <a:cubicBezTo>
                        <a:pt x="32290" y="74581"/>
                        <a:pt x="33338" y="74104"/>
                        <a:pt x="34480" y="735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120598D7-C490-CF6F-38D8-4B4DFDA736C6}"/>
                    </a:ext>
                  </a:extLst>
                </p:cNvPr>
                <p:cNvSpPr/>
                <p:nvPr/>
              </p:nvSpPr>
              <p:spPr>
                <a:xfrm>
                  <a:off x="6694074" y="2629851"/>
                  <a:ext cx="4374" cy="31527"/>
                </a:xfrm>
                <a:custGeom>
                  <a:avLst/>
                  <a:gdLst>
                    <a:gd name="connsiteX0" fmla="*/ 4286 w 4374"/>
                    <a:gd name="connsiteY0" fmla="*/ 0 h 31527"/>
                    <a:gd name="connsiteX1" fmla="*/ 0 w 4374"/>
                    <a:gd name="connsiteY1" fmla="*/ 30861 h 31527"/>
                    <a:gd name="connsiteX2" fmla="*/ 1715 w 4374"/>
                    <a:gd name="connsiteY2" fmla="*/ 31528 h 31527"/>
                    <a:gd name="connsiteX3" fmla="*/ 4286 w 4374"/>
                    <a:gd name="connsiteY3" fmla="*/ 0 h 31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74" h="31527">
                      <a:moveTo>
                        <a:pt x="4286" y="0"/>
                      </a:moveTo>
                      <a:cubicBezTo>
                        <a:pt x="3905" y="10287"/>
                        <a:pt x="2667" y="20574"/>
                        <a:pt x="0" y="30861"/>
                      </a:cubicBezTo>
                      <a:lnTo>
                        <a:pt x="1715" y="31528"/>
                      </a:lnTo>
                      <a:cubicBezTo>
                        <a:pt x="3810" y="20955"/>
                        <a:pt x="4667" y="10478"/>
                        <a:pt x="42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3F99C3CE-9D97-4A01-2C16-16EDE99DA302}"/>
                    </a:ext>
                  </a:extLst>
                </p:cNvPr>
                <p:cNvSpPr/>
                <p:nvPr/>
              </p:nvSpPr>
              <p:spPr>
                <a:xfrm>
                  <a:off x="6127420" y="2529267"/>
                  <a:ext cx="327411" cy="100012"/>
                </a:xfrm>
                <a:custGeom>
                  <a:avLst/>
                  <a:gdLst>
                    <a:gd name="connsiteX0" fmla="*/ 279190 w 327411"/>
                    <a:gd name="connsiteY0" fmla="*/ 27909 h 100012"/>
                    <a:gd name="connsiteX1" fmla="*/ 47447 w 327411"/>
                    <a:gd name="connsiteY1" fmla="*/ 27528 h 100012"/>
                    <a:gd name="connsiteX2" fmla="*/ 203 w 327411"/>
                    <a:gd name="connsiteY2" fmla="*/ 98870 h 100012"/>
                    <a:gd name="connsiteX3" fmla="*/ 47447 w 327411"/>
                    <a:gd name="connsiteY3" fmla="*/ 37148 h 100012"/>
                    <a:gd name="connsiteX4" fmla="*/ 279190 w 327411"/>
                    <a:gd name="connsiteY4" fmla="*/ 37529 h 100012"/>
                    <a:gd name="connsiteX5" fmla="*/ 327196 w 327411"/>
                    <a:gd name="connsiteY5" fmla="*/ 100013 h 100012"/>
                    <a:gd name="connsiteX6" fmla="*/ 279190 w 327411"/>
                    <a:gd name="connsiteY6" fmla="*/ 27909 h 100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7411" h="100012">
                      <a:moveTo>
                        <a:pt x="279190" y="27909"/>
                      </a:moveTo>
                      <a:cubicBezTo>
                        <a:pt x="214992" y="-9144"/>
                        <a:pt x="111264" y="-9334"/>
                        <a:pt x="47447" y="27528"/>
                      </a:cubicBezTo>
                      <a:cubicBezTo>
                        <a:pt x="13538" y="47054"/>
                        <a:pt x="-1988" y="73152"/>
                        <a:pt x="203" y="98870"/>
                      </a:cubicBezTo>
                      <a:cubicBezTo>
                        <a:pt x="2203" y="76391"/>
                        <a:pt x="17824" y="54293"/>
                        <a:pt x="47447" y="37148"/>
                      </a:cubicBezTo>
                      <a:cubicBezTo>
                        <a:pt x="111264" y="286"/>
                        <a:pt x="214992" y="477"/>
                        <a:pt x="279190" y="37529"/>
                      </a:cubicBezTo>
                      <a:cubicBezTo>
                        <a:pt x="309289" y="54960"/>
                        <a:pt x="325196" y="77343"/>
                        <a:pt x="327196" y="100013"/>
                      </a:cubicBezTo>
                      <a:cubicBezTo>
                        <a:pt x="329482" y="74200"/>
                        <a:pt x="313575" y="47816"/>
                        <a:pt x="279190" y="279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1B85B685-852E-1A28-711D-95D0C44A5CB1}"/>
                    </a:ext>
                  </a:extLst>
                </p:cNvPr>
                <p:cNvSpPr/>
                <p:nvPr/>
              </p:nvSpPr>
              <p:spPr>
                <a:xfrm>
                  <a:off x="6530720" y="2361056"/>
                  <a:ext cx="33623" cy="74866"/>
                </a:xfrm>
                <a:custGeom>
                  <a:avLst/>
                  <a:gdLst>
                    <a:gd name="connsiteX0" fmla="*/ 3334 w 33623"/>
                    <a:gd name="connsiteY0" fmla="*/ 74867 h 74866"/>
                    <a:gd name="connsiteX1" fmla="*/ 33623 w 33623"/>
                    <a:gd name="connsiteY1" fmla="*/ 1048 h 74866"/>
                    <a:gd name="connsiteX2" fmla="*/ 30099 w 33623"/>
                    <a:gd name="connsiteY2" fmla="*/ 0 h 74866"/>
                    <a:gd name="connsiteX3" fmla="*/ 0 w 33623"/>
                    <a:gd name="connsiteY3" fmla="*/ 73438 h 74866"/>
                    <a:gd name="connsiteX4" fmla="*/ 3334 w 33623"/>
                    <a:gd name="connsiteY4" fmla="*/ 74867 h 7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3" h="74866">
                      <a:moveTo>
                        <a:pt x="3334" y="74867"/>
                      </a:moveTo>
                      <a:lnTo>
                        <a:pt x="33623" y="1048"/>
                      </a:lnTo>
                      <a:cubicBezTo>
                        <a:pt x="32480" y="667"/>
                        <a:pt x="31242" y="381"/>
                        <a:pt x="30099" y="0"/>
                      </a:cubicBezTo>
                      <a:lnTo>
                        <a:pt x="0" y="73438"/>
                      </a:lnTo>
                      <a:cubicBezTo>
                        <a:pt x="1143" y="73914"/>
                        <a:pt x="2191" y="74390"/>
                        <a:pt x="3334" y="748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896A6808-0E4B-0A6D-1F98-BA21AEAF11A1}"/>
                    </a:ext>
                  </a:extLst>
                </p:cNvPr>
                <p:cNvSpPr/>
                <p:nvPr/>
              </p:nvSpPr>
              <p:spPr>
                <a:xfrm>
                  <a:off x="6693693" y="2546317"/>
                  <a:ext cx="124110" cy="51244"/>
                </a:xfrm>
                <a:custGeom>
                  <a:avLst/>
                  <a:gdLst>
                    <a:gd name="connsiteX0" fmla="*/ 1810 w 124110"/>
                    <a:gd name="connsiteY0" fmla="*/ 51244 h 51244"/>
                    <a:gd name="connsiteX1" fmla="*/ 124111 w 124110"/>
                    <a:gd name="connsiteY1" fmla="*/ 8096 h 51244"/>
                    <a:gd name="connsiteX2" fmla="*/ 119920 w 124110"/>
                    <a:gd name="connsiteY2" fmla="*/ 0 h 51244"/>
                    <a:gd name="connsiteX3" fmla="*/ 0 w 124110"/>
                    <a:gd name="connsiteY3" fmla="*/ 42291 h 51244"/>
                    <a:gd name="connsiteX4" fmla="*/ 1810 w 124110"/>
                    <a:gd name="connsiteY4" fmla="*/ 51244 h 51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10" h="51244">
                      <a:moveTo>
                        <a:pt x="1810" y="51244"/>
                      </a:moveTo>
                      <a:lnTo>
                        <a:pt x="124111" y="8096"/>
                      </a:lnTo>
                      <a:cubicBezTo>
                        <a:pt x="122872" y="5334"/>
                        <a:pt x="121253" y="2667"/>
                        <a:pt x="119920" y="0"/>
                      </a:cubicBezTo>
                      <a:lnTo>
                        <a:pt x="0" y="42291"/>
                      </a:lnTo>
                      <a:cubicBezTo>
                        <a:pt x="857" y="45244"/>
                        <a:pt x="1238" y="48292"/>
                        <a:pt x="1810" y="512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73C081C6-358D-25BB-AD4E-6BB3D1347340}"/>
                    </a:ext>
                  </a:extLst>
                </p:cNvPr>
                <p:cNvSpPr/>
                <p:nvPr/>
              </p:nvSpPr>
              <p:spPr>
                <a:xfrm>
                  <a:off x="5763577" y="2544412"/>
                  <a:ext cx="124586" cy="51720"/>
                </a:xfrm>
                <a:custGeom>
                  <a:avLst/>
                  <a:gdLst>
                    <a:gd name="connsiteX0" fmla="*/ 124587 w 124586"/>
                    <a:gd name="connsiteY0" fmla="*/ 42767 h 51720"/>
                    <a:gd name="connsiteX1" fmla="*/ 4191 w 124586"/>
                    <a:gd name="connsiteY1" fmla="*/ 0 h 51720"/>
                    <a:gd name="connsiteX2" fmla="*/ 0 w 124586"/>
                    <a:gd name="connsiteY2" fmla="*/ 8096 h 51720"/>
                    <a:gd name="connsiteX3" fmla="*/ 122872 w 124586"/>
                    <a:gd name="connsiteY3" fmla="*/ 51721 h 51720"/>
                    <a:gd name="connsiteX4" fmla="*/ 124587 w 124586"/>
                    <a:gd name="connsiteY4" fmla="*/ 42767 h 51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586" h="51720">
                      <a:moveTo>
                        <a:pt x="124587" y="42767"/>
                      </a:moveTo>
                      <a:lnTo>
                        <a:pt x="4191" y="0"/>
                      </a:lnTo>
                      <a:cubicBezTo>
                        <a:pt x="2857" y="2762"/>
                        <a:pt x="1238" y="5429"/>
                        <a:pt x="0" y="8096"/>
                      </a:cubicBezTo>
                      <a:lnTo>
                        <a:pt x="122872" y="51721"/>
                      </a:lnTo>
                      <a:cubicBezTo>
                        <a:pt x="123444" y="48768"/>
                        <a:pt x="123825" y="45720"/>
                        <a:pt x="124587" y="427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52A8312-44A5-A69C-0C52-9210D7727B1C}"/>
                    </a:ext>
                  </a:extLst>
                </p:cNvPr>
                <p:cNvSpPr/>
                <p:nvPr/>
              </p:nvSpPr>
              <p:spPr>
                <a:xfrm>
                  <a:off x="6017799" y="2856356"/>
                  <a:ext cx="549402" cy="81629"/>
                </a:xfrm>
                <a:custGeom>
                  <a:avLst/>
                  <a:gdLst>
                    <a:gd name="connsiteX0" fmla="*/ 413671 w 549402"/>
                    <a:gd name="connsiteY0" fmla="*/ 72104 h 81629"/>
                    <a:gd name="connsiteX1" fmla="*/ 336995 w 549402"/>
                    <a:gd name="connsiteY1" fmla="*/ 191 h 81629"/>
                    <a:gd name="connsiteX2" fmla="*/ 212122 w 549402"/>
                    <a:gd name="connsiteY2" fmla="*/ 0 h 81629"/>
                    <a:gd name="connsiteX3" fmla="*/ 136208 w 549402"/>
                    <a:gd name="connsiteY3" fmla="*/ 71628 h 81629"/>
                    <a:gd name="connsiteX4" fmla="*/ 3524 w 549402"/>
                    <a:gd name="connsiteY4" fmla="*/ 40005 h 81629"/>
                    <a:gd name="connsiteX5" fmla="*/ 0 w 549402"/>
                    <a:gd name="connsiteY5" fmla="*/ 48482 h 81629"/>
                    <a:gd name="connsiteX6" fmla="*/ 136112 w 549402"/>
                    <a:gd name="connsiteY6" fmla="*/ 81153 h 81629"/>
                    <a:gd name="connsiteX7" fmla="*/ 212027 w 549402"/>
                    <a:gd name="connsiteY7" fmla="*/ 9525 h 81629"/>
                    <a:gd name="connsiteX8" fmla="*/ 336899 w 549402"/>
                    <a:gd name="connsiteY8" fmla="*/ 9716 h 81629"/>
                    <a:gd name="connsiteX9" fmla="*/ 413576 w 549402"/>
                    <a:gd name="connsiteY9" fmla="*/ 81629 h 81629"/>
                    <a:gd name="connsiteX10" fmla="*/ 549402 w 549402"/>
                    <a:gd name="connsiteY10" fmla="*/ 49435 h 81629"/>
                    <a:gd name="connsiteX11" fmla="*/ 545878 w 549402"/>
                    <a:gd name="connsiteY11" fmla="*/ 40958 h 81629"/>
                    <a:gd name="connsiteX12" fmla="*/ 413671 w 549402"/>
                    <a:gd name="connsiteY12" fmla="*/ 72104 h 81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49402" h="81629">
                      <a:moveTo>
                        <a:pt x="413671" y="72104"/>
                      </a:moveTo>
                      <a:lnTo>
                        <a:pt x="336995" y="191"/>
                      </a:lnTo>
                      <a:cubicBezTo>
                        <a:pt x="295656" y="3810"/>
                        <a:pt x="253556" y="3715"/>
                        <a:pt x="212122" y="0"/>
                      </a:cubicBezTo>
                      <a:lnTo>
                        <a:pt x="136208" y="71628"/>
                      </a:lnTo>
                      <a:cubicBezTo>
                        <a:pt x="90297" y="64580"/>
                        <a:pt x="45720" y="54102"/>
                        <a:pt x="3524" y="40005"/>
                      </a:cubicBezTo>
                      <a:lnTo>
                        <a:pt x="0" y="48482"/>
                      </a:lnTo>
                      <a:cubicBezTo>
                        <a:pt x="43148" y="63056"/>
                        <a:pt x="88964" y="73914"/>
                        <a:pt x="136112" y="81153"/>
                      </a:cubicBezTo>
                      <a:lnTo>
                        <a:pt x="212027" y="9525"/>
                      </a:lnTo>
                      <a:cubicBezTo>
                        <a:pt x="253460" y="13240"/>
                        <a:pt x="295466" y="13335"/>
                        <a:pt x="336899" y="9716"/>
                      </a:cubicBezTo>
                      <a:lnTo>
                        <a:pt x="413576" y="81629"/>
                      </a:lnTo>
                      <a:cubicBezTo>
                        <a:pt x="460629" y="74581"/>
                        <a:pt x="506349" y="63913"/>
                        <a:pt x="549402" y="49435"/>
                      </a:cubicBezTo>
                      <a:lnTo>
                        <a:pt x="545878" y="40958"/>
                      </a:lnTo>
                      <a:cubicBezTo>
                        <a:pt x="503968" y="54864"/>
                        <a:pt x="459486" y="65246"/>
                        <a:pt x="413671" y="72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9AC751D6-DB6A-D33D-A80B-898B06FAAD2C}"/>
                    </a:ext>
                  </a:extLst>
                </p:cNvPr>
                <p:cNvSpPr/>
                <p:nvPr/>
              </p:nvSpPr>
              <p:spPr>
                <a:xfrm>
                  <a:off x="5883801" y="2627566"/>
                  <a:ext cx="4744" cy="32289"/>
                </a:xfrm>
                <a:custGeom>
                  <a:avLst/>
                  <a:gdLst>
                    <a:gd name="connsiteX0" fmla="*/ 77 w 4744"/>
                    <a:gd name="connsiteY0" fmla="*/ 0 h 32289"/>
                    <a:gd name="connsiteX1" fmla="*/ 2934 w 4744"/>
                    <a:gd name="connsiteY1" fmla="*/ 32290 h 32289"/>
                    <a:gd name="connsiteX2" fmla="*/ 4744 w 4744"/>
                    <a:gd name="connsiteY2" fmla="*/ 31623 h 32289"/>
                    <a:gd name="connsiteX3" fmla="*/ 77 w 4744"/>
                    <a:gd name="connsiteY3" fmla="*/ 0 h 3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44" h="32289">
                      <a:moveTo>
                        <a:pt x="77" y="0"/>
                      </a:moveTo>
                      <a:cubicBezTo>
                        <a:pt x="-304" y="10763"/>
                        <a:pt x="744" y="21526"/>
                        <a:pt x="2934" y="32290"/>
                      </a:cubicBezTo>
                      <a:lnTo>
                        <a:pt x="4744" y="31623"/>
                      </a:lnTo>
                      <a:cubicBezTo>
                        <a:pt x="1887" y="21146"/>
                        <a:pt x="458" y="10573"/>
                        <a:pt x="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684D68F-9958-9A8A-81E1-04741EBE8C57}"/>
                    </a:ext>
                  </a:extLst>
                </p:cNvPr>
                <p:cNvSpPr/>
                <p:nvPr/>
              </p:nvSpPr>
              <p:spPr>
                <a:xfrm>
                  <a:off x="6532816" y="2713005"/>
                  <a:ext cx="285845" cy="109251"/>
                </a:xfrm>
                <a:custGeom>
                  <a:avLst/>
                  <a:gdLst>
                    <a:gd name="connsiteX0" fmla="*/ 230124 w 285845"/>
                    <a:gd name="connsiteY0" fmla="*/ 70294 h 109251"/>
                    <a:gd name="connsiteX1" fmla="*/ 88011 w 285845"/>
                    <a:gd name="connsiteY1" fmla="*/ 50387 h 109251"/>
                    <a:gd name="connsiteX2" fmla="*/ 47720 w 285845"/>
                    <a:gd name="connsiteY2" fmla="*/ 77914 h 109251"/>
                    <a:gd name="connsiteX3" fmla="*/ 0 w 285845"/>
                    <a:gd name="connsiteY3" fmla="*/ 101155 h 109251"/>
                    <a:gd name="connsiteX4" fmla="*/ 3429 w 285845"/>
                    <a:gd name="connsiteY4" fmla="*/ 109252 h 109251"/>
                    <a:gd name="connsiteX5" fmla="*/ 47720 w 285845"/>
                    <a:gd name="connsiteY5" fmla="*/ 87535 h 109251"/>
                    <a:gd name="connsiteX6" fmla="*/ 88011 w 285845"/>
                    <a:gd name="connsiteY6" fmla="*/ 60007 h 109251"/>
                    <a:gd name="connsiteX7" fmla="*/ 230124 w 285845"/>
                    <a:gd name="connsiteY7" fmla="*/ 79915 h 109251"/>
                    <a:gd name="connsiteX8" fmla="*/ 285845 w 285845"/>
                    <a:gd name="connsiteY8" fmla="*/ 1524 h 109251"/>
                    <a:gd name="connsiteX9" fmla="*/ 281654 w 285845"/>
                    <a:gd name="connsiteY9" fmla="*/ 0 h 109251"/>
                    <a:gd name="connsiteX10" fmla="*/ 230124 w 285845"/>
                    <a:gd name="connsiteY10" fmla="*/ 70294 h 109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845" h="109251">
                      <a:moveTo>
                        <a:pt x="230124" y="70294"/>
                      </a:moveTo>
                      <a:lnTo>
                        <a:pt x="88011" y="50387"/>
                      </a:lnTo>
                      <a:cubicBezTo>
                        <a:pt x="75819" y="60007"/>
                        <a:pt x="62770" y="69247"/>
                        <a:pt x="47720" y="77914"/>
                      </a:cubicBezTo>
                      <a:cubicBezTo>
                        <a:pt x="32766" y="86582"/>
                        <a:pt x="16574" y="94107"/>
                        <a:pt x="0" y="101155"/>
                      </a:cubicBezTo>
                      <a:lnTo>
                        <a:pt x="3429" y="109252"/>
                      </a:lnTo>
                      <a:cubicBezTo>
                        <a:pt x="18859" y="102679"/>
                        <a:pt x="33814" y="95631"/>
                        <a:pt x="47720" y="87535"/>
                      </a:cubicBezTo>
                      <a:cubicBezTo>
                        <a:pt x="62675" y="78867"/>
                        <a:pt x="75819" y="69532"/>
                        <a:pt x="88011" y="60007"/>
                      </a:cubicBezTo>
                      <a:lnTo>
                        <a:pt x="230124" y="79915"/>
                      </a:lnTo>
                      <a:cubicBezTo>
                        <a:pt x="255175" y="55054"/>
                        <a:pt x="273653" y="28670"/>
                        <a:pt x="285845" y="1524"/>
                      </a:cubicBezTo>
                      <a:lnTo>
                        <a:pt x="281654" y="0"/>
                      </a:lnTo>
                      <a:cubicBezTo>
                        <a:pt x="269558" y="24384"/>
                        <a:pt x="252603" y="48006"/>
                        <a:pt x="230124" y="702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DA45001-403A-4A15-D4B8-ED24F50D6C87}"/>
                    </a:ext>
                  </a:extLst>
                </p:cNvPr>
                <p:cNvSpPr/>
                <p:nvPr/>
              </p:nvSpPr>
              <p:spPr>
                <a:xfrm>
                  <a:off x="5764434" y="2711195"/>
                  <a:ext cx="287083" cy="110299"/>
                </a:xfrm>
                <a:custGeom>
                  <a:avLst/>
                  <a:gdLst>
                    <a:gd name="connsiteX0" fmla="*/ 287084 w 287083"/>
                    <a:gd name="connsiteY0" fmla="*/ 102203 h 110299"/>
                    <a:gd name="connsiteX1" fmla="*/ 239077 w 287083"/>
                    <a:gd name="connsiteY1" fmla="*/ 78772 h 110299"/>
                    <a:gd name="connsiteX2" fmla="*/ 198501 w 287083"/>
                    <a:gd name="connsiteY2" fmla="*/ 51054 h 110299"/>
                    <a:gd name="connsiteX3" fmla="*/ 56579 w 287083"/>
                    <a:gd name="connsiteY3" fmla="*/ 70485 h 110299"/>
                    <a:gd name="connsiteX4" fmla="*/ 4191 w 287083"/>
                    <a:gd name="connsiteY4" fmla="*/ 0 h 110299"/>
                    <a:gd name="connsiteX5" fmla="*/ 0 w 287083"/>
                    <a:gd name="connsiteY5" fmla="*/ 1524 h 110299"/>
                    <a:gd name="connsiteX6" fmla="*/ 56579 w 287083"/>
                    <a:gd name="connsiteY6" fmla="*/ 80105 h 110299"/>
                    <a:gd name="connsiteX7" fmla="*/ 198501 w 287083"/>
                    <a:gd name="connsiteY7" fmla="*/ 60674 h 110299"/>
                    <a:gd name="connsiteX8" fmla="*/ 239077 w 287083"/>
                    <a:gd name="connsiteY8" fmla="*/ 88392 h 110299"/>
                    <a:gd name="connsiteX9" fmla="*/ 283750 w 287083"/>
                    <a:gd name="connsiteY9" fmla="*/ 110300 h 110299"/>
                    <a:gd name="connsiteX10" fmla="*/ 287084 w 287083"/>
                    <a:gd name="connsiteY10" fmla="*/ 102203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7083" h="110299">
                      <a:moveTo>
                        <a:pt x="287084" y="102203"/>
                      </a:moveTo>
                      <a:cubicBezTo>
                        <a:pt x="270415" y="95155"/>
                        <a:pt x="254222" y="87535"/>
                        <a:pt x="239077" y="78772"/>
                      </a:cubicBezTo>
                      <a:cubicBezTo>
                        <a:pt x="224028" y="70104"/>
                        <a:pt x="210788" y="60674"/>
                        <a:pt x="198501" y="51054"/>
                      </a:cubicBezTo>
                      <a:lnTo>
                        <a:pt x="56579" y="70485"/>
                      </a:lnTo>
                      <a:cubicBezTo>
                        <a:pt x="33814" y="48101"/>
                        <a:pt x="16573" y="24384"/>
                        <a:pt x="4191" y="0"/>
                      </a:cubicBezTo>
                      <a:lnTo>
                        <a:pt x="0" y="1524"/>
                      </a:lnTo>
                      <a:cubicBezTo>
                        <a:pt x="12478" y="28766"/>
                        <a:pt x="31337" y="55245"/>
                        <a:pt x="56579" y="80105"/>
                      </a:cubicBezTo>
                      <a:lnTo>
                        <a:pt x="198501" y="60674"/>
                      </a:lnTo>
                      <a:cubicBezTo>
                        <a:pt x="210788" y="70295"/>
                        <a:pt x="223933" y="79629"/>
                        <a:pt x="239077" y="88392"/>
                      </a:cubicBezTo>
                      <a:cubicBezTo>
                        <a:pt x="253175" y="96488"/>
                        <a:pt x="268224" y="103632"/>
                        <a:pt x="283750" y="110300"/>
                      </a:cubicBezTo>
                      <a:lnTo>
                        <a:pt x="287084" y="1022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540C789-32D9-7EC0-B350-D0057A7448FD}"/>
                </a:ext>
              </a:extLst>
            </p:cNvPr>
            <p:cNvSpPr/>
            <p:nvPr/>
          </p:nvSpPr>
          <p:spPr>
            <a:xfrm>
              <a:off x="3053310" y="2423689"/>
              <a:ext cx="2555411" cy="1474832"/>
            </a:xfrm>
            <a:custGeom>
              <a:avLst/>
              <a:gdLst>
                <a:gd name="connsiteX0" fmla="*/ 816959 w 1055084"/>
                <a:gd name="connsiteY0" fmla="*/ 471583 h 608933"/>
                <a:gd name="connsiteX1" fmla="*/ 857250 w 1055084"/>
                <a:gd name="connsiteY1" fmla="*/ 444056 h 608933"/>
                <a:gd name="connsiteX2" fmla="*/ 999363 w 1055084"/>
                <a:gd name="connsiteY2" fmla="*/ 463963 h 608933"/>
                <a:gd name="connsiteX3" fmla="*/ 1055084 w 1055084"/>
                <a:gd name="connsiteY3" fmla="*/ 385572 h 608933"/>
                <a:gd name="connsiteX4" fmla="*/ 930497 w 1055084"/>
                <a:gd name="connsiteY4" fmla="*/ 341281 h 608933"/>
                <a:gd name="connsiteX5" fmla="*/ 930116 w 1055084"/>
                <a:gd name="connsiteY5" fmla="*/ 269177 h 608933"/>
                <a:gd name="connsiteX6" fmla="*/ 1054227 w 1055084"/>
                <a:gd name="connsiteY6" fmla="*/ 225361 h 608933"/>
                <a:gd name="connsiteX7" fmla="*/ 997648 w 1055084"/>
                <a:gd name="connsiteY7" fmla="*/ 146780 h 608933"/>
                <a:gd name="connsiteX8" fmla="*/ 855726 w 1055084"/>
                <a:gd name="connsiteY8" fmla="*/ 166211 h 608933"/>
                <a:gd name="connsiteX9" fmla="*/ 815149 w 1055084"/>
                <a:gd name="connsiteY9" fmla="*/ 138494 h 608933"/>
                <a:gd name="connsiteX10" fmla="*/ 767143 w 1055084"/>
                <a:gd name="connsiteY10" fmla="*/ 115062 h 608933"/>
                <a:gd name="connsiteX11" fmla="*/ 800767 w 1055084"/>
                <a:gd name="connsiteY11" fmla="*/ 33147 h 608933"/>
                <a:gd name="connsiteX12" fmla="*/ 664655 w 1055084"/>
                <a:gd name="connsiteY12" fmla="*/ 476 h 608933"/>
                <a:gd name="connsiteX13" fmla="*/ 588740 w 1055084"/>
                <a:gd name="connsiteY13" fmla="*/ 72104 h 608933"/>
                <a:gd name="connsiteX14" fmla="*/ 463867 w 1055084"/>
                <a:gd name="connsiteY14" fmla="*/ 71914 h 608933"/>
                <a:gd name="connsiteX15" fmla="*/ 387191 w 1055084"/>
                <a:gd name="connsiteY15" fmla="*/ 0 h 608933"/>
                <a:gd name="connsiteX16" fmla="*/ 251365 w 1055084"/>
                <a:gd name="connsiteY16" fmla="*/ 32195 h 608933"/>
                <a:gd name="connsiteX17" fmla="*/ 285845 w 1055084"/>
                <a:gd name="connsiteY17" fmla="*/ 114300 h 608933"/>
                <a:gd name="connsiteX18" fmla="*/ 238125 w 1055084"/>
                <a:gd name="connsiteY18" fmla="*/ 137541 h 608933"/>
                <a:gd name="connsiteX19" fmla="*/ 197834 w 1055084"/>
                <a:gd name="connsiteY19" fmla="*/ 165068 h 608933"/>
                <a:gd name="connsiteX20" fmla="*/ 55721 w 1055084"/>
                <a:gd name="connsiteY20" fmla="*/ 144971 h 608933"/>
                <a:gd name="connsiteX21" fmla="*/ 0 w 1055084"/>
                <a:gd name="connsiteY21" fmla="*/ 223361 h 608933"/>
                <a:gd name="connsiteX22" fmla="*/ 124587 w 1055084"/>
                <a:gd name="connsiteY22" fmla="*/ 267653 h 608933"/>
                <a:gd name="connsiteX23" fmla="*/ 124968 w 1055084"/>
                <a:gd name="connsiteY23" fmla="*/ 339757 h 608933"/>
                <a:gd name="connsiteX24" fmla="*/ 857 w 1055084"/>
                <a:gd name="connsiteY24" fmla="*/ 383572 h 608933"/>
                <a:gd name="connsiteX25" fmla="*/ 57436 w 1055084"/>
                <a:gd name="connsiteY25" fmla="*/ 462153 h 608933"/>
                <a:gd name="connsiteX26" fmla="*/ 199358 w 1055084"/>
                <a:gd name="connsiteY26" fmla="*/ 442722 h 608933"/>
                <a:gd name="connsiteX27" fmla="*/ 239935 w 1055084"/>
                <a:gd name="connsiteY27" fmla="*/ 470440 h 608933"/>
                <a:gd name="connsiteX28" fmla="*/ 287941 w 1055084"/>
                <a:gd name="connsiteY28" fmla="*/ 493871 h 608933"/>
                <a:gd name="connsiteX29" fmla="*/ 254317 w 1055084"/>
                <a:gd name="connsiteY29" fmla="*/ 575786 h 608933"/>
                <a:gd name="connsiteX30" fmla="*/ 390430 w 1055084"/>
                <a:gd name="connsiteY30" fmla="*/ 608457 h 608933"/>
                <a:gd name="connsiteX31" fmla="*/ 466344 w 1055084"/>
                <a:gd name="connsiteY31" fmla="*/ 536829 h 608933"/>
                <a:gd name="connsiteX32" fmla="*/ 591217 w 1055084"/>
                <a:gd name="connsiteY32" fmla="*/ 537020 h 608933"/>
                <a:gd name="connsiteX33" fmla="*/ 667893 w 1055084"/>
                <a:gd name="connsiteY33" fmla="*/ 608933 h 608933"/>
                <a:gd name="connsiteX34" fmla="*/ 803719 w 1055084"/>
                <a:gd name="connsiteY34" fmla="*/ 576739 h 608933"/>
                <a:gd name="connsiteX35" fmla="*/ 769239 w 1055084"/>
                <a:gd name="connsiteY35" fmla="*/ 494633 h 608933"/>
                <a:gd name="connsiteX36" fmla="*/ 816959 w 1055084"/>
                <a:gd name="connsiteY36" fmla="*/ 471583 h 608933"/>
                <a:gd name="connsiteX37" fmla="*/ 412051 w 1055084"/>
                <a:gd name="connsiteY37" fmla="*/ 371094 h 608933"/>
                <a:gd name="connsiteX38" fmla="*/ 411289 w 1055084"/>
                <a:gd name="connsiteY38" fmla="*/ 237268 h 608933"/>
                <a:gd name="connsiteX39" fmla="*/ 643033 w 1055084"/>
                <a:gd name="connsiteY39" fmla="*/ 237649 h 608933"/>
                <a:gd name="connsiteX40" fmla="*/ 643795 w 1055084"/>
                <a:gd name="connsiteY40" fmla="*/ 371475 h 608933"/>
                <a:gd name="connsiteX41" fmla="*/ 412051 w 1055084"/>
                <a:gd name="connsiteY41" fmla="*/ 371094 h 60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55084" h="608933">
                  <a:moveTo>
                    <a:pt x="816959" y="471583"/>
                  </a:moveTo>
                  <a:cubicBezTo>
                    <a:pt x="831913" y="462915"/>
                    <a:pt x="845058" y="453581"/>
                    <a:pt x="857250" y="444056"/>
                  </a:cubicBezTo>
                  <a:lnTo>
                    <a:pt x="999363" y="463963"/>
                  </a:lnTo>
                  <a:cubicBezTo>
                    <a:pt x="1024414" y="439103"/>
                    <a:pt x="1042892" y="412718"/>
                    <a:pt x="1055084" y="385572"/>
                  </a:cubicBezTo>
                  <a:lnTo>
                    <a:pt x="930497" y="341281"/>
                  </a:lnTo>
                  <a:cubicBezTo>
                    <a:pt x="936784" y="317373"/>
                    <a:pt x="936593" y="293084"/>
                    <a:pt x="930116" y="269177"/>
                  </a:cubicBezTo>
                  <a:lnTo>
                    <a:pt x="1054227" y="225361"/>
                  </a:lnTo>
                  <a:cubicBezTo>
                    <a:pt x="1041749" y="198120"/>
                    <a:pt x="1022890" y="171641"/>
                    <a:pt x="997648" y="146780"/>
                  </a:cubicBezTo>
                  <a:lnTo>
                    <a:pt x="855726" y="166211"/>
                  </a:lnTo>
                  <a:cubicBezTo>
                    <a:pt x="843439" y="156591"/>
                    <a:pt x="830294" y="147257"/>
                    <a:pt x="815149" y="138494"/>
                  </a:cubicBezTo>
                  <a:cubicBezTo>
                    <a:pt x="800100" y="129826"/>
                    <a:pt x="783812" y="122111"/>
                    <a:pt x="767143" y="115062"/>
                  </a:cubicBezTo>
                  <a:lnTo>
                    <a:pt x="800767" y="33147"/>
                  </a:lnTo>
                  <a:cubicBezTo>
                    <a:pt x="757618" y="18574"/>
                    <a:pt x="711803" y="7715"/>
                    <a:pt x="664655" y="476"/>
                  </a:cubicBezTo>
                  <a:lnTo>
                    <a:pt x="588740" y="72104"/>
                  </a:lnTo>
                  <a:cubicBezTo>
                    <a:pt x="547306" y="68389"/>
                    <a:pt x="505206" y="68294"/>
                    <a:pt x="463867" y="71914"/>
                  </a:cubicBezTo>
                  <a:lnTo>
                    <a:pt x="387191" y="0"/>
                  </a:lnTo>
                  <a:cubicBezTo>
                    <a:pt x="340138" y="7049"/>
                    <a:pt x="294418" y="17717"/>
                    <a:pt x="251365" y="32195"/>
                  </a:cubicBezTo>
                  <a:lnTo>
                    <a:pt x="285845" y="114300"/>
                  </a:lnTo>
                  <a:cubicBezTo>
                    <a:pt x="269272" y="121349"/>
                    <a:pt x="253079" y="128873"/>
                    <a:pt x="238125" y="137541"/>
                  </a:cubicBezTo>
                  <a:cubicBezTo>
                    <a:pt x="223171" y="146209"/>
                    <a:pt x="210026" y="155543"/>
                    <a:pt x="197834" y="165068"/>
                  </a:cubicBezTo>
                  <a:lnTo>
                    <a:pt x="55721" y="144971"/>
                  </a:lnTo>
                  <a:cubicBezTo>
                    <a:pt x="30671" y="169831"/>
                    <a:pt x="12192" y="196215"/>
                    <a:pt x="0" y="223361"/>
                  </a:cubicBezTo>
                  <a:lnTo>
                    <a:pt x="124587" y="267653"/>
                  </a:lnTo>
                  <a:cubicBezTo>
                    <a:pt x="118300" y="291560"/>
                    <a:pt x="118491" y="315849"/>
                    <a:pt x="124968" y="339757"/>
                  </a:cubicBezTo>
                  <a:lnTo>
                    <a:pt x="857" y="383572"/>
                  </a:lnTo>
                  <a:cubicBezTo>
                    <a:pt x="13335" y="410813"/>
                    <a:pt x="32194" y="437293"/>
                    <a:pt x="57436" y="462153"/>
                  </a:cubicBezTo>
                  <a:lnTo>
                    <a:pt x="199358" y="442722"/>
                  </a:lnTo>
                  <a:cubicBezTo>
                    <a:pt x="211646" y="452342"/>
                    <a:pt x="224790" y="461677"/>
                    <a:pt x="239935" y="470440"/>
                  </a:cubicBezTo>
                  <a:cubicBezTo>
                    <a:pt x="254984" y="479108"/>
                    <a:pt x="271272" y="486823"/>
                    <a:pt x="287941" y="493871"/>
                  </a:cubicBezTo>
                  <a:lnTo>
                    <a:pt x="254317" y="575786"/>
                  </a:lnTo>
                  <a:cubicBezTo>
                    <a:pt x="297466" y="590360"/>
                    <a:pt x="343281" y="601218"/>
                    <a:pt x="390430" y="608457"/>
                  </a:cubicBezTo>
                  <a:lnTo>
                    <a:pt x="466344" y="536829"/>
                  </a:lnTo>
                  <a:cubicBezTo>
                    <a:pt x="507778" y="540544"/>
                    <a:pt x="549878" y="540639"/>
                    <a:pt x="591217" y="537020"/>
                  </a:cubicBezTo>
                  <a:lnTo>
                    <a:pt x="667893" y="608933"/>
                  </a:lnTo>
                  <a:cubicBezTo>
                    <a:pt x="714947" y="601885"/>
                    <a:pt x="760667" y="591217"/>
                    <a:pt x="803719" y="576739"/>
                  </a:cubicBezTo>
                  <a:lnTo>
                    <a:pt x="769239" y="494633"/>
                  </a:lnTo>
                  <a:cubicBezTo>
                    <a:pt x="785813" y="487775"/>
                    <a:pt x="801910" y="480155"/>
                    <a:pt x="816959" y="471583"/>
                  </a:cubicBezTo>
                  <a:close/>
                  <a:moveTo>
                    <a:pt x="412051" y="371094"/>
                  </a:moveTo>
                  <a:cubicBezTo>
                    <a:pt x="347853" y="334042"/>
                    <a:pt x="347567" y="274130"/>
                    <a:pt x="411289" y="237268"/>
                  </a:cubicBezTo>
                  <a:cubicBezTo>
                    <a:pt x="475107" y="200406"/>
                    <a:pt x="578834" y="200597"/>
                    <a:pt x="643033" y="237649"/>
                  </a:cubicBezTo>
                  <a:cubicBezTo>
                    <a:pt x="707231" y="274701"/>
                    <a:pt x="707517" y="334613"/>
                    <a:pt x="643795" y="371475"/>
                  </a:cubicBezTo>
                  <a:cubicBezTo>
                    <a:pt x="579977" y="408432"/>
                    <a:pt x="476250" y="408242"/>
                    <a:pt x="412051" y="3710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0" dist="571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dirty="0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0C52267-B385-0C60-8854-2ED5464C8FB1}"/>
                </a:ext>
              </a:extLst>
            </p:cNvPr>
            <p:cNvGrpSpPr/>
            <p:nvPr/>
          </p:nvGrpSpPr>
          <p:grpSpPr>
            <a:xfrm>
              <a:off x="3523693" y="2681082"/>
              <a:ext cx="1614585" cy="945969"/>
              <a:chOff x="6867526" y="2737526"/>
              <a:chExt cx="1163288" cy="681559"/>
            </a:xfrm>
            <a:solidFill>
              <a:srgbClr val="011446"/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F57B3AE-3C56-E820-B8E9-0055284FE241}"/>
                  </a:ext>
                </a:extLst>
              </p:cNvPr>
              <p:cNvSpPr/>
              <p:nvPr/>
            </p:nvSpPr>
            <p:spPr>
              <a:xfrm>
                <a:off x="6867526" y="2737526"/>
                <a:ext cx="1163288" cy="671649"/>
              </a:xfrm>
              <a:custGeom>
                <a:avLst/>
                <a:gdLst>
                  <a:gd name="connsiteX0" fmla="*/ 568263 w 666634"/>
                  <a:gd name="connsiteY0" fmla="*/ 56794 h 384895"/>
                  <a:gd name="connsiteX1" fmla="*/ 96871 w 666634"/>
                  <a:gd name="connsiteY1" fmla="*/ 55937 h 384895"/>
                  <a:gd name="connsiteX2" fmla="*/ 98300 w 666634"/>
                  <a:gd name="connsiteY2" fmla="*/ 328066 h 384895"/>
                  <a:gd name="connsiteX3" fmla="*/ 569692 w 666634"/>
                  <a:gd name="connsiteY3" fmla="*/ 328923 h 384895"/>
                  <a:gd name="connsiteX4" fmla="*/ 568263 w 666634"/>
                  <a:gd name="connsiteY4" fmla="*/ 56794 h 384895"/>
                  <a:gd name="connsiteX5" fmla="*/ 168880 w 666634"/>
                  <a:gd name="connsiteY5" fmla="*/ 287394 h 384895"/>
                  <a:gd name="connsiteX6" fmla="*/ 167832 w 666634"/>
                  <a:gd name="connsiteY6" fmla="*/ 96894 h 384895"/>
                  <a:gd name="connsiteX7" fmla="*/ 497778 w 666634"/>
                  <a:gd name="connsiteY7" fmla="*/ 97466 h 384895"/>
                  <a:gd name="connsiteX8" fmla="*/ 498826 w 666634"/>
                  <a:gd name="connsiteY8" fmla="*/ 287966 h 384895"/>
                  <a:gd name="connsiteX9" fmla="*/ 168880 w 666634"/>
                  <a:gd name="connsiteY9" fmla="*/ 287394 h 384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634" h="384895">
                    <a:moveTo>
                      <a:pt x="568263" y="56794"/>
                    </a:moveTo>
                    <a:cubicBezTo>
                      <a:pt x="437675" y="-18549"/>
                      <a:pt x="226601" y="-19025"/>
                      <a:pt x="96871" y="55937"/>
                    </a:cubicBezTo>
                    <a:cubicBezTo>
                      <a:pt x="-32860" y="130898"/>
                      <a:pt x="-32193" y="252723"/>
                      <a:pt x="98300" y="328066"/>
                    </a:cubicBezTo>
                    <a:cubicBezTo>
                      <a:pt x="228887" y="403504"/>
                      <a:pt x="439961" y="403885"/>
                      <a:pt x="569692" y="328923"/>
                    </a:cubicBezTo>
                    <a:cubicBezTo>
                      <a:pt x="699518" y="253961"/>
                      <a:pt x="698851" y="132137"/>
                      <a:pt x="568263" y="56794"/>
                    </a:cubicBezTo>
                    <a:close/>
                    <a:moveTo>
                      <a:pt x="168880" y="287394"/>
                    </a:moveTo>
                    <a:cubicBezTo>
                      <a:pt x="77440" y="234626"/>
                      <a:pt x="77059" y="149282"/>
                      <a:pt x="167832" y="96894"/>
                    </a:cubicBezTo>
                    <a:cubicBezTo>
                      <a:pt x="258701" y="44411"/>
                      <a:pt x="406433" y="44697"/>
                      <a:pt x="497778" y="97466"/>
                    </a:cubicBezTo>
                    <a:cubicBezTo>
                      <a:pt x="589218" y="150234"/>
                      <a:pt x="589694" y="235578"/>
                      <a:pt x="498826" y="287966"/>
                    </a:cubicBezTo>
                    <a:cubicBezTo>
                      <a:pt x="408053" y="340448"/>
                      <a:pt x="260320" y="340163"/>
                      <a:pt x="168880" y="28739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B8BB402-2AF5-2EB7-6D93-B0D1131B2B4E}"/>
                  </a:ext>
                </a:extLst>
              </p:cNvPr>
              <p:cNvSpPr/>
              <p:nvPr/>
            </p:nvSpPr>
            <p:spPr>
              <a:xfrm>
                <a:off x="6867526" y="2747562"/>
                <a:ext cx="1163288" cy="671523"/>
              </a:xfrm>
              <a:custGeom>
                <a:avLst/>
                <a:gdLst>
                  <a:gd name="connsiteX0" fmla="*/ 568263 w 666634"/>
                  <a:gd name="connsiteY0" fmla="*/ 56758 h 384823"/>
                  <a:gd name="connsiteX1" fmla="*/ 96871 w 666634"/>
                  <a:gd name="connsiteY1" fmla="*/ 55901 h 384823"/>
                  <a:gd name="connsiteX2" fmla="*/ 98300 w 666634"/>
                  <a:gd name="connsiteY2" fmla="*/ 328030 h 384823"/>
                  <a:gd name="connsiteX3" fmla="*/ 569692 w 666634"/>
                  <a:gd name="connsiteY3" fmla="*/ 328887 h 384823"/>
                  <a:gd name="connsiteX4" fmla="*/ 568263 w 666634"/>
                  <a:gd name="connsiteY4" fmla="*/ 56758 h 384823"/>
                  <a:gd name="connsiteX5" fmla="*/ 168880 w 666634"/>
                  <a:gd name="connsiteY5" fmla="*/ 287358 h 384823"/>
                  <a:gd name="connsiteX6" fmla="*/ 167832 w 666634"/>
                  <a:gd name="connsiteY6" fmla="*/ 96858 h 384823"/>
                  <a:gd name="connsiteX7" fmla="*/ 497778 w 666634"/>
                  <a:gd name="connsiteY7" fmla="*/ 97430 h 384823"/>
                  <a:gd name="connsiteX8" fmla="*/ 498826 w 666634"/>
                  <a:gd name="connsiteY8" fmla="*/ 287930 h 384823"/>
                  <a:gd name="connsiteX9" fmla="*/ 168880 w 666634"/>
                  <a:gd name="connsiteY9" fmla="*/ 287358 h 384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634" h="384823">
                    <a:moveTo>
                      <a:pt x="568263" y="56758"/>
                    </a:moveTo>
                    <a:cubicBezTo>
                      <a:pt x="437675" y="-18585"/>
                      <a:pt x="226601" y="-18966"/>
                      <a:pt x="96871" y="55901"/>
                    </a:cubicBezTo>
                    <a:cubicBezTo>
                      <a:pt x="-32860" y="130863"/>
                      <a:pt x="-32193" y="252687"/>
                      <a:pt x="98300" y="328030"/>
                    </a:cubicBezTo>
                    <a:cubicBezTo>
                      <a:pt x="228887" y="403468"/>
                      <a:pt x="439961" y="403754"/>
                      <a:pt x="569692" y="328887"/>
                    </a:cubicBezTo>
                    <a:cubicBezTo>
                      <a:pt x="699518" y="254021"/>
                      <a:pt x="698851" y="132196"/>
                      <a:pt x="568263" y="56758"/>
                    </a:cubicBezTo>
                    <a:close/>
                    <a:moveTo>
                      <a:pt x="168880" y="287358"/>
                    </a:moveTo>
                    <a:cubicBezTo>
                      <a:pt x="77440" y="234590"/>
                      <a:pt x="77059" y="149246"/>
                      <a:pt x="167832" y="96858"/>
                    </a:cubicBezTo>
                    <a:cubicBezTo>
                      <a:pt x="258701" y="44376"/>
                      <a:pt x="406433" y="44661"/>
                      <a:pt x="497778" y="97430"/>
                    </a:cubicBezTo>
                    <a:cubicBezTo>
                      <a:pt x="589218" y="150198"/>
                      <a:pt x="589694" y="235542"/>
                      <a:pt x="498826" y="287930"/>
                    </a:cubicBezTo>
                    <a:cubicBezTo>
                      <a:pt x="408053" y="340413"/>
                      <a:pt x="260320" y="340127"/>
                      <a:pt x="168880" y="28735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3" name="Graphic 1">
                <a:extLst>
                  <a:ext uri="{FF2B5EF4-FFF2-40B4-BE49-F238E27FC236}">
                    <a16:creationId xmlns:a16="http://schemas.microsoft.com/office/drawing/2014/main" id="{CC17EC39-2716-2FC0-406D-9D67697E3D2C}"/>
                  </a:ext>
                </a:extLst>
              </p:cNvPr>
              <p:cNvGrpSpPr/>
              <p:nvPr/>
            </p:nvGrpSpPr>
            <p:grpSpPr>
              <a:xfrm>
                <a:off x="6867613" y="2747562"/>
                <a:ext cx="1163023" cy="590931"/>
                <a:chOff x="5957840" y="2438791"/>
                <a:chExt cx="666482" cy="338639"/>
              </a:xfrm>
              <a:grpFill/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D7C97F9-AE9E-5CD6-8B85-7DD6248B8359}"/>
                    </a:ext>
                  </a:extLst>
                </p:cNvPr>
                <p:cNvSpPr/>
                <p:nvPr/>
              </p:nvSpPr>
              <p:spPr>
                <a:xfrm>
                  <a:off x="5957840" y="2438791"/>
                  <a:ext cx="666482" cy="199537"/>
                </a:xfrm>
                <a:custGeom>
                  <a:avLst/>
                  <a:gdLst>
                    <a:gd name="connsiteX0" fmla="*/ 96822 w 666482"/>
                    <a:gd name="connsiteY0" fmla="*/ 67426 h 199537"/>
                    <a:gd name="connsiteX1" fmla="*/ 568214 w 666482"/>
                    <a:gd name="connsiteY1" fmla="*/ 68283 h 199537"/>
                    <a:gd name="connsiteX2" fmla="*/ 666321 w 666482"/>
                    <a:gd name="connsiteY2" fmla="*/ 199538 h 199537"/>
                    <a:gd name="connsiteX3" fmla="*/ 568214 w 666482"/>
                    <a:gd name="connsiteY3" fmla="*/ 56758 h 199537"/>
                    <a:gd name="connsiteX4" fmla="*/ 96822 w 666482"/>
                    <a:gd name="connsiteY4" fmla="*/ 55901 h 199537"/>
                    <a:gd name="connsiteX5" fmla="*/ 143 w 666482"/>
                    <a:gd name="connsiteY5" fmla="*/ 196776 h 199537"/>
                    <a:gd name="connsiteX6" fmla="*/ 96822 w 666482"/>
                    <a:gd name="connsiteY6" fmla="*/ 67426 h 19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482" h="199537">
                      <a:moveTo>
                        <a:pt x="96822" y="67426"/>
                      </a:moveTo>
                      <a:cubicBezTo>
                        <a:pt x="226552" y="-7536"/>
                        <a:pt x="437626" y="-7155"/>
                        <a:pt x="568214" y="68283"/>
                      </a:cubicBezTo>
                      <a:cubicBezTo>
                        <a:pt x="631269" y="104669"/>
                        <a:pt x="663940" y="151913"/>
                        <a:pt x="666321" y="199538"/>
                      </a:cubicBezTo>
                      <a:cubicBezTo>
                        <a:pt x="669084" y="148103"/>
                        <a:pt x="636318" y="96096"/>
                        <a:pt x="568214" y="56758"/>
                      </a:cubicBezTo>
                      <a:cubicBezTo>
                        <a:pt x="437626" y="-18585"/>
                        <a:pt x="226552" y="-18966"/>
                        <a:pt x="96822" y="55901"/>
                      </a:cubicBezTo>
                      <a:cubicBezTo>
                        <a:pt x="29765" y="94668"/>
                        <a:pt x="-2429" y="145912"/>
                        <a:pt x="143" y="196776"/>
                      </a:cubicBezTo>
                      <a:cubicBezTo>
                        <a:pt x="2714" y="149817"/>
                        <a:pt x="34814" y="103240"/>
                        <a:pt x="96822" y="674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7B75B660-4239-CD0A-E2D6-53FE4FF9C6ED}"/>
                    </a:ext>
                  </a:extLst>
                </p:cNvPr>
                <p:cNvSpPr/>
                <p:nvPr/>
              </p:nvSpPr>
              <p:spPr>
                <a:xfrm>
                  <a:off x="6058070" y="2636138"/>
                  <a:ext cx="466102" cy="141292"/>
                </a:xfrm>
                <a:custGeom>
                  <a:avLst/>
                  <a:gdLst>
                    <a:gd name="connsiteX0" fmla="*/ 68600 w 466102"/>
                    <a:gd name="connsiteY0" fmla="*/ 101537 h 141292"/>
                    <a:gd name="connsiteX1" fmla="*/ 398546 w 466102"/>
                    <a:gd name="connsiteY1" fmla="*/ 102108 h 141292"/>
                    <a:gd name="connsiteX2" fmla="*/ 465888 w 466102"/>
                    <a:gd name="connsiteY2" fmla="*/ 1619 h 141292"/>
                    <a:gd name="connsiteX3" fmla="*/ 398546 w 466102"/>
                    <a:gd name="connsiteY3" fmla="*/ 90583 h 141292"/>
                    <a:gd name="connsiteX4" fmla="*/ 68600 w 466102"/>
                    <a:gd name="connsiteY4" fmla="*/ 90011 h 141292"/>
                    <a:gd name="connsiteX5" fmla="*/ 210 w 466102"/>
                    <a:gd name="connsiteY5" fmla="*/ 0 h 141292"/>
                    <a:gd name="connsiteX6" fmla="*/ 68600 w 466102"/>
                    <a:gd name="connsiteY6" fmla="*/ 101537 h 141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6102" h="141292">
                      <a:moveTo>
                        <a:pt x="68600" y="101537"/>
                      </a:moveTo>
                      <a:cubicBezTo>
                        <a:pt x="160040" y="154305"/>
                        <a:pt x="307773" y="154591"/>
                        <a:pt x="398546" y="102108"/>
                      </a:cubicBezTo>
                      <a:cubicBezTo>
                        <a:pt x="446362" y="74486"/>
                        <a:pt x="468555" y="37814"/>
                        <a:pt x="465888" y="1619"/>
                      </a:cubicBezTo>
                      <a:cubicBezTo>
                        <a:pt x="463507" y="34004"/>
                        <a:pt x="441218" y="65913"/>
                        <a:pt x="398546" y="90583"/>
                      </a:cubicBezTo>
                      <a:cubicBezTo>
                        <a:pt x="307678" y="143066"/>
                        <a:pt x="159945" y="142780"/>
                        <a:pt x="68600" y="90011"/>
                      </a:cubicBezTo>
                      <a:cubicBezTo>
                        <a:pt x="25261" y="64961"/>
                        <a:pt x="2687" y="32671"/>
                        <a:pt x="210" y="0"/>
                      </a:cubicBezTo>
                      <a:cubicBezTo>
                        <a:pt x="-2456" y="36576"/>
                        <a:pt x="20213" y="73628"/>
                        <a:pt x="68600" y="1015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B8BEBF6-C563-881C-BB07-7943B2EC9712}"/>
                </a:ext>
              </a:extLst>
            </p:cNvPr>
            <p:cNvGrpSpPr/>
            <p:nvPr/>
          </p:nvGrpSpPr>
          <p:grpSpPr>
            <a:xfrm>
              <a:off x="5558257" y="2340627"/>
              <a:ext cx="2021625" cy="1289590"/>
              <a:chOff x="6528621" y="2608090"/>
              <a:chExt cx="1841141" cy="1174460"/>
            </a:xfrm>
            <a:solidFill>
              <a:schemeClr val="bg1">
                <a:lumMod val="65000"/>
              </a:schemeClr>
            </a:solidFill>
          </p:grpSpPr>
          <p:grpSp>
            <p:nvGrpSpPr>
              <p:cNvPr id="37" name="Graphic 1">
                <a:extLst>
                  <a:ext uri="{FF2B5EF4-FFF2-40B4-BE49-F238E27FC236}">
                    <a16:creationId xmlns:a16="http://schemas.microsoft.com/office/drawing/2014/main" id="{EA1C121A-7167-A185-3EE3-0862B32BAC2E}"/>
                  </a:ext>
                </a:extLst>
              </p:cNvPr>
              <p:cNvGrpSpPr/>
              <p:nvPr/>
            </p:nvGrpSpPr>
            <p:grpSpPr>
              <a:xfrm>
                <a:off x="6530116" y="2918242"/>
                <a:ext cx="1839643" cy="864308"/>
                <a:chOff x="5764434" y="2536601"/>
                <a:chExt cx="1054226" cy="495300"/>
              </a:xfrm>
              <a:grpFill/>
            </p:grpSpPr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903811CB-6F3C-5296-92C1-E42E85E93FA2}"/>
                    </a:ext>
                  </a:extLst>
                </p:cNvPr>
                <p:cNvSpPr/>
                <p:nvPr/>
              </p:nvSpPr>
              <p:spPr>
                <a:xfrm>
                  <a:off x="6127328" y="2536601"/>
                  <a:ext cx="327563" cy="143161"/>
                </a:xfrm>
                <a:custGeom>
                  <a:avLst/>
                  <a:gdLst>
                    <a:gd name="connsiteX0" fmla="*/ 279281 w 327563"/>
                    <a:gd name="connsiteY0" fmla="*/ 27909 h 143161"/>
                    <a:gd name="connsiteX1" fmla="*/ 47538 w 327563"/>
                    <a:gd name="connsiteY1" fmla="*/ 27528 h 143161"/>
                    <a:gd name="connsiteX2" fmla="*/ 22773 w 327563"/>
                    <a:gd name="connsiteY2" fmla="*/ 142209 h 143161"/>
                    <a:gd name="connsiteX3" fmla="*/ 47538 w 327563"/>
                    <a:gd name="connsiteY3" fmla="*/ 123635 h 143161"/>
                    <a:gd name="connsiteX4" fmla="*/ 279281 w 327563"/>
                    <a:gd name="connsiteY4" fmla="*/ 124016 h 143161"/>
                    <a:gd name="connsiteX5" fmla="*/ 304713 w 327563"/>
                    <a:gd name="connsiteY5" fmla="*/ 143161 h 143161"/>
                    <a:gd name="connsiteX6" fmla="*/ 279281 w 327563"/>
                    <a:gd name="connsiteY6" fmla="*/ 27909 h 14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7563" h="143161">
                      <a:moveTo>
                        <a:pt x="279281" y="27909"/>
                      </a:moveTo>
                      <a:cubicBezTo>
                        <a:pt x="215083" y="-9144"/>
                        <a:pt x="111356" y="-9334"/>
                        <a:pt x="47538" y="27528"/>
                      </a:cubicBezTo>
                      <a:cubicBezTo>
                        <a:pt x="-6183" y="58579"/>
                        <a:pt x="-14279" y="105918"/>
                        <a:pt x="22773" y="142209"/>
                      </a:cubicBezTo>
                      <a:cubicBezTo>
                        <a:pt x="29536" y="135636"/>
                        <a:pt x="37632" y="129350"/>
                        <a:pt x="47538" y="123635"/>
                      </a:cubicBezTo>
                      <a:cubicBezTo>
                        <a:pt x="111356" y="86773"/>
                        <a:pt x="215083" y="86964"/>
                        <a:pt x="279281" y="124016"/>
                      </a:cubicBezTo>
                      <a:cubicBezTo>
                        <a:pt x="289378" y="129826"/>
                        <a:pt x="297760" y="136303"/>
                        <a:pt x="304713" y="143161"/>
                      </a:cubicBezTo>
                      <a:cubicBezTo>
                        <a:pt x="342051" y="106966"/>
                        <a:pt x="333669" y="59246"/>
                        <a:pt x="279281" y="279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E52A29A4-D6A5-F1F7-778A-FA3EC84F34E4}"/>
                    </a:ext>
                  </a:extLst>
                </p:cNvPr>
                <p:cNvSpPr/>
                <p:nvPr/>
              </p:nvSpPr>
              <p:spPr>
                <a:xfrm>
                  <a:off x="6532816" y="2712243"/>
                  <a:ext cx="285845" cy="189547"/>
                </a:xfrm>
                <a:custGeom>
                  <a:avLst/>
                  <a:gdLst>
                    <a:gd name="connsiteX0" fmla="*/ 230124 w 285845"/>
                    <a:gd name="connsiteY0" fmla="*/ 78391 h 189547"/>
                    <a:gd name="connsiteX1" fmla="*/ 88011 w 285845"/>
                    <a:gd name="connsiteY1" fmla="*/ 58483 h 189547"/>
                    <a:gd name="connsiteX2" fmla="*/ 47720 w 285845"/>
                    <a:gd name="connsiteY2" fmla="*/ 86011 h 189547"/>
                    <a:gd name="connsiteX3" fmla="*/ 0 w 285845"/>
                    <a:gd name="connsiteY3" fmla="*/ 109252 h 189547"/>
                    <a:gd name="connsiteX4" fmla="*/ 33718 w 285845"/>
                    <a:gd name="connsiteY4" fmla="*/ 189548 h 189547"/>
                    <a:gd name="connsiteX5" fmla="*/ 47720 w 285845"/>
                    <a:gd name="connsiteY5" fmla="*/ 182213 h 189547"/>
                    <a:gd name="connsiteX6" fmla="*/ 88011 w 285845"/>
                    <a:gd name="connsiteY6" fmla="*/ 154686 h 189547"/>
                    <a:gd name="connsiteX7" fmla="*/ 230124 w 285845"/>
                    <a:gd name="connsiteY7" fmla="*/ 174593 h 189547"/>
                    <a:gd name="connsiteX8" fmla="*/ 285845 w 285845"/>
                    <a:gd name="connsiteY8" fmla="*/ 96202 h 189547"/>
                    <a:gd name="connsiteX9" fmla="*/ 285845 w 285845"/>
                    <a:gd name="connsiteY9" fmla="*/ 0 h 189547"/>
                    <a:gd name="connsiteX10" fmla="*/ 230124 w 285845"/>
                    <a:gd name="connsiteY10" fmla="*/ 78391 h 189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845" h="189547">
                      <a:moveTo>
                        <a:pt x="230124" y="78391"/>
                      </a:moveTo>
                      <a:lnTo>
                        <a:pt x="88011" y="58483"/>
                      </a:lnTo>
                      <a:cubicBezTo>
                        <a:pt x="75819" y="68104"/>
                        <a:pt x="62770" y="77343"/>
                        <a:pt x="47720" y="86011"/>
                      </a:cubicBezTo>
                      <a:cubicBezTo>
                        <a:pt x="32766" y="94678"/>
                        <a:pt x="16574" y="102203"/>
                        <a:pt x="0" y="109252"/>
                      </a:cubicBezTo>
                      <a:lnTo>
                        <a:pt x="33718" y="189548"/>
                      </a:lnTo>
                      <a:cubicBezTo>
                        <a:pt x="38481" y="187166"/>
                        <a:pt x="43243" y="184785"/>
                        <a:pt x="47720" y="182213"/>
                      </a:cubicBezTo>
                      <a:cubicBezTo>
                        <a:pt x="62675" y="173546"/>
                        <a:pt x="75819" y="164211"/>
                        <a:pt x="88011" y="154686"/>
                      </a:cubicBezTo>
                      <a:lnTo>
                        <a:pt x="230124" y="174593"/>
                      </a:lnTo>
                      <a:cubicBezTo>
                        <a:pt x="255175" y="149733"/>
                        <a:pt x="273653" y="123349"/>
                        <a:pt x="285845" y="96202"/>
                      </a:cubicBezTo>
                      <a:lnTo>
                        <a:pt x="285845" y="0"/>
                      </a:lnTo>
                      <a:cubicBezTo>
                        <a:pt x="273653" y="27146"/>
                        <a:pt x="255175" y="53626"/>
                        <a:pt x="230124" y="783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A8552218-01DB-C659-ADAD-165F96999A49}"/>
                    </a:ext>
                  </a:extLst>
                </p:cNvPr>
                <p:cNvSpPr/>
                <p:nvPr/>
              </p:nvSpPr>
              <p:spPr>
                <a:xfrm>
                  <a:off x="6017895" y="2863690"/>
                  <a:ext cx="549401" cy="168211"/>
                </a:xfrm>
                <a:custGeom>
                  <a:avLst/>
                  <a:gdLst>
                    <a:gd name="connsiteX0" fmla="*/ 413575 w 549401"/>
                    <a:gd name="connsiteY0" fmla="*/ 72104 h 168211"/>
                    <a:gd name="connsiteX1" fmla="*/ 336899 w 549401"/>
                    <a:gd name="connsiteY1" fmla="*/ 190 h 168211"/>
                    <a:gd name="connsiteX2" fmla="*/ 212026 w 549401"/>
                    <a:gd name="connsiteY2" fmla="*/ 0 h 168211"/>
                    <a:gd name="connsiteX3" fmla="*/ 136112 w 549401"/>
                    <a:gd name="connsiteY3" fmla="*/ 71628 h 168211"/>
                    <a:gd name="connsiteX4" fmla="*/ 0 w 549401"/>
                    <a:gd name="connsiteY4" fmla="*/ 38957 h 168211"/>
                    <a:gd name="connsiteX5" fmla="*/ 0 w 549401"/>
                    <a:gd name="connsiteY5" fmla="*/ 135065 h 168211"/>
                    <a:gd name="connsiteX6" fmla="*/ 136112 w 549401"/>
                    <a:gd name="connsiteY6" fmla="*/ 167735 h 168211"/>
                    <a:gd name="connsiteX7" fmla="*/ 212026 w 549401"/>
                    <a:gd name="connsiteY7" fmla="*/ 96107 h 168211"/>
                    <a:gd name="connsiteX8" fmla="*/ 336899 w 549401"/>
                    <a:gd name="connsiteY8" fmla="*/ 96298 h 168211"/>
                    <a:gd name="connsiteX9" fmla="*/ 413575 w 549401"/>
                    <a:gd name="connsiteY9" fmla="*/ 168211 h 168211"/>
                    <a:gd name="connsiteX10" fmla="*/ 549402 w 549401"/>
                    <a:gd name="connsiteY10" fmla="*/ 136017 h 168211"/>
                    <a:gd name="connsiteX11" fmla="*/ 549402 w 549401"/>
                    <a:gd name="connsiteY11" fmla="*/ 39910 h 168211"/>
                    <a:gd name="connsiteX12" fmla="*/ 413575 w 549401"/>
                    <a:gd name="connsiteY12" fmla="*/ 72104 h 16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49401" h="168211">
                      <a:moveTo>
                        <a:pt x="413575" y="72104"/>
                      </a:moveTo>
                      <a:lnTo>
                        <a:pt x="336899" y="190"/>
                      </a:lnTo>
                      <a:cubicBezTo>
                        <a:pt x="295561" y="3810"/>
                        <a:pt x="253460" y="3715"/>
                        <a:pt x="212026" y="0"/>
                      </a:cubicBezTo>
                      <a:lnTo>
                        <a:pt x="136112" y="71628"/>
                      </a:lnTo>
                      <a:cubicBezTo>
                        <a:pt x="88963" y="64389"/>
                        <a:pt x="43148" y="53530"/>
                        <a:pt x="0" y="38957"/>
                      </a:cubicBezTo>
                      <a:lnTo>
                        <a:pt x="0" y="135065"/>
                      </a:lnTo>
                      <a:cubicBezTo>
                        <a:pt x="43148" y="149638"/>
                        <a:pt x="88963" y="160496"/>
                        <a:pt x="136112" y="167735"/>
                      </a:cubicBezTo>
                      <a:lnTo>
                        <a:pt x="212026" y="96107"/>
                      </a:lnTo>
                      <a:cubicBezTo>
                        <a:pt x="253460" y="99822"/>
                        <a:pt x="295466" y="99917"/>
                        <a:pt x="336899" y="96298"/>
                      </a:cubicBezTo>
                      <a:lnTo>
                        <a:pt x="413575" y="168211"/>
                      </a:lnTo>
                      <a:cubicBezTo>
                        <a:pt x="460629" y="161163"/>
                        <a:pt x="506349" y="150495"/>
                        <a:pt x="549402" y="136017"/>
                      </a:cubicBezTo>
                      <a:lnTo>
                        <a:pt x="549402" y="39910"/>
                      </a:lnTo>
                      <a:cubicBezTo>
                        <a:pt x="506444" y="54388"/>
                        <a:pt x="460629" y="65056"/>
                        <a:pt x="413575" y="72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69DBE4DA-2DDB-A459-E526-45098D4FB987}"/>
                    </a:ext>
                  </a:extLst>
                </p:cNvPr>
                <p:cNvSpPr/>
                <p:nvPr/>
              </p:nvSpPr>
              <p:spPr>
                <a:xfrm>
                  <a:off x="5764434" y="2710338"/>
                  <a:ext cx="287083" cy="190880"/>
                </a:xfrm>
                <a:custGeom>
                  <a:avLst/>
                  <a:gdLst>
                    <a:gd name="connsiteX0" fmla="*/ 287084 w 287083"/>
                    <a:gd name="connsiteY0" fmla="*/ 110300 h 190880"/>
                    <a:gd name="connsiteX1" fmla="*/ 239077 w 287083"/>
                    <a:gd name="connsiteY1" fmla="*/ 86868 h 190880"/>
                    <a:gd name="connsiteX2" fmla="*/ 198501 w 287083"/>
                    <a:gd name="connsiteY2" fmla="*/ 59150 h 190880"/>
                    <a:gd name="connsiteX3" fmla="*/ 56579 w 287083"/>
                    <a:gd name="connsiteY3" fmla="*/ 78581 h 190880"/>
                    <a:gd name="connsiteX4" fmla="*/ 0 w 287083"/>
                    <a:gd name="connsiteY4" fmla="*/ 0 h 190880"/>
                    <a:gd name="connsiteX5" fmla="*/ 0 w 287083"/>
                    <a:gd name="connsiteY5" fmla="*/ 0 h 190880"/>
                    <a:gd name="connsiteX6" fmla="*/ 0 w 287083"/>
                    <a:gd name="connsiteY6" fmla="*/ 96107 h 190880"/>
                    <a:gd name="connsiteX7" fmla="*/ 56579 w 287083"/>
                    <a:gd name="connsiteY7" fmla="*/ 174689 h 190880"/>
                    <a:gd name="connsiteX8" fmla="*/ 198501 w 287083"/>
                    <a:gd name="connsiteY8" fmla="*/ 155258 h 190880"/>
                    <a:gd name="connsiteX9" fmla="*/ 239077 w 287083"/>
                    <a:gd name="connsiteY9" fmla="*/ 182975 h 190880"/>
                    <a:gd name="connsiteX10" fmla="*/ 254032 w 287083"/>
                    <a:gd name="connsiteY10" fmla="*/ 190881 h 190880"/>
                    <a:gd name="connsiteX11" fmla="*/ 287084 w 287083"/>
                    <a:gd name="connsiteY11" fmla="*/ 110300 h 190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7083" h="190880">
                      <a:moveTo>
                        <a:pt x="287084" y="110300"/>
                      </a:moveTo>
                      <a:cubicBezTo>
                        <a:pt x="270415" y="103251"/>
                        <a:pt x="254222" y="95631"/>
                        <a:pt x="239077" y="86868"/>
                      </a:cubicBezTo>
                      <a:cubicBezTo>
                        <a:pt x="224028" y="78200"/>
                        <a:pt x="210788" y="68771"/>
                        <a:pt x="198501" y="59150"/>
                      </a:cubicBezTo>
                      <a:lnTo>
                        <a:pt x="56579" y="78581"/>
                      </a:lnTo>
                      <a:cubicBezTo>
                        <a:pt x="31337" y="53626"/>
                        <a:pt x="12478" y="27242"/>
                        <a:pt x="0" y="0"/>
                      </a:cubicBezTo>
                      <a:lnTo>
                        <a:pt x="0" y="0"/>
                      </a:lnTo>
                      <a:lnTo>
                        <a:pt x="0" y="96107"/>
                      </a:lnTo>
                      <a:cubicBezTo>
                        <a:pt x="12478" y="123349"/>
                        <a:pt x="31337" y="149828"/>
                        <a:pt x="56579" y="174689"/>
                      </a:cubicBezTo>
                      <a:lnTo>
                        <a:pt x="198501" y="155258"/>
                      </a:lnTo>
                      <a:cubicBezTo>
                        <a:pt x="210788" y="164878"/>
                        <a:pt x="223933" y="174212"/>
                        <a:pt x="239077" y="182975"/>
                      </a:cubicBezTo>
                      <a:cubicBezTo>
                        <a:pt x="243935" y="185738"/>
                        <a:pt x="248984" y="188309"/>
                        <a:pt x="254032" y="190881"/>
                      </a:cubicBezTo>
                      <a:lnTo>
                        <a:pt x="287084" y="1103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C956979-C175-3ABB-3DFE-FEB4076EEF4C}"/>
                  </a:ext>
                </a:extLst>
              </p:cNvPr>
              <p:cNvSpPr/>
              <p:nvPr/>
            </p:nvSpPr>
            <p:spPr>
              <a:xfrm>
                <a:off x="6967257" y="2608090"/>
                <a:ext cx="60168" cy="310817"/>
              </a:xfrm>
              <a:custGeom>
                <a:avLst/>
                <a:gdLst>
                  <a:gd name="connsiteX0" fmla="*/ 0 w 34480"/>
                  <a:gd name="connsiteY0" fmla="*/ 0 h 178117"/>
                  <a:gd name="connsiteX1" fmla="*/ 0 w 34480"/>
                  <a:gd name="connsiteY1" fmla="*/ 96107 h 178117"/>
                  <a:gd name="connsiteX2" fmla="*/ 34480 w 34480"/>
                  <a:gd name="connsiteY2" fmla="*/ 178118 h 178117"/>
                  <a:gd name="connsiteX3" fmla="*/ 34480 w 34480"/>
                  <a:gd name="connsiteY3" fmla="*/ 82010 h 178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" h="178117">
                    <a:moveTo>
                      <a:pt x="0" y="0"/>
                    </a:moveTo>
                    <a:lnTo>
                      <a:pt x="0" y="96107"/>
                    </a:lnTo>
                    <a:lnTo>
                      <a:pt x="34480" y="178118"/>
                    </a:lnTo>
                    <a:lnTo>
                      <a:pt x="34480" y="8201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3F1A3A1F-D43F-2372-187C-BD6341BE9FDC}"/>
                  </a:ext>
                </a:extLst>
              </p:cNvPr>
              <p:cNvSpPr/>
              <p:nvPr/>
            </p:nvSpPr>
            <p:spPr>
              <a:xfrm>
                <a:off x="7867299" y="2609753"/>
                <a:ext cx="58673" cy="310817"/>
              </a:xfrm>
              <a:custGeom>
                <a:avLst/>
                <a:gdLst>
                  <a:gd name="connsiteX0" fmla="*/ 33623 w 33623"/>
                  <a:gd name="connsiteY0" fmla="*/ 0 h 178117"/>
                  <a:gd name="connsiteX1" fmla="*/ 33623 w 33623"/>
                  <a:gd name="connsiteY1" fmla="*/ 96107 h 178117"/>
                  <a:gd name="connsiteX2" fmla="*/ 0 w 33623"/>
                  <a:gd name="connsiteY2" fmla="*/ 178118 h 178117"/>
                  <a:gd name="connsiteX3" fmla="*/ 0 w 33623"/>
                  <a:gd name="connsiteY3" fmla="*/ 81915 h 178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23" h="178117">
                    <a:moveTo>
                      <a:pt x="33623" y="0"/>
                    </a:moveTo>
                    <a:lnTo>
                      <a:pt x="33623" y="96107"/>
                    </a:lnTo>
                    <a:lnTo>
                      <a:pt x="0" y="178118"/>
                    </a:lnTo>
                    <a:lnTo>
                      <a:pt x="0" y="8191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5D8B600-FE84-FE4A-FF03-A3A75A2AE7D7}"/>
                  </a:ext>
                </a:extLst>
              </p:cNvPr>
              <p:cNvSpPr/>
              <p:nvPr/>
            </p:nvSpPr>
            <p:spPr>
              <a:xfrm>
                <a:off x="8151690" y="2945335"/>
                <a:ext cx="216574" cy="244166"/>
              </a:xfrm>
              <a:custGeom>
                <a:avLst/>
                <a:gdLst>
                  <a:gd name="connsiteX0" fmla="*/ 124111 w 124110"/>
                  <a:gd name="connsiteY0" fmla="*/ 0 h 139922"/>
                  <a:gd name="connsiteX1" fmla="*/ 124111 w 124110"/>
                  <a:gd name="connsiteY1" fmla="*/ 96107 h 139922"/>
                  <a:gd name="connsiteX2" fmla="*/ 0 w 124110"/>
                  <a:gd name="connsiteY2" fmla="*/ 139922 h 139922"/>
                  <a:gd name="connsiteX3" fmla="*/ 0 w 124110"/>
                  <a:gd name="connsiteY3" fmla="*/ 43815 h 13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10" h="139922">
                    <a:moveTo>
                      <a:pt x="124111" y="0"/>
                    </a:moveTo>
                    <a:lnTo>
                      <a:pt x="124111" y="96107"/>
                    </a:lnTo>
                    <a:lnTo>
                      <a:pt x="0" y="139922"/>
                    </a:lnTo>
                    <a:lnTo>
                      <a:pt x="0" y="4381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EFE567C-24C8-0483-018A-57D203EF0B3A}"/>
                  </a:ext>
                </a:extLst>
              </p:cNvPr>
              <p:cNvSpPr/>
              <p:nvPr/>
            </p:nvSpPr>
            <p:spPr>
              <a:xfrm>
                <a:off x="8024538" y="3326795"/>
                <a:ext cx="247988" cy="202612"/>
              </a:xfrm>
              <a:custGeom>
                <a:avLst/>
                <a:gdLst>
                  <a:gd name="connsiteX0" fmla="*/ 142113 w 142112"/>
                  <a:gd name="connsiteY0" fmla="*/ 19907 h 116109"/>
                  <a:gd name="connsiteX1" fmla="*/ 142113 w 142112"/>
                  <a:gd name="connsiteY1" fmla="*/ 116110 h 116109"/>
                  <a:gd name="connsiteX2" fmla="*/ 0 w 142112"/>
                  <a:gd name="connsiteY2" fmla="*/ 96202 h 116109"/>
                  <a:gd name="connsiteX3" fmla="*/ 0 w 142112"/>
                  <a:gd name="connsiteY3" fmla="*/ 0 h 116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12" h="116109">
                    <a:moveTo>
                      <a:pt x="142113" y="19907"/>
                    </a:moveTo>
                    <a:lnTo>
                      <a:pt x="142113" y="116110"/>
                    </a:lnTo>
                    <a:lnTo>
                      <a:pt x="0" y="962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112FD51-5FF7-0AC8-B2A9-677288152A06}"/>
                  </a:ext>
                </a:extLst>
              </p:cNvPr>
              <p:cNvSpPr/>
              <p:nvPr/>
            </p:nvSpPr>
            <p:spPr>
              <a:xfrm>
                <a:off x="7560305" y="3489352"/>
                <a:ext cx="133801" cy="293198"/>
              </a:xfrm>
              <a:custGeom>
                <a:avLst/>
                <a:gdLst>
                  <a:gd name="connsiteX0" fmla="*/ 76676 w 76676"/>
                  <a:gd name="connsiteY0" fmla="*/ 71914 h 168020"/>
                  <a:gd name="connsiteX1" fmla="*/ 76676 w 76676"/>
                  <a:gd name="connsiteY1" fmla="*/ 168021 h 168020"/>
                  <a:gd name="connsiteX2" fmla="*/ 0 w 76676"/>
                  <a:gd name="connsiteY2" fmla="*/ 96107 h 168020"/>
                  <a:gd name="connsiteX3" fmla="*/ 0 w 76676"/>
                  <a:gd name="connsiteY3" fmla="*/ 0 h 168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676" h="168020">
                    <a:moveTo>
                      <a:pt x="76676" y="71914"/>
                    </a:moveTo>
                    <a:lnTo>
                      <a:pt x="76676" y="168021"/>
                    </a:lnTo>
                    <a:lnTo>
                      <a:pt x="0" y="961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36C7A48-4F67-F375-F215-0B2DB8E324E0}"/>
                  </a:ext>
                </a:extLst>
              </p:cNvPr>
              <p:cNvSpPr/>
              <p:nvPr/>
            </p:nvSpPr>
            <p:spPr>
              <a:xfrm>
                <a:off x="7210094" y="3488853"/>
                <a:ext cx="132304" cy="292866"/>
              </a:xfrm>
              <a:custGeom>
                <a:avLst/>
                <a:gdLst>
                  <a:gd name="connsiteX0" fmla="*/ 75819 w 75818"/>
                  <a:gd name="connsiteY0" fmla="*/ 96202 h 167830"/>
                  <a:gd name="connsiteX1" fmla="*/ 75819 w 75818"/>
                  <a:gd name="connsiteY1" fmla="*/ 0 h 167830"/>
                  <a:gd name="connsiteX2" fmla="*/ 0 w 75818"/>
                  <a:gd name="connsiteY2" fmla="*/ 71723 h 167830"/>
                  <a:gd name="connsiteX3" fmla="*/ 0 w 75818"/>
                  <a:gd name="connsiteY3" fmla="*/ 167831 h 16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18" h="167830">
                    <a:moveTo>
                      <a:pt x="75819" y="96202"/>
                    </a:moveTo>
                    <a:lnTo>
                      <a:pt x="75819" y="0"/>
                    </a:lnTo>
                    <a:lnTo>
                      <a:pt x="0" y="71723"/>
                    </a:lnTo>
                    <a:lnTo>
                      <a:pt x="0" y="167831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A665783-B7BA-8FC2-B8C0-661505F77642}"/>
                  </a:ext>
                </a:extLst>
              </p:cNvPr>
              <p:cNvSpPr/>
              <p:nvPr/>
            </p:nvSpPr>
            <p:spPr>
              <a:xfrm>
                <a:off x="6628848" y="3324800"/>
                <a:ext cx="247656" cy="201616"/>
              </a:xfrm>
              <a:custGeom>
                <a:avLst/>
                <a:gdLst>
                  <a:gd name="connsiteX0" fmla="*/ 141922 w 141922"/>
                  <a:gd name="connsiteY0" fmla="*/ 0 h 115538"/>
                  <a:gd name="connsiteX1" fmla="*/ 141922 w 141922"/>
                  <a:gd name="connsiteY1" fmla="*/ 96107 h 115538"/>
                  <a:gd name="connsiteX2" fmla="*/ 0 w 141922"/>
                  <a:gd name="connsiteY2" fmla="*/ 115538 h 115538"/>
                  <a:gd name="connsiteX3" fmla="*/ 0 w 141922"/>
                  <a:gd name="connsiteY3" fmla="*/ 19336 h 11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922" h="115538">
                    <a:moveTo>
                      <a:pt x="141922" y="0"/>
                    </a:moveTo>
                    <a:lnTo>
                      <a:pt x="141922" y="96107"/>
                    </a:lnTo>
                    <a:lnTo>
                      <a:pt x="0" y="115538"/>
                    </a:lnTo>
                    <a:lnTo>
                      <a:pt x="0" y="1933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A1438BF-B7A4-A263-9EF4-603DE6751F1F}"/>
                  </a:ext>
                </a:extLst>
              </p:cNvPr>
              <p:cNvSpPr/>
              <p:nvPr/>
            </p:nvSpPr>
            <p:spPr>
              <a:xfrm>
                <a:off x="6528621" y="2942013"/>
                <a:ext cx="217405" cy="244997"/>
              </a:xfrm>
              <a:custGeom>
                <a:avLst/>
                <a:gdLst>
                  <a:gd name="connsiteX0" fmla="*/ 0 w 124586"/>
                  <a:gd name="connsiteY0" fmla="*/ 0 h 140398"/>
                  <a:gd name="connsiteX1" fmla="*/ 0 w 124586"/>
                  <a:gd name="connsiteY1" fmla="*/ 96107 h 140398"/>
                  <a:gd name="connsiteX2" fmla="*/ 124587 w 124586"/>
                  <a:gd name="connsiteY2" fmla="*/ 140398 h 140398"/>
                  <a:gd name="connsiteX3" fmla="*/ 124587 w 124586"/>
                  <a:gd name="connsiteY3" fmla="*/ 44196 h 14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6" h="140398">
                    <a:moveTo>
                      <a:pt x="0" y="0"/>
                    </a:moveTo>
                    <a:lnTo>
                      <a:pt x="0" y="96107"/>
                    </a:lnTo>
                    <a:lnTo>
                      <a:pt x="124587" y="140398"/>
                    </a:lnTo>
                    <a:lnTo>
                      <a:pt x="124587" y="4419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46" name="Graphic 1">
                <a:extLst>
                  <a:ext uri="{FF2B5EF4-FFF2-40B4-BE49-F238E27FC236}">
                    <a16:creationId xmlns:a16="http://schemas.microsoft.com/office/drawing/2014/main" id="{6C27BA8B-560C-06C2-7800-E25152E91C2A}"/>
                  </a:ext>
                </a:extLst>
              </p:cNvPr>
              <p:cNvGrpSpPr/>
              <p:nvPr/>
            </p:nvGrpSpPr>
            <p:grpSpPr>
              <a:xfrm>
                <a:off x="6528621" y="2610084"/>
                <a:ext cx="1841141" cy="1008579"/>
                <a:chOff x="5763577" y="2360008"/>
                <a:chExt cx="1055084" cy="577976"/>
              </a:xfrm>
              <a:grpFill/>
            </p:grpSpPr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C4EFC995-F2A1-EA8F-B97E-557311D5FD11}"/>
                    </a:ext>
                  </a:extLst>
                </p:cNvPr>
                <p:cNvSpPr/>
                <p:nvPr/>
              </p:nvSpPr>
              <p:spPr>
                <a:xfrm>
                  <a:off x="6014942" y="2360008"/>
                  <a:ext cx="34480" cy="75152"/>
                </a:xfrm>
                <a:custGeom>
                  <a:avLst/>
                  <a:gdLst>
                    <a:gd name="connsiteX0" fmla="*/ 34480 w 34480"/>
                    <a:gd name="connsiteY0" fmla="*/ 73533 h 75152"/>
                    <a:gd name="connsiteX1" fmla="*/ 3619 w 34480"/>
                    <a:gd name="connsiteY1" fmla="*/ 0 h 75152"/>
                    <a:gd name="connsiteX2" fmla="*/ 0 w 34480"/>
                    <a:gd name="connsiteY2" fmla="*/ 1143 h 75152"/>
                    <a:gd name="connsiteX3" fmla="*/ 31051 w 34480"/>
                    <a:gd name="connsiteY3" fmla="*/ 75152 h 75152"/>
                    <a:gd name="connsiteX4" fmla="*/ 34480 w 34480"/>
                    <a:gd name="connsiteY4" fmla="*/ 73533 h 7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480" h="75152">
                      <a:moveTo>
                        <a:pt x="34480" y="73533"/>
                      </a:moveTo>
                      <a:lnTo>
                        <a:pt x="3619" y="0"/>
                      </a:lnTo>
                      <a:cubicBezTo>
                        <a:pt x="2476" y="381"/>
                        <a:pt x="1238" y="667"/>
                        <a:pt x="0" y="1143"/>
                      </a:cubicBezTo>
                      <a:lnTo>
                        <a:pt x="31051" y="75152"/>
                      </a:lnTo>
                      <a:cubicBezTo>
                        <a:pt x="32290" y="74581"/>
                        <a:pt x="33338" y="74104"/>
                        <a:pt x="34480" y="735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924D5903-5F99-7B5B-8B92-F6B7746C95EB}"/>
                    </a:ext>
                  </a:extLst>
                </p:cNvPr>
                <p:cNvSpPr/>
                <p:nvPr/>
              </p:nvSpPr>
              <p:spPr>
                <a:xfrm>
                  <a:off x="6694074" y="2629851"/>
                  <a:ext cx="4374" cy="31527"/>
                </a:xfrm>
                <a:custGeom>
                  <a:avLst/>
                  <a:gdLst>
                    <a:gd name="connsiteX0" fmla="*/ 4286 w 4374"/>
                    <a:gd name="connsiteY0" fmla="*/ 0 h 31527"/>
                    <a:gd name="connsiteX1" fmla="*/ 0 w 4374"/>
                    <a:gd name="connsiteY1" fmla="*/ 30861 h 31527"/>
                    <a:gd name="connsiteX2" fmla="*/ 1715 w 4374"/>
                    <a:gd name="connsiteY2" fmla="*/ 31528 h 31527"/>
                    <a:gd name="connsiteX3" fmla="*/ 4286 w 4374"/>
                    <a:gd name="connsiteY3" fmla="*/ 0 h 31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74" h="31527">
                      <a:moveTo>
                        <a:pt x="4286" y="0"/>
                      </a:moveTo>
                      <a:cubicBezTo>
                        <a:pt x="3905" y="10287"/>
                        <a:pt x="2667" y="20574"/>
                        <a:pt x="0" y="30861"/>
                      </a:cubicBezTo>
                      <a:lnTo>
                        <a:pt x="1715" y="31528"/>
                      </a:lnTo>
                      <a:cubicBezTo>
                        <a:pt x="3810" y="20955"/>
                        <a:pt x="4667" y="10478"/>
                        <a:pt x="42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531B81DF-B591-925C-16EA-733287862381}"/>
                    </a:ext>
                  </a:extLst>
                </p:cNvPr>
                <p:cNvSpPr/>
                <p:nvPr/>
              </p:nvSpPr>
              <p:spPr>
                <a:xfrm>
                  <a:off x="6127420" y="2529267"/>
                  <a:ext cx="327411" cy="100012"/>
                </a:xfrm>
                <a:custGeom>
                  <a:avLst/>
                  <a:gdLst>
                    <a:gd name="connsiteX0" fmla="*/ 279190 w 327411"/>
                    <a:gd name="connsiteY0" fmla="*/ 27909 h 100012"/>
                    <a:gd name="connsiteX1" fmla="*/ 47447 w 327411"/>
                    <a:gd name="connsiteY1" fmla="*/ 27528 h 100012"/>
                    <a:gd name="connsiteX2" fmla="*/ 203 w 327411"/>
                    <a:gd name="connsiteY2" fmla="*/ 98870 h 100012"/>
                    <a:gd name="connsiteX3" fmla="*/ 47447 w 327411"/>
                    <a:gd name="connsiteY3" fmla="*/ 37148 h 100012"/>
                    <a:gd name="connsiteX4" fmla="*/ 279190 w 327411"/>
                    <a:gd name="connsiteY4" fmla="*/ 37529 h 100012"/>
                    <a:gd name="connsiteX5" fmla="*/ 327196 w 327411"/>
                    <a:gd name="connsiteY5" fmla="*/ 100013 h 100012"/>
                    <a:gd name="connsiteX6" fmla="*/ 279190 w 327411"/>
                    <a:gd name="connsiteY6" fmla="*/ 27909 h 100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7411" h="100012">
                      <a:moveTo>
                        <a:pt x="279190" y="27909"/>
                      </a:moveTo>
                      <a:cubicBezTo>
                        <a:pt x="214992" y="-9144"/>
                        <a:pt x="111264" y="-9334"/>
                        <a:pt x="47447" y="27528"/>
                      </a:cubicBezTo>
                      <a:cubicBezTo>
                        <a:pt x="13538" y="47054"/>
                        <a:pt x="-1988" y="73152"/>
                        <a:pt x="203" y="98870"/>
                      </a:cubicBezTo>
                      <a:cubicBezTo>
                        <a:pt x="2203" y="76391"/>
                        <a:pt x="17824" y="54293"/>
                        <a:pt x="47447" y="37148"/>
                      </a:cubicBezTo>
                      <a:cubicBezTo>
                        <a:pt x="111264" y="286"/>
                        <a:pt x="214992" y="477"/>
                        <a:pt x="279190" y="37529"/>
                      </a:cubicBezTo>
                      <a:cubicBezTo>
                        <a:pt x="309289" y="54960"/>
                        <a:pt x="325196" y="77343"/>
                        <a:pt x="327196" y="100013"/>
                      </a:cubicBezTo>
                      <a:cubicBezTo>
                        <a:pt x="329482" y="74200"/>
                        <a:pt x="313575" y="47816"/>
                        <a:pt x="279190" y="279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2C849A55-A9EB-AB64-07A8-F5A20121B5AD}"/>
                    </a:ext>
                  </a:extLst>
                </p:cNvPr>
                <p:cNvSpPr/>
                <p:nvPr/>
              </p:nvSpPr>
              <p:spPr>
                <a:xfrm>
                  <a:off x="6530720" y="2361056"/>
                  <a:ext cx="33623" cy="74866"/>
                </a:xfrm>
                <a:custGeom>
                  <a:avLst/>
                  <a:gdLst>
                    <a:gd name="connsiteX0" fmla="*/ 3334 w 33623"/>
                    <a:gd name="connsiteY0" fmla="*/ 74867 h 74866"/>
                    <a:gd name="connsiteX1" fmla="*/ 33623 w 33623"/>
                    <a:gd name="connsiteY1" fmla="*/ 1048 h 74866"/>
                    <a:gd name="connsiteX2" fmla="*/ 30099 w 33623"/>
                    <a:gd name="connsiteY2" fmla="*/ 0 h 74866"/>
                    <a:gd name="connsiteX3" fmla="*/ 0 w 33623"/>
                    <a:gd name="connsiteY3" fmla="*/ 73438 h 74866"/>
                    <a:gd name="connsiteX4" fmla="*/ 3334 w 33623"/>
                    <a:gd name="connsiteY4" fmla="*/ 74867 h 7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3" h="74866">
                      <a:moveTo>
                        <a:pt x="3334" y="74867"/>
                      </a:moveTo>
                      <a:lnTo>
                        <a:pt x="33623" y="1048"/>
                      </a:lnTo>
                      <a:cubicBezTo>
                        <a:pt x="32480" y="667"/>
                        <a:pt x="31242" y="381"/>
                        <a:pt x="30099" y="0"/>
                      </a:cubicBezTo>
                      <a:lnTo>
                        <a:pt x="0" y="73438"/>
                      </a:lnTo>
                      <a:cubicBezTo>
                        <a:pt x="1143" y="73914"/>
                        <a:pt x="2191" y="74390"/>
                        <a:pt x="3334" y="748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DFE2A5FD-E205-E1AD-8E5E-44DE3FCB10A1}"/>
                    </a:ext>
                  </a:extLst>
                </p:cNvPr>
                <p:cNvSpPr/>
                <p:nvPr/>
              </p:nvSpPr>
              <p:spPr>
                <a:xfrm>
                  <a:off x="6693693" y="2546317"/>
                  <a:ext cx="124110" cy="51244"/>
                </a:xfrm>
                <a:custGeom>
                  <a:avLst/>
                  <a:gdLst>
                    <a:gd name="connsiteX0" fmla="*/ 1810 w 124110"/>
                    <a:gd name="connsiteY0" fmla="*/ 51244 h 51244"/>
                    <a:gd name="connsiteX1" fmla="*/ 124111 w 124110"/>
                    <a:gd name="connsiteY1" fmla="*/ 8096 h 51244"/>
                    <a:gd name="connsiteX2" fmla="*/ 119920 w 124110"/>
                    <a:gd name="connsiteY2" fmla="*/ 0 h 51244"/>
                    <a:gd name="connsiteX3" fmla="*/ 0 w 124110"/>
                    <a:gd name="connsiteY3" fmla="*/ 42291 h 51244"/>
                    <a:gd name="connsiteX4" fmla="*/ 1810 w 124110"/>
                    <a:gd name="connsiteY4" fmla="*/ 51244 h 51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10" h="51244">
                      <a:moveTo>
                        <a:pt x="1810" y="51244"/>
                      </a:moveTo>
                      <a:lnTo>
                        <a:pt x="124111" y="8096"/>
                      </a:lnTo>
                      <a:cubicBezTo>
                        <a:pt x="122872" y="5334"/>
                        <a:pt x="121253" y="2667"/>
                        <a:pt x="119920" y="0"/>
                      </a:cubicBezTo>
                      <a:lnTo>
                        <a:pt x="0" y="42291"/>
                      </a:lnTo>
                      <a:cubicBezTo>
                        <a:pt x="857" y="45244"/>
                        <a:pt x="1238" y="48292"/>
                        <a:pt x="1810" y="512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281459F7-5FDC-2C9C-7370-3494C673F160}"/>
                    </a:ext>
                  </a:extLst>
                </p:cNvPr>
                <p:cNvSpPr/>
                <p:nvPr/>
              </p:nvSpPr>
              <p:spPr>
                <a:xfrm>
                  <a:off x="5763577" y="2544412"/>
                  <a:ext cx="124586" cy="51720"/>
                </a:xfrm>
                <a:custGeom>
                  <a:avLst/>
                  <a:gdLst>
                    <a:gd name="connsiteX0" fmla="*/ 124587 w 124586"/>
                    <a:gd name="connsiteY0" fmla="*/ 42767 h 51720"/>
                    <a:gd name="connsiteX1" fmla="*/ 4191 w 124586"/>
                    <a:gd name="connsiteY1" fmla="*/ 0 h 51720"/>
                    <a:gd name="connsiteX2" fmla="*/ 0 w 124586"/>
                    <a:gd name="connsiteY2" fmla="*/ 8096 h 51720"/>
                    <a:gd name="connsiteX3" fmla="*/ 122872 w 124586"/>
                    <a:gd name="connsiteY3" fmla="*/ 51721 h 51720"/>
                    <a:gd name="connsiteX4" fmla="*/ 124587 w 124586"/>
                    <a:gd name="connsiteY4" fmla="*/ 42767 h 51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586" h="51720">
                      <a:moveTo>
                        <a:pt x="124587" y="42767"/>
                      </a:moveTo>
                      <a:lnTo>
                        <a:pt x="4191" y="0"/>
                      </a:lnTo>
                      <a:cubicBezTo>
                        <a:pt x="2857" y="2762"/>
                        <a:pt x="1238" y="5429"/>
                        <a:pt x="0" y="8096"/>
                      </a:cubicBezTo>
                      <a:lnTo>
                        <a:pt x="122872" y="51721"/>
                      </a:lnTo>
                      <a:cubicBezTo>
                        <a:pt x="123444" y="48768"/>
                        <a:pt x="123825" y="45720"/>
                        <a:pt x="124587" y="427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5735483D-DA53-831F-F1A8-7C3E0C9745F3}"/>
                    </a:ext>
                  </a:extLst>
                </p:cNvPr>
                <p:cNvSpPr/>
                <p:nvPr/>
              </p:nvSpPr>
              <p:spPr>
                <a:xfrm>
                  <a:off x="6017799" y="2856356"/>
                  <a:ext cx="549402" cy="81629"/>
                </a:xfrm>
                <a:custGeom>
                  <a:avLst/>
                  <a:gdLst>
                    <a:gd name="connsiteX0" fmla="*/ 413671 w 549402"/>
                    <a:gd name="connsiteY0" fmla="*/ 72104 h 81629"/>
                    <a:gd name="connsiteX1" fmla="*/ 336995 w 549402"/>
                    <a:gd name="connsiteY1" fmla="*/ 191 h 81629"/>
                    <a:gd name="connsiteX2" fmla="*/ 212122 w 549402"/>
                    <a:gd name="connsiteY2" fmla="*/ 0 h 81629"/>
                    <a:gd name="connsiteX3" fmla="*/ 136208 w 549402"/>
                    <a:gd name="connsiteY3" fmla="*/ 71628 h 81629"/>
                    <a:gd name="connsiteX4" fmla="*/ 3524 w 549402"/>
                    <a:gd name="connsiteY4" fmla="*/ 40005 h 81629"/>
                    <a:gd name="connsiteX5" fmla="*/ 0 w 549402"/>
                    <a:gd name="connsiteY5" fmla="*/ 48482 h 81629"/>
                    <a:gd name="connsiteX6" fmla="*/ 136112 w 549402"/>
                    <a:gd name="connsiteY6" fmla="*/ 81153 h 81629"/>
                    <a:gd name="connsiteX7" fmla="*/ 212027 w 549402"/>
                    <a:gd name="connsiteY7" fmla="*/ 9525 h 81629"/>
                    <a:gd name="connsiteX8" fmla="*/ 336899 w 549402"/>
                    <a:gd name="connsiteY8" fmla="*/ 9716 h 81629"/>
                    <a:gd name="connsiteX9" fmla="*/ 413576 w 549402"/>
                    <a:gd name="connsiteY9" fmla="*/ 81629 h 81629"/>
                    <a:gd name="connsiteX10" fmla="*/ 549402 w 549402"/>
                    <a:gd name="connsiteY10" fmla="*/ 49435 h 81629"/>
                    <a:gd name="connsiteX11" fmla="*/ 545878 w 549402"/>
                    <a:gd name="connsiteY11" fmla="*/ 40958 h 81629"/>
                    <a:gd name="connsiteX12" fmla="*/ 413671 w 549402"/>
                    <a:gd name="connsiteY12" fmla="*/ 72104 h 81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49402" h="81629">
                      <a:moveTo>
                        <a:pt x="413671" y="72104"/>
                      </a:moveTo>
                      <a:lnTo>
                        <a:pt x="336995" y="191"/>
                      </a:lnTo>
                      <a:cubicBezTo>
                        <a:pt x="295656" y="3810"/>
                        <a:pt x="253556" y="3715"/>
                        <a:pt x="212122" y="0"/>
                      </a:cubicBezTo>
                      <a:lnTo>
                        <a:pt x="136208" y="71628"/>
                      </a:lnTo>
                      <a:cubicBezTo>
                        <a:pt x="90297" y="64580"/>
                        <a:pt x="45720" y="54102"/>
                        <a:pt x="3524" y="40005"/>
                      </a:cubicBezTo>
                      <a:lnTo>
                        <a:pt x="0" y="48482"/>
                      </a:lnTo>
                      <a:cubicBezTo>
                        <a:pt x="43148" y="63056"/>
                        <a:pt x="88964" y="73914"/>
                        <a:pt x="136112" y="81153"/>
                      </a:cubicBezTo>
                      <a:lnTo>
                        <a:pt x="212027" y="9525"/>
                      </a:lnTo>
                      <a:cubicBezTo>
                        <a:pt x="253460" y="13240"/>
                        <a:pt x="295466" y="13335"/>
                        <a:pt x="336899" y="9716"/>
                      </a:cubicBezTo>
                      <a:lnTo>
                        <a:pt x="413576" y="81629"/>
                      </a:lnTo>
                      <a:cubicBezTo>
                        <a:pt x="460629" y="74581"/>
                        <a:pt x="506349" y="63913"/>
                        <a:pt x="549402" y="49435"/>
                      </a:cubicBezTo>
                      <a:lnTo>
                        <a:pt x="545878" y="40958"/>
                      </a:lnTo>
                      <a:cubicBezTo>
                        <a:pt x="503968" y="54864"/>
                        <a:pt x="459486" y="65246"/>
                        <a:pt x="413671" y="72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85F8BF0D-4CE8-82BD-FB56-FE802F956E52}"/>
                    </a:ext>
                  </a:extLst>
                </p:cNvPr>
                <p:cNvSpPr/>
                <p:nvPr/>
              </p:nvSpPr>
              <p:spPr>
                <a:xfrm>
                  <a:off x="5883801" y="2627566"/>
                  <a:ext cx="4744" cy="32289"/>
                </a:xfrm>
                <a:custGeom>
                  <a:avLst/>
                  <a:gdLst>
                    <a:gd name="connsiteX0" fmla="*/ 77 w 4744"/>
                    <a:gd name="connsiteY0" fmla="*/ 0 h 32289"/>
                    <a:gd name="connsiteX1" fmla="*/ 2934 w 4744"/>
                    <a:gd name="connsiteY1" fmla="*/ 32290 h 32289"/>
                    <a:gd name="connsiteX2" fmla="*/ 4744 w 4744"/>
                    <a:gd name="connsiteY2" fmla="*/ 31623 h 32289"/>
                    <a:gd name="connsiteX3" fmla="*/ 77 w 4744"/>
                    <a:gd name="connsiteY3" fmla="*/ 0 h 3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44" h="32289">
                      <a:moveTo>
                        <a:pt x="77" y="0"/>
                      </a:moveTo>
                      <a:cubicBezTo>
                        <a:pt x="-304" y="10763"/>
                        <a:pt x="744" y="21526"/>
                        <a:pt x="2934" y="32290"/>
                      </a:cubicBezTo>
                      <a:lnTo>
                        <a:pt x="4744" y="31623"/>
                      </a:lnTo>
                      <a:cubicBezTo>
                        <a:pt x="1887" y="21146"/>
                        <a:pt x="458" y="10573"/>
                        <a:pt x="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E1BE6AE8-6358-CCFD-273A-FDD161DA1EC5}"/>
                    </a:ext>
                  </a:extLst>
                </p:cNvPr>
                <p:cNvSpPr/>
                <p:nvPr/>
              </p:nvSpPr>
              <p:spPr>
                <a:xfrm>
                  <a:off x="6532816" y="2713005"/>
                  <a:ext cx="285845" cy="109251"/>
                </a:xfrm>
                <a:custGeom>
                  <a:avLst/>
                  <a:gdLst>
                    <a:gd name="connsiteX0" fmla="*/ 230124 w 285845"/>
                    <a:gd name="connsiteY0" fmla="*/ 70294 h 109251"/>
                    <a:gd name="connsiteX1" fmla="*/ 88011 w 285845"/>
                    <a:gd name="connsiteY1" fmla="*/ 50387 h 109251"/>
                    <a:gd name="connsiteX2" fmla="*/ 47720 w 285845"/>
                    <a:gd name="connsiteY2" fmla="*/ 77914 h 109251"/>
                    <a:gd name="connsiteX3" fmla="*/ 0 w 285845"/>
                    <a:gd name="connsiteY3" fmla="*/ 101155 h 109251"/>
                    <a:gd name="connsiteX4" fmla="*/ 3429 w 285845"/>
                    <a:gd name="connsiteY4" fmla="*/ 109252 h 109251"/>
                    <a:gd name="connsiteX5" fmla="*/ 47720 w 285845"/>
                    <a:gd name="connsiteY5" fmla="*/ 87535 h 109251"/>
                    <a:gd name="connsiteX6" fmla="*/ 88011 w 285845"/>
                    <a:gd name="connsiteY6" fmla="*/ 60007 h 109251"/>
                    <a:gd name="connsiteX7" fmla="*/ 230124 w 285845"/>
                    <a:gd name="connsiteY7" fmla="*/ 79915 h 109251"/>
                    <a:gd name="connsiteX8" fmla="*/ 285845 w 285845"/>
                    <a:gd name="connsiteY8" fmla="*/ 1524 h 109251"/>
                    <a:gd name="connsiteX9" fmla="*/ 281654 w 285845"/>
                    <a:gd name="connsiteY9" fmla="*/ 0 h 109251"/>
                    <a:gd name="connsiteX10" fmla="*/ 230124 w 285845"/>
                    <a:gd name="connsiteY10" fmla="*/ 70294 h 109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845" h="109251">
                      <a:moveTo>
                        <a:pt x="230124" y="70294"/>
                      </a:moveTo>
                      <a:lnTo>
                        <a:pt x="88011" y="50387"/>
                      </a:lnTo>
                      <a:cubicBezTo>
                        <a:pt x="75819" y="60007"/>
                        <a:pt x="62770" y="69247"/>
                        <a:pt x="47720" y="77914"/>
                      </a:cubicBezTo>
                      <a:cubicBezTo>
                        <a:pt x="32766" y="86582"/>
                        <a:pt x="16574" y="94107"/>
                        <a:pt x="0" y="101155"/>
                      </a:cubicBezTo>
                      <a:lnTo>
                        <a:pt x="3429" y="109252"/>
                      </a:lnTo>
                      <a:cubicBezTo>
                        <a:pt x="18859" y="102679"/>
                        <a:pt x="33814" y="95631"/>
                        <a:pt x="47720" y="87535"/>
                      </a:cubicBezTo>
                      <a:cubicBezTo>
                        <a:pt x="62675" y="78867"/>
                        <a:pt x="75819" y="69532"/>
                        <a:pt x="88011" y="60007"/>
                      </a:cubicBezTo>
                      <a:lnTo>
                        <a:pt x="230124" y="79915"/>
                      </a:lnTo>
                      <a:cubicBezTo>
                        <a:pt x="255175" y="55054"/>
                        <a:pt x="273653" y="28670"/>
                        <a:pt x="285845" y="1524"/>
                      </a:cubicBezTo>
                      <a:lnTo>
                        <a:pt x="281654" y="0"/>
                      </a:lnTo>
                      <a:cubicBezTo>
                        <a:pt x="269558" y="24384"/>
                        <a:pt x="252603" y="48006"/>
                        <a:pt x="230124" y="702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251688A9-D9D9-0A42-6477-EDFB18C3ABD5}"/>
                    </a:ext>
                  </a:extLst>
                </p:cNvPr>
                <p:cNvSpPr/>
                <p:nvPr/>
              </p:nvSpPr>
              <p:spPr>
                <a:xfrm>
                  <a:off x="5764434" y="2711195"/>
                  <a:ext cx="287083" cy="110299"/>
                </a:xfrm>
                <a:custGeom>
                  <a:avLst/>
                  <a:gdLst>
                    <a:gd name="connsiteX0" fmla="*/ 287084 w 287083"/>
                    <a:gd name="connsiteY0" fmla="*/ 102203 h 110299"/>
                    <a:gd name="connsiteX1" fmla="*/ 239077 w 287083"/>
                    <a:gd name="connsiteY1" fmla="*/ 78772 h 110299"/>
                    <a:gd name="connsiteX2" fmla="*/ 198501 w 287083"/>
                    <a:gd name="connsiteY2" fmla="*/ 51054 h 110299"/>
                    <a:gd name="connsiteX3" fmla="*/ 56579 w 287083"/>
                    <a:gd name="connsiteY3" fmla="*/ 70485 h 110299"/>
                    <a:gd name="connsiteX4" fmla="*/ 4191 w 287083"/>
                    <a:gd name="connsiteY4" fmla="*/ 0 h 110299"/>
                    <a:gd name="connsiteX5" fmla="*/ 0 w 287083"/>
                    <a:gd name="connsiteY5" fmla="*/ 1524 h 110299"/>
                    <a:gd name="connsiteX6" fmla="*/ 56579 w 287083"/>
                    <a:gd name="connsiteY6" fmla="*/ 80105 h 110299"/>
                    <a:gd name="connsiteX7" fmla="*/ 198501 w 287083"/>
                    <a:gd name="connsiteY7" fmla="*/ 60674 h 110299"/>
                    <a:gd name="connsiteX8" fmla="*/ 239077 w 287083"/>
                    <a:gd name="connsiteY8" fmla="*/ 88392 h 110299"/>
                    <a:gd name="connsiteX9" fmla="*/ 283750 w 287083"/>
                    <a:gd name="connsiteY9" fmla="*/ 110300 h 110299"/>
                    <a:gd name="connsiteX10" fmla="*/ 287084 w 287083"/>
                    <a:gd name="connsiteY10" fmla="*/ 102203 h 110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7083" h="110299">
                      <a:moveTo>
                        <a:pt x="287084" y="102203"/>
                      </a:moveTo>
                      <a:cubicBezTo>
                        <a:pt x="270415" y="95155"/>
                        <a:pt x="254222" y="87535"/>
                        <a:pt x="239077" y="78772"/>
                      </a:cubicBezTo>
                      <a:cubicBezTo>
                        <a:pt x="224028" y="70104"/>
                        <a:pt x="210788" y="60674"/>
                        <a:pt x="198501" y="51054"/>
                      </a:cubicBezTo>
                      <a:lnTo>
                        <a:pt x="56579" y="70485"/>
                      </a:lnTo>
                      <a:cubicBezTo>
                        <a:pt x="33814" y="48101"/>
                        <a:pt x="16573" y="24384"/>
                        <a:pt x="4191" y="0"/>
                      </a:cubicBezTo>
                      <a:lnTo>
                        <a:pt x="0" y="1524"/>
                      </a:lnTo>
                      <a:cubicBezTo>
                        <a:pt x="12478" y="28766"/>
                        <a:pt x="31337" y="55245"/>
                        <a:pt x="56579" y="80105"/>
                      </a:cubicBezTo>
                      <a:lnTo>
                        <a:pt x="198501" y="60674"/>
                      </a:lnTo>
                      <a:cubicBezTo>
                        <a:pt x="210788" y="70295"/>
                        <a:pt x="223933" y="79629"/>
                        <a:pt x="239077" y="88392"/>
                      </a:cubicBezTo>
                      <a:cubicBezTo>
                        <a:pt x="253175" y="96488"/>
                        <a:pt x="268224" y="103632"/>
                        <a:pt x="283750" y="110300"/>
                      </a:cubicBezTo>
                      <a:lnTo>
                        <a:pt x="287084" y="1022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381000" dist="444500" dir="8100000" sx="90000" sy="90000" algn="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47C48F9-417C-284C-F460-E68936B047FC}"/>
                </a:ext>
              </a:extLst>
            </p:cNvPr>
            <p:cNvSpPr/>
            <p:nvPr/>
          </p:nvSpPr>
          <p:spPr>
            <a:xfrm>
              <a:off x="5558257" y="2279122"/>
              <a:ext cx="2021625" cy="1166764"/>
            </a:xfrm>
            <a:custGeom>
              <a:avLst/>
              <a:gdLst>
                <a:gd name="connsiteX0" fmla="*/ 816959 w 1055084"/>
                <a:gd name="connsiteY0" fmla="*/ 471583 h 608933"/>
                <a:gd name="connsiteX1" fmla="*/ 857250 w 1055084"/>
                <a:gd name="connsiteY1" fmla="*/ 444056 h 608933"/>
                <a:gd name="connsiteX2" fmla="*/ 999363 w 1055084"/>
                <a:gd name="connsiteY2" fmla="*/ 463963 h 608933"/>
                <a:gd name="connsiteX3" fmla="*/ 1055084 w 1055084"/>
                <a:gd name="connsiteY3" fmla="*/ 385572 h 608933"/>
                <a:gd name="connsiteX4" fmla="*/ 930497 w 1055084"/>
                <a:gd name="connsiteY4" fmla="*/ 341281 h 608933"/>
                <a:gd name="connsiteX5" fmla="*/ 930116 w 1055084"/>
                <a:gd name="connsiteY5" fmla="*/ 269177 h 608933"/>
                <a:gd name="connsiteX6" fmla="*/ 1054227 w 1055084"/>
                <a:gd name="connsiteY6" fmla="*/ 225361 h 608933"/>
                <a:gd name="connsiteX7" fmla="*/ 997648 w 1055084"/>
                <a:gd name="connsiteY7" fmla="*/ 146780 h 608933"/>
                <a:gd name="connsiteX8" fmla="*/ 855726 w 1055084"/>
                <a:gd name="connsiteY8" fmla="*/ 166211 h 608933"/>
                <a:gd name="connsiteX9" fmla="*/ 815149 w 1055084"/>
                <a:gd name="connsiteY9" fmla="*/ 138494 h 608933"/>
                <a:gd name="connsiteX10" fmla="*/ 767143 w 1055084"/>
                <a:gd name="connsiteY10" fmla="*/ 115062 h 608933"/>
                <a:gd name="connsiteX11" fmla="*/ 800767 w 1055084"/>
                <a:gd name="connsiteY11" fmla="*/ 33147 h 608933"/>
                <a:gd name="connsiteX12" fmla="*/ 664655 w 1055084"/>
                <a:gd name="connsiteY12" fmla="*/ 476 h 608933"/>
                <a:gd name="connsiteX13" fmla="*/ 588740 w 1055084"/>
                <a:gd name="connsiteY13" fmla="*/ 72104 h 608933"/>
                <a:gd name="connsiteX14" fmla="*/ 463867 w 1055084"/>
                <a:gd name="connsiteY14" fmla="*/ 71914 h 608933"/>
                <a:gd name="connsiteX15" fmla="*/ 387191 w 1055084"/>
                <a:gd name="connsiteY15" fmla="*/ 0 h 608933"/>
                <a:gd name="connsiteX16" fmla="*/ 251365 w 1055084"/>
                <a:gd name="connsiteY16" fmla="*/ 32195 h 608933"/>
                <a:gd name="connsiteX17" fmla="*/ 285845 w 1055084"/>
                <a:gd name="connsiteY17" fmla="*/ 114300 h 608933"/>
                <a:gd name="connsiteX18" fmla="*/ 238125 w 1055084"/>
                <a:gd name="connsiteY18" fmla="*/ 137541 h 608933"/>
                <a:gd name="connsiteX19" fmla="*/ 197834 w 1055084"/>
                <a:gd name="connsiteY19" fmla="*/ 165068 h 608933"/>
                <a:gd name="connsiteX20" fmla="*/ 55721 w 1055084"/>
                <a:gd name="connsiteY20" fmla="*/ 144971 h 608933"/>
                <a:gd name="connsiteX21" fmla="*/ 0 w 1055084"/>
                <a:gd name="connsiteY21" fmla="*/ 223361 h 608933"/>
                <a:gd name="connsiteX22" fmla="*/ 124587 w 1055084"/>
                <a:gd name="connsiteY22" fmla="*/ 267653 h 608933"/>
                <a:gd name="connsiteX23" fmla="*/ 124968 w 1055084"/>
                <a:gd name="connsiteY23" fmla="*/ 339757 h 608933"/>
                <a:gd name="connsiteX24" fmla="*/ 857 w 1055084"/>
                <a:gd name="connsiteY24" fmla="*/ 383572 h 608933"/>
                <a:gd name="connsiteX25" fmla="*/ 57436 w 1055084"/>
                <a:gd name="connsiteY25" fmla="*/ 462153 h 608933"/>
                <a:gd name="connsiteX26" fmla="*/ 199358 w 1055084"/>
                <a:gd name="connsiteY26" fmla="*/ 442722 h 608933"/>
                <a:gd name="connsiteX27" fmla="*/ 239935 w 1055084"/>
                <a:gd name="connsiteY27" fmla="*/ 470440 h 608933"/>
                <a:gd name="connsiteX28" fmla="*/ 287941 w 1055084"/>
                <a:gd name="connsiteY28" fmla="*/ 493871 h 608933"/>
                <a:gd name="connsiteX29" fmla="*/ 254317 w 1055084"/>
                <a:gd name="connsiteY29" fmla="*/ 575786 h 608933"/>
                <a:gd name="connsiteX30" fmla="*/ 390430 w 1055084"/>
                <a:gd name="connsiteY30" fmla="*/ 608457 h 608933"/>
                <a:gd name="connsiteX31" fmla="*/ 466344 w 1055084"/>
                <a:gd name="connsiteY31" fmla="*/ 536829 h 608933"/>
                <a:gd name="connsiteX32" fmla="*/ 591217 w 1055084"/>
                <a:gd name="connsiteY32" fmla="*/ 537020 h 608933"/>
                <a:gd name="connsiteX33" fmla="*/ 667893 w 1055084"/>
                <a:gd name="connsiteY33" fmla="*/ 608933 h 608933"/>
                <a:gd name="connsiteX34" fmla="*/ 803719 w 1055084"/>
                <a:gd name="connsiteY34" fmla="*/ 576739 h 608933"/>
                <a:gd name="connsiteX35" fmla="*/ 769239 w 1055084"/>
                <a:gd name="connsiteY35" fmla="*/ 494633 h 608933"/>
                <a:gd name="connsiteX36" fmla="*/ 816959 w 1055084"/>
                <a:gd name="connsiteY36" fmla="*/ 471583 h 608933"/>
                <a:gd name="connsiteX37" fmla="*/ 412051 w 1055084"/>
                <a:gd name="connsiteY37" fmla="*/ 371094 h 608933"/>
                <a:gd name="connsiteX38" fmla="*/ 411289 w 1055084"/>
                <a:gd name="connsiteY38" fmla="*/ 237268 h 608933"/>
                <a:gd name="connsiteX39" fmla="*/ 643033 w 1055084"/>
                <a:gd name="connsiteY39" fmla="*/ 237649 h 608933"/>
                <a:gd name="connsiteX40" fmla="*/ 643795 w 1055084"/>
                <a:gd name="connsiteY40" fmla="*/ 371475 h 608933"/>
                <a:gd name="connsiteX41" fmla="*/ 412051 w 1055084"/>
                <a:gd name="connsiteY41" fmla="*/ 371094 h 60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55084" h="608933">
                  <a:moveTo>
                    <a:pt x="816959" y="471583"/>
                  </a:moveTo>
                  <a:cubicBezTo>
                    <a:pt x="831913" y="462915"/>
                    <a:pt x="845058" y="453581"/>
                    <a:pt x="857250" y="444056"/>
                  </a:cubicBezTo>
                  <a:lnTo>
                    <a:pt x="999363" y="463963"/>
                  </a:lnTo>
                  <a:cubicBezTo>
                    <a:pt x="1024414" y="439103"/>
                    <a:pt x="1042892" y="412718"/>
                    <a:pt x="1055084" y="385572"/>
                  </a:cubicBezTo>
                  <a:lnTo>
                    <a:pt x="930497" y="341281"/>
                  </a:lnTo>
                  <a:cubicBezTo>
                    <a:pt x="936784" y="317373"/>
                    <a:pt x="936593" y="293084"/>
                    <a:pt x="930116" y="269177"/>
                  </a:cubicBezTo>
                  <a:lnTo>
                    <a:pt x="1054227" y="225361"/>
                  </a:lnTo>
                  <a:cubicBezTo>
                    <a:pt x="1041749" y="198120"/>
                    <a:pt x="1022890" y="171641"/>
                    <a:pt x="997648" y="146780"/>
                  </a:cubicBezTo>
                  <a:lnTo>
                    <a:pt x="855726" y="166211"/>
                  </a:lnTo>
                  <a:cubicBezTo>
                    <a:pt x="843439" y="156591"/>
                    <a:pt x="830294" y="147257"/>
                    <a:pt x="815149" y="138494"/>
                  </a:cubicBezTo>
                  <a:cubicBezTo>
                    <a:pt x="800100" y="129826"/>
                    <a:pt x="783812" y="122111"/>
                    <a:pt x="767143" y="115062"/>
                  </a:cubicBezTo>
                  <a:lnTo>
                    <a:pt x="800767" y="33147"/>
                  </a:lnTo>
                  <a:cubicBezTo>
                    <a:pt x="757618" y="18574"/>
                    <a:pt x="711803" y="7715"/>
                    <a:pt x="664655" y="476"/>
                  </a:cubicBezTo>
                  <a:lnTo>
                    <a:pt x="588740" y="72104"/>
                  </a:lnTo>
                  <a:cubicBezTo>
                    <a:pt x="547306" y="68389"/>
                    <a:pt x="505206" y="68294"/>
                    <a:pt x="463867" y="71914"/>
                  </a:cubicBezTo>
                  <a:lnTo>
                    <a:pt x="387191" y="0"/>
                  </a:lnTo>
                  <a:cubicBezTo>
                    <a:pt x="340138" y="7049"/>
                    <a:pt x="294418" y="17717"/>
                    <a:pt x="251365" y="32195"/>
                  </a:cubicBezTo>
                  <a:lnTo>
                    <a:pt x="285845" y="114300"/>
                  </a:lnTo>
                  <a:cubicBezTo>
                    <a:pt x="269272" y="121349"/>
                    <a:pt x="253079" y="128873"/>
                    <a:pt x="238125" y="137541"/>
                  </a:cubicBezTo>
                  <a:cubicBezTo>
                    <a:pt x="223171" y="146209"/>
                    <a:pt x="210026" y="155543"/>
                    <a:pt x="197834" y="165068"/>
                  </a:cubicBezTo>
                  <a:lnTo>
                    <a:pt x="55721" y="144971"/>
                  </a:lnTo>
                  <a:cubicBezTo>
                    <a:pt x="30671" y="169831"/>
                    <a:pt x="12192" y="196215"/>
                    <a:pt x="0" y="223361"/>
                  </a:cubicBezTo>
                  <a:lnTo>
                    <a:pt x="124587" y="267653"/>
                  </a:lnTo>
                  <a:cubicBezTo>
                    <a:pt x="118300" y="291560"/>
                    <a:pt x="118491" y="315849"/>
                    <a:pt x="124968" y="339757"/>
                  </a:cubicBezTo>
                  <a:lnTo>
                    <a:pt x="857" y="383572"/>
                  </a:lnTo>
                  <a:cubicBezTo>
                    <a:pt x="13335" y="410813"/>
                    <a:pt x="32194" y="437293"/>
                    <a:pt x="57436" y="462153"/>
                  </a:cubicBezTo>
                  <a:lnTo>
                    <a:pt x="199358" y="442722"/>
                  </a:lnTo>
                  <a:cubicBezTo>
                    <a:pt x="211646" y="452342"/>
                    <a:pt x="224790" y="461677"/>
                    <a:pt x="239935" y="470440"/>
                  </a:cubicBezTo>
                  <a:cubicBezTo>
                    <a:pt x="254984" y="479108"/>
                    <a:pt x="271272" y="486823"/>
                    <a:pt x="287941" y="493871"/>
                  </a:cubicBezTo>
                  <a:lnTo>
                    <a:pt x="254317" y="575786"/>
                  </a:lnTo>
                  <a:cubicBezTo>
                    <a:pt x="297466" y="590360"/>
                    <a:pt x="343281" y="601218"/>
                    <a:pt x="390430" y="608457"/>
                  </a:cubicBezTo>
                  <a:lnTo>
                    <a:pt x="466344" y="536829"/>
                  </a:lnTo>
                  <a:cubicBezTo>
                    <a:pt x="507778" y="540544"/>
                    <a:pt x="549878" y="540639"/>
                    <a:pt x="591217" y="537020"/>
                  </a:cubicBezTo>
                  <a:lnTo>
                    <a:pt x="667893" y="608933"/>
                  </a:lnTo>
                  <a:cubicBezTo>
                    <a:pt x="714947" y="601885"/>
                    <a:pt x="760667" y="591217"/>
                    <a:pt x="803719" y="576739"/>
                  </a:cubicBezTo>
                  <a:lnTo>
                    <a:pt x="769239" y="494633"/>
                  </a:lnTo>
                  <a:cubicBezTo>
                    <a:pt x="785813" y="487775"/>
                    <a:pt x="801910" y="480155"/>
                    <a:pt x="816959" y="471583"/>
                  </a:cubicBezTo>
                  <a:close/>
                  <a:moveTo>
                    <a:pt x="412051" y="371094"/>
                  </a:moveTo>
                  <a:cubicBezTo>
                    <a:pt x="347853" y="334042"/>
                    <a:pt x="347567" y="274130"/>
                    <a:pt x="411289" y="237268"/>
                  </a:cubicBezTo>
                  <a:cubicBezTo>
                    <a:pt x="475107" y="200406"/>
                    <a:pt x="578834" y="200597"/>
                    <a:pt x="643033" y="237649"/>
                  </a:cubicBezTo>
                  <a:cubicBezTo>
                    <a:pt x="707231" y="274701"/>
                    <a:pt x="707517" y="334613"/>
                    <a:pt x="643795" y="371475"/>
                  </a:cubicBezTo>
                  <a:cubicBezTo>
                    <a:pt x="579977" y="408432"/>
                    <a:pt x="476250" y="408242"/>
                    <a:pt x="412051" y="3710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0" dist="571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dirty="0"/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9D0AB02-7996-6D1B-52E3-D53CEC15EAE3}"/>
                </a:ext>
              </a:extLst>
            </p:cNvPr>
            <p:cNvGrpSpPr/>
            <p:nvPr/>
          </p:nvGrpSpPr>
          <p:grpSpPr>
            <a:xfrm>
              <a:off x="5930384" y="2482751"/>
              <a:ext cx="1277323" cy="748371"/>
              <a:chOff x="6867526" y="2737526"/>
              <a:chExt cx="1163288" cy="681559"/>
            </a:xfrm>
            <a:solidFill>
              <a:schemeClr val="bg1">
                <a:lumMod val="75000"/>
              </a:schemeClr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E31A2824-2CF4-29E9-F556-AEED133B539B}"/>
                  </a:ext>
                </a:extLst>
              </p:cNvPr>
              <p:cNvSpPr/>
              <p:nvPr/>
            </p:nvSpPr>
            <p:spPr>
              <a:xfrm>
                <a:off x="6867526" y="2737526"/>
                <a:ext cx="1163288" cy="671649"/>
              </a:xfrm>
              <a:custGeom>
                <a:avLst/>
                <a:gdLst>
                  <a:gd name="connsiteX0" fmla="*/ 568263 w 666634"/>
                  <a:gd name="connsiteY0" fmla="*/ 56794 h 384895"/>
                  <a:gd name="connsiteX1" fmla="*/ 96871 w 666634"/>
                  <a:gd name="connsiteY1" fmla="*/ 55937 h 384895"/>
                  <a:gd name="connsiteX2" fmla="*/ 98300 w 666634"/>
                  <a:gd name="connsiteY2" fmla="*/ 328066 h 384895"/>
                  <a:gd name="connsiteX3" fmla="*/ 569692 w 666634"/>
                  <a:gd name="connsiteY3" fmla="*/ 328923 h 384895"/>
                  <a:gd name="connsiteX4" fmla="*/ 568263 w 666634"/>
                  <a:gd name="connsiteY4" fmla="*/ 56794 h 384895"/>
                  <a:gd name="connsiteX5" fmla="*/ 168880 w 666634"/>
                  <a:gd name="connsiteY5" fmla="*/ 287394 h 384895"/>
                  <a:gd name="connsiteX6" fmla="*/ 167832 w 666634"/>
                  <a:gd name="connsiteY6" fmla="*/ 96894 h 384895"/>
                  <a:gd name="connsiteX7" fmla="*/ 497778 w 666634"/>
                  <a:gd name="connsiteY7" fmla="*/ 97466 h 384895"/>
                  <a:gd name="connsiteX8" fmla="*/ 498826 w 666634"/>
                  <a:gd name="connsiteY8" fmla="*/ 287966 h 384895"/>
                  <a:gd name="connsiteX9" fmla="*/ 168880 w 666634"/>
                  <a:gd name="connsiteY9" fmla="*/ 287394 h 384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634" h="384895">
                    <a:moveTo>
                      <a:pt x="568263" y="56794"/>
                    </a:moveTo>
                    <a:cubicBezTo>
                      <a:pt x="437675" y="-18549"/>
                      <a:pt x="226601" y="-19025"/>
                      <a:pt x="96871" y="55937"/>
                    </a:cubicBezTo>
                    <a:cubicBezTo>
                      <a:pt x="-32860" y="130898"/>
                      <a:pt x="-32193" y="252723"/>
                      <a:pt x="98300" y="328066"/>
                    </a:cubicBezTo>
                    <a:cubicBezTo>
                      <a:pt x="228887" y="403504"/>
                      <a:pt x="439961" y="403885"/>
                      <a:pt x="569692" y="328923"/>
                    </a:cubicBezTo>
                    <a:cubicBezTo>
                      <a:pt x="699518" y="253961"/>
                      <a:pt x="698851" y="132137"/>
                      <a:pt x="568263" y="56794"/>
                    </a:cubicBezTo>
                    <a:close/>
                    <a:moveTo>
                      <a:pt x="168880" y="287394"/>
                    </a:moveTo>
                    <a:cubicBezTo>
                      <a:pt x="77440" y="234626"/>
                      <a:pt x="77059" y="149282"/>
                      <a:pt x="167832" y="96894"/>
                    </a:cubicBezTo>
                    <a:cubicBezTo>
                      <a:pt x="258701" y="44411"/>
                      <a:pt x="406433" y="44697"/>
                      <a:pt x="497778" y="97466"/>
                    </a:cubicBezTo>
                    <a:cubicBezTo>
                      <a:pt x="589218" y="150234"/>
                      <a:pt x="589694" y="235578"/>
                      <a:pt x="498826" y="287966"/>
                    </a:cubicBezTo>
                    <a:cubicBezTo>
                      <a:pt x="408053" y="340448"/>
                      <a:pt x="260320" y="340163"/>
                      <a:pt x="168880" y="28739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843054A9-EE91-AC04-86E3-0C422BACBEED}"/>
                  </a:ext>
                </a:extLst>
              </p:cNvPr>
              <p:cNvSpPr/>
              <p:nvPr/>
            </p:nvSpPr>
            <p:spPr>
              <a:xfrm>
                <a:off x="6867526" y="2747562"/>
                <a:ext cx="1163288" cy="671523"/>
              </a:xfrm>
              <a:custGeom>
                <a:avLst/>
                <a:gdLst>
                  <a:gd name="connsiteX0" fmla="*/ 568263 w 666634"/>
                  <a:gd name="connsiteY0" fmla="*/ 56758 h 384823"/>
                  <a:gd name="connsiteX1" fmla="*/ 96871 w 666634"/>
                  <a:gd name="connsiteY1" fmla="*/ 55901 h 384823"/>
                  <a:gd name="connsiteX2" fmla="*/ 98300 w 666634"/>
                  <a:gd name="connsiteY2" fmla="*/ 328030 h 384823"/>
                  <a:gd name="connsiteX3" fmla="*/ 569692 w 666634"/>
                  <a:gd name="connsiteY3" fmla="*/ 328887 h 384823"/>
                  <a:gd name="connsiteX4" fmla="*/ 568263 w 666634"/>
                  <a:gd name="connsiteY4" fmla="*/ 56758 h 384823"/>
                  <a:gd name="connsiteX5" fmla="*/ 168880 w 666634"/>
                  <a:gd name="connsiteY5" fmla="*/ 287358 h 384823"/>
                  <a:gd name="connsiteX6" fmla="*/ 167832 w 666634"/>
                  <a:gd name="connsiteY6" fmla="*/ 96858 h 384823"/>
                  <a:gd name="connsiteX7" fmla="*/ 497778 w 666634"/>
                  <a:gd name="connsiteY7" fmla="*/ 97430 h 384823"/>
                  <a:gd name="connsiteX8" fmla="*/ 498826 w 666634"/>
                  <a:gd name="connsiteY8" fmla="*/ 287930 h 384823"/>
                  <a:gd name="connsiteX9" fmla="*/ 168880 w 666634"/>
                  <a:gd name="connsiteY9" fmla="*/ 287358 h 384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634" h="384823">
                    <a:moveTo>
                      <a:pt x="568263" y="56758"/>
                    </a:moveTo>
                    <a:cubicBezTo>
                      <a:pt x="437675" y="-18585"/>
                      <a:pt x="226601" y="-18966"/>
                      <a:pt x="96871" y="55901"/>
                    </a:cubicBezTo>
                    <a:cubicBezTo>
                      <a:pt x="-32860" y="130863"/>
                      <a:pt x="-32193" y="252687"/>
                      <a:pt x="98300" y="328030"/>
                    </a:cubicBezTo>
                    <a:cubicBezTo>
                      <a:pt x="228887" y="403468"/>
                      <a:pt x="439961" y="403754"/>
                      <a:pt x="569692" y="328887"/>
                    </a:cubicBezTo>
                    <a:cubicBezTo>
                      <a:pt x="699518" y="254021"/>
                      <a:pt x="698851" y="132196"/>
                      <a:pt x="568263" y="56758"/>
                    </a:cubicBezTo>
                    <a:close/>
                    <a:moveTo>
                      <a:pt x="168880" y="287358"/>
                    </a:moveTo>
                    <a:cubicBezTo>
                      <a:pt x="77440" y="234590"/>
                      <a:pt x="77059" y="149246"/>
                      <a:pt x="167832" y="96858"/>
                    </a:cubicBezTo>
                    <a:cubicBezTo>
                      <a:pt x="258701" y="44376"/>
                      <a:pt x="406433" y="44661"/>
                      <a:pt x="497778" y="97430"/>
                    </a:cubicBezTo>
                    <a:cubicBezTo>
                      <a:pt x="589218" y="150198"/>
                      <a:pt x="589694" y="235542"/>
                      <a:pt x="498826" y="287930"/>
                    </a:cubicBezTo>
                    <a:cubicBezTo>
                      <a:pt x="408053" y="340413"/>
                      <a:pt x="260320" y="340127"/>
                      <a:pt x="168880" y="28735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5" name="Graphic 1">
                <a:extLst>
                  <a:ext uri="{FF2B5EF4-FFF2-40B4-BE49-F238E27FC236}">
                    <a16:creationId xmlns:a16="http://schemas.microsoft.com/office/drawing/2014/main" id="{D6AA52E3-49F2-5129-1C80-D3FA147ABC2C}"/>
                  </a:ext>
                </a:extLst>
              </p:cNvPr>
              <p:cNvGrpSpPr/>
              <p:nvPr/>
            </p:nvGrpSpPr>
            <p:grpSpPr>
              <a:xfrm>
                <a:off x="6867613" y="2747562"/>
                <a:ext cx="1163023" cy="590931"/>
                <a:chOff x="5957840" y="2438791"/>
                <a:chExt cx="666482" cy="338639"/>
              </a:xfrm>
              <a:grpFill/>
            </p:grpSpPr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08DF5816-4F98-8D3E-2526-290ADB3664F1}"/>
                    </a:ext>
                  </a:extLst>
                </p:cNvPr>
                <p:cNvSpPr/>
                <p:nvPr/>
              </p:nvSpPr>
              <p:spPr>
                <a:xfrm>
                  <a:off x="5957840" y="2438791"/>
                  <a:ext cx="666482" cy="199537"/>
                </a:xfrm>
                <a:custGeom>
                  <a:avLst/>
                  <a:gdLst>
                    <a:gd name="connsiteX0" fmla="*/ 96822 w 666482"/>
                    <a:gd name="connsiteY0" fmla="*/ 67426 h 199537"/>
                    <a:gd name="connsiteX1" fmla="*/ 568214 w 666482"/>
                    <a:gd name="connsiteY1" fmla="*/ 68283 h 199537"/>
                    <a:gd name="connsiteX2" fmla="*/ 666321 w 666482"/>
                    <a:gd name="connsiteY2" fmla="*/ 199538 h 199537"/>
                    <a:gd name="connsiteX3" fmla="*/ 568214 w 666482"/>
                    <a:gd name="connsiteY3" fmla="*/ 56758 h 199537"/>
                    <a:gd name="connsiteX4" fmla="*/ 96822 w 666482"/>
                    <a:gd name="connsiteY4" fmla="*/ 55901 h 199537"/>
                    <a:gd name="connsiteX5" fmla="*/ 143 w 666482"/>
                    <a:gd name="connsiteY5" fmla="*/ 196776 h 199537"/>
                    <a:gd name="connsiteX6" fmla="*/ 96822 w 666482"/>
                    <a:gd name="connsiteY6" fmla="*/ 67426 h 19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482" h="199537">
                      <a:moveTo>
                        <a:pt x="96822" y="67426"/>
                      </a:moveTo>
                      <a:cubicBezTo>
                        <a:pt x="226552" y="-7536"/>
                        <a:pt x="437626" y="-7155"/>
                        <a:pt x="568214" y="68283"/>
                      </a:cubicBezTo>
                      <a:cubicBezTo>
                        <a:pt x="631269" y="104669"/>
                        <a:pt x="663940" y="151913"/>
                        <a:pt x="666321" y="199538"/>
                      </a:cubicBezTo>
                      <a:cubicBezTo>
                        <a:pt x="669084" y="148103"/>
                        <a:pt x="636318" y="96096"/>
                        <a:pt x="568214" y="56758"/>
                      </a:cubicBezTo>
                      <a:cubicBezTo>
                        <a:pt x="437626" y="-18585"/>
                        <a:pt x="226552" y="-18966"/>
                        <a:pt x="96822" y="55901"/>
                      </a:cubicBezTo>
                      <a:cubicBezTo>
                        <a:pt x="29765" y="94668"/>
                        <a:pt x="-2429" y="145912"/>
                        <a:pt x="143" y="196776"/>
                      </a:cubicBezTo>
                      <a:cubicBezTo>
                        <a:pt x="2714" y="149817"/>
                        <a:pt x="34814" y="103240"/>
                        <a:pt x="96822" y="674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504195C2-C614-3FDC-4253-FD0A0A90D16C}"/>
                    </a:ext>
                  </a:extLst>
                </p:cNvPr>
                <p:cNvSpPr/>
                <p:nvPr/>
              </p:nvSpPr>
              <p:spPr>
                <a:xfrm>
                  <a:off x="6058070" y="2636138"/>
                  <a:ext cx="466102" cy="141292"/>
                </a:xfrm>
                <a:custGeom>
                  <a:avLst/>
                  <a:gdLst>
                    <a:gd name="connsiteX0" fmla="*/ 68600 w 466102"/>
                    <a:gd name="connsiteY0" fmla="*/ 101537 h 141292"/>
                    <a:gd name="connsiteX1" fmla="*/ 398546 w 466102"/>
                    <a:gd name="connsiteY1" fmla="*/ 102108 h 141292"/>
                    <a:gd name="connsiteX2" fmla="*/ 465888 w 466102"/>
                    <a:gd name="connsiteY2" fmla="*/ 1619 h 141292"/>
                    <a:gd name="connsiteX3" fmla="*/ 398546 w 466102"/>
                    <a:gd name="connsiteY3" fmla="*/ 90583 h 141292"/>
                    <a:gd name="connsiteX4" fmla="*/ 68600 w 466102"/>
                    <a:gd name="connsiteY4" fmla="*/ 90011 h 141292"/>
                    <a:gd name="connsiteX5" fmla="*/ 210 w 466102"/>
                    <a:gd name="connsiteY5" fmla="*/ 0 h 141292"/>
                    <a:gd name="connsiteX6" fmla="*/ 68600 w 466102"/>
                    <a:gd name="connsiteY6" fmla="*/ 101537 h 141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6102" h="141292">
                      <a:moveTo>
                        <a:pt x="68600" y="101537"/>
                      </a:moveTo>
                      <a:cubicBezTo>
                        <a:pt x="160040" y="154305"/>
                        <a:pt x="307773" y="154591"/>
                        <a:pt x="398546" y="102108"/>
                      </a:cubicBezTo>
                      <a:cubicBezTo>
                        <a:pt x="446362" y="74486"/>
                        <a:pt x="468555" y="37814"/>
                        <a:pt x="465888" y="1619"/>
                      </a:cubicBezTo>
                      <a:cubicBezTo>
                        <a:pt x="463507" y="34004"/>
                        <a:pt x="441218" y="65913"/>
                        <a:pt x="398546" y="90583"/>
                      </a:cubicBezTo>
                      <a:cubicBezTo>
                        <a:pt x="307678" y="143066"/>
                        <a:pt x="159945" y="142780"/>
                        <a:pt x="68600" y="90011"/>
                      </a:cubicBezTo>
                      <a:cubicBezTo>
                        <a:pt x="25261" y="64961"/>
                        <a:pt x="2687" y="32671"/>
                        <a:pt x="210" y="0"/>
                      </a:cubicBezTo>
                      <a:cubicBezTo>
                        <a:pt x="-2456" y="36576"/>
                        <a:pt x="20213" y="73628"/>
                        <a:pt x="68600" y="1015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89367259-812F-57A6-4C1B-741A72AD1F15}"/>
                </a:ext>
              </a:extLst>
            </p:cNvPr>
            <p:cNvGrpSpPr/>
            <p:nvPr/>
          </p:nvGrpSpPr>
          <p:grpSpPr>
            <a:xfrm>
              <a:off x="4889754" y="3451525"/>
              <a:ext cx="4178081" cy="2588354"/>
              <a:chOff x="5869587" y="3638778"/>
              <a:chExt cx="3919299" cy="2428038"/>
            </a:xfrm>
            <a:solidFill>
              <a:srgbClr val="011446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91028AC-232B-1C28-56CF-0B09A05E108D}"/>
                  </a:ext>
                </a:extLst>
              </p:cNvPr>
              <p:cNvSpPr/>
              <p:nvPr/>
            </p:nvSpPr>
            <p:spPr>
              <a:xfrm>
                <a:off x="8341340" y="5555047"/>
                <a:ext cx="741807" cy="384616"/>
              </a:xfrm>
              <a:custGeom>
                <a:avLst/>
                <a:gdLst>
                  <a:gd name="connsiteX0" fmla="*/ 118015 w 425100"/>
                  <a:gd name="connsiteY0" fmla="*/ 0 h 220408"/>
                  <a:gd name="connsiteX1" fmla="*/ 0 w 425100"/>
                  <a:gd name="connsiteY1" fmla="*/ 28004 h 220408"/>
                  <a:gd name="connsiteX2" fmla="*/ 34766 w 425100"/>
                  <a:gd name="connsiteY2" fmla="*/ 139732 h 220408"/>
                  <a:gd name="connsiteX3" fmla="*/ 118015 w 425100"/>
                  <a:gd name="connsiteY3" fmla="*/ 119158 h 220408"/>
                  <a:gd name="connsiteX4" fmla="*/ 240982 w 425100"/>
                  <a:gd name="connsiteY4" fmla="*/ 220409 h 220408"/>
                  <a:gd name="connsiteX5" fmla="*/ 425101 w 425100"/>
                  <a:gd name="connsiteY5" fmla="*/ 149447 h 220408"/>
                  <a:gd name="connsiteX6" fmla="*/ 425101 w 425100"/>
                  <a:gd name="connsiteY6" fmla="*/ 30194 h 220408"/>
                  <a:gd name="connsiteX7" fmla="*/ 240982 w 425100"/>
                  <a:gd name="connsiteY7" fmla="*/ 101156 h 220408"/>
                  <a:gd name="connsiteX8" fmla="*/ 118015 w 425100"/>
                  <a:gd name="connsiteY8" fmla="*/ 0 h 2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100" h="220408">
                    <a:moveTo>
                      <a:pt x="118015" y="0"/>
                    </a:moveTo>
                    <a:cubicBezTo>
                      <a:pt x="79629" y="10954"/>
                      <a:pt x="40196" y="20383"/>
                      <a:pt x="0" y="28004"/>
                    </a:cubicBezTo>
                    <a:lnTo>
                      <a:pt x="34766" y="139732"/>
                    </a:lnTo>
                    <a:cubicBezTo>
                      <a:pt x="62960" y="133636"/>
                      <a:pt x="90773" y="126968"/>
                      <a:pt x="118015" y="119158"/>
                    </a:cubicBezTo>
                    <a:lnTo>
                      <a:pt x="240982" y="220409"/>
                    </a:lnTo>
                    <a:cubicBezTo>
                      <a:pt x="305371" y="200596"/>
                      <a:pt x="367094" y="176975"/>
                      <a:pt x="425101" y="149447"/>
                    </a:cubicBezTo>
                    <a:lnTo>
                      <a:pt x="425101" y="30194"/>
                    </a:lnTo>
                    <a:cubicBezTo>
                      <a:pt x="367094" y="57721"/>
                      <a:pt x="305371" y="81344"/>
                      <a:pt x="240982" y="101156"/>
                    </a:cubicBezTo>
                    <a:lnTo>
                      <a:pt x="11801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0C601804-01EE-52E7-5169-01A563047434}"/>
                  </a:ext>
                </a:extLst>
              </p:cNvPr>
              <p:cNvSpPr/>
              <p:nvPr/>
            </p:nvSpPr>
            <p:spPr>
              <a:xfrm>
                <a:off x="8882031" y="5266002"/>
                <a:ext cx="686792" cy="393592"/>
              </a:xfrm>
              <a:custGeom>
                <a:avLst/>
                <a:gdLst>
                  <a:gd name="connsiteX0" fmla="*/ 270605 w 393573"/>
                  <a:gd name="connsiteY0" fmla="*/ 106299 h 225552"/>
                  <a:gd name="connsiteX1" fmla="*/ 90106 w 393573"/>
                  <a:gd name="connsiteY1" fmla="*/ 39719 h 225552"/>
                  <a:gd name="connsiteX2" fmla="*/ 46768 w 393573"/>
                  <a:gd name="connsiteY2" fmla="*/ 66770 h 225552"/>
                  <a:gd name="connsiteX3" fmla="*/ 0 w 393573"/>
                  <a:gd name="connsiteY3" fmla="*/ 91726 h 225552"/>
                  <a:gd name="connsiteX4" fmla="*/ 80963 w 393573"/>
                  <a:gd name="connsiteY4" fmla="*/ 164878 h 225552"/>
                  <a:gd name="connsiteX5" fmla="*/ 90106 w 393573"/>
                  <a:gd name="connsiteY5" fmla="*/ 158972 h 225552"/>
                  <a:gd name="connsiteX6" fmla="*/ 270605 w 393573"/>
                  <a:gd name="connsiteY6" fmla="*/ 225552 h 225552"/>
                  <a:gd name="connsiteX7" fmla="*/ 393573 w 393573"/>
                  <a:gd name="connsiteY7" fmla="*/ 119253 h 225552"/>
                  <a:gd name="connsiteX8" fmla="*/ 393573 w 393573"/>
                  <a:gd name="connsiteY8" fmla="*/ 0 h 225552"/>
                  <a:gd name="connsiteX9" fmla="*/ 270605 w 393573"/>
                  <a:gd name="connsiteY9" fmla="*/ 106299 h 225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573" h="225552">
                    <a:moveTo>
                      <a:pt x="270605" y="106299"/>
                    </a:moveTo>
                    <a:lnTo>
                      <a:pt x="90106" y="39719"/>
                    </a:lnTo>
                    <a:cubicBezTo>
                      <a:pt x="76200" y="48958"/>
                      <a:pt x="62008" y="58007"/>
                      <a:pt x="46768" y="66770"/>
                    </a:cubicBezTo>
                    <a:cubicBezTo>
                      <a:pt x="31623" y="75533"/>
                      <a:pt x="15907" y="83725"/>
                      <a:pt x="0" y="91726"/>
                    </a:cubicBezTo>
                    <a:lnTo>
                      <a:pt x="80963" y="164878"/>
                    </a:lnTo>
                    <a:cubicBezTo>
                      <a:pt x="84011" y="162878"/>
                      <a:pt x="87154" y="160973"/>
                      <a:pt x="90106" y="158972"/>
                    </a:cubicBezTo>
                    <a:lnTo>
                      <a:pt x="270605" y="225552"/>
                    </a:lnTo>
                    <a:cubicBezTo>
                      <a:pt x="318325" y="192024"/>
                      <a:pt x="359283" y="156400"/>
                      <a:pt x="393573" y="119253"/>
                    </a:cubicBezTo>
                    <a:lnTo>
                      <a:pt x="393573" y="0"/>
                    </a:lnTo>
                    <a:cubicBezTo>
                      <a:pt x="359188" y="37148"/>
                      <a:pt x="318230" y="72771"/>
                      <a:pt x="270605" y="1062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2940D2E-EEB6-4BBE-F48B-CC641A644F41}"/>
                  </a:ext>
                </a:extLst>
              </p:cNvPr>
              <p:cNvSpPr/>
              <p:nvPr/>
            </p:nvSpPr>
            <p:spPr>
              <a:xfrm>
                <a:off x="7262783" y="5648126"/>
                <a:ext cx="1144376" cy="418689"/>
              </a:xfrm>
              <a:custGeom>
                <a:avLst/>
                <a:gdLst>
                  <a:gd name="connsiteX0" fmla="*/ 438150 w 655796"/>
                  <a:gd name="connsiteY0" fmla="*/ 120682 h 239934"/>
                  <a:gd name="connsiteX1" fmla="*/ 391287 w 655796"/>
                  <a:gd name="connsiteY1" fmla="*/ 191 h 239934"/>
                  <a:gd name="connsiteX2" fmla="*/ 263461 w 655796"/>
                  <a:gd name="connsiteY2" fmla="*/ 0 h 239934"/>
                  <a:gd name="connsiteX3" fmla="*/ 217932 w 655796"/>
                  <a:gd name="connsiteY3" fmla="*/ 120301 h 239934"/>
                  <a:gd name="connsiteX4" fmla="*/ 0 w 655796"/>
                  <a:gd name="connsiteY4" fmla="*/ 94964 h 239934"/>
                  <a:gd name="connsiteX5" fmla="*/ 0 w 655796"/>
                  <a:gd name="connsiteY5" fmla="*/ 214217 h 239934"/>
                  <a:gd name="connsiteX6" fmla="*/ 217932 w 655796"/>
                  <a:gd name="connsiteY6" fmla="*/ 239554 h 239934"/>
                  <a:gd name="connsiteX7" fmla="*/ 263461 w 655796"/>
                  <a:gd name="connsiteY7" fmla="*/ 119253 h 239934"/>
                  <a:gd name="connsiteX8" fmla="*/ 391287 w 655796"/>
                  <a:gd name="connsiteY8" fmla="*/ 119443 h 239934"/>
                  <a:gd name="connsiteX9" fmla="*/ 438150 w 655796"/>
                  <a:gd name="connsiteY9" fmla="*/ 239935 h 239934"/>
                  <a:gd name="connsiteX10" fmla="*/ 655796 w 655796"/>
                  <a:gd name="connsiteY10" fmla="*/ 215360 h 239934"/>
                  <a:gd name="connsiteX11" fmla="*/ 655796 w 655796"/>
                  <a:gd name="connsiteY11" fmla="*/ 96107 h 239934"/>
                  <a:gd name="connsiteX12" fmla="*/ 438150 w 655796"/>
                  <a:gd name="connsiteY12" fmla="*/ 120682 h 239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5796" h="239934">
                    <a:moveTo>
                      <a:pt x="438150" y="120682"/>
                    </a:moveTo>
                    <a:lnTo>
                      <a:pt x="391287" y="191"/>
                    </a:lnTo>
                    <a:cubicBezTo>
                      <a:pt x="348710" y="1810"/>
                      <a:pt x="306038" y="1714"/>
                      <a:pt x="263461" y="0"/>
                    </a:cubicBezTo>
                    <a:lnTo>
                      <a:pt x="217932" y="120301"/>
                    </a:lnTo>
                    <a:cubicBezTo>
                      <a:pt x="144304" y="116014"/>
                      <a:pt x="71342" y="107537"/>
                      <a:pt x="0" y="94964"/>
                    </a:cubicBezTo>
                    <a:lnTo>
                      <a:pt x="0" y="214217"/>
                    </a:lnTo>
                    <a:cubicBezTo>
                      <a:pt x="71342" y="226790"/>
                      <a:pt x="144304" y="235267"/>
                      <a:pt x="217932" y="239554"/>
                    </a:cubicBezTo>
                    <a:lnTo>
                      <a:pt x="263461" y="119253"/>
                    </a:lnTo>
                    <a:cubicBezTo>
                      <a:pt x="306038" y="121063"/>
                      <a:pt x="348710" y="121158"/>
                      <a:pt x="391287" y="119443"/>
                    </a:cubicBezTo>
                    <a:lnTo>
                      <a:pt x="438150" y="239935"/>
                    </a:lnTo>
                    <a:cubicBezTo>
                      <a:pt x="511683" y="235934"/>
                      <a:pt x="584644" y="227743"/>
                      <a:pt x="655796" y="215360"/>
                    </a:cubicBezTo>
                    <a:lnTo>
                      <a:pt x="655796" y="96107"/>
                    </a:lnTo>
                    <a:cubicBezTo>
                      <a:pt x="584644" y="108490"/>
                      <a:pt x="511778" y="116681"/>
                      <a:pt x="438150" y="1206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0009FB6-38D6-18F7-CC10-717FD7021346}"/>
                  </a:ext>
                </a:extLst>
              </p:cNvPr>
              <p:cNvSpPr/>
              <p:nvPr/>
            </p:nvSpPr>
            <p:spPr>
              <a:xfrm>
                <a:off x="9262657" y="4841827"/>
                <a:ext cx="526229" cy="427332"/>
              </a:xfrm>
              <a:custGeom>
                <a:avLst/>
                <a:gdLst>
                  <a:gd name="connsiteX0" fmla="*/ 301562 w 301561"/>
                  <a:gd name="connsiteY0" fmla="*/ 0 h 244887"/>
                  <a:gd name="connsiteX1" fmla="*/ 258985 w 301561"/>
                  <a:gd name="connsiteY1" fmla="*/ 125635 h 244887"/>
                  <a:gd name="connsiteX2" fmla="*/ 48578 w 301561"/>
                  <a:gd name="connsiteY2" fmla="*/ 103823 h 244887"/>
                  <a:gd name="connsiteX3" fmla="*/ 0 w 301561"/>
                  <a:gd name="connsiteY3" fmla="*/ 171926 h 244887"/>
                  <a:gd name="connsiteX4" fmla="*/ 152781 w 301561"/>
                  <a:gd name="connsiteY4" fmla="*/ 233839 h 244887"/>
                  <a:gd name="connsiteX5" fmla="*/ 258985 w 301561"/>
                  <a:gd name="connsiteY5" fmla="*/ 244888 h 244887"/>
                  <a:gd name="connsiteX6" fmla="*/ 301562 w 301561"/>
                  <a:gd name="connsiteY6" fmla="*/ 119253 h 244887"/>
                  <a:gd name="connsiteX7" fmla="*/ 301562 w 301561"/>
                  <a:gd name="connsiteY7" fmla="*/ 0 h 244887"/>
                  <a:gd name="connsiteX8" fmla="*/ 301562 w 301561"/>
                  <a:gd name="connsiteY8" fmla="*/ 0 h 244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1561" h="244887">
                    <a:moveTo>
                      <a:pt x="301562" y="0"/>
                    </a:moveTo>
                    <a:cubicBezTo>
                      <a:pt x="294608" y="42482"/>
                      <a:pt x="280321" y="84582"/>
                      <a:pt x="258985" y="125635"/>
                    </a:cubicBezTo>
                    <a:lnTo>
                      <a:pt x="48578" y="103823"/>
                    </a:lnTo>
                    <a:cubicBezTo>
                      <a:pt x="35243" y="127064"/>
                      <a:pt x="19050" y="149828"/>
                      <a:pt x="0" y="171926"/>
                    </a:cubicBezTo>
                    <a:lnTo>
                      <a:pt x="152781" y="233839"/>
                    </a:lnTo>
                    <a:lnTo>
                      <a:pt x="258985" y="244888"/>
                    </a:lnTo>
                    <a:cubicBezTo>
                      <a:pt x="280321" y="203740"/>
                      <a:pt x="294608" y="161639"/>
                      <a:pt x="301562" y="119253"/>
                    </a:cubicBezTo>
                    <a:lnTo>
                      <a:pt x="301562" y="0"/>
                    </a:lnTo>
                    <a:lnTo>
                      <a:pt x="30156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E306AC9-4636-B7FB-8DD9-227E341382A3}"/>
                  </a:ext>
                </a:extLst>
              </p:cNvPr>
              <p:cNvSpPr/>
              <p:nvPr/>
            </p:nvSpPr>
            <p:spPr>
              <a:xfrm>
                <a:off x="6584634" y="5552388"/>
                <a:ext cx="741807" cy="383951"/>
              </a:xfrm>
              <a:custGeom>
                <a:avLst/>
                <a:gdLst>
                  <a:gd name="connsiteX0" fmla="*/ 425101 w 425100"/>
                  <a:gd name="connsiteY0" fmla="*/ 28480 h 220027"/>
                  <a:gd name="connsiteX1" fmla="*/ 306800 w 425100"/>
                  <a:gd name="connsiteY1" fmla="*/ 0 h 220027"/>
                  <a:gd name="connsiteX2" fmla="*/ 184880 w 425100"/>
                  <a:gd name="connsiteY2" fmla="*/ 100775 h 220027"/>
                  <a:gd name="connsiteX3" fmla="*/ 0 w 425100"/>
                  <a:gd name="connsiteY3" fmla="*/ 29147 h 220027"/>
                  <a:gd name="connsiteX4" fmla="*/ 0 w 425100"/>
                  <a:gd name="connsiteY4" fmla="*/ 148400 h 220027"/>
                  <a:gd name="connsiteX5" fmla="*/ 184880 w 425100"/>
                  <a:gd name="connsiteY5" fmla="*/ 220028 h 220027"/>
                  <a:gd name="connsiteX6" fmla="*/ 306800 w 425100"/>
                  <a:gd name="connsiteY6" fmla="*/ 119253 h 220027"/>
                  <a:gd name="connsiteX7" fmla="*/ 391478 w 425100"/>
                  <a:gd name="connsiteY7" fmla="*/ 140399 h 220027"/>
                  <a:gd name="connsiteX8" fmla="*/ 425101 w 425100"/>
                  <a:gd name="connsiteY8" fmla="*/ 28480 h 22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100" h="220027">
                    <a:moveTo>
                      <a:pt x="425101" y="28480"/>
                    </a:moveTo>
                    <a:cubicBezTo>
                      <a:pt x="384810" y="20669"/>
                      <a:pt x="345281" y="11144"/>
                      <a:pt x="306800" y="0"/>
                    </a:cubicBezTo>
                    <a:lnTo>
                      <a:pt x="184880" y="100775"/>
                    </a:lnTo>
                    <a:cubicBezTo>
                      <a:pt x="120301" y="80772"/>
                      <a:pt x="58293" y="56864"/>
                      <a:pt x="0" y="29147"/>
                    </a:cubicBezTo>
                    <a:lnTo>
                      <a:pt x="0" y="148400"/>
                    </a:lnTo>
                    <a:cubicBezTo>
                      <a:pt x="58293" y="176117"/>
                      <a:pt x="120301" y="200025"/>
                      <a:pt x="184880" y="220028"/>
                    </a:cubicBezTo>
                    <a:lnTo>
                      <a:pt x="306800" y="119253"/>
                    </a:lnTo>
                    <a:cubicBezTo>
                      <a:pt x="334518" y="127254"/>
                      <a:pt x="362903" y="134112"/>
                      <a:pt x="391478" y="140399"/>
                    </a:cubicBezTo>
                    <a:lnTo>
                      <a:pt x="425101" y="2848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9558550-DDC3-2997-03AA-9139E4A13A54}"/>
                  </a:ext>
                </a:extLst>
              </p:cNvPr>
              <p:cNvSpPr/>
              <p:nvPr/>
            </p:nvSpPr>
            <p:spPr>
              <a:xfrm>
                <a:off x="5870749" y="4834845"/>
                <a:ext cx="529388" cy="427666"/>
              </a:xfrm>
              <a:custGeom>
                <a:avLst/>
                <a:gdLst>
                  <a:gd name="connsiteX0" fmla="*/ 303371 w 303371"/>
                  <a:gd name="connsiteY0" fmla="*/ 173069 h 245078"/>
                  <a:gd name="connsiteX1" fmla="*/ 254032 w 303371"/>
                  <a:gd name="connsiteY1" fmla="*/ 104775 h 245078"/>
                  <a:gd name="connsiteX2" fmla="*/ 43910 w 303371"/>
                  <a:gd name="connsiteY2" fmla="*/ 125825 h 245078"/>
                  <a:gd name="connsiteX3" fmla="*/ 0 w 303371"/>
                  <a:gd name="connsiteY3" fmla="*/ 0 h 245078"/>
                  <a:gd name="connsiteX4" fmla="*/ 0 w 303371"/>
                  <a:gd name="connsiteY4" fmla="*/ 0 h 245078"/>
                  <a:gd name="connsiteX5" fmla="*/ 0 w 303371"/>
                  <a:gd name="connsiteY5" fmla="*/ 119253 h 245078"/>
                  <a:gd name="connsiteX6" fmla="*/ 43910 w 303371"/>
                  <a:gd name="connsiteY6" fmla="*/ 245078 h 245078"/>
                  <a:gd name="connsiteX7" fmla="*/ 151733 w 303371"/>
                  <a:gd name="connsiteY7" fmla="*/ 234315 h 245078"/>
                  <a:gd name="connsiteX8" fmla="*/ 303371 w 303371"/>
                  <a:gd name="connsiteY8" fmla="*/ 173069 h 2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371" h="245078">
                    <a:moveTo>
                      <a:pt x="303371" y="173069"/>
                    </a:moveTo>
                    <a:cubicBezTo>
                      <a:pt x="284036" y="150876"/>
                      <a:pt x="267653" y="128016"/>
                      <a:pt x="254032" y="104775"/>
                    </a:cubicBezTo>
                    <a:lnTo>
                      <a:pt x="43910" y="125825"/>
                    </a:lnTo>
                    <a:cubicBezTo>
                      <a:pt x="22098" y="84677"/>
                      <a:pt x="7430" y="42482"/>
                      <a:pt x="0" y="0"/>
                    </a:cubicBezTo>
                    <a:lnTo>
                      <a:pt x="0" y="0"/>
                    </a:lnTo>
                    <a:lnTo>
                      <a:pt x="0" y="119253"/>
                    </a:lnTo>
                    <a:cubicBezTo>
                      <a:pt x="7430" y="161735"/>
                      <a:pt x="22098" y="203930"/>
                      <a:pt x="43910" y="245078"/>
                    </a:cubicBezTo>
                    <a:lnTo>
                      <a:pt x="151733" y="234315"/>
                    </a:lnTo>
                    <a:lnTo>
                      <a:pt x="303371" y="17306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0F83BCFA-8525-BED0-F060-648AFFC8D9E0}"/>
                  </a:ext>
                </a:extLst>
              </p:cNvPr>
              <p:cNvSpPr/>
              <p:nvPr/>
            </p:nvSpPr>
            <p:spPr>
              <a:xfrm>
                <a:off x="6095469" y="5259519"/>
                <a:ext cx="688453" cy="394423"/>
              </a:xfrm>
              <a:custGeom>
                <a:avLst/>
                <a:gdLst>
                  <a:gd name="connsiteX0" fmla="*/ 313849 w 394525"/>
                  <a:gd name="connsiteY0" fmla="*/ 166497 h 226028"/>
                  <a:gd name="connsiteX1" fmla="*/ 394526 w 394525"/>
                  <a:gd name="connsiteY1" fmla="*/ 93154 h 226028"/>
                  <a:gd name="connsiteX2" fmla="*/ 347472 w 394525"/>
                  <a:gd name="connsiteY2" fmla="*/ 68008 h 226028"/>
                  <a:gd name="connsiteX3" fmla="*/ 303848 w 394525"/>
                  <a:gd name="connsiteY3" fmla="*/ 40862 h 226028"/>
                  <a:gd name="connsiteX4" fmla="*/ 124111 w 394525"/>
                  <a:gd name="connsiteY4" fmla="*/ 106775 h 226028"/>
                  <a:gd name="connsiteX5" fmla="*/ 0 w 394525"/>
                  <a:gd name="connsiteY5" fmla="*/ 0 h 226028"/>
                  <a:gd name="connsiteX6" fmla="*/ 0 w 394525"/>
                  <a:gd name="connsiteY6" fmla="*/ 0 h 226028"/>
                  <a:gd name="connsiteX7" fmla="*/ 0 w 394525"/>
                  <a:gd name="connsiteY7" fmla="*/ 119253 h 226028"/>
                  <a:gd name="connsiteX8" fmla="*/ 124111 w 394525"/>
                  <a:gd name="connsiteY8" fmla="*/ 226028 h 226028"/>
                  <a:gd name="connsiteX9" fmla="*/ 303848 w 394525"/>
                  <a:gd name="connsiteY9" fmla="*/ 160115 h 226028"/>
                  <a:gd name="connsiteX10" fmla="*/ 313849 w 394525"/>
                  <a:gd name="connsiteY10" fmla="*/ 166497 h 226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226028">
                    <a:moveTo>
                      <a:pt x="313849" y="166497"/>
                    </a:moveTo>
                    <a:lnTo>
                      <a:pt x="394526" y="93154"/>
                    </a:lnTo>
                    <a:cubicBezTo>
                      <a:pt x="378524" y="85058"/>
                      <a:pt x="362712" y="76771"/>
                      <a:pt x="347472" y="68008"/>
                    </a:cubicBezTo>
                    <a:cubicBezTo>
                      <a:pt x="332232" y="59246"/>
                      <a:pt x="317849" y="50101"/>
                      <a:pt x="303848" y="40862"/>
                    </a:cubicBezTo>
                    <a:lnTo>
                      <a:pt x="124111" y="106775"/>
                    </a:lnTo>
                    <a:cubicBezTo>
                      <a:pt x="76010" y="73057"/>
                      <a:pt x="34671" y="37338"/>
                      <a:pt x="0" y="0"/>
                    </a:cubicBezTo>
                    <a:lnTo>
                      <a:pt x="0" y="0"/>
                    </a:lnTo>
                    <a:lnTo>
                      <a:pt x="0" y="119253"/>
                    </a:lnTo>
                    <a:cubicBezTo>
                      <a:pt x="34671" y="156591"/>
                      <a:pt x="76010" y="192310"/>
                      <a:pt x="124111" y="226028"/>
                    </a:cubicBezTo>
                    <a:lnTo>
                      <a:pt x="303848" y="160115"/>
                    </a:lnTo>
                    <a:cubicBezTo>
                      <a:pt x="307086" y="162211"/>
                      <a:pt x="310515" y="164401"/>
                      <a:pt x="313849" y="16649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AA76C76-67DC-A342-23A2-FA735E52D8DD}"/>
                  </a:ext>
                </a:extLst>
              </p:cNvPr>
              <p:cNvSpPr/>
              <p:nvPr/>
            </p:nvSpPr>
            <p:spPr>
              <a:xfrm>
                <a:off x="9423885" y="4619932"/>
                <a:ext cx="363674" cy="260788"/>
              </a:xfrm>
              <a:custGeom>
                <a:avLst/>
                <a:gdLst>
                  <a:gd name="connsiteX0" fmla="*/ 208407 w 208407"/>
                  <a:gd name="connsiteY0" fmla="*/ 0 h 149447"/>
                  <a:gd name="connsiteX1" fmla="*/ 208407 w 208407"/>
                  <a:gd name="connsiteY1" fmla="*/ 119253 h 149447"/>
                  <a:gd name="connsiteX2" fmla="*/ 3810 w 208407"/>
                  <a:gd name="connsiteY2" fmla="*/ 149447 h 149447"/>
                  <a:gd name="connsiteX3" fmla="*/ 0 w 208407"/>
                  <a:gd name="connsiteY3" fmla="*/ 26289 h 14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407" h="149447">
                    <a:moveTo>
                      <a:pt x="208407" y="0"/>
                    </a:moveTo>
                    <a:lnTo>
                      <a:pt x="208407" y="119253"/>
                    </a:lnTo>
                    <a:lnTo>
                      <a:pt x="3810" y="149447"/>
                    </a:lnTo>
                    <a:lnTo>
                      <a:pt x="0" y="2628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3C49687E-2B4A-B312-3345-9D8D2B3D5534}"/>
                  </a:ext>
                </a:extLst>
              </p:cNvPr>
              <p:cNvSpPr/>
              <p:nvPr/>
            </p:nvSpPr>
            <p:spPr>
              <a:xfrm>
                <a:off x="9258171" y="4195091"/>
                <a:ext cx="304668" cy="330929"/>
              </a:xfrm>
              <a:custGeom>
                <a:avLst/>
                <a:gdLst>
                  <a:gd name="connsiteX0" fmla="*/ 174593 w 174593"/>
                  <a:gd name="connsiteY0" fmla="*/ 0 h 189642"/>
                  <a:gd name="connsiteX1" fmla="*/ 174593 w 174593"/>
                  <a:gd name="connsiteY1" fmla="*/ 119253 h 189642"/>
                  <a:gd name="connsiteX2" fmla="*/ 0 w 174593"/>
                  <a:gd name="connsiteY2" fmla="*/ 189643 h 189642"/>
                  <a:gd name="connsiteX3" fmla="*/ 0 w 174593"/>
                  <a:gd name="connsiteY3" fmla="*/ 70390 h 18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593" h="189642">
                    <a:moveTo>
                      <a:pt x="174593" y="0"/>
                    </a:moveTo>
                    <a:lnTo>
                      <a:pt x="174593" y="119253"/>
                    </a:lnTo>
                    <a:lnTo>
                      <a:pt x="0" y="189643"/>
                    </a:lnTo>
                    <a:lnTo>
                      <a:pt x="0" y="7039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94E0E85-0E3E-DDF8-FF58-47A34AB63A17}"/>
                  </a:ext>
                </a:extLst>
              </p:cNvPr>
              <p:cNvSpPr/>
              <p:nvPr/>
            </p:nvSpPr>
            <p:spPr>
              <a:xfrm>
                <a:off x="8874384" y="3851363"/>
                <a:ext cx="199456" cy="389270"/>
              </a:xfrm>
              <a:custGeom>
                <a:avLst/>
                <a:gdLst>
                  <a:gd name="connsiteX0" fmla="*/ 114300 w 114300"/>
                  <a:gd name="connsiteY0" fmla="*/ 0 h 223075"/>
                  <a:gd name="connsiteX1" fmla="*/ 114300 w 114300"/>
                  <a:gd name="connsiteY1" fmla="*/ 119253 h 223075"/>
                  <a:gd name="connsiteX2" fmla="*/ 0 w 114300"/>
                  <a:gd name="connsiteY2" fmla="*/ 223076 h 223075"/>
                  <a:gd name="connsiteX3" fmla="*/ 0 w 114300"/>
                  <a:gd name="connsiteY3" fmla="*/ 103823 h 22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223075">
                    <a:moveTo>
                      <a:pt x="114300" y="0"/>
                    </a:moveTo>
                    <a:lnTo>
                      <a:pt x="114300" y="119253"/>
                    </a:lnTo>
                    <a:lnTo>
                      <a:pt x="0" y="223076"/>
                    </a:lnTo>
                    <a:lnTo>
                      <a:pt x="0" y="10382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F430D7E-3915-2871-5E08-3A9A12690FCA}"/>
                  </a:ext>
                </a:extLst>
              </p:cNvPr>
              <p:cNvSpPr/>
              <p:nvPr/>
            </p:nvSpPr>
            <p:spPr>
              <a:xfrm>
                <a:off x="8331865" y="3640938"/>
                <a:ext cx="63658" cy="419687"/>
              </a:xfrm>
              <a:custGeom>
                <a:avLst/>
                <a:gdLst>
                  <a:gd name="connsiteX0" fmla="*/ 36481 w 36480"/>
                  <a:gd name="connsiteY0" fmla="*/ 0 h 240506"/>
                  <a:gd name="connsiteX1" fmla="*/ 36481 w 36480"/>
                  <a:gd name="connsiteY1" fmla="*/ 119158 h 240506"/>
                  <a:gd name="connsiteX2" fmla="*/ 0 w 36480"/>
                  <a:gd name="connsiteY2" fmla="*/ 240506 h 240506"/>
                  <a:gd name="connsiteX3" fmla="*/ 0 w 36480"/>
                  <a:gd name="connsiteY3" fmla="*/ 121348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80" h="240506">
                    <a:moveTo>
                      <a:pt x="36481" y="0"/>
                    </a:moveTo>
                    <a:lnTo>
                      <a:pt x="36481" y="119158"/>
                    </a:lnTo>
                    <a:lnTo>
                      <a:pt x="0" y="240506"/>
                    </a:lnTo>
                    <a:lnTo>
                      <a:pt x="0" y="121348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A23F59C2-7F18-EAE0-7B26-F9CB960908B2}"/>
                  </a:ext>
                </a:extLst>
              </p:cNvPr>
              <p:cNvSpPr/>
              <p:nvPr/>
            </p:nvSpPr>
            <p:spPr>
              <a:xfrm>
                <a:off x="7251149" y="3638778"/>
                <a:ext cx="65819" cy="420019"/>
              </a:xfrm>
              <a:custGeom>
                <a:avLst/>
                <a:gdLst>
                  <a:gd name="connsiteX0" fmla="*/ 0 w 37718"/>
                  <a:gd name="connsiteY0" fmla="*/ 0 h 240696"/>
                  <a:gd name="connsiteX1" fmla="*/ 0 w 37718"/>
                  <a:gd name="connsiteY1" fmla="*/ 119253 h 240696"/>
                  <a:gd name="connsiteX2" fmla="*/ 37719 w 37718"/>
                  <a:gd name="connsiteY2" fmla="*/ 240697 h 240696"/>
                  <a:gd name="connsiteX3" fmla="*/ 37719 w 37718"/>
                  <a:gd name="connsiteY3" fmla="*/ 121539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718" h="240696">
                    <a:moveTo>
                      <a:pt x="0" y="0"/>
                    </a:moveTo>
                    <a:lnTo>
                      <a:pt x="0" y="119253"/>
                    </a:lnTo>
                    <a:lnTo>
                      <a:pt x="37719" y="240697"/>
                    </a:lnTo>
                    <a:lnTo>
                      <a:pt x="37719" y="12153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76331EA4-0F5E-AF58-F316-32C9B5C180A4}"/>
                  </a:ext>
                </a:extLst>
              </p:cNvPr>
              <p:cNvSpPr/>
              <p:nvPr/>
            </p:nvSpPr>
            <p:spPr>
              <a:xfrm>
                <a:off x="6574995" y="3846876"/>
                <a:ext cx="201283" cy="389935"/>
              </a:xfrm>
              <a:custGeom>
                <a:avLst/>
                <a:gdLst>
                  <a:gd name="connsiteX0" fmla="*/ 0 w 115347"/>
                  <a:gd name="connsiteY0" fmla="*/ 0 h 223456"/>
                  <a:gd name="connsiteX1" fmla="*/ 0 w 115347"/>
                  <a:gd name="connsiteY1" fmla="*/ 119253 h 223456"/>
                  <a:gd name="connsiteX2" fmla="*/ 115348 w 115347"/>
                  <a:gd name="connsiteY2" fmla="*/ 223456 h 223456"/>
                  <a:gd name="connsiteX3" fmla="*/ 115348 w 115347"/>
                  <a:gd name="connsiteY3" fmla="*/ 104204 h 22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347" h="223456">
                    <a:moveTo>
                      <a:pt x="0" y="0"/>
                    </a:moveTo>
                    <a:lnTo>
                      <a:pt x="0" y="119253"/>
                    </a:lnTo>
                    <a:lnTo>
                      <a:pt x="115348" y="223456"/>
                    </a:lnTo>
                    <a:lnTo>
                      <a:pt x="115348" y="104204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D6473C38-6C9A-7B44-227B-9623D466206A}"/>
                  </a:ext>
                </a:extLst>
              </p:cNvPr>
              <p:cNvSpPr/>
              <p:nvPr/>
            </p:nvSpPr>
            <p:spPr>
              <a:xfrm>
                <a:off x="6089653" y="4188776"/>
                <a:ext cx="305998" cy="331927"/>
              </a:xfrm>
              <a:custGeom>
                <a:avLst/>
                <a:gdLst>
                  <a:gd name="connsiteX0" fmla="*/ 0 w 175355"/>
                  <a:gd name="connsiteY0" fmla="*/ 0 h 190214"/>
                  <a:gd name="connsiteX1" fmla="*/ 0 w 175355"/>
                  <a:gd name="connsiteY1" fmla="*/ 119253 h 190214"/>
                  <a:gd name="connsiteX2" fmla="*/ 175355 w 175355"/>
                  <a:gd name="connsiteY2" fmla="*/ 190214 h 190214"/>
                  <a:gd name="connsiteX3" fmla="*/ 175355 w 175355"/>
                  <a:gd name="connsiteY3" fmla="*/ 71056 h 19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355" h="190214">
                    <a:moveTo>
                      <a:pt x="0" y="0"/>
                    </a:moveTo>
                    <a:lnTo>
                      <a:pt x="0" y="119253"/>
                    </a:lnTo>
                    <a:lnTo>
                      <a:pt x="175355" y="190214"/>
                    </a:lnTo>
                    <a:lnTo>
                      <a:pt x="175355" y="7105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D566F22-B0B3-6537-7629-EF3149CAF598}"/>
                  </a:ext>
                </a:extLst>
              </p:cNvPr>
              <p:cNvSpPr/>
              <p:nvPr/>
            </p:nvSpPr>
            <p:spPr>
              <a:xfrm>
                <a:off x="5869587" y="4612952"/>
                <a:ext cx="364171" cy="255136"/>
              </a:xfrm>
              <a:custGeom>
                <a:avLst/>
                <a:gdLst>
                  <a:gd name="connsiteX0" fmla="*/ 0 w 208692"/>
                  <a:gd name="connsiteY0" fmla="*/ 0 h 146208"/>
                  <a:gd name="connsiteX1" fmla="*/ 0 w 208692"/>
                  <a:gd name="connsiteY1" fmla="*/ 119158 h 146208"/>
                  <a:gd name="connsiteX2" fmla="*/ 208693 w 208692"/>
                  <a:gd name="connsiteY2" fmla="*/ 146209 h 146208"/>
                  <a:gd name="connsiteX3" fmla="*/ 208693 w 208692"/>
                  <a:gd name="connsiteY3" fmla="*/ 27051 h 14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692" h="146208">
                    <a:moveTo>
                      <a:pt x="0" y="0"/>
                    </a:moveTo>
                    <a:lnTo>
                      <a:pt x="0" y="119158"/>
                    </a:lnTo>
                    <a:lnTo>
                      <a:pt x="208693" y="146209"/>
                    </a:lnTo>
                    <a:lnTo>
                      <a:pt x="208693" y="27051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7495A908-5294-8884-17DF-9D3179DDE2BC}"/>
                  </a:ext>
                </a:extLst>
              </p:cNvPr>
              <p:cNvSpPr/>
              <p:nvPr/>
            </p:nvSpPr>
            <p:spPr>
              <a:xfrm>
                <a:off x="5947375" y="5017679"/>
                <a:ext cx="366665" cy="244666"/>
              </a:xfrm>
              <a:custGeom>
                <a:avLst/>
                <a:gdLst>
                  <a:gd name="connsiteX0" fmla="*/ 0 w 210121"/>
                  <a:gd name="connsiteY0" fmla="*/ 21050 h 140208"/>
                  <a:gd name="connsiteX1" fmla="*/ 0 w 210121"/>
                  <a:gd name="connsiteY1" fmla="*/ 140208 h 140208"/>
                  <a:gd name="connsiteX2" fmla="*/ 210122 w 210121"/>
                  <a:gd name="connsiteY2" fmla="*/ 119158 h 140208"/>
                  <a:gd name="connsiteX3" fmla="*/ 210122 w 210121"/>
                  <a:gd name="connsiteY3" fmla="*/ 0 h 14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121" h="140208">
                    <a:moveTo>
                      <a:pt x="0" y="21050"/>
                    </a:moveTo>
                    <a:lnTo>
                      <a:pt x="0" y="140208"/>
                    </a:lnTo>
                    <a:lnTo>
                      <a:pt x="210122" y="119158"/>
                    </a:lnTo>
                    <a:lnTo>
                      <a:pt x="21012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8220804-4381-40C8-0113-88FD9294834D}"/>
                  </a:ext>
                </a:extLst>
              </p:cNvPr>
              <p:cNvSpPr/>
              <p:nvPr/>
            </p:nvSpPr>
            <p:spPr>
              <a:xfrm>
                <a:off x="6312045" y="5330826"/>
                <a:ext cx="313643" cy="323116"/>
              </a:xfrm>
              <a:custGeom>
                <a:avLst/>
                <a:gdLst>
                  <a:gd name="connsiteX0" fmla="*/ 179737 w 179736"/>
                  <a:gd name="connsiteY0" fmla="*/ 0 h 185165"/>
                  <a:gd name="connsiteX1" fmla="*/ 179737 w 179736"/>
                  <a:gd name="connsiteY1" fmla="*/ 119253 h 185165"/>
                  <a:gd name="connsiteX2" fmla="*/ 0 w 179736"/>
                  <a:gd name="connsiteY2" fmla="*/ 185166 h 185165"/>
                  <a:gd name="connsiteX3" fmla="*/ 0 w 179736"/>
                  <a:gd name="connsiteY3" fmla="*/ 66008 h 18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736" h="185165">
                    <a:moveTo>
                      <a:pt x="179737" y="0"/>
                    </a:moveTo>
                    <a:lnTo>
                      <a:pt x="179737" y="119253"/>
                    </a:lnTo>
                    <a:lnTo>
                      <a:pt x="0" y="185166"/>
                    </a:lnTo>
                    <a:lnTo>
                      <a:pt x="0" y="66008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34E1505-1E70-917E-AA99-9B3CE7C1F0C8}"/>
                  </a:ext>
                </a:extLst>
              </p:cNvPr>
              <p:cNvSpPr/>
              <p:nvPr/>
            </p:nvSpPr>
            <p:spPr>
              <a:xfrm>
                <a:off x="6907255" y="5552388"/>
                <a:ext cx="212751" cy="383951"/>
              </a:xfrm>
              <a:custGeom>
                <a:avLst/>
                <a:gdLst>
                  <a:gd name="connsiteX0" fmla="*/ 121920 w 121919"/>
                  <a:gd name="connsiteY0" fmla="*/ 0 h 220027"/>
                  <a:gd name="connsiteX1" fmla="*/ 121920 w 121919"/>
                  <a:gd name="connsiteY1" fmla="*/ 119253 h 220027"/>
                  <a:gd name="connsiteX2" fmla="*/ 0 w 121919"/>
                  <a:gd name="connsiteY2" fmla="*/ 220028 h 220027"/>
                  <a:gd name="connsiteX3" fmla="*/ 0 w 121919"/>
                  <a:gd name="connsiteY3" fmla="*/ 100870 h 22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19" h="220027">
                    <a:moveTo>
                      <a:pt x="121920" y="0"/>
                    </a:moveTo>
                    <a:lnTo>
                      <a:pt x="121920" y="119253"/>
                    </a:lnTo>
                    <a:lnTo>
                      <a:pt x="0" y="220028"/>
                    </a:lnTo>
                    <a:lnTo>
                      <a:pt x="0" y="10087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2732BE26-66AC-127D-E07A-1529BC246245}"/>
                  </a:ext>
                </a:extLst>
              </p:cNvPr>
              <p:cNvSpPr/>
              <p:nvPr/>
            </p:nvSpPr>
            <p:spPr>
              <a:xfrm>
                <a:off x="7945753" y="5648458"/>
                <a:ext cx="81609" cy="418358"/>
              </a:xfrm>
              <a:custGeom>
                <a:avLst/>
                <a:gdLst>
                  <a:gd name="connsiteX0" fmla="*/ 0 w 46767"/>
                  <a:gd name="connsiteY0" fmla="*/ 119253 h 239744"/>
                  <a:gd name="connsiteX1" fmla="*/ 0 w 46767"/>
                  <a:gd name="connsiteY1" fmla="*/ 0 h 239744"/>
                  <a:gd name="connsiteX2" fmla="*/ 46768 w 46767"/>
                  <a:gd name="connsiteY2" fmla="*/ 120491 h 239744"/>
                  <a:gd name="connsiteX3" fmla="*/ 46768 w 46767"/>
                  <a:gd name="connsiteY3" fmla="*/ 239744 h 23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767" h="239744">
                    <a:moveTo>
                      <a:pt x="0" y="119253"/>
                    </a:moveTo>
                    <a:lnTo>
                      <a:pt x="0" y="0"/>
                    </a:lnTo>
                    <a:lnTo>
                      <a:pt x="46768" y="120491"/>
                    </a:lnTo>
                    <a:lnTo>
                      <a:pt x="46768" y="239744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B863E71-7999-56F8-1764-92AFC9158D1E}"/>
                  </a:ext>
                </a:extLst>
              </p:cNvPr>
              <p:cNvSpPr/>
              <p:nvPr/>
            </p:nvSpPr>
            <p:spPr>
              <a:xfrm>
                <a:off x="7643078" y="5648126"/>
                <a:ext cx="79615" cy="418024"/>
              </a:xfrm>
              <a:custGeom>
                <a:avLst/>
                <a:gdLst>
                  <a:gd name="connsiteX0" fmla="*/ 45625 w 45624"/>
                  <a:gd name="connsiteY0" fmla="*/ 0 h 239553"/>
                  <a:gd name="connsiteX1" fmla="*/ 45625 w 45624"/>
                  <a:gd name="connsiteY1" fmla="*/ 119158 h 239553"/>
                  <a:gd name="connsiteX2" fmla="*/ 0 w 45624"/>
                  <a:gd name="connsiteY2" fmla="*/ 239554 h 239553"/>
                  <a:gd name="connsiteX3" fmla="*/ 0 w 45624"/>
                  <a:gd name="connsiteY3" fmla="*/ 120301 h 23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24" h="239553">
                    <a:moveTo>
                      <a:pt x="45625" y="0"/>
                    </a:moveTo>
                    <a:lnTo>
                      <a:pt x="45625" y="119158"/>
                    </a:lnTo>
                    <a:lnTo>
                      <a:pt x="0" y="239554"/>
                    </a:lnTo>
                    <a:lnTo>
                      <a:pt x="0" y="120301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63D2726B-AA18-5737-3BE8-E8A3652866AC}"/>
                  </a:ext>
                </a:extLst>
              </p:cNvPr>
              <p:cNvSpPr/>
              <p:nvPr/>
            </p:nvSpPr>
            <p:spPr>
              <a:xfrm>
                <a:off x="8547277" y="5555047"/>
                <a:ext cx="214747" cy="384616"/>
              </a:xfrm>
              <a:custGeom>
                <a:avLst/>
                <a:gdLst>
                  <a:gd name="connsiteX0" fmla="*/ 0 w 123063"/>
                  <a:gd name="connsiteY0" fmla="*/ 0 h 220408"/>
                  <a:gd name="connsiteX1" fmla="*/ 0 w 123063"/>
                  <a:gd name="connsiteY1" fmla="*/ 119158 h 220408"/>
                  <a:gd name="connsiteX2" fmla="*/ 123063 w 123063"/>
                  <a:gd name="connsiteY2" fmla="*/ 220409 h 220408"/>
                  <a:gd name="connsiteX3" fmla="*/ 123063 w 123063"/>
                  <a:gd name="connsiteY3" fmla="*/ 101251 h 2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063" h="220408">
                    <a:moveTo>
                      <a:pt x="0" y="0"/>
                    </a:moveTo>
                    <a:lnTo>
                      <a:pt x="0" y="119158"/>
                    </a:lnTo>
                    <a:lnTo>
                      <a:pt x="123063" y="220409"/>
                    </a:lnTo>
                    <a:lnTo>
                      <a:pt x="123063" y="101251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A7A2DEA2-E829-1A73-B67E-494E847484A7}"/>
                  </a:ext>
                </a:extLst>
              </p:cNvPr>
              <p:cNvSpPr/>
              <p:nvPr/>
            </p:nvSpPr>
            <p:spPr>
              <a:xfrm>
                <a:off x="9039267" y="5335147"/>
                <a:ext cx="314806" cy="324280"/>
              </a:xfrm>
              <a:custGeom>
                <a:avLst/>
                <a:gdLst>
                  <a:gd name="connsiteX0" fmla="*/ 0 w 180403"/>
                  <a:gd name="connsiteY0" fmla="*/ 0 h 185832"/>
                  <a:gd name="connsiteX1" fmla="*/ 0 w 180403"/>
                  <a:gd name="connsiteY1" fmla="*/ 119253 h 185832"/>
                  <a:gd name="connsiteX2" fmla="*/ 180404 w 180403"/>
                  <a:gd name="connsiteY2" fmla="*/ 185833 h 185832"/>
                  <a:gd name="connsiteX3" fmla="*/ 180404 w 180403"/>
                  <a:gd name="connsiteY3" fmla="*/ 66675 h 18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403" h="185832">
                    <a:moveTo>
                      <a:pt x="0" y="0"/>
                    </a:moveTo>
                    <a:lnTo>
                      <a:pt x="0" y="119253"/>
                    </a:lnTo>
                    <a:lnTo>
                      <a:pt x="180404" y="185833"/>
                    </a:lnTo>
                    <a:lnTo>
                      <a:pt x="180404" y="6667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F9B8F74-EF7B-6400-1BAB-32D32A10F471}"/>
                  </a:ext>
                </a:extLst>
              </p:cNvPr>
              <p:cNvSpPr/>
              <p:nvPr/>
            </p:nvSpPr>
            <p:spPr>
              <a:xfrm>
                <a:off x="9347427" y="5023165"/>
                <a:ext cx="367164" cy="245995"/>
              </a:xfrm>
              <a:custGeom>
                <a:avLst/>
                <a:gdLst>
                  <a:gd name="connsiteX0" fmla="*/ 0 w 210407"/>
                  <a:gd name="connsiteY0" fmla="*/ 0 h 140970"/>
                  <a:gd name="connsiteX1" fmla="*/ 0 w 210407"/>
                  <a:gd name="connsiteY1" fmla="*/ 119158 h 140970"/>
                  <a:gd name="connsiteX2" fmla="*/ 210407 w 210407"/>
                  <a:gd name="connsiteY2" fmla="*/ 140970 h 140970"/>
                  <a:gd name="connsiteX3" fmla="*/ 210407 w 210407"/>
                  <a:gd name="connsiteY3" fmla="*/ 21717 h 14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407" h="140970">
                    <a:moveTo>
                      <a:pt x="0" y="0"/>
                    </a:moveTo>
                    <a:lnTo>
                      <a:pt x="0" y="119158"/>
                    </a:lnTo>
                    <a:lnTo>
                      <a:pt x="210407" y="140970"/>
                    </a:lnTo>
                    <a:lnTo>
                      <a:pt x="210407" y="21717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DE395F6-C482-BF42-9C93-CDD39E0C39DE}"/>
                </a:ext>
              </a:extLst>
            </p:cNvPr>
            <p:cNvSpPr/>
            <p:nvPr/>
          </p:nvSpPr>
          <p:spPr>
            <a:xfrm>
              <a:off x="4886810" y="3404438"/>
              <a:ext cx="4178614" cy="2412231"/>
            </a:xfrm>
            <a:custGeom>
              <a:avLst/>
              <a:gdLst>
                <a:gd name="connsiteX0" fmla="*/ 1773269 w 2246280"/>
                <a:gd name="connsiteY0" fmla="*/ 1023747 h 1296733"/>
                <a:gd name="connsiteX1" fmla="*/ 1816608 w 2246280"/>
                <a:gd name="connsiteY1" fmla="*/ 996696 h 1296733"/>
                <a:gd name="connsiteX2" fmla="*/ 1997107 w 2246280"/>
                <a:gd name="connsiteY2" fmla="*/ 1063276 h 1296733"/>
                <a:gd name="connsiteX3" fmla="*/ 2120075 w 2246280"/>
                <a:gd name="connsiteY3" fmla="*/ 956977 h 1296733"/>
                <a:gd name="connsiteX4" fmla="*/ 1944719 w 2246280"/>
                <a:gd name="connsiteY4" fmla="*/ 885920 h 1296733"/>
                <a:gd name="connsiteX5" fmla="*/ 1993297 w 2246280"/>
                <a:gd name="connsiteY5" fmla="*/ 817817 h 1296733"/>
                <a:gd name="connsiteX6" fmla="*/ 2203704 w 2246280"/>
                <a:gd name="connsiteY6" fmla="*/ 839629 h 1296733"/>
                <a:gd name="connsiteX7" fmla="*/ 2246281 w 2246280"/>
                <a:gd name="connsiteY7" fmla="*/ 713994 h 1296733"/>
                <a:gd name="connsiteX8" fmla="*/ 2037588 w 2246280"/>
                <a:gd name="connsiteY8" fmla="*/ 686943 h 1296733"/>
                <a:gd name="connsiteX9" fmla="*/ 2037207 w 2246280"/>
                <a:gd name="connsiteY9" fmla="*/ 613124 h 1296733"/>
                <a:gd name="connsiteX10" fmla="*/ 2245614 w 2246280"/>
                <a:gd name="connsiteY10" fmla="*/ 586835 h 1296733"/>
                <a:gd name="connsiteX11" fmla="*/ 2201704 w 2246280"/>
                <a:gd name="connsiteY11" fmla="*/ 461010 h 1296733"/>
                <a:gd name="connsiteX12" fmla="*/ 1991582 w 2246280"/>
                <a:gd name="connsiteY12" fmla="*/ 482060 h 1296733"/>
                <a:gd name="connsiteX13" fmla="*/ 1942243 w 2246280"/>
                <a:gd name="connsiteY13" fmla="*/ 413766 h 1296733"/>
                <a:gd name="connsiteX14" fmla="*/ 2116836 w 2246280"/>
                <a:gd name="connsiteY14" fmla="*/ 343376 h 1296733"/>
                <a:gd name="connsiteX15" fmla="*/ 1992725 w 2246280"/>
                <a:gd name="connsiteY15" fmla="*/ 236601 h 1296733"/>
                <a:gd name="connsiteX16" fmla="*/ 1812988 w 2246280"/>
                <a:gd name="connsiteY16" fmla="*/ 302514 h 1296733"/>
                <a:gd name="connsiteX17" fmla="*/ 1769364 w 2246280"/>
                <a:gd name="connsiteY17" fmla="*/ 275368 h 1296733"/>
                <a:gd name="connsiteX18" fmla="*/ 1722311 w 2246280"/>
                <a:gd name="connsiteY18" fmla="*/ 250222 h 1296733"/>
                <a:gd name="connsiteX19" fmla="*/ 1836515 w 2246280"/>
                <a:gd name="connsiteY19" fmla="*/ 146399 h 1296733"/>
                <a:gd name="connsiteX20" fmla="*/ 1651635 w 2246280"/>
                <a:gd name="connsiteY20" fmla="*/ 74771 h 1296733"/>
                <a:gd name="connsiteX21" fmla="*/ 1529715 w 2246280"/>
                <a:gd name="connsiteY21" fmla="*/ 175546 h 1296733"/>
                <a:gd name="connsiteX22" fmla="*/ 1411414 w 2246280"/>
                <a:gd name="connsiteY22" fmla="*/ 147066 h 1296733"/>
                <a:gd name="connsiteX23" fmla="*/ 1447895 w 2246280"/>
                <a:gd name="connsiteY23" fmla="*/ 25717 h 1296733"/>
                <a:gd name="connsiteX24" fmla="*/ 1229963 w 2246280"/>
                <a:gd name="connsiteY24" fmla="*/ 381 h 1296733"/>
                <a:gd name="connsiteX25" fmla="*/ 1184434 w 2246280"/>
                <a:gd name="connsiteY25" fmla="*/ 120682 h 1296733"/>
                <a:gd name="connsiteX26" fmla="*/ 1056608 w 2246280"/>
                <a:gd name="connsiteY26" fmla="*/ 120491 h 1296733"/>
                <a:gd name="connsiteX27" fmla="*/ 1009745 w 2246280"/>
                <a:gd name="connsiteY27" fmla="*/ 0 h 1296733"/>
                <a:gd name="connsiteX28" fmla="*/ 792099 w 2246280"/>
                <a:gd name="connsiteY28" fmla="*/ 24575 h 1296733"/>
                <a:gd name="connsiteX29" fmla="*/ 829913 w 2246280"/>
                <a:gd name="connsiteY29" fmla="*/ 146018 h 1296733"/>
                <a:gd name="connsiteX30" fmla="*/ 711899 w 2246280"/>
                <a:gd name="connsiteY30" fmla="*/ 174022 h 1296733"/>
                <a:gd name="connsiteX31" fmla="*/ 588931 w 2246280"/>
                <a:gd name="connsiteY31" fmla="*/ 72771 h 1296733"/>
                <a:gd name="connsiteX32" fmla="*/ 404812 w 2246280"/>
                <a:gd name="connsiteY32" fmla="*/ 143732 h 1296733"/>
                <a:gd name="connsiteX33" fmla="*/ 519779 w 2246280"/>
                <a:gd name="connsiteY33" fmla="*/ 248031 h 1296733"/>
                <a:gd name="connsiteX34" fmla="*/ 473011 w 2246280"/>
                <a:gd name="connsiteY34" fmla="*/ 272986 h 1296733"/>
                <a:gd name="connsiteX35" fmla="*/ 429673 w 2246280"/>
                <a:gd name="connsiteY35" fmla="*/ 300038 h 1296733"/>
                <a:gd name="connsiteX36" fmla="*/ 249174 w 2246280"/>
                <a:gd name="connsiteY36" fmla="*/ 233458 h 1296733"/>
                <a:gd name="connsiteX37" fmla="*/ 126206 w 2246280"/>
                <a:gd name="connsiteY37" fmla="*/ 339757 h 1296733"/>
                <a:gd name="connsiteX38" fmla="*/ 301561 w 2246280"/>
                <a:gd name="connsiteY38" fmla="*/ 410813 h 1296733"/>
                <a:gd name="connsiteX39" fmla="*/ 252984 w 2246280"/>
                <a:gd name="connsiteY39" fmla="*/ 478917 h 1296733"/>
                <a:gd name="connsiteX40" fmla="*/ 42577 w 2246280"/>
                <a:gd name="connsiteY40" fmla="*/ 457105 h 1296733"/>
                <a:gd name="connsiteX41" fmla="*/ 0 w 2246280"/>
                <a:gd name="connsiteY41" fmla="*/ 582739 h 1296733"/>
                <a:gd name="connsiteX42" fmla="*/ 208693 w 2246280"/>
                <a:gd name="connsiteY42" fmla="*/ 609791 h 1296733"/>
                <a:gd name="connsiteX43" fmla="*/ 209074 w 2246280"/>
                <a:gd name="connsiteY43" fmla="*/ 683609 h 1296733"/>
                <a:gd name="connsiteX44" fmla="*/ 667 w 2246280"/>
                <a:gd name="connsiteY44" fmla="*/ 709898 h 1296733"/>
                <a:gd name="connsiteX45" fmla="*/ 44577 w 2246280"/>
                <a:gd name="connsiteY45" fmla="*/ 835724 h 1296733"/>
                <a:gd name="connsiteX46" fmla="*/ 254698 w 2246280"/>
                <a:gd name="connsiteY46" fmla="*/ 814673 h 1296733"/>
                <a:gd name="connsiteX47" fmla="*/ 304038 w 2246280"/>
                <a:gd name="connsiteY47" fmla="*/ 882968 h 1296733"/>
                <a:gd name="connsiteX48" fmla="*/ 129445 w 2246280"/>
                <a:gd name="connsiteY48" fmla="*/ 953357 h 1296733"/>
                <a:gd name="connsiteX49" fmla="*/ 253556 w 2246280"/>
                <a:gd name="connsiteY49" fmla="*/ 1060133 h 1296733"/>
                <a:gd name="connsiteX50" fmla="*/ 433292 w 2246280"/>
                <a:gd name="connsiteY50" fmla="*/ 994220 h 1296733"/>
                <a:gd name="connsiteX51" fmla="*/ 476917 w 2246280"/>
                <a:gd name="connsiteY51" fmla="*/ 1021366 h 1296733"/>
                <a:gd name="connsiteX52" fmla="*/ 523970 w 2246280"/>
                <a:gd name="connsiteY52" fmla="*/ 1046512 h 1296733"/>
                <a:gd name="connsiteX53" fmla="*/ 409765 w 2246280"/>
                <a:gd name="connsiteY53" fmla="*/ 1150334 h 1296733"/>
                <a:gd name="connsiteX54" fmla="*/ 594646 w 2246280"/>
                <a:gd name="connsiteY54" fmla="*/ 1221962 h 1296733"/>
                <a:gd name="connsiteX55" fmla="*/ 716566 w 2246280"/>
                <a:gd name="connsiteY55" fmla="*/ 1121188 h 1296733"/>
                <a:gd name="connsiteX56" fmla="*/ 834866 w 2246280"/>
                <a:gd name="connsiteY56" fmla="*/ 1149668 h 1296733"/>
                <a:gd name="connsiteX57" fmla="*/ 798386 w 2246280"/>
                <a:gd name="connsiteY57" fmla="*/ 1271016 h 1296733"/>
                <a:gd name="connsiteX58" fmla="*/ 1016318 w 2246280"/>
                <a:gd name="connsiteY58" fmla="*/ 1296352 h 1296733"/>
                <a:gd name="connsiteX59" fmla="*/ 1061847 w 2246280"/>
                <a:gd name="connsiteY59" fmla="*/ 1176052 h 1296733"/>
                <a:gd name="connsiteX60" fmla="*/ 1189673 w 2246280"/>
                <a:gd name="connsiteY60" fmla="*/ 1176242 h 1296733"/>
                <a:gd name="connsiteX61" fmla="*/ 1236536 w 2246280"/>
                <a:gd name="connsiteY61" fmla="*/ 1296734 h 1296733"/>
                <a:gd name="connsiteX62" fmla="*/ 1454182 w 2246280"/>
                <a:gd name="connsiteY62" fmla="*/ 1272159 h 1296733"/>
                <a:gd name="connsiteX63" fmla="*/ 1416368 w 2246280"/>
                <a:gd name="connsiteY63" fmla="*/ 1150715 h 1296733"/>
                <a:gd name="connsiteX64" fmla="*/ 1534382 w 2246280"/>
                <a:gd name="connsiteY64" fmla="*/ 1122712 h 1296733"/>
                <a:gd name="connsiteX65" fmla="*/ 1657350 w 2246280"/>
                <a:gd name="connsiteY65" fmla="*/ 1223963 h 1296733"/>
                <a:gd name="connsiteX66" fmla="*/ 1841468 w 2246280"/>
                <a:gd name="connsiteY66" fmla="*/ 1153001 h 1296733"/>
                <a:gd name="connsiteX67" fmla="*/ 1726121 w 2246280"/>
                <a:gd name="connsiteY67" fmla="*/ 1048798 h 1296733"/>
                <a:gd name="connsiteX68" fmla="*/ 1773269 w 2246280"/>
                <a:gd name="connsiteY68" fmla="*/ 1023747 h 1296733"/>
                <a:gd name="connsiteX69" fmla="*/ 888206 w 2246280"/>
                <a:gd name="connsiteY69" fmla="*/ 784098 h 1296733"/>
                <a:gd name="connsiteX70" fmla="*/ 886778 w 2246280"/>
                <a:gd name="connsiteY70" fmla="*/ 511969 h 1296733"/>
                <a:gd name="connsiteX71" fmla="*/ 1358170 w 2246280"/>
                <a:gd name="connsiteY71" fmla="*/ 512826 h 1296733"/>
                <a:gd name="connsiteX72" fmla="*/ 1359599 w 2246280"/>
                <a:gd name="connsiteY72" fmla="*/ 784955 h 1296733"/>
                <a:gd name="connsiteX73" fmla="*/ 888206 w 2246280"/>
                <a:gd name="connsiteY73" fmla="*/ 784098 h 129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246280" h="1296733">
                  <a:moveTo>
                    <a:pt x="1773269" y="1023747"/>
                  </a:moveTo>
                  <a:cubicBezTo>
                    <a:pt x="1788414" y="1014984"/>
                    <a:pt x="1802702" y="1005935"/>
                    <a:pt x="1816608" y="996696"/>
                  </a:cubicBezTo>
                  <a:lnTo>
                    <a:pt x="1997107" y="1063276"/>
                  </a:lnTo>
                  <a:cubicBezTo>
                    <a:pt x="2044827" y="1029748"/>
                    <a:pt x="2085785" y="994124"/>
                    <a:pt x="2120075" y="956977"/>
                  </a:cubicBezTo>
                  <a:lnTo>
                    <a:pt x="1944719" y="885920"/>
                  </a:lnTo>
                  <a:cubicBezTo>
                    <a:pt x="1963769" y="863727"/>
                    <a:pt x="1979962" y="840962"/>
                    <a:pt x="1993297" y="817817"/>
                  </a:cubicBezTo>
                  <a:lnTo>
                    <a:pt x="2203704" y="839629"/>
                  </a:lnTo>
                  <a:cubicBezTo>
                    <a:pt x="2225040" y="798481"/>
                    <a:pt x="2239328" y="756380"/>
                    <a:pt x="2246281" y="713994"/>
                  </a:cubicBezTo>
                  <a:lnTo>
                    <a:pt x="2037588" y="686943"/>
                  </a:lnTo>
                  <a:cubicBezTo>
                    <a:pt x="2040446" y="662368"/>
                    <a:pt x="2040255" y="637699"/>
                    <a:pt x="2037207" y="613124"/>
                  </a:cubicBezTo>
                  <a:lnTo>
                    <a:pt x="2245614" y="586835"/>
                  </a:lnTo>
                  <a:cubicBezTo>
                    <a:pt x="2238185" y="544354"/>
                    <a:pt x="2223516" y="502158"/>
                    <a:pt x="2201704" y="461010"/>
                  </a:cubicBezTo>
                  <a:lnTo>
                    <a:pt x="1991582" y="482060"/>
                  </a:lnTo>
                  <a:cubicBezTo>
                    <a:pt x="1978057" y="458819"/>
                    <a:pt x="1961579" y="435959"/>
                    <a:pt x="1942243" y="413766"/>
                  </a:cubicBezTo>
                  <a:lnTo>
                    <a:pt x="2116836" y="343376"/>
                  </a:lnTo>
                  <a:cubicBezTo>
                    <a:pt x="2082165" y="306038"/>
                    <a:pt x="2040827" y="270319"/>
                    <a:pt x="1992725" y="236601"/>
                  </a:cubicBezTo>
                  <a:lnTo>
                    <a:pt x="1812988" y="302514"/>
                  </a:lnTo>
                  <a:cubicBezTo>
                    <a:pt x="1798987" y="293275"/>
                    <a:pt x="1784604" y="284131"/>
                    <a:pt x="1769364" y="275368"/>
                  </a:cubicBezTo>
                  <a:cubicBezTo>
                    <a:pt x="1754124" y="266605"/>
                    <a:pt x="1738312" y="258223"/>
                    <a:pt x="1722311" y="250222"/>
                  </a:cubicBezTo>
                  <a:lnTo>
                    <a:pt x="1836515" y="146399"/>
                  </a:lnTo>
                  <a:cubicBezTo>
                    <a:pt x="1778222" y="118681"/>
                    <a:pt x="1716214" y="94774"/>
                    <a:pt x="1651635" y="74771"/>
                  </a:cubicBezTo>
                  <a:lnTo>
                    <a:pt x="1529715" y="175546"/>
                  </a:lnTo>
                  <a:cubicBezTo>
                    <a:pt x="1491234" y="164401"/>
                    <a:pt x="1451705" y="154876"/>
                    <a:pt x="1411414" y="147066"/>
                  </a:cubicBezTo>
                  <a:lnTo>
                    <a:pt x="1447895" y="25717"/>
                  </a:lnTo>
                  <a:cubicBezTo>
                    <a:pt x="1376553" y="13144"/>
                    <a:pt x="1303591" y="4667"/>
                    <a:pt x="1229963" y="381"/>
                  </a:cubicBezTo>
                  <a:lnTo>
                    <a:pt x="1184434" y="120682"/>
                  </a:lnTo>
                  <a:cubicBezTo>
                    <a:pt x="1141857" y="118872"/>
                    <a:pt x="1099185" y="118777"/>
                    <a:pt x="1056608" y="120491"/>
                  </a:cubicBezTo>
                  <a:lnTo>
                    <a:pt x="1009745" y="0"/>
                  </a:lnTo>
                  <a:cubicBezTo>
                    <a:pt x="936212" y="4000"/>
                    <a:pt x="863251" y="12192"/>
                    <a:pt x="792099" y="24575"/>
                  </a:cubicBezTo>
                  <a:lnTo>
                    <a:pt x="829913" y="146018"/>
                  </a:lnTo>
                  <a:cubicBezTo>
                    <a:pt x="789718" y="153734"/>
                    <a:pt x="750284" y="163068"/>
                    <a:pt x="711899" y="174022"/>
                  </a:cubicBezTo>
                  <a:lnTo>
                    <a:pt x="588931" y="72771"/>
                  </a:lnTo>
                  <a:cubicBezTo>
                    <a:pt x="524542" y="92583"/>
                    <a:pt x="462820" y="116205"/>
                    <a:pt x="404812" y="143732"/>
                  </a:cubicBezTo>
                  <a:lnTo>
                    <a:pt x="519779" y="248031"/>
                  </a:lnTo>
                  <a:cubicBezTo>
                    <a:pt x="503873" y="256032"/>
                    <a:pt x="488156" y="264319"/>
                    <a:pt x="473011" y="272986"/>
                  </a:cubicBezTo>
                  <a:cubicBezTo>
                    <a:pt x="457867" y="281750"/>
                    <a:pt x="443579" y="290798"/>
                    <a:pt x="429673" y="300038"/>
                  </a:cubicBezTo>
                  <a:lnTo>
                    <a:pt x="249174" y="233458"/>
                  </a:lnTo>
                  <a:cubicBezTo>
                    <a:pt x="201454" y="266986"/>
                    <a:pt x="160496" y="302609"/>
                    <a:pt x="126206" y="339757"/>
                  </a:cubicBezTo>
                  <a:lnTo>
                    <a:pt x="301561" y="410813"/>
                  </a:lnTo>
                  <a:cubicBezTo>
                    <a:pt x="282511" y="433007"/>
                    <a:pt x="266319" y="455771"/>
                    <a:pt x="252984" y="478917"/>
                  </a:cubicBezTo>
                  <a:lnTo>
                    <a:pt x="42577" y="457105"/>
                  </a:lnTo>
                  <a:cubicBezTo>
                    <a:pt x="21241" y="498253"/>
                    <a:pt x="6953" y="540353"/>
                    <a:pt x="0" y="582739"/>
                  </a:cubicBezTo>
                  <a:lnTo>
                    <a:pt x="208693" y="609791"/>
                  </a:lnTo>
                  <a:cubicBezTo>
                    <a:pt x="205835" y="634365"/>
                    <a:pt x="206026" y="659035"/>
                    <a:pt x="209074" y="683609"/>
                  </a:cubicBezTo>
                  <a:lnTo>
                    <a:pt x="667" y="709898"/>
                  </a:lnTo>
                  <a:cubicBezTo>
                    <a:pt x="8096" y="752380"/>
                    <a:pt x="22765" y="794576"/>
                    <a:pt x="44577" y="835724"/>
                  </a:cubicBezTo>
                  <a:lnTo>
                    <a:pt x="254698" y="814673"/>
                  </a:lnTo>
                  <a:cubicBezTo>
                    <a:pt x="268224" y="837914"/>
                    <a:pt x="284702" y="860774"/>
                    <a:pt x="304038" y="882968"/>
                  </a:cubicBezTo>
                  <a:lnTo>
                    <a:pt x="129445" y="953357"/>
                  </a:lnTo>
                  <a:cubicBezTo>
                    <a:pt x="164116" y="990695"/>
                    <a:pt x="205454" y="1026414"/>
                    <a:pt x="253556" y="1060133"/>
                  </a:cubicBezTo>
                  <a:lnTo>
                    <a:pt x="433292" y="994220"/>
                  </a:lnTo>
                  <a:cubicBezTo>
                    <a:pt x="447294" y="1003459"/>
                    <a:pt x="461677" y="1012603"/>
                    <a:pt x="476917" y="1021366"/>
                  </a:cubicBezTo>
                  <a:cubicBezTo>
                    <a:pt x="492157" y="1030129"/>
                    <a:pt x="507968" y="1038511"/>
                    <a:pt x="523970" y="1046512"/>
                  </a:cubicBezTo>
                  <a:lnTo>
                    <a:pt x="409765" y="1150334"/>
                  </a:lnTo>
                  <a:cubicBezTo>
                    <a:pt x="468059" y="1178052"/>
                    <a:pt x="530066" y="1201960"/>
                    <a:pt x="594646" y="1221962"/>
                  </a:cubicBezTo>
                  <a:lnTo>
                    <a:pt x="716566" y="1121188"/>
                  </a:lnTo>
                  <a:cubicBezTo>
                    <a:pt x="755047" y="1132332"/>
                    <a:pt x="794576" y="1141857"/>
                    <a:pt x="834866" y="1149668"/>
                  </a:cubicBezTo>
                  <a:lnTo>
                    <a:pt x="798386" y="1271016"/>
                  </a:lnTo>
                  <a:cubicBezTo>
                    <a:pt x="869728" y="1283589"/>
                    <a:pt x="942689" y="1292066"/>
                    <a:pt x="1016318" y="1296352"/>
                  </a:cubicBezTo>
                  <a:lnTo>
                    <a:pt x="1061847" y="1176052"/>
                  </a:lnTo>
                  <a:cubicBezTo>
                    <a:pt x="1104424" y="1177862"/>
                    <a:pt x="1147096" y="1177957"/>
                    <a:pt x="1189673" y="1176242"/>
                  </a:cubicBezTo>
                  <a:lnTo>
                    <a:pt x="1236536" y="1296734"/>
                  </a:lnTo>
                  <a:cubicBezTo>
                    <a:pt x="1310069" y="1292733"/>
                    <a:pt x="1383030" y="1284542"/>
                    <a:pt x="1454182" y="1272159"/>
                  </a:cubicBezTo>
                  <a:lnTo>
                    <a:pt x="1416368" y="1150715"/>
                  </a:lnTo>
                  <a:cubicBezTo>
                    <a:pt x="1456563" y="1143000"/>
                    <a:pt x="1495996" y="1133666"/>
                    <a:pt x="1534382" y="1122712"/>
                  </a:cubicBezTo>
                  <a:lnTo>
                    <a:pt x="1657350" y="1223963"/>
                  </a:lnTo>
                  <a:cubicBezTo>
                    <a:pt x="1721739" y="1204151"/>
                    <a:pt x="1783461" y="1180529"/>
                    <a:pt x="1841468" y="1153001"/>
                  </a:cubicBezTo>
                  <a:lnTo>
                    <a:pt x="1726121" y="1048798"/>
                  </a:lnTo>
                  <a:cubicBezTo>
                    <a:pt x="1742408" y="1040701"/>
                    <a:pt x="1758125" y="1032510"/>
                    <a:pt x="1773269" y="1023747"/>
                  </a:cubicBezTo>
                  <a:close/>
                  <a:moveTo>
                    <a:pt x="888206" y="784098"/>
                  </a:moveTo>
                  <a:cubicBezTo>
                    <a:pt x="757619" y="708755"/>
                    <a:pt x="756952" y="586835"/>
                    <a:pt x="886778" y="511969"/>
                  </a:cubicBezTo>
                  <a:cubicBezTo>
                    <a:pt x="1016508" y="437007"/>
                    <a:pt x="1227582" y="437388"/>
                    <a:pt x="1358170" y="512826"/>
                  </a:cubicBezTo>
                  <a:cubicBezTo>
                    <a:pt x="1488758" y="588264"/>
                    <a:pt x="1489424" y="710089"/>
                    <a:pt x="1359599" y="784955"/>
                  </a:cubicBezTo>
                  <a:cubicBezTo>
                    <a:pt x="1229773" y="859822"/>
                    <a:pt x="1018794" y="859441"/>
                    <a:pt x="888206" y="78409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0" dist="571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dirty="0"/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A79547BA-1366-D0AA-43D4-291AF7231F35}"/>
                </a:ext>
              </a:extLst>
            </p:cNvPr>
            <p:cNvGrpSpPr/>
            <p:nvPr/>
          </p:nvGrpSpPr>
          <p:grpSpPr>
            <a:xfrm>
              <a:off x="5487912" y="3733472"/>
              <a:ext cx="2976411" cy="1736443"/>
              <a:chOff x="6433125" y="3904548"/>
              <a:chExt cx="2792058" cy="1628892"/>
            </a:xfrm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22F9B43-AE23-D397-C221-E9B6B9DD3FD6}"/>
                  </a:ext>
                </a:extLst>
              </p:cNvPr>
              <p:cNvSpPr/>
              <p:nvPr/>
            </p:nvSpPr>
            <p:spPr>
              <a:xfrm>
                <a:off x="7247596" y="4391575"/>
                <a:ext cx="1163091" cy="441774"/>
              </a:xfrm>
              <a:custGeom>
                <a:avLst/>
                <a:gdLst>
                  <a:gd name="connsiteX0" fmla="*/ 568202 w 666521"/>
                  <a:gd name="connsiteY0" fmla="*/ 56758 h 253163"/>
                  <a:gd name="connsiteX1" fmla="*/ 96810 w 666521"/>
                  <a:gd name="connsiteY1" fmla="*/ 55901 h 253163"/>
                  <a:gd name="connsiteX2" fmla="*/ 16324 w 666521"/>
                  <a:gd name="connsiteY2" fmla="*/ 250877 h 253163"/>
                  <a:gd name="connsiteX3" fmla="*/ 96810 w 666521"/>
                  <a:gd name="connsiteY3" fmla="*/ 175154 h 253163"/>
                  <a:gd name="connsiteX4" fmla="*/ 568202 w 666521"/>
                  <a:gd name="connsiteY4" fmla="*/ 176011 h 253163"/>
                  <a:gd name="connsiteX5" fmla="*/ 650117 w 666521"/>
                  <a:gd name="connsiteY5" fmla="*/ 253164 h 253163"/>
                  <a:gd name="connsiteX6" fmla="*/ 568202 w 666521"/>
                  <a:gd name="connsiteY6" fmla="*/ 56758 h 253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521" h="253163">
                    <a:moveTo>
                      <a:pt x="568202" y="56758"/>
                    </a:moveTo>
                    <a:cubicBezTo>
                      <a:pt x="437614" y="-18585"/>
                      <a:pt x="226540" y="-18966"/>
                      <a:pt x="96810" y="55901"/>
                    </a:cubicBezTo>
                    <a:cubicBezTo>
                      <a:pt x="5656" y="108479"/>
                      <a:pt x="-21014" y="184298"/>
                      <a:pt x="16324" y="250877"/>
                    </a:cubicBezTo>
                    <a:cubicBezTo>
                      <a:pt x="31945" y="223160"/>
                      <a:pt x="58710" y="197156"/>
                      <a:pt x="96810" y="175154"/>
                    </a:cubicBezTo>
                    <a:cubicBezTo>
                      <a:pt x="226540" y="100192"/>
                      <a:pt x="437614" y="100573"/>
                      <a:pt x="568202" y="176011"/>
                    </a:cubicBezTo>
                    <a:cubicBezTo>
                      <a:pt x="607064" y="198490"/>
                      <a:pt x="634306" y="224970"/>
                      <a:pt x="650117" y="253164"/>
                    </a:cubicBezTo>
                    <a:cubicBezTo>
                      <a:pt x="687836" y="186489"/>
                      <a:pt x="660499" y="110003"/>
                      <a:pt x="568202" y="56758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C2560A6B-4332-4A2D-BDB5-876434868F31}"/>
                  </a:ext>
                </a:extLst>
              </p:cNvPr>
              <p:cNvSpPr/>
              <p:nvPr/>
            </p:nvSpPr>
            <p:spPr>
              <a:xfrm>
                <a:off x="6433125" y="3904548"/>
                <a:ext cx="2792058" cy="1612105"/>
              </a:xfrm>
              <a:custGeom>
                <a:avLst/>
                <a:gdLst>
                  <a:gd name="connsiteX0" fmla="*/ 1363936 w 1600017"/>
                  <a:gd name="connsiteY0" fmla="*/ 136305 h 923833"/>
                  <a:gd name="connsiteX1" fmla="*/ 232557 w 1600017"/>
                  <a:gd name="connsiteY1" fmla="*/ 134305 h 923833"/>
                  <a:gd name="connsiteX2" fmla="*/ 236081 w 1600017"/>
                  <a:gd name="connsiteY2" fmla="*/ 787529 h 923833"/>
                  <a:gd name="connsiteX3" fmla="*/ 1367461 w 1600017"/>
                  <a:gd name="connsiteY3" fmla="*/ 789529 h 923833"/>
                  <a:gd name="connsiteX4" fmla="*/ 1363936 w 1600017"/>
                  <a:gd name="connsiteY4" fmla="*/ 136305 h 923833"/>
                  <a:gd name="connsiteX5" fmla="*/ 353620 w 1600017"/>
                  <a:gd name="connsiteY5" fmla="*/ 719616 h 923833"/>
                  <a:gd name="connsiteX6" fmla="*/ 350857 w 1600017"/>
                  <a:gd name="connsiteY6" fmla="*/ 202504 h 923833"/>
                  <a:gd name="connsiteX7" fmla="*/ 1246493 w 1600017"/>
                  <a:gd name="connsiteY7" fmla="*/ 204123 h 923833"/>
                  <a:gd name="connsiteX8" fmla="*/ 1249255 w 1600017"/>
                  <a:gd name="connsiteY8" fmla="*/ 721235 h 923833"/>
                  <a:gd name="connsiteX9" fmla="*/ 353620 w 1600017"/>
                  <a:gd name="connsiteY9" fmla="*/ 719616 h 92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00017" h="923833">
                    <a:moveTo>
                      <a:pt x="1363936" y="136305"/>
                    </a:moveTo>
                    <a:cubicBezTo>
                      <a:pt x="1050564" y="-44670"/>
                      <a:pt x="544024" y="-45527"/>
                      <a:pt x="232557" y="134305"/>
                    </a:cubicBezTo>
                    <a:cubicBezTo>
                      <a:pt x="-78911" y="314137"/>
                      <a:pt x="-77291" y="606554"/>
                      <a:pt x="236081" y="787529"/>
                    </a:cubicBezTo>
                    <a:cubicBezTo>
                      <a:pt x="549454" y="968504"/>
                      <a:pt x="1055993" y="969361"/>
                      <a:pt x="1367461" y="789529"/>
                    </a:cubicBezTo>
                    <a:cubicBezTo>
                      <a:pt x="1678928" y="609697"/>
                      <a:pt x="1677309" y="317280"/>
                      <a:pt x="1363936" y="136305"/>
                    </a:cubicBezTo>
                    <a:close/>
                    <a:moveTo>
                      <a:pt x="353620" y="719616"/>
                    </a:moveTo>
                    <a:cubicBezTo>
                      <a:pt x="105493" y="576360"/>
                      <a:pt x="104255" y="344902"/>
                      <a:pt x="350857" y="202504"/>
                    </a:cubicBezTo>
                    <a:cubicBezTo>
                      <a:pt x="597364" y="60200"/>
                      <a:pt x="998367" y="60867"/>
                      <a:pt x="1246493" y="204123"/>
                    </a:cubicBezTo>
                    <a:cubicBezTo>
                      <a:pt x="1494619" y="347379"/>
                      <a:pt x="1495858" y="578836"/>
                      <a:pt x="1249255" y="721235"/>
                    </a:cubicBezTo>
                    <a:cubicBezTo>
                      <a:pt x="1002653" y="863634"/>
                      <a:pt x="601651" y="862872"/>
                      <a:pt x="353620" y="719616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5C99EC4-B3BC-7729-DC65-73DD4831CA02}"/>
                  </a:ext>
                </a:extLst>
              </p:cNvPr>
              <p:cNvSpPr/>
              <p:nvPr/>
            </p:nvSpPr>
            <p:spPr>
              <a:xfrm>
                <a:off x="6433125" y="3921335"/>
                <a:ext cx="2792058" cy="1612105"/>
              </a:xfrm>
              <a:custGeom>
                <a:avLst/>
                <a:gdLst>
                  <a:gd name="connsiteX0" fmla="*/ 1363936 w 1600017"/>
                  <a:gd name="connsiteY0" fmla="*/ 136305 h 923833"/>
                  <a:gd name="connsiteX1" fmla="*/ 232557 w 1600017"/>
                  <a:gd name="connsiteY1" fmla="*/ 134305 h 923833"/>
                  <a:gd name="connsiteX2" fmla="*/ 236081 w 1600017"/>
                  <a:gd name="connsiteY2" fmla="*/ 787529 h 923833"/>
                  <a:gd name="connsiteX3" fmla="*/ 1367461 w 1600017"/>
                  <a:gd name="connsiteY3" fmla="*/ 789529 h 923833"/>
                  <a:gd name="connsiteX4" fmla="*/ 1363936 w 1600017"/>
                  <a:gd name="connsiteY4" fmla="*/ 136305 h 923833"/>
                  <a:gd name="connsiteX5" fmla="*/ 353620 w 1600017"/>
                  <a:gd name="connsiteY5" fmla="*/ 719616 h 923833"/>
                  <a:gd name="connsiteX6" fmla="*/ 350857 w 1600017"/>
                  <a:gd name="connsiteY6" fmla="*/ 202504 h 923833"/>
                  <a:gd name="connsiteX7" fmla="*/ 1246493 w 1600017"/>
                  <a:gd name="connsiteY7" fmla="*/ 204123 h 923833"/>
                  <a:gd name="connsiteX8" fmla="*/ 1249255 w 1600017"/>
                  <a:gd name="connsiteY8" fmla="*/ 721235 h 923833"/>
                  <a:gd name="connsiteX9" fmla="*/ 353620 w 1600017"/>
                  <a:gd name="connsiteY9" fmla="*/ 719616 h 92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00017" h="923833">
                    <a:moveTo>
                      <a:pt x="1363936" y="136305"/>
                    </a:moveTo>
                    <a:cubicBezTo>
                      <a:pt x="1050564" y="-44670"/>
                      <a:pt x="544024" y="-45527"/>
                      <a:pt x="232557" y="134305"/>
                    </a:cubicBezTo>
                    <a:cubicBezTo>
                      <a:pt x="-78911" y="314137"/>
                      <a:pt x="-77291" y="606554"/>
                      <a:pt x="236081" y="787529"/>
                    </a:cubicBezTo>
                    <a:cubicBezTo>
                      <a:pt x="549454" y="968504"/>
                      <a:pt x="1055993" y="969361"/>
                      <a:pt x="1367461" y="789529"/>
                    </a:cubicBezTo>
                    <a:cubicBezTo>
                      <a:pt x="1678928" y="609697"/>
                      <a:pt x="1677309" y="317280"/>
                      <a:pt x="1363936" y="136305"/>
                    </a:cubicBezTo>
                    <a:close/>
                    <a:moveTo>
                      <a:pt x="353620" y="719616"/>
                    </a:moveTo>
                    <a:cubicBezTo>
                      <a:pt x="105493" y="576360"/>
                      <a:pt x="104255" y="344902"/>
                      <a:pt x="350857" y="202504"/>
                    </a:cubicBezTo>
                    <a:cubicBezTo>
                      <a:pt x="597364" y="60200"/>
                      <a:pt x="998367" y="60867"/>
                      <a:pt x="1246493" y="204123"/>
                    </a:cubicBezTo>
                    <a:cubicBezTo>
                      <a:pt x="1494619" y="347379"/>
                      <a:pt x="1495858" y="578836"/>
                      <a:pt x="1249255" y="721235"/>
                    </a:cubicBezTo>
                    <a:cubicBezTo>
                      <a:pt x="1002653" y="863634"/>
                      <a:pt x="601651" y="862872"/>
                      <a:pt x="353620" y="719616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97" name="Graphic 1">
                <a:extLst>
                  <a:ext uri="{FF2B5EF4-FFF2-40B4-BE49-F238E27FC236}">
                    <a16:creationId xmlns:a16="http://schemas.microsoft.com/office/drawing/2014/main" id="{5DABB3C6-58B4-32ED-347A-BFC2ABE20DB1}"/>
                  </a:ext>
                </a:extLst>
              </p:cNvPr>
              <p:cNvGrpSpPr/>
              <p:nvPr/>
            </p:nvGrpSpPr>
            <p:grpSpPr>
              <a:xfrm>
                <a:off x="6433610" y="3921335"/>
                <a:ext cx="2791263" cy="1484412"/>
                <a:chOff x="5709130" y="3111433"/>
                <a:chExt cx="1599561" cy="850657"/>
              </a:xfrm>
              <a:solidFill>
                <a:srgbClr val="1F007F"/>
              </a:solidFill>
            </p:grpSpPr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46129C72-A97D-DC50-48A3-D20B3DC04D7E}"/>
                    </a:ext>
                  </a:extLst>
                </p:cNvPr>
                <p:cNvSpPr/>
                <p:nvPr/>
              </p:nvSpPr>
              <p:spPr>
                <a:xfrm>
                  <a:off x="5709130" y="3111433"/>
                  <a:ext cx="1599561" cy="476347"/>
                </a:xfrm>
                <a:custGeom>
                  <a:avLst/>
                  <a:gdLst>
                    <a:gd name="connsiteX0" fmla="*/ 232279 w 1599561"/>
                    <a:gd name="connsiteY0" fmla="*/ 157355 h 476347"/>
                    <a:gd name="connsiteX1" fmla="*/ 1363658 w 1599561"/>
                    <a:gd name="connsiteY1" fmla="*/ 159355 h 476347"/>
                    <a:gd name="connsiteX2" fmla="*/ 1599307 w 1599561"/>
                    <a:gd name="connsiteY2" fmla="*/ 476347 h 476347"/>
                    <a:gd name="connsiteX3" fmla="*/ 1363658 w 1599561"/>
                    <a:gd name="connsiteY3" fmla="*/ 136305 h 476347"/>
                    <a:gd name="connsiteX4" fmla="*/ 232279 w 1599561"/>
                    <a:gd name="connsiteY4" fmla="*/ 134305 h 476347"/>
                    <a:gd name="connsiteX5" fmla="*/ 250 w 1599561"/>
                    <a:gd name="connsiteY5" fmla="*/ 470537 h 476347"/>
                    <a:gd name="connsiteX6" fmla="*/ 232279 w 1599561"/>
                    <a:gd name="connsiteY6" fmla="*/ 157355 h 476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9561" h="476347">
                      <a:moveTo>
                        <a:pt x="232279" y="157355"/>
                      </a:moveTo>
                      <a:cubicBezTo>
                        <a:pt x="543746" y="-22477"/>
                        <a:pt x="1050286" y="-21524"/>
                        <a:pt x="1363658" y="159355"/>
                      </a:cubicBezTo>
                      <a:cubicBezTo>
                        <a:pt x="1515963" y="247271"/>
                        <a:pt x="1594354" y="361476"/>
                        <a:pt x="1599307" y="476347"/>
                      </a:cubicBezTo>
                      <a:cubicBezTo>
                        <a:pt x="1604641" y="353856"/>
                        <a:pt x="1526155" y="230126"/>
                        <a:pt x="1363658" y="136305"/>
                      </a:cubicBezTo>
                      <a:cubicBezTo>
                        <a:pt x="1050286" y="-44670"/>
                        <a:pt x="543746" y="-45527"/>
                        <a:pt x="232279" y="134305"/>
                      </a:cubicBezTo>
                      <a:cubicBezTo>
                        <a:pt x="72164" y="226792"/>
                        <a:pt x="-4989" y="348998"/>
                        <a:pt x="250" y="470537"/>
                      </a:cubicBezTo>
                      <a:cubicBezTo>
                        <a:pt x="5108" y="356713"/>
                        <a:pt x="82260" y="243937"/>
                        <a:pt x="232279" y="157355"/>
                      </a:cubicBezTo>
                      <a:close/>
                    </a:path>
                  </a:pathLst>
                </a:custGeom>
                <a:solidFill>
                  <a:srgbClr val="FBBF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79468522-5F8B-23C9-96E1-39698E37CF73}"/>
                    </a:ext>
                  </a:extLst>
                </p:cNvPr>
                <p:cNvSpPr/>
                <p:nvPr/>
              </p:nvSpPr>
              <p:spPr>
                <a:xfrm>
                  <a:off x="5875729" y="3582256"/>
                  <a:ext cx="1266309" cy="379834"/>
                </a:xfrm>
                <a:custGeom>
                  <a:avLst/>
                  <a:gdLst>
                    <a:gd name="connsiteX0" fmla="*/ 186743 w 1266309"/>
                    <a:gd name="connsiteY0" fmla="*/ 271939 h 379834"/>
                    <a:gd name="connsiteX1" fmla="*/ 1082379 w 1266309"/>
                    <a:gd name="connsiteY1" fmla="*/ 273558 h 379834"/>
                    <a:gd name="connsiteX2" fmla="*/ 1266021 w 1266309"/>
                    <a:gd name="connsiteY2" fmla="*/ 5334 h 379834"/>
                    <a:gd name="connsiteX3" fmla="*/ 1082379 w 1266309"/>
                    <a:gd name="connsiteY3" fmla="*/ 250508 h 379834"/>
                    <a:gd name="connsiteX4" fmla="*/ 186743 w 1266309"/>
                    <a:gd name="connsiteY4" fmla="*/ 248888 h 379834"/>
                    <a:gd name="connsiteX5" fmla="*/ 338 w 1266309"/>
                    <a:gd name="connsiteY5" fmla="*/ 0 h 379834"/>
                    <a:gd name="connsiteX6" fmla="*/ 186743 w 1266309"/>
                    <a:gd name="connsiteY6" fmla="*/ 271939 h 379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6309" h="379834">
                      <a:moveTo>
                        <a:pt x="186743" y="271939"/>
                      </a:moveTo>
                      <a:cubicBezTo>
                        <a:pt x="434869" y="415195"/>
                        <a:pt x="835872" y="415862"/>
                        <a:pt x="1082379" y="273558"/>
                      </a:cubicBezTo>
                      <a:cubicBezTo>
                        <a:pt x="1210014" y="199835"/>
                        <a:pt x="1271069" y="102203"/>
                        <a:pt x="1266021" y="5334"/>
                      </a:cubicBezTo>
                      <a:cubicBezTo>
                        <a:pt x="1261067" y="94488"/>
                        <a:pt x="1199917" y="182594"/>
                        <a:pt x="1082379" y="250508"/>
                      </a:cubicBezTo>
                      <a:cubicBezTo>
                        <a:pt x="835872" y="392811"/>
                        <a:pt x="434869" y="392144"/>
                        <a:pt x="186743" y="248888"/>
                      </a:cubicBezTo>
                      <a:cubicBezTo>
                        <a:pt x="67109" y="179832"/>
                        <a:pt x="5101" y="90202"/>
                        <a:pt x="338" y="0"/>
                      </a:cubicBezTo>
                      <a:cubicBezTo>
                        <a:pt x="-5186" y="97822"/>
                        <a:pt x="56917" y="196977"/>
                        <a:pt x="186743" y="271939"/>
                      </a:cubicBezTo>
                      <a:close/>
                    </a:path>
                  </a:pathLst>
                </a:custGeom>
                <a:solidFill>
                  <a:srgbClr val="0114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9F62FD05-C85D-393D-D65E-9AE3B9A5D0C0}"/>
                  </a:ext>
                </a:extLst>
              </p:cNvPr>
              <p:cNvSpPr/>
              <p:nvPr/>
            </p:nvSpPr>
            <p:spPr>
              <a:xfrm>
                <a:off x="6956614" y="4223657"/>
                <a:ext cx="1745014" cy="1007462"/>
              </a:xfrm>
              <a:custGeom>
                <a:avLst/>
                <a:gdLst>
                  <a:gd name="connsiteX0" fmla="*/ 852490 w 999998"/>
                  <a:gd name="connsiteY0" fmla="*/ 85167 h 577336"/>
                  <a:gd name="connsiteX1" fmla="*/ 145354 w 999998"/>
                  <a:gd name="connsiteY1" fmla="*/ 83929 h 577336"/>
                  <a:gd name="connsiteX2" fmla="*/ 147545 w 999998"/>
                  <a:gd name="connsiteY2" fmla="*/ 492170 h 577336"/>
                  <a:gd name="connsiteX3" fmla="*/ 854681 w 999998"/>
                  <a:gd name="connsiteY3" fmla="*/ 493408 h 577336"/>
                  <a:gd name="connsiteX4" fmla="*/ 852490 w 999998"/>
                  <a:gd name="connsiteY4" fmla="*/ 85167 h 577336"/>
                  <a:gd name="connsiteX5" fmla="*/ 736476 w 999998"/>
                  <a:gd name="connsiteY5" fmla="*/ 425209 h 577336"/>
                  <a:gd name="connsiteX6" fmla="*/ 265083 w 999998"/>
                  <a:gd name="connsiteY6" fmla="*/ 424352 h 577336"/>
                  <a:gd name="connsiteX7" fmla="*/ 263559 w 999998"/>
                  <a:gd name="connsiteY7" fmla="*/ 152223 h 577336"/>
                  <a:gd name="connsiteX8" fmla="*/ 734952 w 999998"/>
                  <a:gd name="connsiteY8" fmla="*/ 153080 h 577336"/>
                  <a:gd name="connsiteX9" fmla="*/ 736476 w 999998"/>
                  <a:gd name="connsiteY9" fmla="*/ 425209 h 57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9998" h="577336">
                    <a:moveTo>
                      <a:pt x="852490" y="85167"/>
                    </a:moveTo>
                    <a:cubicBezTo>
                      <a:pt x="656656" y="-27895"/>
                      <a:pt x="340045" y="-28466"/>
                      <a:pt x="145354" y="83929"/>
                    </a:cubicBezTo>
                    <a:cubicBezTo>
                      <a:pt x="-49337" y="196324"/>
                      <a:pt x="-48289" y="379108"/>
                      <a:pt x="147545" y="492170"/>
                    </a:cubicBezTo>
                    <a:cubicBezTo>
                      <a:pt x="343379" y="605232"/>
                      <a:pt x="659990" y="605803"/>
                      <a:pt x="854681" y="493408"/>
                    </a:cubicBezTo>
                    <a:cubicBezTo>
                      <a:pt x="1049277" y="381013"/>
                      <a:pt x="1048324" y="198229"/>
                      <a:pt x="852490" y="85167"/>
                    </a:cubicBezTo>
                    <a:close/>
                    <a:moveTo>
                      <a:pt x="736476" y="425209"/>
                    </a:moveTo>
                    <a:cubicBezTo>
                      <a:pt x="606745" y="500171"/>
                      <a:pt x="395671" y="499790"/>
                      <a:pt x="265083" y="424352"/>
                    </a:cubicBezTo>
                    <a:cubicBezTo>
                      <a:pt x="134496" y="348914"/>
                      <a:pt x="133829" y="227089"/>
                      <a:pt x="263559" y="152223"/>
                    </a:cubicBezTo>
                    <a:cubicBezTo>
                      <a:pt x="393290" y="77261"/>
                      <a:pt x="604364" y="77642"/>
                      <a:pt x="734952" y="153080"/>
                    </a:cubicBezTo>
                    <a:cubicBezTo>
                      <a:pt x="865539" y="228423"/>
                      <a:pt x="866206" y="350247"/>
                      <a:pt x="736476" y="425209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  <a:effectLst>
                <a:outerShdw blurRad="381000" dist="444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72473E5-AD0F-B627-825A-A0D82B3AA1B5}"/>
                  </a:ext>
                </a:extLst>
              </p:cNvPr>
              <p:cNvSpPr/>
              <p:nvPr/>
            </p:nvSpPr>
            <p:spPr>
              <a:xfrm>
                <a:off x="6956754" y="4223657"/>
                <a:ext cx="1744985" cy="529411"/>
              </a:xfrm>
              <a:custGeom>
                <a:avLst/>
                <a:gdLst>
                  <a:gd name="connsiteX0" fmla="*/ 145274 w 999981"/>
                  <a:gd name="connsiteY0" fmla="*/ 108408 h 303384"/>
                  <a:gd name="connsiteX1" fmla="*/ 852410 w 999981"/>
                  <a:gd name="connsiteY1" fmla="*/ 109646 h 303384"/>
                  <a:gd name="connsiteX2" fmla="*/ 999476 w 999981"/>
                  <a:gd name="connsiteY2" fmla="*/ 303385 h 303384"/>
                  <a:gd name="connsiteX3" fmla="*/ 852410 w 999981"/>
                  <a:gd name="connsiteY3" fmla="*/ 85167 h 303384"/>
                  <a:gd name="connsiteX4" fmla="*/ 145274 w 999981"/>
                  <a:gd name="connsiteY4" fmla="*/ 83929 h 303384"/>
                  <a:gd name="connsiteX5" fmla="*/ 399 w 999981"/>
                  <a:gd name="connsiteY5" fmla="*/ 298431 h 303384"/>
                  <a:gd name="connsiteX6" fmla="*/ 145274 w 999981"/>
                  <a:gd name="connsiteY6" fmla="*/ 108408 h 30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9981" h="303384">
                    <a:moveTo>
                      <a:pt x="145274" y="108408"/>
                    </a:moveTo>
                    <a:cubicBezTo>
                      <a:pt x="339965" y="-3987"/>
                      <a:pt x="656481" y="-3416"/>
                      <a:pt x="852410" y="109646"/>
                    </a:cubicBezTo>
                    <a:cubicBezTo>
                      <a:pt x="945660" y="163462"/>
                      <a:pt x="994618" y="233090"/>
                      <a:pt x="999476" y="303385"/>
                    </a:cubicBezTo>
                    <a:cubicBezTo>
                      <a:pt x="1005572" y="224994"/>
                      <a:pt x="956518" y="145270"/>
                      <a:pt x="852410" y="85167"/>
                    </a:cubicBezTo>
                    <a:cubicBezTo>
                      <a:pt x="656576" y="-27895"/>
                      <a:pt x="339965" y="-28466"/>
                      <a:pt x="145274" y="83929"/>
                    </a:cubicBezTo>
                    <a:cubicBezTo>
                      <a:pt x="43261" y="142793"/>
                      <a:pt x="-4935" y="221089"/>
                      <a:pt x="399" y="298431"/>
                    </a:cubicBezTo>
                    <a:cubicBezTo>
                      <a:pt x="5828" y="229280"/>
                      <a:pt x="54024" y="161081"/>
                      <a:pt x="145274" y="108408"/>
                    </a:cubicBezTo>
                    <a:close/>
                  </a:path>
                </a:pathLst>
              </a:custGeom>
              <a:solidFill>
                <a:srgbClr val="0114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2E42F087-2DBE-2E09-3825-FB65E4B62753}"/>
                  </a:ext>
                </a:extLst>
              </p:cNvPr>
              <p:cNvSpPr/>
              <p:nvPr/>
            </p:nvSpPr>
            <p:spPr>
              <a:xfrm>
                <a:off x="6723998" y="4089253"/>
                <a:ext cx="2210268" cy="1276106"/>
              </a:xfrm>
              <a:custGeom>
                <a:avLst/>
                <a:gdLst>
                  <a:gd name="connsiteX0" fmla="*/ 1079709 w 1266616"/>
                  <a:gd name="connsiteY0" fmla="*/ 107896 h 731285"/>
                  <a:gd name="connsiteX1" fmla="*/ 184074 w 1266616"/>
                  <a:gd name="connsiteY1" fmla="*/ 106277 h 731285"/>
                  <a:gd name="connsiteX2" fmla="*/ 186836 w 1266616"/>
                  <a:gd name="connsiteY2" fmla="*/ 623389 h 731285"/>
                  <a:gd name="connsiteX3" fmla="*/ 1082472 w 1266616"/>
                  <a:gd name="connsiteY3" fmla="*/ 625008 h 731285"/>
                  <a:gd name="connsiteX4" fmla="*/ 1079709 w 1266616"/>
                  <a:gd name="connsiteY4" fmla="*/ 107896 h 731285"/>
                  <a:gd name="connsiteX5" fmla="*/ 280848 w 1266616"/>
                  <a:gd name="connsiteY5" fmla="*/ 569192 h 731285"/>
                  <a:gd name="connsiteX6" fmla="*/ 278657 w 1266616"/>
                  <a:gd name="connsiteY6" fmla="*/ 160950 h 731285"/>
                  <a:gd name="connsiteX7" fmla="*/ 985793 w 1266616"/>
                  <a:gd name="connsiteY7" fmla="*/ 162189 h 731285"/>
                  <a:gd name="connsiteX8" fmla="*/ 987984 w 1266616"/>
                  <a:gd name="connsiteY8" fmla="*/ 570430 h 731285"/>
                  <a:gd name="connsiteX9" fmla="*/ 280848 w 1266616"/>
                  <a:gd name="connsiteY9" fmla="*/ 569192 h 73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6616" h="731285">
                    <a:moveTo>
                      <a:pt x="1079709" y="107896"/>
                    </a:moveTo>
                    <a:cubicBezTo>
                      <a:pt x="831583" y="-35360"/>
                      <a:pt x="430581" y="-36027"/>
                      <a:pt x="184074" y="106277"/>
                    </a:cubicBezTo>
                    <a:cubicBezTo>
                      <a:pt x="-62433" y="248580"/>
                      <a:pt x="-61195" y="480133"/>
                      <a:pt x="186836" y="623389"/>
                    </a:cubicBezTo>
                    <a:cubicBezTo>
                      <a:pt x="434867" y="766645"/>
                      <a:pt x="835965" y="767312"/>
                      <a:pt x="1082472" y="625008"/>
                    </a:cubicBezTo>
                    <a:cubicBezTo>
                      <a:pt x="1329074" y="482705"/>
                      <a:pt x="1327836" y="251152"/>
                      <a:pt x="1079709" y="107896"/>
                    </a:cubicBezTo>
                    <a:close/>
                    <a:moveTo>
                      <a:pt x="280848" y="569192"/>
                    </a:moveTo>
                    <a:cubicBezTo>
                      <a:pt x="85014" y="456130"/>
                      <a:pt x="83966" y="273345"/>
                      <a:pt x="278657" y="160950"/>
                    </a:cubicBezTo>
                    <a:cubicBezTo>
                      <a:pt x="473348" y="48555"/>
                      <a:pt x="789864" y="49127"/>
                      <a:pt x="985793" y="162189"/>
                    </a:cubicBezTo>
                    <a:cubicBezTo>
                      <a:pt x="1181627" y="275250"/>
                      <a:pt x="1182675" y="458035"/>
                      <a:pt x="987984" y="570430"/>
                    </a:cubicBezTo>
                    <a:cubicBezTo>
                      <a:pt x="793293" y="682825"/>
                      <a:pt x="476777" y="682254"/>
                      <a:pt x="280848" y="56919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635000" dist="571500" dir="8100000" sx="90000" sy="9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dirty="0"/>
              </a:p>
            </p:txBody>
          </p:sp>
        </p:grpSp>
      </p:grp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DAD66708-7460-9E44-D2BF-C7919C0C66CC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64550E7-299C-C21E-881B-45027D149EC5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87AB67C-4F23-5102-26F0-6EC97A79B5E2}"/>
              </a:ext>
            </a:extLst>
          </p:cNvPr>
          <p:cNvGrpSpPr/>
          <p:nvPr/>
        </p:nvGrpSpPr>
        <p:grpSpPr>
          <a:xfrm>
            <a:off x="1590617" y="3368534"/>
            <a:ext cx="2165107" cy="1965256"/>
            <a:chOff x="1590617" y="3368534"/>
            <a:chExt cx="2165107" cy="1965256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92117FC-4A5A-6D7F-3AF4-7C88A1E1389C}"/>
                </a:ext>
              </a:extLst>
            </p:cNvPr>
            <p:cNvSpPr/>
            <p:nvPr/>
          </p:nvSpPr>
          <p:spPr>
            <a:xfrm>
              <a:off x="1655715" y="3368534"/>
              <a:ext cx="2026384" cy="19652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0" dist="762000" dir="3000000" algn="t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4E6494FE-6EC0-0201-CC6B-80378A919410}"/>
                </a:ext>
              </a:extLst>
            </p:cNvPr>
            <p:cNvSpPr txBox="1"/>
            <p:nvPr/>
          </p:nvSpPr>
          <p:spPr>
            <a:xfrm>
              <a:off x="1590617" y="3713107"/>
              <a:ext cx="2165107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F425E6E-8DB3-12F4-4586-DCEB37818349}"/>
              </a:ext>
            </a:extLst>
          </p:cNvPr>
          <p:cNvGrpSpPr/>
          <p:nvPr/>
        </p:nvGrpSpPr>
        <p:grpSpPr>
          <a:xfrm>
            <a:off x="8647271" y="2667130"/>
            <a:ext cx="2165107" cy="1915028"/>
            <a:chOff x="8647271" y="2667130"/>
            <a:chExt cx="2165107" cy="1915028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AB08918F-B873-5972-CAFB-99201EC34F92}"/>
                </a:ext>
              </a:extLst>
            </p:cNvPr>
            <p:cNvSpPr/>
            <p:nvPr/>
          </p:nvSpPr>
          <p:spPr>
            <a:xfrm>
              <a:off x="8728324" y="2667130"/>
              <a:ext cx="2026384" cy="19150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0" dist="762000" dir="3000000" algn="t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59D83C87-9FAC-3655-1F94-378485AAE870}"/>
                </a:ext>
              </a:extLst>
            </p:cNvPr>
            <p:cNvSpPr txBox="1"/>
            <p:nvPr/>
          </p:nvSpPr>
          <p:spPr>
            <a:xfrm>
              <a:off x="8647271" y="3016260"/>
              <a:ext cx="2165107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11446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4E396ED1-E2C6-24B5-AD11-35CE259EF258}"/>
              </a:ext>
            </a:extLst>
          </p:cNvPr>
          <p:cNvGrpSpPr/>
          <p:nvPr/>
        </p:nvGrpSpPr>
        <p:grpSpPr>
          <a:xfrm>
            <a:off x="1368925" y="2964975"/>
            <a:ext cx="843234" cy="843234"/>
            <a:chOff x="1324536" y="2876199"/>
            <a:chExt cx="843234" cy="843234"/>
          </a:xfrm>
        </p:grpSpPr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005678BA-CCB9-2953-0CEB-737B9568F24F}"/>
                </a:ext>
              </a:extLst>
            </p:cNvPr>
            <p:cNvSpPr/>
            <p:nvPr/>
          </p:nvSpPr>
          <p:spPr>
            <a:xfrm>
              <a:off x="1324536" y="2876199"/>
              <a:ext cx="843234" cy="843234"/>
            </a:xfrm>
            <a:prstGeom prst="ellipse">
              <a:avLst/>
            </a:prstGeom>
            <a:solidFill>
              <a:srgbClr val="011446"/>
            </a:solidFill>
            <a:ln>
              <a:noFill/>
            </a:ln>
            <a:effectLst>
              <a:outerShdw blurRad="1016000" dist="762000" dir="3000000" algn="t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15" name="任意形状 846">
              <a:extLst>
                <a:ext uri="{FF2B5EF4-FFF2-40B4-BE49-F238E27FC236}">
                  <a16:creationId xmlns:a16="http://schemas.microsoft.com/office/drawing/2014/main" id="{37A1430F-B3F7-02B0-0E90-AF5CE9B2580B}"/>
                </a:ext>
              </a:extLst>
            </p:cNvPr>
            <p:cNvSpPr/>
            <p:nvPr/>
          </p:nvSpPr>
          <p:spPr>
            <a:xfrm>
              <a:off x="1565896" y="3109960"/>
              <a:ext cx="360514" cy="416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9" extrusionOk="0">
                  <a:moveTo>
                    <a:pt x="1200" y="0"/>
                  </a:moveTo>
                  <a:lnTo>
                    <a:pt x="20400" y="0"/>
                  </a:lnTo>
                  <a:cubicBezTo>
                    <a:pt x="21062" y="0"/>
                    <a:pt x="21600" y="464"/>
                    <a:pt x="21600" y="1036"/>
                  </a:cubicBezTo>
                  <a:lnTo>
                    <a:pt x="21600" y="21011"/>
                  </a:lnTo>
                  <a:cubicBezTo>
                    <a:pt x="21600" y="21297"/>
                    <a:pt x="21332" y="21529"/>
                    <a:pt x="21000" y="21529"/>
                  </a:cubicBezTo>
                  <a:cubicBezTo>
                    <a:pt x="20916" y="21530"/>
                    <a:pt x="20832" y="21514"/>
                    <a:pt x="20755" y="21484"/>
                  </a:cubicBezTo>
                  <a:lnTo>
                    <a:pt x="10800" y="17647"/>
                  </a:lnTo>
                  <a:lnTo>
                    <a:pt x="845" y="21483"/>
                  </a:lnTo>
                  <a:cubicBezTo>
                    <a:pt x="542" y="21600"/>
                    <a:pt x="187" y="21483"/>
                    <a:pt x="52" y="21222"/>
                  </a:cubicBezTo>
                  <a:cubicBezTo>
                    <a:pt x="18" y="21155"/>
                    <a:pt x="0" y="21083"/>
                    <a:pt x="0" y="21011"/>
                  </a:cubicBezTo>
                  <a:lnTo>
                    <a:pt x="0" y="1036"/>
                  </a:lnTo>
                  <a:cubicBezTo>
                    <a:pt x="0" y="464"/>
                    <a:pt x="537" y="0"/>
                    <a:pt x="1200" y="0"/>
                  </a:cubicBezTo>
                  <a:close/>
                  <a:moveTo>
                    <a:pt x="19200" y="18616"/>
                  </a:moveTo>
                  <a:lnTo>
                    <a:pt x="19200" y="2072"/>
                  </a:lnTo>
                  <a:lnTo>
                    <a:pt x="2400" y="2072"/>
                  </a:lnTo>
                  <a:lnTo>
                    <a:pt x="2400" y="18616"/>
                  </a:lnTo>
                  <a:lnTo>
                    <a:pt x="10800" y="15379"/>
                  </a:lnTo>
                  <a:lnTo>
                    <a:pt x="19200" y="18616"/>
                  </a:lnTo>
                  <a:close/>
                  <a:moveTo>
                    <a:pt x="10800" y="11917"/>
                  </a:moveTo>
                  <a:lnTo>
                    <a:pt x="7273" y="13518"/>
                  </a:lnTo>
                  <a:lnTo>
                    <a:pt x="7946" y="10127"/>
                  </a:lnTo>
                  <a:lnTo>
                    <a:pt x="5094" y="7725"/>
                  </a:lnTo>
                  <a:lnTo>
                    <a:pt x="9037" y="7230"/>
                  </a:lnTo>
                  <a:lnTo>
                    <a:pt x="10800" y="4145"/>
                  </a:lnTo>
                  <a:lnTo>
                    <a:pt x="12564" y="7230"/>
                  </a:lnTo>
                  <a:lnTo>
                    <a:pt x="16506" y="7725"/>
                  </a:lnTo>
                  <a:lnTo>
                    <a:pt x="13653" y="10127"/>
                  </a:lnTo>
                  <a:lnTo>
                    <a:pt x="14325" y="13518"/>
                  </a:lnTo>
                  <a:lnTo>
                    <a:pt x="10800" y="11917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FBF5BF93-DA34-F1A7-6368-8AAF372961D7}"/>
              </a:ext>
            </a:extLst>
          </p:cNvPr>
          <p:cNvGrpSpPr/>
          <p:nvPr/>
        </p:nvGrpSpPr>
        <p:grpSpPr>
          <a:xfrm>
            <a:off x="10155834" y="2144573"/>
            <a:ext cx="843234" cy="843234"/>
            <a:chOff x="10111445" y="2055797"/>
            <a:chExt cx="843234" cy="843234"/>
          </a:xfrm>
        </p:grpSpPr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91F573EF-1545-CED9-139D-4EE5C1273653}"/>
                </a:ext>
              </a:extLst>
            </p:cNvPr>
            <p:cNvSpPr/>
            <p:nvPr/>
          </p:nvSpPr>
          <p:spPr>
            <a:xfrm>
              <a:off x="10111445" y="2055797"/>
              <a:ext cx="843234" cy="843234"/>
            </a:xfrm>
            <a:prstGeom prst="ellipse">
              <a:avLst/>
            </a:prstGeom>
            <a:solidFill>
              <a:srgbClr val="FBBF0F"/>
            </a:solidFill>
            <a:ln>
              <a:noFill/>
            </a:ln>
            <a:effectLst>
              <a:outerShdw blurRad="1016000" dist="762000" dir="3000000" algn="t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18" name="任意形状 948">
              <a:extLst>
                <a:ext uri="{FF2B5EF4-FFF2-40B4-BE49-F238E27FC236}">
                  <a16:creationId xmlns:a16="http://schemas.microsoft.com/office/drawing/2014/main" id="{84FAC5A5-FD7C-1B4B-1398-8A1020698E1F}"/>
                </a:ext>
              </a:extLst>
            </p:cNvPr>
            <p:cNvSpPr/>
            <p:nvPr/>
          </p:nvSpPr>
          <p:spPr>
            <a:xfrm>
              <a:off x="10320115" y="2264397"/>
              <a:ext cx="425894" cy="425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8327" y="19080"/>
                  </a:moveTo>
                  <a:cubicBezTo>
                    <a:pt x="7261" y="16820"/>
                    <a:pt x="6644" y="14375"/>
                    <a:pt x="6509" y="11880"/>
                  </a:cubicBezTo>
                  <a:lnTo>
                    <a:pt x="2227" y="11880"/>
                  </a:lnTo>
                  <a:cubicBezTo>
                    <a:pt x="2656" y="15276"/>
                    <a:pt x="5048" y="18099"/>
                    <a:pt x="8327" y="19080"/>
                  </a:cubicBezTo>
                  <a:close/>
                  <a:moveTo>
                    <a:pt x="8672" y="11880"/>
                  </a:moveTo>
                  <a:cubicBezTo>
                    <a:pt x="8835" y="14514"/>
                    <a:pt x="9588" y="16988"/>
                    <a:pt x="10800" y="19172"/>
                  </a:cubicBezTo>
                  <a:cubicBezTo>
                    <a:pt x="12045" y="16931"/>
                    <a:pt x="12771" y="14439"/>
                    <a:pt x="12928" y="11880"/>
                  </a:cubicBezTo>
                  <a:lnTo>
                    <a:pt x="8672" y="11880"/>
                  </a:lnTo>
                  <a:close/>
                  <a:moveTo>
                    <a:pt x="19373" y="11880"/>
                  </a:moveTo>
                  <a:lnTo>
                    <a:pt x="15091" y="11880"/>
                  </a:lnTo>
                  <a:cubicBezTo>
                    <a:pt x="14956" y="14375"/>
                    <a:pt x="14339" y="16820"/>
                    <a:pt x="13273" y="19080"/>
                  </a:cubicBezTo>
                  <a:cubicBezTo>
                    <a:pt x="16552" y="18099"/>
                    <a:pt x="18944" y="15276"/>
                    <a:pt x="19373" y="11880"/>
                  </a:cubicBezTo>
                  <a:close/>
                  <a:moveTo>
                    <a:pt x="2227" y="9720"/>
                  </a:moveTo>
                  <a:lnTo>
                    <a:pt x="6509" y="9720"/>
                  </a:lnTo>
                  <a:cubicBezTo>
                    <a:pt x="6644" y="7225"/>
                    <a:pt x="7261" y="4780"/>
                    <a:pt x="8327" y="2520"/>
                  </a:cubicBezTo>
                  <a:cubicBezTo>
                    <a:pt x="5048" y="3501"/>
                    <a:pt x="2656" y="6324"/>
                    <a:pt x="2227" y="9720"/>
                  </a:cubicBezTo>
                  <a:close/>
                  <a:moveTo>
                    <a:pt x="8673" y="9720"/>
                  </a:moveTo>
                  <a:lnTo>
                    <a:pt x="12927" y="9720"/>
                  </a:lnTo>
                  <a:cubicBezTo>
                    <a:pt x="12771" y="7161"/>
                    <a:pt x="12044" y="4669"/>
                    <a:pt x="10800" y="2428"/>
                  </a:cubicBezTo>
                  <a:cubicBezTo>
                    <a:pt x="9555" y="4669"/>
                    <a:pt x="8829" y="7161"/>
                    <a:pt x="8672" y="9720"/>
                  </a:cubicBezTo>
                  <a:close/>
                  <a:moveTo>
                    <a:pt x="13273" y="2520"/>
                  </a:moveTo>
                  <a:cubicBezTo>
                    <a:pt x="14339" y="4780"/>
                    <a:pt x="14956" y="7225"/>
                    <a:pt x="15091" y="9720"/>
                  </a:cubicBezTo>
                  <a:lnTo>
                    <a:pt x="19373" y="9720"/>
                  </a:lnTo>
                  <a:cubicBezTo>
                    <a:pt x="18944" y="6324"/>
                    <a:pt x="16552" y="3501"/>
                    <a:pt x="13273" y="25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4677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6044B4-8F71-8CFB-44C4-5C6F56C6BE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46FC49D-EFCC-EF64-974C-7BF6D9DF6BF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8" b="16998"/>
          <a:stretch>
            <a:fillRect/>
          </a:stretch>
        </p:blipFill>
        <p:spPr/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6D53B95-F1A5-204F-C01E-599F33A1C044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8672FE-3BDA-F2A5-E434-A53AB084CB9E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98000DB-FE9E-EFA0-B285-27253705162D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D026639-FA5D-3709-C5D8-5F9C4F763C82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FE619BE9-5029-AC43-1078-6CF376BA2A4A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0863EE23-9780-A6D2-4130-FD3D733281C6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ounded Rectangle 18">
            <a:extLst>
              <a:ext uri="{FF2B5EF4-FFF2-40B4-BE49-F238E27FC236}">
                <a16:creationId xmlns:a16="http://schemas.microsoft.com/office/drawing/2014/main" id="{76837E15-2216-F953-998F-710AC7D1D807}"/>
              </a:ext>
            </a:extLst>
          </p:cNvPr>
          <p:cNvSpPr/>
          <p:nvPr/>
        </p:nvSpPr>
        <p:spPr>
          <a:xfrm>
            <a:off x="7419360" y="4448060"/>
            <a:ext cx="2551538" cy="167114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Rounded Rectangle 20">
            <a:extLst>
              <a:ext uri="{FF2B5EF4-FFF2-40B4-BE49-F238E27FC236}">
                <a16:creationId xmlns:a16="http://schemas.microsoft.com/office/drawing/2014/main" id="{7C80AD9A-1AB0-8264-F2B7-3C7232F2FEAA}"/>
              </a:ext>
            </a:extLst>
          </p:cNvPr>
          <p:cNvSpPr/>
          <p:nvPr/>
        </p:nvSpPr>
        <p:spPr>
          <a:xfrm>
            <a:off x="4734927" y="4448061"/>
            <a:ext cx="2551538" cy="1671147"/>
          </a:xfrm>
          <a:prstGeom prst="roundRect">
            <a:avLst>
              <a:gd name="adj" fmla="val 3140"/>
            </a:avLst>
          </a:prstGeom>
          <a:solidFill>
            <a:srgbClr val="FBBF0F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Rounded Rectangle 26">
            <a:extLst>
              <a:ext uri="{FF2B5EF4-FFF2-40B4-BE49-F238E27FC236}">
                <a16:creationId xmlns:a16="http://schemas.microsoft.com/office/drawing/2014/main" id="{53A2B04C-49D4-BED3-6986-55CBFD22CA71}"/>
              </a:ext>
            </a:extLst>
          </p:cNvPr>
          <p:cNvSpPr/>
          <p:nvPr/>
        </p:nvSpPr>
        <p:spPr>
          <a:xfrm>
            <a:off x="2050496" y="4448060"/>
            <a:ext cx="2551538" cy="167114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Google Shape;13317;p86">
            <a:extLst>
              <a:ext uri="{FF2B5EF4-FFF2-40B4-BE49-F238E27FC236}">
                <a16:creationId xmlns:a16="http://schemas.microsoft.com/office/drawing/2014/main" id="{7E3A78EF-0CD8-407A-9422-B0F94EBDB904}"/>
              </a:ext>
            </a:extLst>
          </p:cNvPr>
          <p:cNvSpPr/>
          <p:nvPr/>
        </p:nvSpPr>
        <p:spPr>
          <a:xfrm>
            <a:off x="2990753" y="4710701"/>
            <a:ext cx="671023" cy="622084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011446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AD45CA-91AC-A1DA-E562-8C0F214869CF}"/>
              </a:ext>
            </a:extLst>
          </p:cNvPr>
          <p:cNvGrpSpPr/>
          <p:nvPr/>
        </p:nvGrpSpPr>
        <p:grpSpPr>
          <a:xfrm>
            <a:off x="8380930" y="4670196"/>
            <a:ext cx="628396" cy="571023"/>
            <a:chOff x="4108450" y="3276600"/>
            <a:chExt cx="368301" cy="361950"/>
          </a:xfrm>
          <a:solidFill>
            <a:srgbClr val="011446"/>
          </a:solidFill>
        </p:grpSpPr>
        <p:sp>
          <p:nvSpPr>
            <p:cNvPr id="11" name="Freeform 55">
              <a:extLst>
                <a:ext uri="{FF2B5EF4-FFF2-40B4-BE49-F238E27FC236}">
                  <a16:creationId xmlns:a16="http://schemas.microsoft.com/office/drawing/2014/main" id="{F9F44A70-99E6-12A3-138D-E453FAC42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2738" y="3276600"/>
              <a:ext cx="344488" cy="257175"/>
            </a:xfrm>
            <a:custGeom>
              <a:avLst/>
              <a:gdLst>
                <a:gd name="T0" fmla="*/ 594 w 652"/>
                <a:gd name="T1" fmla="*/ 174 h 486"/>
                <a:gd name="T2" fmla="*/ 652 w 652"/>
                <a:gd name="T3" fmla="*/ 0 h 486"/>
                <a:gd name="T4" fmla="*/ 469 w 652"/>
                <a:gd name="T5" fmla="*/ 0 h 486"/>
                <a:gd name="T6" fmla="*/ 513 w 652"/>
                <a:gd name="T7" fmla="*/ 60 h 486"/>
                <a:gd name="T8" fmla="*/ 330 w 652"/>
                <a:gd name="T9" fmla="*/ 193 h 486"/>
                <a:gd name="T10" fmla="*/ 235 w 652"/>
                <a:gd name="T11" fmla="*/ 146 h 486"/>
                <a:gd name="T12" fmla="*/ 0 w 652"/>
                <a:gd name="T13" fmla="*/ 486 h 486"/>
                <a:gd name="T14" fmla="*/ 41 w 652"/>
                <a:gd name="T15" fmla="*/ 486 h 486"/>
                <a:gd name="T16" fmla="*/ 254 w 652"/>
                <a:gd name="T17" fmla="*/ 220 h 486"/>
                <a:gd name="T18" fmla="*/ 336 w 652"/>
                <a:gd name="T19" fmla="*/ 268 h 486"/>
                <a:gd name="T20" fmla="*/ 550 w 652"/>
                <a:gd name="T21" fmla="*/ 113 h 486"/>
                <a:gd name="T22" fmla="*/ 594 w 652"/>
                <a:gd name="T23" fmla="*/ 17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2" h="486">
                  <a:moveTo>
                    <a:pt x="594" y="174"/>
                  </a:moveTo>
                  <a:lnTo>
                    <a:pt x="652" y="0"/>
                  </a:lnTo>
                  <a:lnTo>
                    <a:pt x="469" y="0"/>
                  </a:lnTo>
                  <a:lnTo>
                    <a:pt x="513" y="60"/>
                  </a:lnTo>
                  <a:lnTo>
                    <a:pt x="330" y="193"/>
                  </a:lnTo>
                  <a:lnTo>
                    <a:pt x="235" y="146"/>
                  </a:lnTo>
                  <a:lnTo>
                    <a:pt x="0" y="486"/>
                  </a:lnTo>
                  <a:lnTo>
                    <a:pt x="41" y="486"/>
                  </a:lnTo>
                  <a:lnTo>
                    <a:pt x="254" y="220"/>
                  </a:lnTo>
                  <a:lnTo>
                    <a:pt x="336" y="268"/>
                  </a:lnTo>
                  <a:lnTo>
                    <a:pt x="550" y="113"/>
                  </a:lnTo>
                  <a:lnTo>
                    <a:pt x="594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56">
              <a:extLst>
                <a:ext uri="{FF2B5EF4-FFF2-40B4-BE49-F238E27FC236}">
                  <a16:creationId xmlns:a16="http://schemas.microsoft.com/office/drawing/2014/main" id="{29A4F79B-FCFD-BCF4-A8ED-FB43365B02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8450" y="3568700"/>
              <a:ext cx="115888" cy="69850"/>
            </a:xfrm>
            <a:custGeom>
              <a:avLst/>
              <a:gdLst>
                <a:gd name="T0" fmla="*/ 22 w 217"/>
                <a:gd name="T1" fmla="*/ 75 h 130"/>
                <a:gd name="T2" fmla="*/ 22 w 217"/>
                <a:gd name="T3" fmla="*/ 121 h 130"/>
                <a:gd name="T4" fmla="*/ 25 w 217"/>
                <a:gd name="T5" fmla="*/ 128 h 130"/>
                <a:gd name="T6" fmla="*/ 32 w 217"/>
                <a:gd name="T7" fmla="*/ 130 h 130"/>
                <a:gd name="T8" fmla="*/ 206 w 217"/>
                <a:gd name="T9" fmla="*/ 130 h 130"/>
                <a:gd name="T10" fmla="*/ 214 w 217"/>
                <a:gd name="T11" fmla="*/ 128 h 130"/>
                <a:gd name="T12" fmla="*/ 217 w 217"/>
                <a:gd name="T13" fmla="*/ 121 h 130"/>
                <a:gd name="T14" fmla="*/ 217 w 217"/>
                <a:gd name="T15" fmla="*/ 66 h 130"/>
                <a:gd name="T16" fmla="*/ 214 w 217"/>
                <a:gd name="T17" fmla="*/ 58 h 130"/>
                <a:gd name="T18" fmla="*/ 206 w 217"/>
                <a:gd name="T19" fmla="*/ 54 h 130"/>
                <a:gd name="T20" fmla="*/ 195 w 217"/>
                <a:gd name="T21" fmla="*/ 12 h 130"/>
                <a:gd name="T22" fmla="*/ 194 w 217"/>
                <a:gd name="T23" fmla="*/ 7 h 130"/>
                <a:gd name="T24" fmla="*/ 189 w 217"/>
                <a:gd name="T25" fmla="*/ 1 h 130"/>
                <a:gd name="T26" fmla="*/ 11 w 217"/>
                <a:gd name="T27" fmla="*/ 0 h 130"/>
                <a:gd name="T28" fmla="*/ 6 w 217"/>
                <a:gd name="T29" fmla="*/ 1 h 130"/>
                <a:gd name="T30" fmla="*/ 1 w 217"/>
                <a:gd name="T31" fmla="*/ 7 h 130"/>
                <a:gd name="T32" fmla="*/ 0 w 217"/>
                <a:gd name="T33" fmla="*/ 66 h 130"/>
                <a:gd name="T34" fmla="*/ 1 w 217"/>
                <a:gd name="T35" fmla="*/ 70 h 130"/>
                <a:gd name="T36" fmla="*/ 6 w 217"/>
                <a:gd name="T37" fmla="*/ 75 h 130"/>
                <a:gd name="T38" fmla="*/ 11 w 217"/>
                <a:gd name="T39" fmla="*/ 75 h 130"/>
                <a:gd name="T40" fmla="*/ 43 w 217"/>
                <a:gd name="T41" fmla="*/ 108 h 130"/>
                <a:gd name="T42" fmla="*/ 114 w 217"/>
                <a:gd name="T43" fmla="*/ 75 h 130"/>
                <a:gd name="T44" fmla="*/ 142 w 217"/>
                <a:gd name="T45" fmla="*/ 108 h 130"/>
                <a:gd name="T46" fmla="*/ 131 w 217"/>
                <a:gd name="T47" fmla="*/ 75 h 130"/>
                <a:gd name="T48" fmla="*/ 142 w 217"/>
                <a:gd name="T49" fmla="*/ 108 h 130"/>
                <a:gd name="T50" fmla="*/ 174 w 217"/>
                <a:gd name="T51" fmla="*/ 108 h 130"/>
                <a:gd name="T52" fmla="*/ 184 w 217"/>
                <a:gd name="T53" fmla="*/ 75 h 130"/>
                <a:gd name="T54" fmla="*/ 195 w 217"/>
                <a:gd name="T55" fmla="*/ 108 h 130"/>
                <a:gd name="T56" fmla="*/ 174 w 217"/>
                <a:gd name="T57" fmla="*/ 22 h 130"/>
                <a:gd name="T58" fmla="*/ 152 w 217"/>
                <a:gd name="T59" fmla="*/ 54 h 130"/>
                <a:gd name="T60" fmla="*/ 109 w 217"/>
                <a:gd name="T61" fmla="*/ 22 h 130"/>
                <a:gd name="T62" fmla="*/ 120 w 217"/>
                <a:gd name="T63" fmla="*/ 54 h 130"/>
                <a:gd name="T64" fmla="*/ 109 w 217"/>
                <a:gd name="T65" fmla="*/ 22 h 130"/>
                <a:gd name="T66" fmla="*/ 93 w 217"/>
                <a:gd name="T67" fmla="*/ 22 h 130"/>
                <a:gd name="T68" fmla="*/ 32 w 217"/>
                <a:gd name="T69" fmla="*/ 54 h 130"/>
                <a:gd name="T70" fmla="*/ 22 w 217"/>
                <a:gd name="T71" fmla="*/ 2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7" h="130">
                  <a:moveTo>
                    <a:pt x="11" y="75"/>
                  </a:moveTo>
                  <a:lnTo>
                    <a:pt x="22" y="75"/>
                  </a:lnTo>
                  <a:lnTo>
                    <a:pt x="22" y="121"/>
                  </a:lnTo>
                  <a:lnTo>
                    <a:pt x="22" y="121"/>
                  </a:lnTo>
                  <a:lnTo>
                    <a:pt x="23" y="124"/>
                  </a:lnTo>
                  <a:lnTo>
                    <a:pt x="25" y="128"/>
                  </a:lnTo>
                  <a:lnTo>
                    <a:pt x="28" y="130"/>
                  </a:lnTo>
                  <a:lnTo>
                    <a:pt x="32" y="130"/>
                  </a:lnTo>
                  <a:lnTo>
                    <a:pt x="206" y="130"/>
                  </a:lnTo>
                  <a:lnTo>
                    <a:pt x="206" y="130"/>
                  </a:lnTo>
                  <a:lnTo>
                    <a:pt x="211" y="130"/>
                  </a:lnTo>
                  <a:lnTo>
                    <a:pt x="214" y="128"/>
                  </a:lnTo>
                  <a:lnTo>
                    <a:pt x="216" y="124"/>
                  </a:lnTo>
                  <a:lnTo>
                    <a:pt x="217" y="121"/>
                  </a:lnTo>
                  <a:lnTo>
                    <a:pt x="217" y="66"/>
                  </a:lnTo>
                  <a:lnTo>
                    <a:pt x="217" y="66"/>
                  </a:lnTo>
                  <a:lnTo>
                    <a:pt x="216" y="62"/>
                  </a:lnTo>
                  <a:lnTo>
                    <a:pt x="214" y="58"/>
                  </a:lnTo>
                  <a:lnTo>
                    <a:pt x="211" y="54"/>
                  </a:lnTo>
                  <a:lnTo>
                    <a:pt x="206" y="54"/>
                  </a:lnTo>
                  <a:lnTo>
                    <a:pt x="195" y="54"/>
                  </a:lnTo>
                  <a:lnTo>
                    <a:pt x="195" y="12"/>
                  </a:lnTo>
                  <a:lnTo>
                    <a:pt x="195" y="12"/>
                  </a:lnTo>
                  <a:lnTo>
                    <a:pt x="194" y="7"/>
                  </a:lnTo>
                  <a:lnTo>
                    <a:pt x="192" y="3"/>
                  </a:lnTo>
                  <a:lnTo>
                    <a:pt x="189" y="1"/>
                  </a:lnTo>
                  <a:lnTo>
                    <a:pt x="184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70"/>
                  </a:lnTo>
                  <a:lnTo>
                    <a:pt x="3" y="73"/>
                  </a:lnTo>
                  <a:lnTo>
                    <a:pt x="6" y="75"/>
                  </a:lnTo>
                  <a:lnTo>
                    <a:pt x="11" y="75"/>
                  </a:lnTo>
                  <a:lnTo>
                    <a:pt x="11" y="75"/>
                  </a:lnTo>
                  <a:close/>
                  <a:moveTo>
                    <a:pt x="114" y="108"/>
                  </a:moveTo>
                  <a:lnTo>
                    <a:pt x="43" y="108"/>
                  </a:lnTo>
                  <a:lnTo>
                    <a:pt x="43" y="75"/>
                  </a:lnTo>
                  <a:lnTo>
                    <a:pt x="114" y="75"/>
                  </a:lnTo>
                  <a:lnTo>
                    <a:pt x="114" y="108"/>
                  </a:lnTo>
                  <a:close/>
                  <a:moveTo>
                    <a:pt x="142" y="108"/>
                  </a:moveTo>
                  <a:lnTo>
                    <a:pt x="131" y="108"/>
                  </a:lnTo>
                  <a:lnTo>
                    <a:pt x="131" y="75"/>
                  </a:lnTo>
                  <a:lnTo>
                    <a:pt x="142" y="75"/>
                  </a:lnTo>
                  <a:lnTo>
                    <a:pt x="142" y="108"/>
                  </a:lnTo>
                  <a:close/>
                  <a:moveTo>
                    <a:pt x="195" y="108"/>
                  </a:moveTo>
                  <a:lnTo>
                    <a:pt x="174" y="108"/>
                  </a:lnTo>
                  <a:lnTo>
                    <a:pt x="174" y="75"/>
                  </a:lnTo>
                  <a:lnTo>
                    <a:pt x="184" y="75"/>
                  </a:lnTo>
                  <a:lnTo>
                    <a:pt x="195" y="75"/>
                  </a:lnTo>
                  <a:lnTo>
                    <a:pt x="195" y="108"/>
                  </a:lnTo>
                  <a:close/>
                  <a:moveTo>
                    <a:pt x="152" y="22"/>
                  </a:moveTo>
                  <a:lnTo>
                    <a:pt x="174" y="22"/>
                  </a:lnTo>
                  <a:lnTo>
                    <a:pt x="174" y="54"/>
                  </a:lnTo>
                  <a:lnTo>
                    <a:pt x="152" y="54"/>
                  </a:lnTo>
                  <a:lnTo>
                    <a:pt x="152" y="22"/>
                  </a:lnTo>
                  <a:close/>
                  <a:moveTo>
                    <a:pt x="109" y="22"/>
                  </a:moveTo>
                  <a:lnTo>
                    <a:pt x="120" y="22"/>
                  </a:lnTo>
                  <a:lnTo>
                    <a:pt x="120" y="54"/>
                  </a:lnTo>
                  <a:lnTo>
                    <a:pt x="109" y="54"/>
                  </a:lnTo>
                  <a:lnTo>
                    <a:pt x="109" y="22"/>
                  </a:lnTo>
                  <a:close/>
                  <a:moveTo>
                    <a:pt x="22" y="22"/>
                  </a:moveTo>
                  <a:lnTo>
                    <a:pt x="93" y="22"/>
                  </a:lnTo>
                  <a:lnTo>
                    <a:pt x="93" y="54"/>
                  </a:lnTo>
                  <a:lnTo>
                    <a:pt x="32" y="54"/>
                  </a:lnTo>
                  <a:lnTo>
                    <a:pt x="22" y="54"/>
                  </a:lnTo>
                  <a:lnTo>
                    <a:pt x="2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57">
              <a:extLst>
                <a:ext uri="{FF2B5EF4-FFF2-40B4-BE49-F238E27FC236}">
                  <a16:creationId xmlns:a16="http://schemas.microsoft.com/office/drawing/2014/main" id="{061E57EB-673D-546C-E23C-47ED8671A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8163" y="3454400"/>
              <a:ext cx="128588" cy="184150"/>
            </a:xfrm>
            <a:custGeom>
              <a:avLst/>
              <a:gdLst>
                <a:gd name="T0" fmla="*/ 34 w 245"/>
                <a:gd name="T1" fmla="*/ 271 h 347"/>
                <a:gd name="T2" fmla="*/ 28 w 245"/>
                <a:gd name="T3" fmla="*/ 283 h 347"/>
                <a:gd name="T4" fmla="*/ 29 w 245"/>
                <a:gd name="T5" fmla="*/ 341 h 347"/>
                <a:gd name="T6" fmla="*/ 39 w 245"/>
                <a:gd name="T7" fmla="*/ 347 h 347"/>
                <a:gd name="T8" fmla="*/ 217 w 245"/>
                <a:gd name="T9" fmla="*/ 347 h 347"/>
                <a:gd name="T10" fmla="*/ 223 w 245"/>
                <a:gd name="T11" fmla="*/ 338 h 347"/>
                <a:gd name="T12" fmla="*/ 234 w 245"/>
                <a:gd name="T13" fmla="*/ 292 h 347"/>
                <a:gd name="T14" fmla="*/ 244 w 245"/>
                <a:gd name="T15" fmla="*/ 287 h 347"/>
                <a:gd name="T16" fmla="*/ 245 w 245"/>
                <a:gd name="T17" fmla="*/ 229 h 347"/>
                <a:gd name="T18" fmla="*/ 239 w 245"/>
                <a:gd name="T19" fmla="*/ 218 h 347"/>
                <a:gd name="T20" fmla="*/ 223 w 245"/>
                <a:gd name="T21" fmla="*/ 174 h 347"/>
                <a:gd name="T22" fmla="*/ 223 w 245"/>
                <a:gd name="T23" fmla="*/ 174 h 347"/>
                <a:gd name="T24" fmla="*/ 223 w 245"/>
                <a:gd name="T25" fmla="*/ 65 h 347"/>
                <a:gd name="T26" fmla="*/ 220 w 245"/>
                <a:gd name="T27" fmla="*/ 57 h 347"/>
                <a:gd name="T28" fmla="*/ 196 w 245"/>
                <a:gd name="T29" fmla="*/ 54 h 347"/>
                <a:gd name="T30" fmla="*/ 195 w 245"/>
                <a:gd name="T31" fmla="*/ 6 h 347"/>
                <a:gd name="T32" fmla="*/ 185 w 245"/>
                <a:gd name="T33" fmla="*/ 0 h 347"/>
                <a:gd name="T34" fmla="*/ 7 w 245"/>
                <a:gd name="T35" fmla="*/ 1 h 347"/>
                <a:gd name="T36" fmla="*/ 0 w 245"/>
                <a:gd name="T37" fmla="*/ 11 h 347"/>
                <a:gd name="T38" fmla="*/ 1 w 245"/>
                <a:gd name="T39" fmla="*/ 68 h 347"/>
                <a:gd name="T40" fmla="*/ 11 w 245"/>
                <a:gd name="T41" fmla="*/ 75 h 347"/>
                <a:gd name="T42" fmla="*/ 28 w 245"/>
                <a:gd name="T43" fmla="*/ 173 h 347"/>
                <a:gd name="T44" fmla="*/ 28 w 245"/>
                <a:gd name="T45" fmla="*/ 174 h 347"/>
                <a:gd name="T46" fmla="*/ 28 w 245"/>
                <a:gd name="T47" fmla="*/ 229 h 347"/>
                <a:gd name="T48" fmla="*/ 34 w 245"/>
                <a:gd name="T49" fmla="*/ 238 h 347"/>
                <a:gd name="T50" fmla="*/ 49 w 245"/>
                <a:gd name="T51" fmla="*/ 271 h 347"/>
                <a:gd name="T52" fmla="*/ 49 w 245"/>
                <a:gd name="T53" fmla="*/ 325 h 347"/>
                <a:gd name="T54" fmla="*/ 119 w 245"/>
                <a:gd name="T55" fmla="*/ 292 h 347"/>
                <a:gd name="T56" fmla="*/ 136 w 245"/>
                <a:gd name="T57" fmla="*/ 325 h 347"/>
                <a:gd name="T58" fmla="*/ 147 w 245"/>
                <a:gd name="T59" fmla="*/ 325 h 347"/>
                <a:gd name="T60" fmla="*/ 119 w 245"/>
                <a:gd name="T61" fmla="*/ 184 h 347"/>
                <a:gd name="T62" fmla="*/ 49 w 245"/>
                <a:gd name="T63" fmla="*/ 217 h 347"/>
                <a:gd name="T64" fmla="*/ 147 w 245"/>
                <a:gd name="T65" fmla="*/ 108 h 347"/>
                <a:gd name="T66" fmla="*/ 201 w 245"/>
                <a:gd name="T67" fmla="*/ 162 h 347"/>
                <a:gd name="T68" fmla="*/ 201 w 245"/>
                <a:gd name="T69" fmla="*/ 129 h 347"/>
                <a:gd name="T70" fmla="*/ 147 w 245"/>
                <a:gd name="T71" fmla="*/ 162 h 347"/>
                <a:gd name="T72" fmla="*/ 147 w 245"/>
                <a:gd name="T73" fmla="*/ 129 h 347"/>
                <a:gd name="T74" fmla="*/ 49 w 245"/>
                <a:gd name="T75" fmla="*/ 129 h 347"/>
                <a:gd name="T76" fmla="*/ 136 w 245"/>
                <a:gd name="T77" fmla="*/ 184 h 347"/>
                <a:gd name="T78" fmla="*/ 136 w 245"/>
                <a:gd name="T79" fmla="*/ 217 h 347"/>
                <a:gd name="T80" fmla="*/ 169 w 245"/>
                <a:gd name="T81" fmla="*/ 239 h 347"/>
                <a:gd name="T82" fmla="*/ 158 w 245"/>
                <a:gd name="T83" fmla="*/ 239 h 347"/>
                <a:gd name="T84" fmla="*/ 180 w 245"/>
                <a:gd name="T85" fmla="*/ 292 h 347"/>
                <a:gd name="T86" fmla="*/ 223 w 245"/>
                <a:gd name="T87" fmla="*/ 271 h 347"/>
                <a:gd name="T88" fmla="*/ 201 w 245"/>
                <a:gd name="T89" fmla="*/ 239 h 347"/>
                <a:gd name="T90" fmla="*/ 223 w 245"/>
                <a:gd name="T91" fmla="*/ 271 h 347"/>
                <a:gd name="T92" fmla="*/ 201 w 245"/>
                <a:gd name="T93" fmla="*/ 184 h 347"/>
                <a:gd name="T94" fmla="*/ 201 w 245"/>
                <a:gd name="T95" fmla="*/ 108 h 347"/>
                <a:gd name="T96" fmla="*/ 185 w 245"/>
                <a:gd name="T97" fmla="*/ 75 h 347"/>
                <a:gd name="T98" fmla="*/ 152 w 245"/>
                <a:gd name="T99" fmla="*/ 21 h 347"/>
                <a:gd name="T100" fmla="*/ 152 w 245"/>
                <a:gd name="T101" fmla="*/ 54 h 347"/>
                <a:gd name="T102" fmla="*/ 119 w 245"/>
                <a:gd name="T103" fmla="*/ 21 h 347"/>
                <a:gd name="T104" fmla="*/ 109 w 245"/>
                <a:gd name="T105" fmla="*/ 21 h 347"/>
                <a:gd name="T106" fmla="*/ 93 w 245"/>
                <a:gd name="T107" fmla="*/ 54 h 347"/>
                <a:gd name="T108" fmla="*/ 22 w 245"/>
                <a:gd name="T109" fmla="*/ 21 h 347"/>
                <a:gd name="T110" fmla="*/ 49 w 245"/>
                <a:gd name="T111" fmla="*/ 108 h 347"/>
                <a:gd name="T112" fmla="*/ 71 w 245"/>
                <a:gd name="T113" fmla="*/ 239 h 347"/>
                <a:gd name="T114" fmla="*/ 71 w 245"/>
                <a:gd name="T115" fmla="*/ 27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5" h="347">
                  <a:moveTo>
                    <a:pt x="39" y="271"/>
                  </a:moveTo>
                  <a:lnTo>
                    <a:pt x="39" y="271"/>
                  </a:lnTo>
                  <a:lnTo>
                    <a:pt x="34" y="271"/>
                  </a:lnTo>
                  <a:lnTo>
                    <a:pt x="31" y="275"/>
                  </a:lnTo>
                  <a:lnTo>
                    <a:pt x="29" y="279"/>
                  </a:lnTo>
                  <a:lnTo>
                    <a:pt x="28" y="283"/>
                  </a:lnTo>
                  <a:lnTo>
                    <a:pt x="28" y="338"/>
                  </a:lnTo>
                  <a:lnTo>
                    <a:pt x="28" y="338"/>
                  </a:lnTo>
                  <a:lnTo>
                    <a:pt x="29" y="341"/>
                  </a:lnTo>
                  <a:lnTo>
                    <a:pt x="31" y="345"/>
                  </a:lnTo>
                  <a:lnTo>
                    <a:pt x="34" y="347"/>
                  </a:lnTo>
                  <a:lnTo>
                    <a:pt x="39" y="347"/>
                  </a:lnTo>
                  <a:lnTo>
                    <a:pt x="212" y="347"/>
                  </a:lnTo>
                  <a:lnTo>
                    <a:pt x="212" y="347"/>
                  </a:lnTo>
                  <a:lnTo>
                    <a:pt x="217" y="347"/>
                  </a:lnTo>
                  <a:lnTo>
                    <a:pt x="220" y="345"/>
                  </a:lnTo>
                  <a:lnTo>
                    <a:pt x="222" y="341"/>
                  </a:lnTo>
                  <a:lnTo>
                    <a:pt x="223" y="338"/>
                  </a:lnTo>
                  <a:lnTo>
                    <a:pt x="223" y="292"/>
                  </a:lnTo>
                  <a:lnTo>
                    <a:pt x="234" y="292"/>
                  </a:lnTo>
                  <a:lnTo>
                    <a:pt x="234" y="292"/>
                  </a:lnTo>
                  <a:lnTo>
                    <a:pt x="239" y="292"/>
                  </a:lnTo>
                  <a:lnTo>
                    <a:pt x="242" y="290"/>
                  </a:lnTo>
                  <a:lnTo>
                    <a:pt x="244" y="287"/>
                  </a:lnTo>
                  <a:lnTo>
                    <a:pt x="245" y="283"/>
                  </a:lnTo>
                  <a:lnTo>
                    <a:pt x="245" y="229"/>
                  </a:lnTo>
                  <a:lnTo>
                    <a:pt x="245" y="229"/>
                  </a:lnTo>
                  <a:lnTo>
                    <a:pt x="244" y="224"/>
                  </a:lnTo>
                  <a:lnTo>
                    <a:pt x="242" y="220"/>
                  </a:lnTo>
                  <a:lnTo>
                    <a:pt x="239" y="218"/>
                  </a:lnTo>
                  <a:lnTo>
                    <a:pt x="234" y="217"/>
                  </a:lnTo>
                  <a:lnTo>
                    <a:pt x="223" y="217"/>
                  </a:lnTo>
                  <a:lnTo>
                    <a:pt x="223" y="174"/>
                  </a:lnTo>
                  <a:lnTo>
                    <a:pt x="223" y="174"/>
                  </a:lnTo>
                  <a:lnTo>
                    <a:pt x="223" y="174"/>
                  </a:lnTo>
                  <a:lnTo>
                    <a:pt x="223" y="174"/>
                  </a:lnTo>
                  <a:lnTo>
                    <a:pt x="223" y="173"/>
                  </a:lnTo>
                  <a:lnTo>
                    <a:pt x="223" y="120"/>
                  </a:lnTo>
                  <a:lnTo>
                    <a:pt x="223" y="65"/>
                  </a:lnTo>
                  <a:lnTo>
                    <a:pt x="223" y="65"/>
                  </a:lnTo>
                  <a:lnTo>
                    <a:pt x="222" y="61"/>
                  </a:lnTo>
                  <a:lnTo>
                    <a:pt x="220" y="57"/>
                  </a:lnTo>
                  <a:lnTo>
                    <a:pt x="217" y="54"/>
                  </a:lnTo>
                  <a:lnTo>
                    <a:pt x="212" y="54"/>
                  </a:lnTo>
                  <a:lnTo>
                    <a:pt x="196" y="54"/>
                  </a:lnTo>
                  <a:lnTo>
                    <a:pt x="196" y="11"/>
                  </a:lnTo>
                  <a:lnTo>
                    <a:pt x="196" y="11"/>
                  </a:lnTo>
                  <a:lnTo>
                    <a:pt x="195" y="6"/>
                  </a:lnTo>
                  <a:lnTo>
                    <a:pt x="193" y="3"/>
                  </a:lnTo>
                  <a:lnTo>
                    <a:pt x="189" y="1"/>
                  </a:lnTo>
                  <a:lnTo>
                    <a:pt x="18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6"/>
                  </a:lnTo>
                  <a:lnTo>
                    <a:pt x="0" y="11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7" y="75"/>
                  </a:lnTo>
                  <a:lnTo>
                    <a:pt x="11" y="75"/>
                  </a:lnTo>
                  <a:lnTo>
                    <a:pt x="28" y="75"/>
                  </a:lnTo>
                  <a:lnTo>
                    <a:pt x="28" y="120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4"/>
                  </a:lnTo>
                  <a:lnTo>
                    <a:pt x="28" y="174"/>
                  </a:lnTo>
                  <a:lnTo>
                    <a:pt x="28" y="174"/>
                  </a:lnTo>
                  <a:lnTo>
                    <a:pt x="28" y="229"/>
                  </a:lnTo>
                  <a:lnTo>
                    <a:pt x="28" y="229"/>
                  </a:lnTo>
                  <a:lnTo>
                    <a:pt x="29" y="232"/>
                  </a:lnTo>
                  <a:lnTo>
                    <a:pt x="31" y="235"/>
                  </a:lnTo>
                  <a:lnTo>
                    <a:pt x="34" y="238"/>
                  </a:lnTo>
                  <a:lnTo>
                    <a:pt x="39" y="239"/>
                  </a:lnTo>
                  <a:lnTo>
                    <a:pt x="49" y="239"/>
                  </a:lnTo>
                  <a:lnTo>
                    <a:pt x="49" y="271"/>
                  </a:lnTo>
                  <a:lnTo>
                    <a:pt x="39" y="271"/>
                  </a:lnTo>
                  <a:close/>
                  <a:moveTo>
                    <a:pt x="119" y="325"/>
                  </a:moveTo>
                  <a:lnTo>
                    <a:pt x="49" y="325"/>
                  </a:lnTo>
                  <a:lnTo>
                    <a:pt x="49" y="292"/>
                  </a:lnTo>
                  <a:lnTo>
                    <a:pt x="60" y="292"/>
                  </a:lnTo>
                  <a:lnTo>
                    <a:pt x="119" y="292"/>
                  </a:lnTo>
                  <a:lnTo>
                    <a:pt x="119" y="325"/>
                  </a:lnTo>
                  <a:close/>
                  <a:moveTo>
                    <a:pt x="147" y="325"/>
                  </a:moveTo>
                  <a:lnTo>
                    <a:pt x="136" y="325"/>
                  </a:lnTo>
                  <a:lnTo>
                    <a:pt x="136" y="292"/>
                  </a:lnTo>
                  <a:lnTo>
                    <a:pt x="147" y="292"/>
                  </a:lnTo>
                  <a:lnTo>
                    <a:pt x="147" y="325"/>
                  </a:lnTo>
                  <a:close/>
                  <a:moveTo>
                    <a:pt x="49" y="217"/>
                  </a:moveTo>
                  <a:lnTo>
                    <a:pt x="49" y="184"/>
                  </a:lnTo>
                  <a:lnTo>
                    <a:pt x="119" y="184"/>
                  </a:lnTo>
                  <a:lnTo>
                    <a:pt x="119" y="217"/>
                  </a:lnTo>
                  <a:lnTo>
                    <a:pt x="60" y="217"/>
                  </a:lnTo>
                  <a:lnTo>
                    <a:pt x="49" y="217"/>
                  </a:lnTo>
                  <a:close/>
                  <a:moveTo>
                    <a:pt x="136" y="75"/>
                  </a:moveTo>
                  <a:lnTo>
                    <a:pt x="147" y="75"/>
                  </a:lnTo>
                  <a:lnTo>
                    <a:pt x="147" y="108"/>
                  </a:lnTo>
                  <a:lnTo>
                    <a:pt x="136" y="108"/>
                  </a:lnTo>
                  <a:lnTo>
                    <a:pt x="136" y="75"/>
                  </a:lnTo>
                  <a:close/>
                  <a:moveTo>
                    <a:pt x="201" y="162"/>
                  </a:moveTo>
                  <a:lnTo>
                    <a:pt x="180" y="162"/>
                  </a:lnTo>
                  <a:lnTo>
                    <a:pt x="180" y="129"/>
                  </a:lnTo>
                  <a:lnTo>
                    <a:pt x="201" y="129"/>
                  </a:lnTo>
                  <a:lnTo>
                    <a:pt x="201" y="162"/>
                  </a:lnTo>
                  <a:close/>
                  <a:moveTo>
                    <a:pt x="147" y="129"/>
                  </a:moveTo>
                  <a:lnTo>
                    <a:pt x="147" y="162"/>
                  </a:lnTo>
                  <a:lnTo>
                    <a:pt x="136" y="162"/>
                  </a:lnTo>
                  <a:lnTo>
                    <a:pt x="136" y="129"/>
                  </a:lnTo>
                  <a:lnTo>
                    <a:pt x="147" y="129"/>
                  </a:lnTo>
                  <a:close/>
                  <a:moveTo>
                    <a:pt x="119" y="162"/>
                  </a:moveTo>
                  <a:lnTo>
                    <a:pt x="49" y="162"/>
                  </a:lnTo>
                  <a:lnTo>
                    <a:pt x="49" y="129"/>
                  </a:lnTo>
                  <a:lnTo>
                    <a:pt x="119" y="129"/>
                  </a:lnTo>
                  <a:lnTo>
                    <a:pt x="119" y="162"/>
                  </a:lnTo>
                  <a:close/>
                  <a:moveTo>
                    <a:pt x="136" y="184"/>
                  </a:moveTo>
                  <a:lnTo>
                    <a:pt x="147" y="184"/>
                  </a:lnTo>
                  <a:lnTo>
                    <a:pt x="147" y="217"/>
                  </a:lnTo>
                  <a:lnTo>
                    <a:pt x="136" y="217"/>
                  </a:lnTo>
                  <a:lnTo>
                    <a:pt x="136" y="184"/>
                  </a:lnTo>
                  <a:close/>
                  <a:moveTo>
                    <a:pt x="158" y="239"/>
                  </a:moveTo>
                  <a:lnTo>
                    <a:pt x="169" y="239"/>
                  </a:lnTo>
                  <a:lnTo>
                    <a:pt x="169" y="271"/>
                  </a:lnTo>
                  <a:lnTo>
                    <a:pt x="158" y="271"/>
                  </a:lnTo>
                  <a:lnTo>
                    <a:pt x="158" y="239"/>
                  </a:lnTo>
                  <a:close/>
                  <a:moveTo>
                    <a:pt x="201" y="325"/>
                  </a:moveTo>
                  <a:lnTo>
                    <a:pt x="180" y="325"/>
                  </a:lnTo>
                  <a:lnTo>
                    <a:pt x="180" y="292"/>
                  </a:lnTo>
                  <a:lnTo>
                    <a:pt x="201" y="292"/>
                  </a:lnTo>
                  <a:lnTo>
                    <a:pt x="201" y="325"/>
                  </a:lnTo>
                  <a:close/>
                  <a:moveTo>
                    <a:pt x="223" y="271"/>
                  </a:moveTo>
                  <a:lnTo>
                    <a:pt x="212" y="271"/>
                  </a:lnTo>
                  <a:lnTo>
                    <a:pt x="201" y="271"/>
                  </a:lnTo>
                  <a:lnTo>
                    <a:pt x="201" y="239"/>
                  </a:lnTo>
                  <a:lnTo>
                    <a:pt x="212" y="239"/>
                  </a:lnTo>
                  <a:lnTo>
                    <a:pt x="223" y="239"/>
                  </a:lnTo>
                  <a:lnTo>
                    <a:pt x="223" y="271"/>
                  </a:lnTo>
                  <a:close/>
                  <a:moveTo>
                    <a:pt x="180" y="217"/>
                  </a:moveTo>
                  <a:lnTo>
                    <a:pt x="180" y="184"/>
                  </a:lnTo>
                  <a:lnTo>
                    <a:pt x="201" y="184"/>
                  </a:lnTo>
                  <a:lnTo>
                    <a:pt x="201" y="217"/>
                  </a:lnTo>
                  <a:lnTo>
                    <a:pt x="180" y="217"/>
                  </a:lnTo>
                  <a:close/>
                  <a:moveTo>
                    <a:pt x="201" y="108"/>
                  </a:moveTo>
                  <a:lnTo>
                    <a:pt x="180" y="108"/>
                  </a:lnTo>
                  <a:lnTo>
                    <a:pt x="180" y="75"/>
                  </a:lnTo>
                  <a:lnTo>
                    <a:pt x="185" y="75"/>
                  </a:lnTo>
                  <a:lnTo>
                    <a:pt x="201" y="75"/>
                  </a:lnTo>
                  <a:lnTo>
                    <a:pt x="201" y="108"/>
                  </a:lnTo>
                  <a:close/>
                  <a:moveTo>
                    <a:pt x="152" y="21"/>
                  </a:moveTo>
                  <a:lnTo>
                    <a:pt x="174" y="21"/>
                  </a:lnTo>
                  <a:lnTo>
                    <a:pt x="174" y="54"/>
                  </a:lnTo>
                  <a:lnTo>
                    <a:pt x="152" y="54"/>
                  </a:lnTo>
                  <a:lnTo>
                    <a:pt x="152" y="21"/>
                  </a:lnTo>
                  <a:close/>
                  <a:moveTo>
                    <a:pt x="109" y="21"/>
                  </a:moveTo>
                  <a:lnTo>
                    <a:pt x="119" y="21"/>
                  </a:lnTo>
                  <a:lnTo>
                    <a:pt x="119" y="54"/>
                  </a:lnTo>
                  <a:lnTo>
                    <a:pt x="109" y="54"/>
                  </a:lnTo>
                  <a:lnTo>
                    <a:pt x="109" y="21"/>
                  </a:lnTo>
                  <a:close/>
                  <a:moveTo>
                    <a:pt x="22" y="21"/>
                  </a:moveTo>
                  <a:lnTo>
                    <a:pt x="93" y="21"/>
                  </a:lnTo>
                  <a:lnTo>
                    <a:pt x="93" y="54"/>
                  </a:lnTo>
                  <a:lnTo>
                    <a:pt x="39" y="54"/>
                  </a:lnTo>
                  <a:lnTo>
                    <a:pt x="22" y="54"/>
                  </a:lnTo>
                  <a:lnTo>
                    <a:pt x="22" y="21"/>
                  </a:lnTo>
                  <a:close/>
                  <a:moveTo>
                    <a:pt x="119" y="75"/>
                  </a:moveTo>
                  <a:lnTo>
                    <a:pt x="119" y="108"/>
                  </a:lnTo>
                  <a:lnTo>
                    <a:pt x="49" y="108"/>
                  </a:lnTo>
                  <a:lnTo>
                    <a:pt x="49" y="75"/>
                  </a:lnTo>
                  <a:lnTo>
                    <a:pt x="119" y="75"/>
                  </a:lnTo>
                  <a:close/>
                  <a:moveTo>
                    <a:pt x="71" y="239"/>
                  </a:moveTo>
                  <a:lnTo>
                    <a:pt x="141" y="239"/>
                  </a:lnTo>
                  <a:lnTo>
                    <a:pt x="141" y="271"/>
                  </a:lnTo>
                  <a:lnTo>
                    <a:pt x="71" y="271"/>
                  </a:lnTo>
                  <a:lnTo>
                    <a:pt x="71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58">
              <a:extLst>
                <a:ext uri="{FF2B5EF4-FFF2-40B4-BE49-F238E27FC236}">
                  <a16:creationId xmlns:a16="http://schemas.microsoft.com/office/drawing/2014/main" id="{009E042D-B6BA-33A3-7152-FCEF1204DC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2275" y="3511550"/>
              <a:ext cx="112713" cy="127000"/>
            </a:xfrm>
            <a:custGeom>
              <a:avLst/>
              <a:gdLst>
                <a:gd name="T0" fmla="*/ 201 w 212"/>
                <a:gd name="T1" fmla="*/ 76 h 239"/>
                <a:gd name="T2" fmla="*/ 209 w 212"/>
                <a:gd name="T3" fmla="*/ 73 h 239"/>
                <a:gd name="T4" fmla="*/ 212 w 212"/>
                <a:gd name="T5" fmla="*/ 66 h 239"/>
                <a:gd name="T6" fmla="*/ 212 w 212"/>
                <a:gd name="T7" fmla="*/ 12 h 239"/>
                <a:gd name="T8" fmla="*/ 209 w 212"/>
                <a:gd name="T9" fmla="*/ 3 h 239"/>
                <a:gd name="T10" fmla="*/ 201 w 212"/>
                <a:gd name="T11" fmla="*/ 0 h 239"/>
                <a:gd name="T12" fmla="*/ 27 w 212"/>
                <a:gd name="T13" fmla="*/ 0 h 239"/>
                <a:gd name="T14" fmla="*/ 19 w 212"/>
                <a:gd name="T15" fmla="*/ 3 h 239"/>
                <a:gd name="T16" fmla="*/ 16 w 212"/>
                <a:gd name="T17" fmla="*/ 12 h 239"/>
                <a:gd name="T18" fmla="*/ 11 w 212"/>
                <a:gd name="T19" fmla="*/ 54 h 239"/>
                <a:gd name="T20" fmla="*/ 6 w 212"/>
                <a:gd name="T21" fmla="*/ 55 h 239"/>
                <a:gd name="T22" fmla="*/ 1 w 212"/>
                <a:gd name="T23" fmla="*/ 62 h 239"/>
                <a:gd name="T24" fmla="*/ 0 w 212"/>
                <a:gd name="T25" fmla="*/ 121 h 239"/>
                <a:gd name="T26" fmla="*/ 1 w 212"/>
                <a:gd name="T27" fmla="*/ 124 h 239"/>
                <a:gd name="T28" fmla="*/ 6 w 212"/>
                <a:gd name="T29" fmla="*/ 130 h 239"/>
                <a:gd name="T30" fmla="*/ 16 w 212"/>
                <a:gd name="T31" fmla="*/ 131 h 239"/>
                <a:gd name="T32" fmla="*/ 16 w 212"/>
                <a:gd name="T33" fmla="*/ 175 h 239"/>
                <a:gd name="T34" fmla="*/ 16 w 212"/>
                <a:gd name="T35" fmla="*/ 230 h 239"/>
                <a:gd name="T36" fmla="*/ 17 w 212"/>
                <a:gd name="T37" fmla="*/ 233 h 239"/>
                <a:gd name="T38" fmla="*/ 23 w 212"/>
                <a:gd name="T39" fmla="*/ 239 h 239"/>
                <a:gd name="T40" fmla="*/ 201 w 212"/>
                <a:gd name="T41" fmla="*/ 239 h 239"/>
                <a:gd name="T42" fmla="*/ 205 w 212"/>
                <a:gd name="T43" fmla="*/ 239 h 239"/>
                <a:gd name="T44" fmla="*/ 211 w 212"/>
                <a:gd name="T45" fmla="*/ 233 h 239"/>
                <a:gd name="T46" fmla="*/ 212 w 212"/>
                <a:gd name="T47" fmla="*/ 175 h 239"/>
                <a:gd name="T48" fmla="*/ 212 w 212"/>
                <a:gd name="T49" fmla="*/ 175 h 239"/>
                <a:gd name="T50" fmla="*/ 212 w 212"/>
                <a:gd name="T51" fmla="*/ 121 h 239"/>
                <a:gd name="T52" fmla="*/ 209 w 212"/>
                <a:gd name="T53" fmla="*/ 112 h 239"/>
                <a:gd name="T54" fmla="*/ 201 w 212"/>
                <a:gd name="T55" fmla="*/ 109 h 239"/>
                <a:gd name="T56" fmla="*/ 195 w 212"/>
                <a:gd name="T57" fmla="*/ 76 h 239"/>
                <a:gd name="T58" fmla="*/ 168 w 212"/>
                <a:gd name="T59" fmla="*/ 21 h 239"/>
                <a:gd name="T60" fmla="*/ 190 w 212"/>
                <a:gd name="T61" fmla="*/ 54 h 239"/>
                <a:gd name="T62" fmla="*/ 168 w 212"/>
                <a:gd name="T63" fmla="*/ 54 h 239"/>
                <a:gd name="T64" fmla="*/ 124 w 212"/>
                <a:gd name="T65" fmla="*/ 21 h 239"/>
                <a:gd name="T66" fmla="*/ 135 w 212"/>
                <a:gd name="T67" fmla="*/ 54 h 239"/>
                <a:gd name="T68" fmla="*/ 124 w 212"/>
                <a:gd name="T69" fmla="*/ 21 h 239"/>
                <a:gd name="T70" fmla="*/ 190 w 212"/>
                <a:gd name="T71" fmla="*/ 163 h 239"/>
                <a:gd name="T72" fmla="*/ 168 w 212"/>
                <a:gd name="T73" fmla="*/ 131 h 239"/>
                <a:gd name="T74" fmla="*/ 190 w 212"/>
                <a:gd name="T75" fmla="*/ 131 h 239"/>
                <a:gd name="T76" fmla="*/ 124 w 212"/>
                <a:gd name="T77" fmla="*/ 163 h 239"/>
                <a:gd name="T78" fmla="*/ 135 w 212"/>
                <a:gd name="T79" fmla="*/ 131 h 239"/>
                <a:gd name="T80" fmla="*/ 119 w 212"/>
                <a:gd name="T81" fmla="*/ 109 h 239"/>
                <a:gd name="T82" fmla="*/ 109 w 212"/>
                <a:gd name="T83" fmla="*/ 76 h 239"/>
                <a:gd name="T84" fmla="*/ 119 w 212"/>
                <a:gd name="T85" fmla="*/ 109 h 239"/>
                <a:gd name="T86" fmla="*/ 22 w 212"/>
                <a:gd name="T87" fmla="*/ 76 h 239"/>
                <a:gd name="T88" fmla="*/ 93 w 212"/>
                <a:gd name="T89" fmla="*/ 76 h 239"/>
                <a:gd name="T90" fmla="*/ 27 w 212"/>
                <a:gd name="T91" fmla="*/ 109 h 239"/>
                <a:gd name="T92" fmla="*/ 38 w 212"/>
                <a:gd name="T93" fmla="*/ 21 h 239"/>
                <a:gd name="T94" fmla="*/ 109 w 212"/>
                <a:gd name="T95" fmla="*/ 54 h 239"/>
                <a:gd name="T96" fmla="*/ 38 w 212"/>
                <a:gd name="T97" fmla="*/ 21 h 239"/>
                <a:gd name="T98" fmla="*/ 109 w 212"/>
                <a:gd name="T99" fmla="*/ 163 h 239"/>
                <a:gd name="T100" fmla="*/ 38 w 212"/>
                <a:gd name="T101" fmla="*/ 131 h 239"/>
                <a:gd name="T102" fmla="*/ 109 w 212"/>
                <a:gd name="T103" fmla="*/ 217 h 239"/>
                <a:gd name="T104" fmla="*/ 38 w 212"/>
                <a:gd name="T105" fmla="*/ 184 h 239"/>
                <a:gd name="T106" fmla="*/ 109 w 212"/>
                <a:gd name="T107" fmla="*/ 217 h 239"/>
                <a:gd name="T108" fmla="*/ 124 w 212"/>
                <a:gd name="T109" fmla="*/ 217 h 239"/>
                <a:gd name="T110" fmla="*/ 135 w 212"/>
                <a:gd name="T111" fmla="*/ 184 h 239"/>
                <a:gd name="T112" fmla="*/ 190 w 212"/>
                <a:gd name="T113" fmla="*/ 217 h 239"/>
                <a:gd name="T114" fmla="*/ 168 w 212"/>
                <a:gd name="T115" fmla="*/ 184 h 239"/>
                <a:gd name="T116" fmla="*/ 190 w 212"/>
                <a:gd name="T117" fmla="*/ 217 h 239"/>
                <a:gd name="T118" fmla="*/ 152 w 212"/>
                <a:gd name="T119" fmla="*/ 109 h 239"/>
                <a:gd name="T120" fmla="*/ 174 w 212"/>
                <a:gd name="T121" fmla="*/ 7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39">
                  <a:moveTo>
                    <a:pt x="201" y="76"/>
                  </a:moveTo>
                  <a:lnTo>
                    <a:pt x="201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1" y="70"/>
                  </a:lnTo>
                  <a:lnTo>
                    <a:pt x="212" y="66"/>
                  </a:lnTo>
                  <a:lnTo>
                    <a:pt x="212" y="12"/>
                  </a:lnTo>
                  <a:lnTo>
                    <a:pt x="212" y="12"/>
                  </a:lnTo>
                  <a:lnTo>
                    <a:pt x="211" y="7"/>
                  </a:lnTo>
                  <a:lnTo>
                    <a:pt x="209" y="3"/>
                  </a:lnTo>
                  <a:lnTo>
                    <a:pt x="205" y="1"/>
                  </a:lnTo>
                  <a:lnTo>
                    <a:pt x="201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3" y="1"/>
                  </a:lnTo>
                  <a:lnTo>
                    <a:pt x="19" y="3"/>
                  </a:lnTo>
                  <a:lnTo>
                    <a:pt x="17" y="7"/>
                  </a:lnTo>
                  <a:lnTo>
                    <a:pt x="16" y="12"/>
                  </a:lnTo>
                  <a:lnTo>
                    <a:pt x="16" y="54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6" y="55"/>
                  </a:lnTo>
                  <a:lnTo>
                    <a:pt x="3" y="57"/>
                  </a:lnTo>
                  <a:lnTo>
                    <a:pt x="1" y="62"/>
                  </a:lnTo>
                  <a:lnTo>
                    <a:pt x="0" y="66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1" y="124"/>
                  </a:lnTo>
                  <a:lnTo>
                    <a:pt x="3" y="127"/>
                  </a:lnTo>
                  <a:lnTo>
                    <a:pt x="6" y="130"/>
                  </a:lnTo>
                  <a:lnTo>
                    <a:pt x="11" y="131"/>
                  </a:lnTo>
                  <a:lnTo>
                    <a:pt x="16" y="131"/>
                  </a:lnTo>
                  <a:lnTo>
                    <a:pt x="16" y="175"/>
                  </a:lnTo>
                  <a:lnTo>
                    <a:pt x="16" y="175"/>
                  </a:lnTo>
                  <a:lnTo>
                    <a:pt x="16" y="175"/>
                  </a:lnTo>
                  <a:lnTo>
                    <a:pt x="16" y="230"/>
                  </a:lnTo>
                  <a:lnTo>
                    <a:pt x="16" y="230"/>
                  </a:lnTo>
                  <a:lnTo>
                    <a:pt x="17" y="233"/>
                  </a:lnTo>
                  <a:lnTo>
                    <a:pt x="19" y="237"/>
                  </a:lnTo>
                  <a:lnTo>
                    <a:pt x="23" y="239"/>
                  </a:lnTo>
                  <a:lnTo>
                    <a:pt x="27" y="239"/>
                  </a:lnTo>
                  <a:lnTo>
                    <a:pt x="201" y="239"/>
                  </a:lnTo>
                  <a:lnTo>
                    <a:pt x="201" y="239"/>
                  </a:lnTo>
                  <a:lnTo>
                    <a:pt x="205" y="239"/>
                  </a:lnTo>
                  <a:lnTo>
                    <a:pt x="209" y="237"/>
                  </a:lnTo>
                  <a:lnTo>
                    <a:pt x="211" y="233"/>
                  </a:lnTo>
                  <a:lnTo>
                    <a:pt x="212" y="230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21"/>
                  </a:lnTo>
                  <a:lnTo>
                    <a:pt x="212" y="121"/>
                  </a:lnTo>
                  <a:lnTo>
                    <a:pt x="211" y="116"/>
                  </a:lnTo>
                  <a:lnTo>
                    <a:pt x="209" y="112"/>
                  </a:lnTo>
                  <a:lnTo>
                    <a:pt x="205" y="110"/>
                  </a:lnTo>
                  <a:lnTo>
                    <a:pt x="201" y="109"/>
                  </a:lnTo>
                  <a:lnTo>
                    <a:pt x="195" y="109"/>
                  </a:lnTo>
                  <a:lnTo>
                    <a:pt x="195" y="76"/>
                  </a:lnTo>
                  <a:lnTo>
                    <a:pt x="201" y="76"/>
                  </a:lnTo>
                  <a:close/>
                  <a:moveTo>
                    <a:pt x="168" y="21"/>
                  </a:moveTo>
                  <a:lnTo>
                    <a:pt x="190" y="21"/>
                  </a:lnTo>
                  <a:lnTo>
                    <a:pt x="190" y="54"/>
                  </a:lnTo>
                  <a:lnTo>
                    <a:pt x="184" y="54"/>
                  </a:lnTo>
                  <a:lnTo>
                    <a:pt x="168" y="54"/>
                  </a:lnTo>
                  <a:lnTo>
                    <a:pt x="168" y="21"/>
                  </a:lnTo>
                  <a:close/>
                  <a:moveTo>
                    <a:pt x="124" y="21"/>
                  </a:moveTo>
                  <a:lnTo>
                    <a:pt x="135" y="21"/>
                  </a:lnTo>
                  <a:lnTo>
                    <a:pt x="135" y="54"/>
                  </a:lnTo>
                  <a:lnTo>
                    <a:pt x="124" y="54"/>
                  </a:lnTo>
                  <a:lnTo>
                    <a:pt x="124" y="21"/>
                  </a:lnTo>
                  <a:close/>
                  <a:moveTo>
                    <a:pt x="190" y="131"/>
                  </a:moveTo>
                  <a:lnTo>
                    <a:pt x="190" y="163"/>
                  </a:lnTo>
                  <a:lnTo>
                    <a:pt x="168" y="163"/>
                  </a:lnTo>
                  <a:lnTo>
                    <a:pt x="168" y="131"/>
                  </a:lnTo>
                  <a:lnTo>
                    <a:pt x="184" y="131"/>
                  </a:lnTo>
                  <a:lnTo>
                    <a:pt x="190" y="131"/>
                  </a:lnTo>
                  <a:close/>
                  <a:moveTo>
                    <a:pt x="135" y="163"/>
                  </a:moveTo>
                  <a:lnTo>
                    <a:pt x="124" y="163"/>
                  </a:lnTo>
                  <a:lnTo>
                    <a:pt x="124" y="131"/>
                  </a:lnTo>
                  <a:lnTo>
                    <a:pt x="135" y="131"/>
                  </a:lnTo>
                  <a:lnTo>
                    <a:pt x="135" y="163"/>
                  </a:lnTo>
                  <a:close/>
                  <a:moveTo>
                    <a:pt x="119" y="109"/>
                  </a:moveTo>
                  <a:lnTo>
                    <a:pt x="109" y="109"/>
                  </a:lnTo>
                  <a:lnTo>
                    <a:pt x="109" y="76"/>
                  </a:lnTo>
                  <a:lnTo>
                    <a:pt x="119" y="76"/>
                  </a:lnTo>
                  <a:lnTo>
                    <a:pt x="119" y="109"/>
                  </a:lnTo>
                  <a:close/>
                  <a:moveTo>
                    <a:pt x="22" y="109"/>
                  </a:moveTo>
                  <a:lnTo>
                    <a:pt x="22" y="76"/>
                  </a:lnTo>
                  <a:lnTo>
                    <a:pt x="27" y="76"/>
                  </a:lnTo>
                  <a:lnTo>
                    <a:pt x="93" y="76"/>
                  </a:lnTo>
                  <a:lnTo>
                    <a:pt x="93" y="109"/>
                  </a:lnTo>
                  <a:lnTo>
                    <a:pt x="27" y="109"/>
                  </a:lnTo>
                  <a:lnTo>
                    <a:pt x="22" y="109"/>
                  </a:lnTo>
                  <a:close/>
                  <a:moveTo>
                    <a:pt x="38" y="21"/>
                  </a:moveTo>
                  <a:lnTo>
                    <a:pt x="109" y="21"/>
                  </a:lnTo>
                  <a:lnTo>
                    <a:pt x="109" y="54"/>
                  </a:lnTo>
                  <a:lnTo>
                    <a:pt x="38" y="54"/>
                  </a:lnTo>
                  <a:lnTo>
                    <a:pt x="38" y="21"/>
                  </a:lnTo>
                  <a:close/>
                  <a:moveTo>
                    <a:pt x="109" y="131"/>
                  </a:moveTo>
                  <a:lnTo>
                    <a:pt x="109" y="163"/>
                  </a:lnTo>
                  <a:lnTo>
                    <a:pt x="38" y="163"/>
                  </a:lnTo>
                  <a:lnTo>
                    <a:pt x="38" y="131"/>
                  </a:lnTo>
                  <a:lnTo>
                    <a:pt x="109" y="131"/>
                  </a:lnTo>
                  <a:close/>
                  <a:moveTo>
                    <a:pt x="109" y="217"/>
                  </a:moveTo>
                  <a:lnTo>
                    <a:pt x="38" y="217"/>
                  </a:lnTo>
                  <a:lnTo>
                    <a:pt x="38" y="184"/>
                  </a:lnTo>
                  <a:lnTo>
                    <a:pt x="109" y="184"/>
                  </a:lnTo>
                  <a:lnTo>
                    <a:pt x="109" y="217"/>
                  </a:lnTo>
                  <a:close/>
                  <a:moveTo>
                    <a:pt x="135" y="217"/>
                  </a:moveTo>
                  <a:lnTo>
                    <a:pt x="124" y="217"/>
                  </a:lnTo>
                  <a:lnTo>
                    <a:pt x="124" y="184"/>
                  </a:lnTo>
                  <a:lnTo>
                    <a:pt x="135" y="184"/>
                  </a:lnTo>
                  <a:lnTo>
                    <a:pt x="135" y="217"/>
                  </a:lnTo>
                  <a:close/>
                  <a:moveTo>
                    <a:pt x="190" y="217"/>
                  </a:moveTo>
                  <a:lnTo>
                    <a:pt x="168" y="217"/>
                  </a:lnTo>
                  <a:lnTo>
                    <a:pt x="168" y="184"/>
                  </a:lnTo>
                  <a:lnTo>
                    <a:pt x="190" y="184"/>
                  </a:lnTo>
                  <a:lnTo>
                    <a:pt x="190" y="217"/>
                  </a:lnTo>
                  <a:close/>
                  <a:moveTo>
                    <a:pt x="174" y="109"/>
                  </a:moveTo>
                  <a:lnTo>
                    <a:pt x="152" y="109"/>
                  </a:lnTo>
                  <a:lnTo>
                    <a:pt x="152" y="76"/>
                  </a:lnTo>
                  <a:lnTo>
                    <a:pt x="174" y="76"/>
                  </a:lnTo>
                  <a:lnTo>
                    <a:pt x="174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7A4F4B8-62E5-821C-8FC2-1ADBD9585FB6}"/>
              </a:ext>
            </a:extLst>
          </p:cNvPr>
          <p:cNvGrpSpPr/>
          <p:nvPr/>
        </p:nvGrpSpPr>
        <p:grpSpPr>
          <a:xfrm>
            <a:off x="5693791" y="4663935"/>
            <a:ext cx="633811" cy="583545"/>
            <a:chOff x="4011613" y="2027238"/>
            <a:chExt cx="371475" cy="369888"/>
          </a:xfrm>
          <a:solidFill>
            <a:schemeClr val="bg1"/>
          </a:solidFill>
        </p:grpSpPr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ACD33952-8150-4DF1-1BA1-F59A300C3E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3863" y="2209801"/>
              <a:ext cx="149225" cy="119063"/>
            </a:xfrm>
            <a:custGeom>
              <a:avLst/>
              <a:gdLst>
                <a:gd name="T0" fmla="*/ 176 w 280"/>
                <a:gd name="T1" fmla="*/ 36 h 225"/>
                <a:gd name="T2" fmla="*/ 154 w 280"/>
                <a:gd name="T3" fmla="*/ 48 h 225"/>
                <a:gd name="T4" fmla="*/ 142 w 280"/>
                <a:gd name="T5" fmla="*/ 70 h 225"/>
                <a:gd name="T6" fmla="*/ 142 w 280"/>
                <a:gd name="T7" fmla="*/ 88 h 225"/>
                <a:gd name="T8" fmla="*/ 110 w 280"/>
                <a:gd name="T9" fmla="*/ 140 h 225"/>
                <a:gd name="T10" fmla="*/ 95 w 280"/>
                <a:gd name="T11" fmla="*/ 138 h 225"/>
                <a:gd name="T12" fmla="*/ 0 w 280"/>
                <a:gd name="T13" fmla="*/ 63 h 225"/>
                <a:gd name="T14" fmla="*/ 55 w 280"/>
                <a:gd name="T15" fmla="*/ 163 h 225"/>
                <a:gd name="T16" fmla="*/ 51 w 280"/>
                <a:gd name="T17" fmla="*/ 181 h 225"/>
                <a:gd name="T18" fmla="*/ 54 w 280"/>
                <a:gd name="T19" fmla="*/ 198 h 225"/>
                <a:gd name="T20" fmla="*/ 71 w 280"/>
                <a:gd name="T21" fmla="*/ 217 h 225"/>
                <a:gd name="T22" fmla="*/ 95 w 280"/>
                <a:gd name="T23" fmla="*/ 225 h 225"/>
                <a:gd name="T24" fmla="*/ 112 w 280"/>
                <a:gd name="T25" fmla="*/ 221 h 225"/>
                <a:gd name="T26" fmla="*/ 131 w 280"/>
                <a:gd name="T27" fmla="*/ 206 h 225"/>
                <a:gd name="T28" fmla="*/ 139 w 280"/>
                <a:gd name="T29" fmla="*/ 181 h 225"/>
                <a:gd name="T30" fmla="*/ 135 w 280"/>
                <a:gd name="T31" fmla="*/ 163 h 225"/>
                <a:gd name="T32" fmla="*/ 178 w 280"/>
                <a:gd name="T33" fmla="*/ 122 h 225"/>
                <a:gd name="T34" fmla="*/ 194 w 280"/>
                <a:gd name="T35" fmla="*/ 121 h 225"/>
                <a:gd name="T36" fmla="*/ 216 w 280"/>
                <a:gd name="T37" fmla="*/ 110 h 225"/>
                <a:gd name="T38" fmla="*/ 228 w 280"/>
                <a:gd name="T39" fmla="*/ 87 h 225"/>
                <a:gd name="T40" fmla="*/ 229 w 280"/>
                <a:gd name="T41" fmla="*/ 73 h 225"/>
                <a:gd name="T42" fmla="*/ 280 w 280"/>
                <a:gd name="T43" fmla="*/ 0 h 225"/>
                <a:gd name="T44" fmla="*/ 203 w 280"/>
                <a:gd name="T45" fmla="*/ 39 h 225"/>
                <a:gd name="T46" fmla="*/ 185 w 280"/>
                <a:gd name="T47" fmla="*/ 36 h 225"/>
                <a:gd name="T48" fmla="*/ 95 w 280"/>
                <a:gd name="T49" fmla="*/ 197 h 225"/>
                <a:gd name="T50" fmla="*/ 83 w 280"/>
                <a:gd name="T51" fmla="*/ 193 h 225"/>
                <a:gd name="T52" fmla="*/ 79 w 280"/>
                <a:gd name="T53" fmla="*/ 181 h 225"/>
                <a:gd name="T54" fmla="*/ 80 w 280"/>
                <a:gd name="T55" fmla="*/ 175 h 225"/>
                <a:gd name="T56" fmla="*/ 92 w 280"/>
                <a:gd name="T57" fmla="*/ 165 h 225"/>
                <a:gd name="T58" fmla="*/ 98 w 280"/>
                <a:gd name="T59" fmla="*/ 165 h 225"/>
                <a:gd name="T60" fmla="*/ 110 w 280"/>
                <a:gd name="T61" fmla="*/ 175 h 225"/>
                <a:gd name="T62" fmla="*/ 112 w 280"/>
                <a:gd name="T63" fmla="*/ 181 h 225"/>
                <a:gd name="T64" fmla="*/ 106 w 280"/>
                <a:gd name="T65" fmla="*/ 193 h 225"/>
                <a:gd name="T66" fmla="*/ 95 w 280"/>
                <a:gd name="T67" fmla="*/ 197 h 225"/>
                <a:gd name="T68" fmla="*/ 185 w 280"/>
                <a:gd name="T69" fmla="*/ 95 h 225"/>
                <a:gd name="T70" fmla="*/ 174 w 280"/>
                <a:gd name="T71" fmla="*/ 91 h 225"/>
                <a:gd name="T72" fmla="*/ 169 w 280"/>
                <a:gd name="T73" fmla="*/ 78 h 225"/>
                <a:gd name="T74" fmla="*/ 171 w 280"/>
                <a:gd name="T75" fmla="*/ 73 h 225"/>
                <a:gd name="T76" fmla="*/ 182 w 280"/>
                <a:gd name="T77" fmla="*/ 63 h 225"/>
                <a:gd name="T78" fmla="*/ 189 w 280"/>
                <a:gd name="T79" fmla="*/ 63 h 225"/>
                <a:gd name="T80" fmla="*/ 201 w 280"/>
                <a:gd name="T81" fmla="*/ 73 h 225"/>
                <a:gd name="T82" fmla="*/ 202 w 280"/>
                <a:gd name="T83" fmla="*/ 78 h 225"/>
                <a:gd name="T84" fmla="*/ 197 w 280"/>
                <a:gd name="T85" fmla="*/ 91 h 225"/>
                <a:gd name="T86" fmla="*/ 185 w 280"/>
                <a:gd name="T87" fmla="*/ 9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25">
                  <a:moveTo>
                    <a:pt x="185" y="36"/>
                  </a:moveTo>
                  <a:lnTo>
                    <a:pt x="185" y="36"/>
                  </a:lnTo>
                  <a:lnTo>
                    <a:pt x="176" y="36"/>
                  </a:lnTo>
                  <a:lnTo>
                    <a:pt x="169" y="39"/>
                  </a:lnTo>
                  <a:lnTo>
                    <a:pt x="161" y="42"/>
                  </a:lnTo>
                  <a:lnTo>
                    <a:pt x="154" y="48"/>
                  </a:lnTo>
                  <a:lnTo>
                    <a:pt x="149" y="54"/>
                  </a:lnTo>
                  <a:lnTo>
                    <a:pt x="146" y="62"/>
                  </a:lnTo>
                  <a:lnTo>
                    <a:pt x="142" y="70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88"/>
                  </a:lnTo>
                  <a:lnTo>
                    <a:pt x="146" y="97"/>
                  </a:lnTo>
                  <a:lnTo>
                    <a:pt x="110" y="140"/>
                  </a:lnTo>
                  <a:lnTo>
                    <a:pt x="110" y="140"/>
                  </a:lnTo>
                  <a:lnTo>
                    <a:pt x="103" y="138"/>
                  </a:lnTo>
                  <a:lnTo>
                    <a:pt x="95" y="138"/>
                  </a:lnTo>
                  <a:lnTo>
                    <a:pt x="95" y="138"/>
                  </a:lnTo>
                  <a:lnTo>
                    <a:pt x="85" y="139"/>
                  </a:lnTo>
                  <a:lnTo>
                    <a:pt x="23" y="38"/>
                  </a:lnTo>
                  <a:lnTo>
                    <a:pt x="0" y="63"/>
                  </a:lnTo>
                  <a:lnTo>
                    <a:pt x="58" y="158"/>
                  </a:lnTo>
                  <a:lnTo>
                    <a:pt x="58" y="158"/>
                  </a:lnTo>
                  <a:lnTo>
                    <a:pt x="55" y="163"/>
                  </a:lnTo>
                  <a:lnTo>
                    <a:pt x="53" y="169"/>
                  </a:lnTo>
                  <a:lnTo>
                    <a:pt x="51" y="175"/>
                  </a:lnTo>
                  <a:lnTo>
                    <a:pt x="51" y="181"/>
                  </a:lnTo>
                  <a:lnTo>
                    <a:pt x="51" y="181"/>
                  </a:lnTo>
                  <a:lnTo>
                    <a:pt x="52" y="189"/>
                  </a:lnTo>
                  <a:lnTo>
                    <a:pt x="54" y="198"/>
                  </a:lnTo>
                  <a:lnTo>
                    <a:pt x="59" y="206"/>
                  </a:lnTo>
                  <a:lnTo>
                    <a:pt x="64" y="211"/>
                  </a:lnTo>
                  <a:lnTo>
                    <a:pt x="71" y="217"/>
                  </a:lnTo>
                  <a:lnTo>
                    <a:pt x="77" y="221"/>
                  </a:lnTo>
                  <a:lnTo>
                    <a:pt x="86" y="223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104" y="223"/>
                  </a:lnTo>
                  <a:lnTo>
                    <a:pt x="112" y="221"/>
                  </a:lnTo>
                  <a:lnTo>
                    <a:pt x="119" y="217"/>
                  </a:lnTo>
                  <a:lnTo>
                    <a:pt x="126" y="211"/>
                  </a:lnTo>
                  <a:lnTo>
                    <a:pt x="131" y="206"/>
                  </a:lnTo>
                  <a:lnTo>
                    <a:pt x="135" y="198"/>
                  </a:lnTo>
                  <a:lnTo>
                    <a:pt x="138" y="189"/>
                  </a:lnTo>
                  <a:lnTo>
                    <a:pt x="139" y="181"/>
                  </a:lnTo>
                  <a:lnTo>
                    <a:pt x="139" y="181"/>
                  </a:lnTo>
                  <a:lnTo>
                    <a:pt x="138" y="172"/>
                  </a:lnTo>
                  <a:lnTo>
                    <a:pt x="135" y="163"/>
                  </a:lnTo>
                  <a:lnTo>
                    <a:pt x="170" y="119"/>
                  </a:lnTo>
                  <a:lnTo>
                    <a:pt x="170" y="119"/>
                  </a:lnTo>
                  <a:lnTo>
                    <a:pt x="178" y="122"/>
                  </a:lnTo>
                  <a:lnTo>
                    <a:pt x="185" y="122"/>
                  </a:lnTo>
                  <a:lnTo>
                    <a:pt x="185" y="122"/>
                  </a:lnTo>
                  <a:lnTo>
                    <a:pt x="194" y="121"/>
                  </a:lnTo>
                  <a:lnTo>
                    <a:pt x="203" y="119"/>
                  </a:lnTo>
                  <a:lnTo>
                    <a:pt x="211" y="115"/>
                  </a:lnTo>
                  <a:lnTo>
                    <a:pt x="216" y="110"/>
                  </a:lnTo>
                  <a:lnTo>
                    <a:pt x="222" y="104"/>
                  </a:lnTo>
                  <a:lnTo>
                    <a:pt x="226" y="96"/>
                  </a:lnTo>
                  <a:lnTo>
                    <a:pt x="228" y="87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9" y="73"/>
                  </a:lnTo>
                  <a:lnTo>
                    <a:pt x="228" y="69"/>
                  </a:lnTo>
                  <a:lnTo>
                    <a:pt x="280" y="38"/>
                  </a:lnTo>
                  <a:lnTo>
                    <a:pt x="280" y="0"/>
                  </a:lnTo>
                  <a:lnTo>
                    <a:pt x="208" y="42"/>
                  </a:lnTo>
                  <a:lnTo>
                    <a:pt x="208" y="42"/>
                  </a:lnTo>
                  <a:lnTo>
                    <a:pt x="203" y="39"/>
                  </a:lnTo>
                  <a:lnTo>
                    <a:pt x="197" y="37"/>
                  </a:lnTo>
                  <a:lnTo>
                    <a:pt x="192" y="36"/>
                  </a:lnTo>
                  <a:lnTo>
                    <a:pt x="185" y="36"/>
                  </a:lnTo>
                  <a:lnTo>
                    <a:pt x="185" y="36"/>
                  </a:lnTo>
                  <a:close/>
                  <a:moveTo>
                    <a:pt x="95" y="197"/>
                  </a:moveTo>
                  <a:lnTo>
                    <a:pt x="95" y="197"/>
                  </a:lnTo>
                  <a:lnTo>
                    <a:pt x="92" y="197"/>
                  </a:lnTo>
                  <a:lnTo>
                    <a:pt x="88" y="196"/>
                  </a:lnTo>
                  <a:lnTo>
                    <a:pt x="83" y="193"/>
                  </a:lnTo>
                  <a:lnTo>
                    <a:pt x="80" y="187"/>
                  </a:lnTo>
                  <a:lnTo>
                    <a:pt x="79" y="184"/>
                  </a:lnTo>
                  <a:lnTo>
                    <a:pt x="79" y="181"/>
                  </a:lnTo>
                  <a:lnTo>
                    <a:pt x="79" y="181"/>
                  </a:lnTo>
                  <a:lnTo>
                    <a:pt x="79" y="177"/>
                  </a:lnTo>
                  <a:lnTo>
                    <a:pt x="80" y="175"/>
                  </a:lnTo>
                  <a:lnTo>
                    <a:pt x="83" y="170"/>
                  </a:lnTo>
                  <a:lnTo>
                    <a:pt x="88" y="166"/>
                  </a:lnTo>
                  <a:lnTo>
                    <a:pt x="92" y="165"/>
                  </a:lnTo>
                  <a:lnTo>
                    <a:pt x="95" y="164"/>
                  </a:lnTo>
                  <a:lnTo>
                    <a:pt x="95" y="164"/>
                  </a:lnTo>
                  <a:lnTo>
                    <a:pt x="98" y="165"/>
                  </a:lnTo>
                  <a:lnTo>
                    <a:pt x="102" y="166"/>
                  </a:lnTo>
                  <a:lnTo>
                    <a:pt x="106" y="170"/>
                  </a:lnTo>
                  <a:lnTo>
                    <a:pt x="110" y="175"/>
                  </a:lnTo>
                  <a:lnTo>
                    <a:pt x="110" y="177"/>
                  </a:lnTo>
                  <a:lnTo>
                    <a:pt x="112" y="181"/>
                  </a:lnTo>
                  <a:lnTo>
                    <a:pt x="112" y="181"/>
                  </a:lnTo>
                  <a:lnTo>
                    <a:pt x="110" y="184"/>
                  </a:lnTo>
                  <a:lnTo>
                    <a:pt x="110" y="187"/>
                  </a:lnTo>
                  <a:lnTo>
                    <a:pt x="106" y="193"/>
                  </a:lnTo>
                  <a:lnTo>
                    <a:pt x="102" y="196"/>
                  </a:lnTo>
                  <a:lnTo>
                    <a:pt x="98" y="197"/>
                  </a:lnTo>
                  <a:lnTo>
                    <a:pt x="95" y="197"/>
                  </a:lnTo>
                  <a:lnTo>
                    <a:pt x="95" y="197"/>
                  </a:lnTo>
                  <a:close/>
                  <a:moveTo>
                    <a:pt x="185" y="95"/>
                  </a:moveTo>
                  <a:lnTo>
                    <a:pt x="185" y="95"/>
                  </a:lnTo>
                  <a:lnTo>
                    <a:pt x="182" y="95"/>
                  </a:lnTo>
                  <a:lnTo>
                    <a:pt x="180" y="94"/>
                  </a:lnTo>
                  <a:lnTo>
                    <a:pt x="174" y="91"/>
                  </a:lnTo>
                  <a:lnTo>
                    <a:pt x="171" y="85"/>
                  </a:lnTo>
                  <a:lnTo>
                    <a:pt x="170" y="82"/>
                  </a:lnTo>
                  <a:lnTo>
                    <a:pt x="169" y="78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3"/>
                  </a:lnTo>
                  <a:lnTo>
                    <a:pt x="174" y="67"/>
                  </a:lnTo>
                  <a:lnTo>
                    <a:pt x="180" y="64"/>
                  </a:lnTo>
                  <a:lnTo>
                    <a:pt x="182" y="63"/>
                  </a:lnTo>
                  <a:lnTo>
                    <a:pt x="185" y="63"/>
                  </a:lnTo>
                  <a:lnTo>
                    <a:pt x="185" y="63"/>
                  </a:lnTo>
                  <a:lnTo>
                    <a:pt x="189" y="63"/>
                  </a:lnTo>
                  <a:lnTo>
                    <a:pt x="192" y="64"/>
                  </a:lnTo>
                  <a:lnTo>
                    <a:pt x="197" y="67"/>
                  </a:lnTo>
                  <a:lnTo>
                    <a:pt x="201" y="73"/>
                  </a:lnTo>
                  <a:lnTo>
                    <a:pt x="202" y="75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82"/>
                  </a:lnTo>
                  <a:lnTo>
                    <a:pt x="201" y="85"/>
                  </a:lnTo>
                  <a:lnTo>
                    <a:pt x="197" y="91"/>
                  </a:lnTo>
                  <a:lnTo>
                    <a:pt x="192" y="94"/>
                  </a:lnTo>
                  <a:lnTo>
                    <a:pt x="189" y="95"/>
                  </a:lnTo>
                  <a:lnTo>
                    <a:pt x="185" y="95"/>
                  </a:lnTo>
                  <a:lnTo>
                    <a:pt x="185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E90EFCBF-357B-1B5D-593A-BD480303AD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4000" y="2058988"/>
              <a:ext cx="160338" cy="147638"/>
            </a:xfrm>
            <a:custGeom>
              <a:avLst/>
              <a:gdLst>
                <a:gd name="T0" fmla="*/ 152 w 304"/>
                <a:gd name="T1" fmla="*/ 0 h 279"/>
                <a:gd name="T2" fmla="*/ 136 w 304"/>
                <a:gd name="T3" fmla="*/ 2 h 279"/>
                <a:gd name="T4" fmla="*/ 123 w 304"/>
                <a:gd name="T5" fmla="*/ 11 h 279"/>
                <a:gd name="T6" fmla="*/ 113 w 304"/>
                <a:gd name="T7" fmla="*/ 22 h 279"/>
                <a:gd name="T8" fmla="*/ 109 w 304"/>
                <a:gd name="T9" fmla="*/ 37 h 279"/>
                <a:gd name="T10" fmla="*/ 0 w 304"/>
                <a:gd name="T11" fmla="*/ 114 h 279"/>
                <a:gd name="T12" fmla="*/ 117 w 304"/>
                <a:gd name="T13" fmla="*/ 69 h 279"/>
                <a:gd name="T14" fmla="*/ 132 w 304"/>
                <a:gd name="T15" fmla="*/ 82 h 279"/>
                <a:gd name="T16" fmla="*/ 152 w 304"/>
                <a:gd name="T17" fmla="*/ 87 h 279"/>
                <a:gd name="T18" fmla="*/ 162 w 304"/>
                <a:gd name="T19" fmla="*/ 86 h 279"/>
                <a:gd name="T20" fmla="*/ 304 w 304"/>
                <a:gd name="T21" fmla="*/ 254 h 279"/>
                <a:gd name="T22" fmla="*/ 189 w 304"/>
                <a:gd name="T23" fmla="*/ 67 h 279"/>
                <a:gd name="T24" fmla="*/ 194 w 304"/>
                <a:gd name="T25" fmla="*/ 56 h 279"/>
                <a:gd name="T26" fmla="*/ 196 w 304"/>
                <a:gd name="T27" fmla="*/ 43 h 279"/>
                <a:gd name="T28" fmla="*/ 195 w 304"/>
                <a:gd name="T29" fmla="*/ 34 h 279"/>
                <a:gd name="T30" fmla="*/ 188 w 304"/>
                <a:gd name="T31" fmla="*/ 19 h 279"/>
                <a:gd name="T32" fmla="*/ 176 w 304"/>
                <a:gd name="T33" fmla="*/ 6 h 279"/>
                <a:gd name="T34" fmla="*/ 161 w 304"/>
                <a:gd name="T35" fmla="*/ 1 h 279"/>
                <a:gd name="T36" fmla="*/ 152 w 304"/>
                <a:gd name="T37" fmla="*/ 0 h 279"/>
                <a:gd name="T38" fmla="*/ 152 w 304"/>
                <a:gd name="T39" fmla="*/ 59 h 279"/>
                <a:gd name="T40" fmla="*/ 145 w 304"/>
                <a:gd name="T41" fmla="*/ 58 h 279"/>
                <a:gd name="T42" fmla="*/ 138 w 304"/>
                <a:gd name="T43" fmla="*/ 49 h 279"/>
                <a:gd name="T44" fmla="*/ 135 w 304"/>
                <a:gd name="T45" fmla="*/ 43 h 279"/>
                <a:gd name="T46" fmla="*/ 136 w 304"/>
                <a:gd name="T47" fmla="*/ 39 h 279"/>
                <a:gd name="T48" fmla="*/ 141 w 304"/>
                <a:gd name="T49" fmla="*/ 32 h 279"/>
                <a:gd name="T50" fmla="*/ 149 w 304"/>
                <a:gd name="T51" fmla="*/ 27 h 279"/>
                <a:gd name="T52" fmla="*/ 152 w 304"/>
                <a:gd name="T53" fmla="*/ 27 h 279"/>
                <a:gd name="T54" fmla="*/ 158 w 304"/>
                <a:gd name="T55" fmla="*/ 28 h 279"/>
                <a:gd name="T56" fmla="*/ 167 w 304"/>
                <a:gd name="T57" fmla="*/ 37 h 279"/>
                <a:gd name="T58" fmla="*/ 168 w 304"/>
                <a:gd name="T59" fmla="*/ 43 h 279"/>
                <a:gd name="T60" fmla="*/ 168 w 304"/>
                <a:gd name="T61" fmla="*/ 46 h 279"/>
                <a:gd name="T62" fmla="*/ 164 w 304"/>
                <a:gd name="T63" fmla="*/ 55 h 279"/>
                <a:gd name="T64" fmla="*/ 155 w 304"/>
                <a:gd name="T65" fmla="*/ 59 h 279"/>
                <a:gd name="T66" fmla="*/ 152 w 304"/>
                <a:gd name="T67" fmla="*/ 5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4" h="279">
                  <a:moveTo>
                    <a:pt x="152" y="0"/>
                  </a:moveTo>
                  <a:lnTo>
                    <a:pt x="152" y="0"/>
                  </a:lnTo>
                  <a:lnTo>
                    <a:pt x="144" y="0"/>
                  </a:lnTo>
                  <a:lnTo>
                    <a:pt x="136" y="2"/>
                  </a:lnTo>
                  <a:lnTo>
                    <a:pt x="130" y="5"/>
                  </a:lnTo>
                  <a:lnTo>
                    <a:pt x="123" y="11"/>
                  </a:lnTo>
                  <a:lnTo>
                    <a:pt x="118" y="16"/>
                  </a:lnTo>
                  <a:lnTo>
                    <a:pt x="113" y="22"/>
                  </a:lnTo>
                  <a:lnTo>
                    <a:pt x="111" y="30"/>
                  </a:lnTo>
                  <a:lnTo>
                    <a:pt x="109" y="37"/>
                  </a:lnTo>
                  <a:lnTo>
                    <a:pt x="0" y="79"/>
                  </a:lnTo>
                  <a:lnTo>
                    <a:pt x="0" y="114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23" y="77"/>
                  </a:lnTo>
                  <a:lnTo>
                    <a:pt x="132" y="82"/>
                  </a:lnTo>
                  <a:lnTo>
                    <a:pt x="142" y="86"/>
                  </a:lnTo>
                  <a:lnTo>
                    <a:pt x="152" y="87"/>
                  </a:lnTo>
                  <a:lnTo>
                    <a:pt x="152" y="87"/>
                  </a:lnTo>
                  <a:lnTo>
                    <a:pt x="162" y="86"/>
                  </a:lnTo>
                  <a:lnTo>
                    <a:pt x="281" y="279"/>
                  </a:lnTo>
                  <a:lnTo>
                    <a:pt x="304" y="254"/>
                  </a:lnTo>
                  <a:lnTo>
                    <a:pt x="189" y="67"/>
                  </a:lnTo>
                  <a:lnTo>
                    <a:pt x="189" y="67"/>
                  </a:lnTo>
                  <a:lnTo>
                    <a:pt x="191" y="61"/>
                  </a:lnTo>
                  <a:lnTo>
                    <a:pt x="194" y="56"/>
                  </a:lnTo>
                  <a:lnTo>
                    <a:pt x="196" y="49"/>
                  </a:lnTo>
                  <a:lnTo>
                    <a:pt x="196" y="43"/>
                  </a:lnTo>
                  <a:lnTo>
                    <a:pt x="196" y="43"/>
                  </a:lnTo>
                  <a:lnTo>
                    <a:pt x="195" y="34"/>
                  </a:lnTo>
                  <a:lnTo>
                    <a:pt x="193" y="26"/>
                  </a:lnTo>
                  <a:lnTo>
                    <a:pt x="188" y="19"/>
                  </a:lnTo>
                  <a:lnTo>
                    <a:pt x="183" y="12"/>
                  </a:lnTo>
                  <a:lnTo>
                    <a:pt x="176" y="6"/>
                  </a:lnTo>
                  <a:lnTo>
                    <a:pt x="169" y="3"/>
                  </a:lnTo>
                  <a:lnTo>
                    <a:pt x="161" y="1"/>
                  </a:lnTo>
                  <a:lnTo>
                    <a:pt x="152" y="0"/>
                  </a:lnTo>
                  <a:lnTo>
                    <a:pt x="152" y="0"/>
                  </a:lnTo>
                  <a:close/>
                  <a:moveTo>
                    <a:pt x="152" y="59"/>
                  </a:moveTo>
                  <a:lnTo>
                    <a:pt x="152" y="59"/>
                  </a:lnTo>
                  <a:lnTo>
                    <a:pt x="149" y="59"/>
                  </a:lnTo>
                  <a:lnTo>
                    <a:pt x="145" y="58"/>
                  </a:lnTo>
                  <a:lnTo>
                    <a:pt x="141" y="55"/>
                  </a:lnTo>
                  <a:lnTo>
                    <a:pt x="138" y="49"/>
                  </a:lnTo>
                  <a:lnTo>
                    <a:pt x="136" y="46"/>
                  </a:lnTo>
                  <a:lnTo>
                    <a:pt x="135" y="43"/>
                  </a:lnTo>
                  <a:lnTo>
                    <a:pt x="135" y="43"/>
                  </a:lnTo>
                  <a:lnTo>
                    <a:pt x="136" y="39"/>
                  </a:lnTo>
                  <a:lnTo>
                    <a:pt x="138" y="37"/>
                  </a:lnTo>
                  <a:lnTo>
                    <a:pt x="141" y="32"/>
                  </a:lnTo>
                  <a:lnTo>
                    <a:pt x="145" y="28"/>
                  </a:lnTo>
                  <a:lnTo>
                    <a:pt x="149" y="27"/>
                  </a:lnTo>
                  <a:lnTo>
                    <a:pt x="152" y="27"/>
                  </a:lnTo>
                  <a:lnTo>
                    <a:pt x="152" y="27"/>
                  </a:lnTo>
                  <a:lnTo>
                    <a:pt x="155" y="27"/>
                  </a:lnTo>
                  <a:lnTo>
                    <a:pt x="158" y="28"/>
                  </a:lnTo>
                  <a:lnTo>
                    <a:pt x="164" y="32"/>
                  </a:lnTo>
                  <a:lnTo>
                    <a:pt x="167" y="37"/>
                  </a:lnTo>
                  <a:lnTo>
                    <a:pt x="168" y="39"/>
                  </a:lnTo>
                  <a:lnTo>
                    <a:pt x="168" y="43"/>
                  </a:lnTo>
                  <a:lnTo>
                    <a:pt x="168" y="43"/>
                  </a:lnTo>
                  <a:lnTo>
                    <a:pt x="168" y="46"/>
                  </a:lnTo>
                  <a:lnTo>
                    <a:pt x="167" y="49"/>
                  </a:lnTo>
                  <a:lnTo>
                    <a:pt x="164" y="55"/>
                  </a:lnTo>
                  <a:lnTo>
                    <a:pt x="158" y="58"/>
                  </a:lnTo>
                  <a:lnTo>
                    <a:pt x="155" y="59"/>
                  </a:lnTo>
                  <a:lnTo>
                    <a:pt x="152" y="59"/>
                  </a:lnTo>
                  <a:lnTo>
                    <a:pt x="152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EF461302-003C-550A-FB37-5BC0922A9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613" y="2027238"/>
              <a:ext cx="371475" cy="369888"/>
            </a:xfrm>
            <a:custGeom>
              <a:avLst/>
              <a:gdLst>
                <a:gd name="T0" fmla="*/ 66 w 700"/>
                <a:gd name="T1" fmla="*/ 0 h 700"/>
                <a:gd name="T2" fmla="*/ 33 w 700"/>
                <a:gd name="T3" fmla="*/ 0 h 700"/>
                <a:gd name="T4" fmla="*/ 33 w 700"/>
                <a:gd name="T5" fmla="*/ 88 h 700"/>
                <a:gd name="T6" fmla="*/ 0 w 700"/>
                <a:gd name="T7" fmla="*/ 88 h 700"/>
                <a:gd name="T8" fmla="*/ 0 w 700"/>
                <a:gd name="T9" fmla="*/ 110 h 700"/>
                <a:gd name="T10" fmla="*/ 33 w 700"/>
                <a:gd name="T11" fmla="*/ 110 h 700"/>
                <a:gd name="T12" fmla="*/ 33 w 700"/>
                <a:gd name="T13" fmla="*/ 197 h 700"/>
                <a:gd name="T14" fmla="*/ 0 w 700"/>
                <a:gd name="T15" fmla="*/ 197 h 700"/>
                <a:gd name="T16" fmla="*/ 0 w 700"/>
                <a:gd name="T17" fmla="*/ 219 h 700"/>
                <a:gd name="T18" fmla="*/ 33 w 700"/>
                <a:gd name="T19" fmla="*/ 219 h 700"/>
                <a:gd name="T20" fmla="*/ 33 w 700"/>
                <a:gd name="T21" fmla="*/ 307 h 700"/>
                <a:gd name="T22" fmla="*/ 0 w 700"/>
                <a:gd name="T23" fmla="*/ 307 h 700"/>
                <a:gd name="T24" fmla="*/ 0 w 700"/>
                <a:gd name="T25" fmla="*/ 329 h 700"/>
                <a:gd name="T26" fmla="*/ 33 w 700"/>
                <a:gd name="T27" fmla="*/ 329 h 700"/>
                <a:gd name="T28" fmla="*/ 33 w 700"/>
                <a:gd name="T29" fmla="*/ 416 h 700"/>
                <a:gd name="T30" fmla="*/ 0 w 700"/>
                <a:gd name="T31" fmla="*/ 416 h 700"/>
                <a:gd name="T32" fmla="*/ 0 w 700"/>
                <a:gd name="T33" fmla="*/ 438 h 700"/>
                <a:gd name="T34" fmla="*/ 33 w 700"/>
                <a:gd name="T35" fmla="*/ 438 h 700"/>
                <a:gd name="T36" fmla="*/ 33 w 700"/>
                <a:gd name="T37" fmla="*/ 526 h 700"/>
                <a:gd name="T38" fmla="*/ 0 w 700"/>
                <a:gd name="T39" fmla="*/ 526 h 700"/>
                <a:gd name="T40" fmla="*/ 0 w 700"/>
                <a:gd name="T41" fmla="*/ 548 h 700"/>
                <a:gd name="T42" fmla="*/ 33 w 700"/>
                <a:gd name="T43" fmla="*/ 548 h 700"/>
                <a:gd name="T44" fmla="*/ 33 w 700"/>
                <a:gd name="T45" fmla="*/ 635 h 700"/>
                <a:gd name="T46" fmla="*/ 0 w 700"/>
                <a:gd name="T47" fmla="*/ 635 h 700"/>
                <a:gd name="T48" fmla="*/ 0 w 700"/>
                <a:gd name="T49" fmla="*/ 667 h 700"/>
                <a:gd name="T50" fmla="*/ 33 w 700"/>
                <a:gd name="T51" fmla="*/ 667 h 700"/>
                <a:gd name="T52" fmla="*/ 33 w 700"/>
                <a:gd name="T53" fmla="*/ 700 h 700"/>
                <a:gd name="T54" fmla="*/ 66 w 700"/>
                <a:gd name="T55" fmla="*/ 700 h 700"/>
                <a:gd name="T56" fmla="*/ 66 w 700"/>
                <a:gd name="T57" fmla="*/ 667 h 700"/>
                <a:gd name="T58" fmla="*/ 153 w 700"/>
                <a:gd name="T59" fmla="*/ 667 h 700"/>
                <a:gd name="T60" fmla="*/ 153 w 700"/>
                <a:gd name="T61" fmla="*/ 700 h 700"/>
                <a:gd name="T62" fmla="*/ 175 w 700"/>
                <a:gd name="T63" fmla="*/ 700 h 700"/>
                <a:gd name="T64" fmla="*/ 175 w 700"/>
                <a:gd name="T65" fmla="*/ 667 h 700"/>
                <a:gd name="T66" fmla="*/ 263 w 700"/>
                <a:gd name="T67" fmla="*/ 667 h 700"/>
                <a:gd name="T68" fmla="*/ 263 w 700"/>
                <a:gd name="T69" fmla="*/ 700 h 700"/>
                <a:gd name="T70" fmla="*/ 285 w 700"/>
                <a:gd name="T71" fmla="*/ 700 h 700"/>
                <a:gd name="T72" fmla="*/ 285 w 700"/>
                <a:gd name="T73" fmla="*/ 667 h 700"/>
                <a:gd name="T74" fmla="*/ 372 w 700"/>
                <a:gd name="T75" fmla="*/ 667 h 700"/>
                <a:gd name="T76" fmla="*/ 372 w 700"/>
                <a:gd name="T77" fmla="*/ 700 h 700"/>
                <a:gd name="T78" fmla="*/ 394 w 700"/>
                <a:gd name="T79" fmla="*/ 700 h 700"/>
                <a:gd name="T80" fmla="*/ 394 w 700"/>
                <a:gd name="T81" fmla="*/ 667 h 700"/>
                <a:gd name="T82" fmla="*/ 482 w 700"/>
                <a:gd name="T83" fmla="*/ 667 h 700"/>
                <a:gd name="T84" fmla="*/ 482 w 700"/>
                <a:gd name="T85" fmla="*/ 700 h 700"/>
                <a:gd name="T86" fmla="*/ 503 w 700"/>
                <a:gd name="T87" fmla="*/ 700 h 700"/>
                <a:gd name="T88" fmla="*/ 503 w 700"/>
                <a:gd name="T89" fmla="*/ 667 h 700"/>
                <a:gd name="T90" fmla="*/ 591 w 700"/>
                <a:gd name="T91" fmla="*/ 667 h 700"/>
                <a:gd name="T92" fmla="*/ 591 w 700"/>
                <a:gd name="T93" fmla="*/ 700 h 700"/>
                <a:gd name="T94" fmla="*/ 613 w 700"/>
                <a:gd name="T95" fmla="*/ 700 h 700"/>
                <a:gd name="T96" fmla="*/ 613 w 700"/>
                <a:gd name="T97" fmla="*/ 667 h 700"/>
                <a:gd name="T98" fmla="*/ 700 w 700"/>
                <a:gd name="T99" fmla="*/ 667 h 700"/>
                <a:gd name="T100" fmla="*/ 700 w 700"/>
                <a:gd name="T101" fmla="*/ 635 h 700"/>
                <a:gd name="T102" fmla="*/ 66 w 700"/>
                <a:gd name="T103" fmla="*/ 635 h 700"/>
                <a:gd name="T104" fmla="*/ 66 w 700"/>
                <a:gd name="T105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0" h="700">
                  <a:moveTo>
                    <a:pt x="66" y="0"/>
                  </a:moveTo>
                  <a:lnTo>
                    <a:pt x="33" y="0"/>
                  </a:lnTo>
                  <a:lnTo>
                    <a:pt x="33" y="88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33" y="110"/>
                  </a:lnTo>
                  <a:lnTo>
                    <a:pt x="33" y="197"/>
                  </a:lnTo>
                  <a:lnTo>
                    <a:pt x="0" y="197"/>
                  </a:lnTo>
                  <a:lnTo>
                    <a:pt x="0" y="219"/>
                  </a:lnTo>
                  <a:lnTo>
                    <a:pt x="33" y="219"/>
                  </a:lnTo>
                  <a:lnTo>
                    <a:pt x="33" y="307"/>
                  </a:lnTo>
                  <a:lnTo>
                    <a:pt x="0" y="307"/>
                  </a:lnTo>
                  <a:lnTo>
                    <a:pt x="0" y="329"/>
                  </a:lnTo>
                  <a:lnTo>
                    <a:pt x="33" y="329"/>
                  </a:lnTo>
                  <a:lnTo>
                    <a:pt x="33" y="416"/>
                  </a:lnTo>
                  <a:lnTo>
                    <a:pt x="0" y="416"/>
                  </a:lnTo>
                  <a:lnTo>
                    <a:pt x="0" y="438"/>
                  </a:lnTo>
                  <a:lnTo>
                    <a:pt x="33" y="438"/>
                  </a:lnTo>
                  <a:lnTo>
                    <a:pt x="33" y="526"/>
                  </a:lnTo>
                  <a:lnTo>
                    <a:pt x="0" y="526"/>
                  </a:lnTo>
                  <a:lnTo>
                    <a:pt x="0" y="548"/>
                  </a:lnTo>
                  <a:lnTo>
                    <a:pt x="33" y="548"/>
                  </a:lnTo>
                  <a:lnTo>
                    <a:pt x="33" y="635"/>
                  </a:lnTo>
                  <a:lnTo>
                    <a:pt x="0" y="635"/>
                  </a:lnTo>
                  <a:lnTo>
                    <a:pt x="0" y="667"/>
                  </a:lnTo>
                  <a:lnTo>
                    <a:pt x="33" y="667"/>
                  </a:lnTo>
                  <a:lnTo>
                    <a:pt x="33" y="700"/>
                  </a:lnTo>
                  <a:lnTo>
                    <a:pt x="66" y="700"/>
                  </a:lnTo>
                  <a:lnTo>
                    <a:pt x="66" y="667"/>
                  </a:lnTo>
                  <a:lnTo>
                    <a:pt x="153" y="667"/>
                  </a:lnTo>
                  <a:lnTo>
                    <a:pt x="153" y="700"/>
                  </a:lnTo>
                  <a:lnTo>
                    <a:pt x="175" y="700"/>
                  </a:lnTo>
                  <a:lnTo>
                    <a:pt x="175" y="667"/>
                  </a:lnTo>
                  <a:lnTo>
                    <a:pt x="263" y="667"/>
                  </a:lnTo>
                  <a:lnTo>
                    <a:pt x="263" y="700"/>
                  </a:lnTo>
                  <a:lnTo>
                    <a:pt x="285" y="700"/>
                  </a:lnTo>
                  <a:lnTo>
                    <a:pt x="285" y="667"/>
                  </a:lnTo>
                  <a:lnTo>
                    <a:pt x="372" y="667"/>
                  </a:lnTo>
                  <a:lnTo>
                    <a:pt x="372" y="700"/>
                  </a:lnTo>
                  <a:lnTo>
                    <a:pt x="394" y="700"/>
                  </a:lnTo>
                  <a:lnTo>
                    <a:pt x="394" y="667"/>
                  </a:lnTo>
                  <a:lnTo>
                    <a:pt x="482" y="667"/>
                  </a:lnTo>
                  <a:lnTo>
                    <a:pt x="482" y="700"/>
                  </a:lnTo>
                  <a:lnTo>
                    <a:pt x="503" y="700"/>
                  </a:lnTo>
                  <a:lnTo>
                    <a:pt x="503" y="667"/>
                  </a:lnTo>
                  <a:lnTo>
                    <a:pt x="591" y="667"/>
                  </a:lnTo>
                  <a:lnTo>
                    <a:pt x="591" y="700"/>
                  </a:lnTo>
                  <a:lnTo>
                    <a:pt x="613" y="700"/>
                  </a:lnTo>
                  <a:lnTo>
                    <a:pt x="613" y="667"/>
                  </a:lnTo>
                  <a:lnTo>
                    <a:pt x="700" y="667"/>
                  </a:lnTo>
                  <a:lnTo>
                    <a:pt x="700" y="635"/>
                  </a:lnTo>
                  <a:lnTo>
                    <a:pt x="66" y="635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CC4D825A-F57D-74BB-3915-85DE367A48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4000" y="2106613"/>
              <a:ext cx="319088" cy="193675"/>
            </a:xfrm>
            <a:custGeom>
              <a:avLst/>
              <a:gdLst>
                <a:gd name="T0" fmla="*/ 456 w 602"/>
                <a:gd name="T1" fmla="*/ 3 h 365"/>
                <a:gd name="T2" fmla="*/ 432 w 602"/>
                <a:gd name="T3" fmla="*/ 26 h 365"/>
                <a:gd name="T4" fmla="*/ 429 w 602"/>
                <a:gd name="T5" fmla="*/ 52 h 365"/>
                <a:gd name="T6" fmla="*/ 241 w 602"/>
                <a:gd name="T7" fmla="*/ 249 h 365"/>
                <a:gd name="T8" fmla="*/ 219 w 602"/>
                <a:gd name="T9" fmla="*/ 249 h 365"/>
                <a:gd name="T10" fmla="*/ 176 w 602"/>
                <a:gd name="T11" fmla="*/ 224 h 365"/>
                <a:gd name="T12" fmla="*/ 176 w 602"/>
                <a:gd name="T13" fmla="*/ 204 h 365"/>
                <a:gd name="T14" fmla="*/ 158 w 602"/>
                <a:gd name="T15" fmla="*/ 177 h 365"/>
                <a:gd name="T16" fmla="*/ 133 w 602"/>
                <a:gd name="T17" fmla="*/ 169 h 365"/>
                <a:gd name="T18" fmla="*/ 102 w 602"/>
                <a:gd name="T19" fmla="*/ 182 h 365"/>
                <a:gd name="T20" fmla="*/ 90 w 602"/>
                <a:gd name="T21" fmla="*/ 213 h 365"/>
                <a:gd name="T22" fmla="*/ 0 w 602"/>
                <a:gd name="T23" fmla="*/ 319 h 365"/>
                <a:gd name="T24" fmla="*/ 123 w 602"/>
                <a:gd name="T25" fmla="*/ 256 h 365"/>
                <a:gd name="T26" fmla="*/ 140 w 602"/>
                <a:gd name="T27" fmla="*/ 257 h 365"/>
                <a:gd name="T28" fmla="*/ 189 w 602"/>
                <a:gd name="T29" fmla="*/ 280 h 365"/>
                <a:gd name="T30" fmla="*/ 187 w 602"/>
                <a:gd name="T31" fmla="*/ 291 h 365"/>
                <a:gd name="T32" fmla="*/ 200 w 602"/>
                <a:gd name="T33" fmla="*/ 323 h 365"/>
                <a:gd name="T34" fmla="*/ 231 w 602"/>
                <a:gd name="T35" fmla="*/ 335 h 365"/>
                <a:gd name="T36" fmla="*/ 255 w 602"/>
                <a:gd name="T37" fmla="*/ 327 h 365"/>
                <a:gd name="T38" fmla="*/ 274 w 602"/>
                <a:gd name="T39" fmla="*/ 301 h 365"/>
                <a:gd name="T40" fmla="*/ 272 w 602"/>
                <a:gd name="T41" fmla="*/ 277 h 365"/>
                <a:gd name="T42" fmla="*/ 472 w 602"/>
                <a:gd name="T43" fmla="*/ 88 h 365"/>
                <a:gd name="T44" fmla="*/ 495 w 602"/>
                <a:gd name="T45" fmla="*/ 81 h 365"/>
                <a:gd name="T46" fmla="*/ 514 w 602"/>
                <a:gd name="T47" fmla="*/ 57 h 365"/>
                <a:gd name="T48" fmla="*/ 507 w 602"/>
                <a:gd name="T49" fmla="*/ 18 h 365"/>
                <a:gd name="T50" fmla="*/ 483 w 602"/>
                <a:gd name="T51" fmla="*/ 1 h 365"/>
                <a:gd name="T52" fmla="*/ 133 w 602"/>
                <a:gd name="T53" fmla="*/ 230 h 365"/>
                <a:gd name="T54" fmla="*/ 119 w 602"/>
                <a:gd name="T55" fmla="*/ 220 h 365"/>
                <a:gd name="T56" fmla="*/ 118 w 602"/>
                <a:gd name="T57" fmla="*/ 210 h 365"/>
                <a:gd name="T58" fmla="*/ 130 w 602"/>
                <a:gd name="T59" fmla="*/ 197 h 365"/>
                <a:gd name="T60" fmla="*/ 140 w 602"/>
                <a:gd name="T61" fmla="*/ 198 h 365"/>
                <a:gd name="T62" fmla="*/ 150 w 602"/>
                <a:gd name="T63" fmla="*/ 213 h 365"/>
                <a:gd name="T64" fmla="*/ 145 w 602"/>
                <a:gd name="T65" fmla="*/ 225 h 365"/>
                <a:gd name="T66" fmla="*/ 133 w 602"/>
                <a:gd name="T67" fmla="*/ 230 h 365"/>
                <a:gd name="T68" fmla="*/ 224 w 602"/>
                <a:gd name="T69" fmla="*/ 307 h 365"/>
                <a:gd name="T70" fmla="*/ 215 w 602"/>
                <a:gd name="T71" fmla="*/ 291 h 365"/>
                <a:gd name="T72" fmla="*/ 219 w 602"/>
                <a:gd name="T73" fmla="*/ 280 h 365"/>
                <a:gd name="T74" fmla="*/ 231 w 602"/>
                <a:gd name="T75" fmla="*/ 276 h 365"/>
                <a:gd name="T76" fmla="*/ 246 w 602"/>
                <a:gd name="T77" fmla="*/ 286 h 365"/>
                <a:gd name="T78" fmla="*/ 248 w 602"/>
                <a:gd name="T79" fmla="*/ 295 h 365"/>
                <a:gd name="T80" fmla="*/ 234 w 602"/>
                <a:gd name="T81" fmla="*/ 308 h 365"/>
                <a:gd name="T82" fmla="*/ 472 w 602"/>
                <a:gd name="T83" fmla="*/ 60 h 365"/>
                <a:gd name="T84" fmla="*/ 458 w 602"/>
                <a:gd name="T85" fmla="*/ 51 h 365"/>
                <a:gd name="T86" fmla="*/ 457 w 602"/>
                <a:gd name="T87" fmla="*/ 41 h 365"/>
                <a:gd name="T88" fmla="*/ 469 w 602"/>
                <a:gd name="T89" fmla="*/ 28 h 365"/>
                <a:gd name="T90" fmla="*/ 479 w 602"/>
                <a:gd name="T91" fmla="*/ 29 h 365"/>
                <a:gd name="T92" fmla="*/ 489 w 602"/>
                <a:gd name="T93" fmla="*/ 44 h 365"/>
                <a:gd name="T94" fmla="*/ 484 w 602"/>
                <a:gd name="T95" fmla="*/ 56 h 365"/>
                <a:gd name="T96" fmla="*/ 472 w 602"/>
                <a:gd name="T97" fmla="*/ 6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2" h="365">
                  <a:moveTo>
                    <a:pt x="472" y="0"/>
                  </a:moveTo>
                  <a:lnTo>
                    <a:pt x="472" y="0"/>
                  </a:lnTo>
                  <a:lnTo>
                    <a:pt x="463" y="1"/>
                  </a:lnTo>
                  <a:lnTo>
                    <a:pt x="456" y="3"/>
                  </a:lnTo>
                  <a:lnTo>
                    <a:pt x="448" y="8"/>
                  </a:lnTo>
                  <a:lnTo>
                    <a:pt x="441" y="13"/>
                  </a:lnTo>
                  <a:lnTo>
                    <a:pt x="436" y="20"/>
                  </a:lnTo>
                  <a:lnTo>
                    <a:pt x="432" y="26"/>
                  </a:lnTo>
                  <a:lnTo>
                    <a:pt x="429" y="35"/>
                  </a:lnTo>
                  <a:lnTo>
                    <a:pt x="428" y="44"/>
                  </a:lnTo>
                  <a:lnTo>
                    <a:pt x="428" y="44"/>
                  </a:lnTo>
                  <a:lnTo>
                    <a:pt x="429" y="52"/>
                  </a:lnTo>
                  <a:lnTo>
                    <a:pt x="431" y="58"/>
                  </a:lnTo>
                  <a:lnTo>
                    <a:pt x="251" y="253"/>
                  </a:lnTo>
                  <a:lnTo>
                    <a:pt x="251" y="253"/>
                  </a:lnTo>
                  <a:lnTo>
                    <a:pt x="241" y="249"/>
                  </a:lnTo>
                  <a:lnTo>
                    <a:pt x="231" y="248"/>
                  </a:lnTo>
                  <a:lnTo>
                    <a:pt x="231" y="248"/>
                  </a:lnTo>
                  <a:lnTo>
                    <a:pt x="224" y="248"/>
                  </a:lnTo>
                  <a:lnTo>
                    <a:pt x="219" y="249"/>
                  </a:lnTo>
                  <a:lnTo>
                    <a:pt x="213" y="252"/>
                  </a:lnTo>
                  <a:lnTo>
                    <a:pt x="208" y="254"/>
                  </a:lnTo>
                  <a:lnTo>
                    <a:pt x="176" y="224"/>
                  </a:lnTo>
                  <a:lnTo>
                    <a:pt x="176" y="224"/>
                  </a:lnTo>
                  <a:lnTo>
                    <a:pt x="177" y="219"/>
                  </a:lnTo>
                  <a:lnTo>
                    <a:pt x="177" y="213"/>
                  </a:lnTo>
                  <a:lnTo>
                    <a:pt x="177" y="213"/>
                  </a:lnTo>
                  <a:lnTo>
                    <a:pt x="176" y="204"/>
                  </a:lnTo>
                  <a:lnTo>
                    <a:pt x="174" y="197"/>
                  </a:lnTo>
                  <a:lnTo>
                    <a:pt x="169" y="189"/>
                  </a:lnTo>
                  <a:lnTo>
                    <a:pt x="165" y="182"/>
                  </a:lnTo>
                  <a:lnTo>
                    <a:pt x="158" y="177"/>
                  </a:lnTo>
                  <a:lnTo>
                    <a:pt x="151" y="173"/>
                  </a:lnTo>
                  <a:lnTo>
                    <a:pt x="142" y="170"/>
                  </a:lnTo>
                  <a:lnTo>
                    <a:pt x="133" y="169"/>
                  </a:lnTo>
                  <a:lnTo>
                    <a:pt x="133" y="169"/>
                  </a:lnTo>
                  <a:lnTo>
                    <a:pt x="124" y="170"/>
                  </a:lnTo>
                  <a:lnTo>
                    <a:pt x="117" y="173"/>
                  </a:lnTo>
                  <a:lnTo>
                    <a:pt x="109" y="177"/>
                  </a:lnTo>
                  <a:lnTo>
                    <a:pt x="102" y="182"/>
                  </a:lnTo>
                  <a:lnTo>
                    <a:pt x="97" y="189"/>
                  </a:lnTo>
                  <a:lnTo>
                    <a:pt x="94" y="197"/>
                  </a:lnTo>
                  <a:lnTo>
                    <a:pt x="90" y="204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20"/>
                  </a:lnTo>
                  <a:lnTo>
                    <a:pt x="91" y="226"/>
                  </a:lnTo>
                  <a:lnTo>
                    <a:pt x="0" y="319"/>
                  </a:lnTo>
                  <a:lnTo>
                    <a:pt x="0" y="365"/>
                  </a:lnTo>
                  <a:lnTo>
                    <a:pt x="113" y="252"/>
                  </a:lnTo>
                  <a:lnTo>
                    <a:pt x="113" y="252"/>
                  </a:lnTo>
                  <a:lnTo>
                    <a:pt x="123" y="256"/>
                  </a:lnTo>
                  <a:lnTo>
                    <a:pt x="128" y="257"/>
                  </a:lnTo>
                  <a:lnTo>
                    <a:pt x="133" y="257"/>
                  </a:lnTo>
                  <a:lnTo>
                    <a:pt x="133" y="257"/>
                  </a:lnTo>
                  <a:lnTo>
                    <a:pt x="140" y="257"/>
                  </a:lnTo>
                  <a:lnTo>
                    <a:pt x="145" y="255"/>
                  </a:lnTo>
                  <a:lnTo>
                    <a:pt x="151" y="254"/>
                  </a:lnTo>
                  <a:lnTo>
                    <a:pt x="156" y="251"/>
                  </a:lnTo>
                  <a:lnTo>
                    <a:pt x="189" y="280"/>
                  </a:lnTo>
                  <a:lnTo>
                    <a:pt x="189" y="280"/>
                  </a:lnTo>
                  <a:lnTo>
                    <a:pt x="188" y="286"/>
                  </a:lnTo>
                  <a:lnTo>
                    <a:pt x="187" y="291"/>
                  </a:lnTo>
                  <a:lnTo>
                    <a:pt x="187" y="291"/>
                  </a:lnTo>
                  <a:lnTo>
                    <a:pt x="188" y="301"/>
                  </a:lnTo>
                  <a:lnTo>
                    <a:pt x="190" y="309"/>
                  </a:lnTo>
                  <a:lnTo>
                    <a:pt x="195" y="316"/>
                  </a:lnTo>
                  <a:lnTo>
                    <a:pt x="200" y="323"/>
                  </a:lnTo>
                  <a:lnTo>
                    <a:pt x="207" y="327"/>
                  </a:lnTo>
                  <a:lnTo>
                    <a:pt x="213" y="332"/>
                  </a:lnTo>
                  <a:lnTo>
                    <a:pt x="222" y="334"/>
                  </a:lnTo>
                  <a:lnTo>
                    <a:pt x="231" y="335"/>
                  </a:lnTo>
                  <a:lnTo>
                    <a:pt x="231" y="335"/>
                  </a:lnTo>
                  <a:lnTo>
                    <a:pt x="240" y="334"/>
                  </a:lnTo>
                  <a:lnTo>
                    <a:pt x="248" y="332"/>
                  </a:lnTo>
                  <a:lnTo>
                    <a:pt x="255" y="327"/>
                  </a:lnTo>
                  <a:lnTo>
                    <a:pt x="262" y="323"/>
                  </a:lnTo>
                  <a:lnTo>
                    <a:pt x="267" y="316"/>
                  </a:lnTo>
                  <a:lnTo>
                    <a:pt x="272" y="309"/>
                  </a:lnTo>
                  <a:lnTo>
                    <a:pt x="274" y="301"/>
                  </a:lnTo>
                  <a:lnTo>
                    <a:pt x="275" y="291"/>
                  </a:lnTo>
                  <a:lnTo>
                    <a:pt x="275" y="291"/>
                  </a:lnTo>
                  <a:lnTo>
                    <a:pt x="274" y="285"/>
                  </a:lnTo>
                  <a:lnTo>
                    <a:pt x="272" y="277"/>
                  </a:lnTo>
                  <a:lnTo>
                    <a:pt x="453" y="84"/>
                  </a:lnTo>
                  <a:lnTo>
                    <a:pt x="453" y="84"/>
                  </a:lnTo>
                  <a:lnTo>
                    <a:pt x="462" y="87"/>
                  </a:lnTo>
                  <a:lnTo>
                    <a:pt x="472" y="88"/>
                  </a:lnTo>
                  <a:lnTo>
                    <a:pt x="472" y="88"/>
                  </a:lnTo>
                  <a:lnTo>
                    <a:pt x="481" y="87"/>
                  </a:lnTo>
                  <a:lnTo>
                    <a:pt x="489" y="85"/>
                  </a:lnTo>
                  <a:lnTo>
                    <a:pt x="495" y="81"/>
                  </a:lnTo>
                  <a:lnTo>
                    <a:pt x="502" y="77"/>
                  </a:lnTo>
                  <a:lnTo>
                    <a:pt x="506" y="71"/>
                  </a:lnTo>
                  <a:lnTo>
                    <a:pt x="511" y="65"/>
                  </a:lnTo>
                  <a:lnTo>
                    <a:pt x="514" y="57"/>
                  </a:lnTo>
                  <a:lnTo>
                    <a:pt x="516" y="49"/>
                  </a:lnTo>
                  <a:lnTo>
                    <a:pt x="602" y="40"/>
                  </a:lnTo>
                  <a:lnTo>
                    <a:pt x="602" y="7"/>
                  </a:lnTo>
                  <a:lnTo>
                    <a:pt x="507" y="18"/>
                  </a:lnTo>
                  <a:lnTo>
                    <a:pt x="507" y="18"/>
                  </a:lnTo>
                  <a:lnTo>
                    <a:pt x="501" y="11"/>
                  </a:lnTo>
                  <a:lnTo>
                    <a:pt x="492" y="6"/>
                  </a:lnTo>
                  <a:lnTo>
                    <a:pt x="483" y="1"/>
                  </a:lnTo>
                  <a:lnTo>
                    <a:pt x="472" y="0"/>
                  </a:lnTo>
                  <a:lnTo>
                    <a:pt x="472" y="0"/>
                  </a:lnTo>
                  <a:close/>
                  <a:moveTo>
                    <a:pt x="133" y="230"/>
                  </a:moveTo>
                  <a:lnTo>
                    <a:pt x="133" y="230"/>
                  </a:lnTo>
                  <a:lnTo>
                    <a:pt x="130" y="230"/>
                  </a:lnTo>
                  <a:lnTo>
                    <a:pt x="128" y="229"/>
                  </a:lnTo>
                  <a:lnTo>
                    <a:pt x="122" y="225"/>
                  </a:lnTo>
                  <a:lnTo>
                    <a:pt x="119" y="220"/>
                  </a:lnTo>
                  <a:lnTo>
                    <a:pt x="118" y="217"/>
                  </a:lnTo>
                  <a:lnTo>
                    <a:pt x="117" y="213"/>
                  </a:lnTo>
                  <a:lnTo>
                    <a:pt x="117" y="213"/>
                  </a:lnTo>
                  <a:lnTo>
                    <a:pt x="118" y="210"/>
                  </a:lnTo>
                  <a:lnTo>
                    <a:pt x="119" y="207"/>
                  </a:lnTo>
                  <a:lnTo>
                    <a:pt x="122" y="202"/>
                  </a:lnTo>
                  <a:lnTo>
                    <a:pt x="128" y="198"/>
                  </a:lnTo>
                  <a:lnTo>
                    <a:pt x="130" y="197"/>
                  </a:lnTo>
                  <a:lnTo>
                    <a:pt x="133" y="197"/>
                  </a:lnTo>
                  <a:lnTo>
                    <a:pt x="133" y="197"/>
                  </a:lnTo>
                  <a:lnTo>
                    <a:pt x="136" y="197"/>
                  </a:lnTo>
                  <a:lnTo>
                    <a:pt x="140" y="198"/>
                  </a:lnTo>
                  <a:lnTo>
                    <a:pt x="145" y="202"/>
                  </a:lnTo>
                  <a:lnTo>
                    <a:pt x="149" y="207"/>
                  </a:lnTo>
                  <a:lnTo>
                    <a:pt x="150" y="210"/>
                  </a:lnTo>
                  <a:lnTo>
                    <a:pt x="150" y="213"/>
                  </a:lnTo>
                  <a:lnTo>
                    <a:pt x="150" y="213"/>
                  </a:lnTo>
                  <a:lnTo>
                    <a:pt x="150" y="217"/>
                  </a:lnTo>
                  <a:lnTo>
                    <a:pt x="149" y="220"/>
                  </a:lnTo>
                  <a:lnTo>
                    <a:pt x="145" y="225"/>
                  </a:lnTo>
                  <a:lnTo>
                    <a:pt x="140" y="229"/>
                  </a:lnTo>
                  <a:lnTo>
                    <a:pt x="136" y="230"/>
                  </a:lnTo>
                  <a:lnTo>
                    <a:pt x="133" y="230"/>
                  </a:lnTo>
                  <a:lnTo>
                    <a:pt x="133" y="230"/>
                  </a:lnTo>
                  <a:close/>
                  <a:moveTo>
                    <a:pt x="231" y="308"/>
                  </a:moveTo>
                  <a:lnTo>
                    <a:pt x="231" y="308"/>
                  </a:lnTo>
                  <a:lnTo>
                    <a:pt x="228" y="308"/>
                  </a:lnTo>
                  <a:lnTo>
                    <a:pt x="224" y="307"/>
                  </a:lnTo>
                  <a:lnTo>
                    <a:pt x="219" y="303"/>
                  </a:lnTo>
                  <a:lnTo>
                    <a:pt x="216" y="298"/>
                  </a:lnTo>
                  <a:lnTo>
                    <a:pt x="215" y="295"/>
                  </a:lnTo>
                  <a:lnTo>
                    <a:pt x="215" y="291"/>
                  </a:lnTo>
                  <a:lnTo>
                    <a:pt x="215" y="291"/>
                  </a:lnTo>
                  <a:lnTo>
                    <a:pt x="215" y="288"/>
                  </a:lnTo>
                  <a:lnTo>
                    <a:pt x="216" y="286"/>
                  </a:lnTo>
                  <a:lnTo>
                    <a:pt x="219" y="280"/>
                  </a:lnTo>
                  <a:lnTo>
                    <a:pt x="224" y="277"/>
                  </a:lnTo>
                  <a:lnTo>
                    <a:pt x="228" y="276"/>
                  </a:lnTo>
                  <a:lnTo>
                    <a:pt x="231" y="276"/>
                  </a:lnTo>
                  <a:lnTo>
                    <a:pt x="231" y="276"/>
                  </a:lnTo>
                  <a:lnTo>
                    <a:pt x="234" y="276"/>
                  </a:lnTo>
                  <a:lnTo>
                    <a:pt x="238" y="277"/>
                  </a:lnTo>
                  <a:lnTo>
                    <a:pt x="243" y="280"/>
                  </a:lnTo>
                  <a:lnTo>
                    <a:pt x="246" y="286"/>
                  </a:lnTo>
                  <a:lnTo>
                    <a:pt x="248" y="288"/>
                  </a:lnTo>
                  <a:lnTo>
                    <a:pt x="248" y="291"/>
                  </a:lnTo>
                  <a:lnTo>
                    <a:pt x="248" y="291"/>
                  </a:lnTo>
                  <a:lnTo>
                    <a:pt x="248" y="295"/>
                  </a:lnTo>
                  <a:lnTo>
                    <a:pt x="246" y="298"/>
                  </a:lnTo>
                  <a:lnTo>
                    <a:pt x="243" y="303"/>
                  </a:lnTo>
                  <a:lnTo>
                    <a:pt x="238" y="307"/>
                  </a:lnTo>
                  <a:lnTo>
                    <a:pt x="234" y="308"/>
                  </a:lnTo>
                  <a:lnTo>
                    <a:pt x="231" y="308"/>
                  </a:lnTo>
                  <a:lnTo>
                    <a:pt x="231" y="308"/>
                  </a:lnTo>
                  <a:close/>
                  <a:moveTo>
                    <a:pt x="472" y="60"/>
                  </a:moveTo>
                  <a:lnTo>
                    <a:pt x="472" y="60"/>
                  </a:lnTo>
                  <a:lnTo>
                    <a:pt x="469" y="60"/>
                  </a:lnTo>
                  <a:lnTo>
                    <a:pt x="465" y="59"/>
                  </a:lnTo>
                  <a:lnTo>
                    <a:pt x="461" y="56"/>
                  </a:lnTo>
                  <a:lnTo>
                    <a:pt x="458" y="51"/>
                  </a:lnTo>
                  <a:lnTo>
                    <a:pt x="457" y="47"/>
                  </a:lnTo>
                  <a:lnTo>
                    <a:pt x="456" y="44"/>
                  </a:lnTo>
                  <a:lnTo>
                    <a:pt x="456" y="44"/>
                  </a:lnTo>
                  <a:lnTo>
                    <a:pt x="457" y="41"/>
                  </a:lnTo>
                  <a:lnTo>
                    <a:pt x="458" y="37"/>
                  </a:lnTo>
                  <a:lnTo>
                    <a:pt x="461" y="32"/>
                  </a:lnTo>
                  <a:lnTo>
                    <a:pt x="465" y="29"/>
                  </a:lnTo>
                  <a:lnTo>
                    <a:pt x="469" y="28"/>
                  </a:lnTo>
                  <a:lnTo>
                    <a:pt x="472" y="28"/>
                  </a:lnTo>
                  <a:lnTo>
                    <a:pt x="472" y="28"/>
                  </a:lnTo>
                  <a:lnTo>
                    <a:pt x="475" y="28"/>
                  </a:lnTo>
                  <a:lnTo>
                    <a:pt x="479" y="29"/>
                  </a:lnTo>
                  <a:lnTo>
                    <a:pt x="484" y="32"/>
                  </a:lnTo>
                  <a:lnTo>
                    <a:pt x="487" y="37"/>
                  </a:lnTo>
                  <a:lnTo>
                    <a:pt x="489" y="41"/>
                  </a:lnTo>
                  <a:lnTo>
                    <a:pt x="489" y="44"/>
                  </a:lnTo>
                  <a:lnTo>
                    <a:pt x="489" y="44"/>
                  </a:lnTo>
                  <a:lnTo>
                    <a:pt x="489" y="47"/>
                  </a:lnTo>
                  <a:lnTo>
                    <a:pt x="487" y="51"/>
                  </a:lnTo>
                  <a:lnTo>
                    <a:pt x="484" y="56"/>
                  </a:lnTo>
                  <a:lnTo>
                    <a:pt x="479" y="59"/>
                  </a:lnTo>
                  <a:lnTo>
                    <a:pt x="475" y="60"/>
                  </a:lnTo>
                  <a:lnTo>
                    <a:pt x="472" y="60"/>
                  </a:lnTo>
                  <a:lnTo>
                    <a:pt x="47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A138A512-616D-7D5C-05CF-DD3E4D1C7255}"/>
              </a:ext>
            </a:extLst>
          </p:cNvPr>
          <p:cNvSpPr txBox="1"/>
          <p:nvPr/>
        </p:nvSpPr>
        <p:spPr>
          <a:xfrm>
            <a:off x="7858618" y="5622025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FE7AF3-436E-B6AD-F7CF-53030C86DA69}"/>
              </a:ext>
            </a:extLst>
          </p:cNvPr>
          <p:cNvSpPr txBox="1"/>
          <p:nvPr/>
        </p:nvSpPr>
        <p:spPr>
          <a:xfrm>
            <a:off x="5143994" y="5622025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B665A0-0EA6-D1FF-5134-C2E34244BEA9}"/>
              </a:ext>
            </a:extLst>
          </p:cNvPr>
          <p:cNvSpPr txBox="1"/>
          <p:nvPr/>
        </p:nvSpPr>
        <p:spPr>
          <a:xfrm>
            <a:off x="2462906" y="5622025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491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24" grpId="0"/>
      <p:bldP spid="25" grpId="0"/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CDED42-4F20-5538-D4E5-6E716B0386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EE8EE7-2F41-04F7-BE29-D3D1526B41B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396E94E-6E8F-BCC5-F310-2D9550A579A2}"/>
              </a:ext>
            </a:extLst>
          </p:cNvPr>
          <p:cNvGrpSpPr/>
          <p:nvPr/>
        </p:nvGrpSpPr>
        <p:grpSpPr>
          <a:xfrm>
            <a:off x="2006292" y="2500476"/>
            <a:ext cx="1937308" cy="3343554"/>
            <a:chOff x="2006292" y="2500476"/>
            <a:chExt cx="1937308" cy="3343554"/>
          </a:xfrm>
        </p:grpSpPr>
        <p:sp>
          <p:nvSpPr>
            <p:cNvPr id="9" name="Линия">
              <a:extLst>
                <a:ext uri="{FF2B5EF4-FFF2-40B4-BE49-F238E27FC236}">
                  <a16:creationId xmlns:a16="http://schemas.microsoft.com/office/drawing/2014/main" id="{7357AA74-C11B-B11F-D842-64BA70EAB14C}"/>
                </a:ext>
              </a:extLst>
            </p:cNvPr>
            <p:cNvSpPr/>
            <p:nvPr/>
          </p:nvSpPr>
          <p:spPr>
            <a:xfrm>
              <a:off x="2509031" y="2500476"/>
              <a:ext cx="866465" cy="415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0" y="21588"/>
                  </a:moveTo>
                  <a:lnTo>
                    <a:pt x="8080" y="1372"/>
                  </a:lnTo>
                  <a:cubicBezTo>
                    <a:pt x="8222" y="928"/>
                    <a:pt x="8417" y="568"/>
                    <a:pt x="8645" y="328"/>
                  </a:cubicBezTo>
                  <a:cubicBezTo>
                    <a:pt x="8863" y="100"/>
                    <a:pt x="9104" y="-12"/>
                    <a:pt x="9347" y="1"/>
                  </a:cubicBezTo>
                  <a:lnTo>
                    <a:pt x="21600" y="1"/>
                  </a:lnTo>
                </a:path>
              </a:pathLst>
            </a:custGeom>
            <a:noFill/>
            <a:ln w="38100" cap="flat">
              <a:solidFill>
                <a:srgbClr val="011446"/>
              </a:solidFill>
              <a:prstDash val="solid"/>
              <a:miter lim="8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/>
            </a:p>
          </p:txBody>
        </p:sp>
        <p:sp>
          <p:nvSpPr>
            <p:cNvPr id="10" name="Линия">
              <a:extLst>
                <a:ext uri="{FF2B5EF4-FFF2-40B4-BE49-F238E27FC236}">
                  <a16:creationId xmlns:a16="http://schemas.microsoft.com/office/drawing/2014/main" id="{CB7A766E-B30D-0EE5-0E90-5A774AD745BB}"/>
                </a:ext>
              </a:extLst>
            </p:cNvPr>
            <p:cNvSpPr/>
            <p:nvPr/>
          </p:nvSpPr>
          <p:spPr>
            <a:xfrm>
              <a:off x="3289719" y="4598792"/>
              <a:ext cx="653881" cy="168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5" extrusionOk="0">
                  <a:moveTo>
                    <a:pt x="0" y="0"/>
                  </a:moveTo>
                  <a:lnTo>
                    <a:pt x="4016" y="18777"/>
                  </a:lnTo>
                  <a:cubicBezTo>
                    <a:pt x="4168" y="19631"/>
                    <a:pt x="4372" y="20328"/>
                    <a:pt x="4609" y="20808"/>
                  </a:cubicBezTo>
                  <a:cubicBezTo>
                    <a:pt x="4878" y="21353"/>
                    <a:pt x="5182" y="21600"/>
                    <a:pt x="5485" y="21520"/>
                  </a:cubicBezTo>
                  <a:lnTo>
                    <a:pt x="21600" y="21520"/>
                  </a:lnTo>
                </a:path>
              </a:pathLst>
            </a:custGeom>
            <a:noFill/>
            <a:ln w="38100" cap="flat">
              <a:solidFill>
                <a:srgbClr val="011446"/>
              </a:solidFill>
              <a:prstDash val="solid"/>
              <a:miter lim="8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/>
            </a:p>
          </p:txBody>
        </p:sp>
        <p:sp>
          <p:nvSpPr>
            <p:cNvPr id="11" name="Линия">
              <a:extLst>
                <a:ext uri="{FF2B5EF4-FFF2-40B4-BE49-F238E27FC236}">
                  <a16:creationId xmlns:a16="http://schemas.microsoft.com/office/drawing/2014/main" id="{E0F5485D-B56F-D2F6-2249-8F218F9F3848}"/>
                </a:ext>
              </a:extLst>
            </p:cNvPr>
            <p:cNvSpPr/>
            <p:nvPr/>
          </p:nvSpPr>
          <p:spPr>
            <a:xfrm>
              <a:off x="3289719" y="3586561"/>
              <a:ext cx="653881" cy="16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5" extrusionOk="0">
                  <a:moveTo>
                    <a:pt x="0" y="21535"/>
                  </a:moveTo>
                  <a:lnTo>
                    <a:pt x="4016" y="2758"/>
                  </a:lnTo>
                  <a:cubicBezTo>
                    <a:pt x="4168" y="1904"/>
                    <a:pt x="4372" y="1207"/>
                    <a:pt x="4609" y="727"/>
                  </a:cubicBezTo>
                  <a:cubicBezTo>
                    <a:pt x="4878" y="182"/>
                    <a:pt x="5182" y="-65"/>
                    <a:pt x="5485" y="15"/>
                  </a:cubicBezTo>
                  <a:lnTo>
                    <a:pt x="21600" y="15"/>
                  </a:lnTo>
                </a:path>
              </a:pathLst>
            </a:custGeom>
            <a:noFill/>
            <a:ln w="38100" cap="flat">
              <a:solidFill>
                <a:srgbClr val="011446"/>
              </a:solidFill>
              <a:prstDash val="solid"/>
              <a:miter lim="8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0BFBEA2-46AE-22CB-3D75-1069D2053346}"/>
                </a:ext>
              </a:extLst>
            </p:cNvPr>
            <p:cNvGrpSpPr/>
            <p:nvPr/>
          </p:nvGrpSpPr>
          <p:grpSpPr>
            <a:xfrm>
              <a:off x="2006292" y="2789412"/>
              <a:ext cx="1384951" cy="3054618"/>
              <a:chOff x="2006292" y="2789412"/>
              <a:chExt cx="1384951" cy="3054618"/>
            </a:xfrm>
          </p:grpSpPr>
          <p:sp>
            <p:nvSpPr>
              <p:cNvPr id="6" name="Линия">
                <a:extLst>
                  <a:ext uri="{FF2B5EF4-FFF2-40B4-BE49-F238E27FC236}">
                    <a16:creationId xmlns:a16="http://schemas.microsoft.com/office/drawing/2014/main" id="{DEB10232-7814-9D99-75C1-1566CF6625E9}"/>
                  </a:ext>
                </a:extLst>
              </p:cNvPr>
              <p:cNvSpPr/>
              <p:nvPr/>
            </p:nvSpPr>
            <p:spPr>
              <a:xfrm>
                <a:off x="2006292" y="2823715"/>
                <a:ext cx="1352414" cy="2701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3" h="21587" extrusionOk="0">
                    <a:moveTo>
                      <a:pt x="0" y="19815"/>
                    </a:moveTo>
                    <a:lnTo>
                      <a:pt x="0" y="21218"/>
                    </a:lnTo>
                    <a:cubicBezTo>
                      <a:pt x="-7" y="21330"/>
                      <a:pt x="90" y="21437"/>
                      <a:pt x="262" y="21507"/>
                    </a:cubicBezTo>
                    <a:cubicBezTo>
                      <a:pt x="409" y="21568"/>
                      <a:pt x="598" y="21595"/>
                      <a:pt x="785" y="21583"/>
                    </a:cubicBezTo>
                    <a:cubicBezTo>
                      <a:pt x="12029" y="21395"/>
                      <a:pt x="21030" y="16792"/>
                      <a:pt x="21306" y="11088"/>
                    </a:cubicBezTo>
                    <a:cubicBezTo>
                      <a:pt x="21593" y="5160"/>
                      <a:pt x="12424" y="217"/>
                      <a:pt x="738" y="0"/>
                    </a:cubicBezTo>
                    <a:cubicBezTo>
                      <a:pt x="520" y="-5"/>
                      <a:pt x="310" y="42"/>
                      <a:pt x="171" y="127"/>
                    </a:cubicBezTo>
                    <a:cubicBezTo>
                      <a:pt x="67" y="191"/>
                      <a:pt x="11" y="271"/>
                      <a:pt x="13" y="354"/>
                    </a:cubicBezTo>
                    <a:lnTo>
                      <a:pt x="13" y="3150"/>
                    </a:lnTo>
                  </a:path>
                </a:pathLst>
              </a:custGeom>
              <a:noFill/>
              <a:ln w="38100" cap="flat">
                <a:solidFill>
                  <a:srgbClr val="FBBF0F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8" name="Линия">
                <a:extLst>
                  <a:ext uri="{FF2B5EF4-FFF2-40B4-BE49-F238E27FC236}">
                    <a16:creationId xmlns:a16="http://schemas.microsoft.com/office/drawing/2014/main" id="{EC472DBD-ADA8-BDED-8423-61FF1EA7245C}"/>
                  </a:ext>
                </a:extLst>
              </p:cNvPr>
              <p:cNvSpPr/>
              <p:nvPr/>
            </p:nvSpPr>
            <p:spPr>
              <a:xfrm>
                <a:off x="2509031" y="5428271"/>
                <a:ext cx="866465" cy="415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8" extrusionOk="0">
                    <a:moveTo>
                      <a:pt x="0" y="0"/>
                    </a:moveTo>
                    <a:lnTo>
                      <a:pt x="8080" y="20216"/>
                    </a:lnTo>
                    <a:cubicBezTo>
                      <a:pt x="8222" y="20660"/>
                      <a:pt x="8417" y="21020"/>
                      <a:pt x="8645" y="21260"/>
                    </a:cubicBezTo>
                    <a:cubicBezTo>
                      <a:pt x="8863" y="21488"/>
                      <a:pt x="9104" y="21600"/>
                      <a:pt x="9347" y="21587"/>
                    </a:cubicBezTo>
                    <a:lnTo>
                      <a:pt x="21600" y="21587"/>
                    </a:lnTo>
                  </a:path>
                </a:pathLst>
              </a:custGeom>
              <a:noFill/>
              <a:ln w="38100" cap="flat">
                <a:solidFill>
                  <a:srgbClr val="011446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43" name="Кружок">
                <a:extLst>
                  <a:ext uri="{FF2B5EF4-FFF2-40B4-BE49-F238E27FC236}">
                    <a16:creationId xmlns:a16="http://schemas.microsoft.com/office/drawing/2014/main" id="{02227E59-1413-D618-41B2-44347E1222C4}"/>
                  </a:ext>
                </a:extLst>
              </p:cNvPr>
              <p:cNvSpPr/>
              <p:nvPr/>
            </p:nvSpPr>
            <p:spPr>
              <a:xfrm>
                <a:off x="2413532" y="2789412"/>
                <a:ext cx="260437" cy="260438"/>
              </a:xfrm>
              <a:prstGeom prst="ellipse">
                <a:avLst/>
              </a:prstGeom>
              <a:solidFill>
                <a:srgbClr val="FBBF0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41" name="Кружок">
                <a:extLst>
                  <a:ext uri="{FF2B5EF4-FFF2-40B4-BE49-F238E27FC236}">
                    <a16:creationId xmlns:a16="http://schemas.microsoft.com/office/drawing/2014/main" id="{F0AF4C7F-8638-09BC-A6BF-18DA6A5CACC4}"/>
                  </a:ext>
                </a:extLst>
              </p:cNvPr>
              <p:cNvSpPr/>
              <p:nvPr/>
            </p:nvSpPr>
            <p:spPr>
              <a:xfrm>
                <a:off x="2413532" y="5296041"/>
                <a:ext cx="260437" cy="260438"/>
              </a:xfrm>
              <a:prstGeom prst="ellipse">
                <a:avLst/>
              </a:prstGeom>
              <a:solidFill>
                <a:srgbClr val="0114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39" name="Кружок">
                <a:extLst>
                  <a:ext uri="{FF2B5EF4-FFF2-40B4-BE49-F238E27FC236}">
                    <a16:creationId xmlns:a16="http://schemas.microsoft.com/office/drawing/2014/main" id="{2E0A8237-60B5-C17D-D136-56AF7A3A7556}"/>
                  </a:ext>
                </a:extLst>
              </p:cNvPr>
              <p:cNvSpPr/>
              <p:nvPr/>
            </p:nvSpPr>
            <p:spPr>
              <a:xfrm>
                <a:off x="3130806" y="4451139"/>
                <a:ext cx="260437" cy="260438"/>
              </a:xfrm>
              <a:prstGeom prst="ellipse">
                <a:avLst/>
              </a:prstGeom>
              <a:solidFill>
                <a:srgbClr val="FBBF0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37" name="Кружок">
                <a:extLst>
                  <a:ext uri="{FF2B5EF4-FFF2-40B4-BE49-F238E27FC236}">
                    <a16:creationId xmlns:a16="http://schemas.microsoft.com/office/drawing/2014/main" id="{F86DA1C9-156C-4611-5C28-E53CD37C9BCB}"/>
                  </a:ext>
                </a:extLst>
              </p:cNvPr>
              <p:cNvSpPr/>
              <p:nvPr/>
            </p:nvSpPr>
            <p:spPr>
              <a:xfrm>
                <a:off x="3130806" y="3617182"/>
                <a:ext cx="260437" cy="260438"/>
              </a:xfrm>
              <a:prstGeom prst="ellipse">
                <a:avLst/>
              </a:prstGeom>
              <a:solidFill>
                <a:srgbClr val="0114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585B41E-B7CD-CA5A-A82A-809E156B6657}"/>
              </a:ext>
            </a:extLst>
          </p:cNvPr>
          <p:cNvGrpSpPr/>
          <p:nvPr/>
        </p:nvGrpSpPr>
        <p:grpSpPr>
          <a:xfrm>
            <a:off x="3339888" y="1975922"/>
            <a:ext cx="1020272" cy="1015842"/>
            <a:chOff x="3339888" y="1975922"/>
            <a:chExt cx="1020272" cy="1015842"/>
          </a:xfrm>
        </p:grpSpPr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0F5C994-AF4C-B72A-A1FC-BC82834FA1E0}"/>
                </a:ext>
              </a:extLst>
            </p:cNvPr>
            <p:cNvSpPr/>
            <p:nvPr/>
          </p:nvSpPr>
          <p:spPr>
            <a:xfrm rot="222722">
              <a:off x="3339888" y="1975922"/>
              <a:ext cx="1020272" cy="1015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6" y="28"/>
                    <a:pt x="9074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6" y="1932"/>
                    <a:pt x="7088" y="2010"/>
                  </a:cubicBezTo>
                  <a:cubicBezTo>
                    <a:pt x="7040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5" y="2633"/>
                    <a:pt x="5893" y="2628"/>
                  </a:cubicBezTo>
                  <a:cubicBezTo>
                    <a:pt x="5802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1" y="3327"/>
                    <a:pt x="2935" y="3332"/>
                  </a:cubicBezTo>
                  <a:cubicBezTo>
                    <a:pt x="2930" y="3338"/>
                    <a:pt x="2989" y="3463"/>
                    <a:pt x="3065" y="3609"/>
                  </a:cubicBezTo>
                  <a:lnTo>
                    <a:pt x="3491" y="4403"/>
                  </a:lnTo>
                  <a:cubicBezTo>
                    <a:pt x="3528" y="4476"/>
                    <a:pt x="3543" y="4567"/>
                    <a:pt x="3536" y="4657"/>
                  </a:cubicBezTo>
                  <a:cubicBezTo>
                    <a:pt x="3528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1" y="5870"/>
                    <a:pt x="2450" y="5859"/>
                  </a:cubicBezTo>
                  <a:lnTo>
                    <a:pt x="1547" y="5740"/>
                  </a:lnTo>
                  <a:cubicBezTo>
                    <a:pt x="1386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7" y="7779"/>
                    <a:pt x="415" y="7782"/>
                  </a:cubicBezTo>
                  <a:cubicBezTo>
                    <a:pt x="415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0" y="8455"/>
                  </a:lnTo>
                  <a:cubicBezTo>
                    <a:pt x="1448" y="8501"/>
                    <a:pt x="1504" y="8575"/>
                    <a:pt x="1538" y="8658"/>
                  </a:cubicBezTo>
                  <a:cubicBezTo>
                    <a:pt x="1572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79" y="10649"/>
                  </a:lnTo>
                  <a:cubicBezTo>
                    <a:pt x="123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3" y="12936"/>
                    <a:pt x="216" y="12942"/>
                  </a:cubicBezTo>
                  <a:cubicBezTo>
                    <a:pt x="216" y="12947"/>
                    <a:pt x="249" y="12956"/>
                    <a:pt x="304" y="12965"/>
                  </a:cubicBezTo>
                  <a:cubicBezTo>
                    <a:pt x="358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7" y="15851"/>
                    <a:pt x="1262" y="15856"/>
                  </a:cubicBezTo>
                  <a:cubicBezTo>
                    <a:pt x="1268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5" y="18194"/>
                  </a:lnTo>
                  <a:cubicBezTo>
                    <a:pt x="4967" y="18246"/>
                    <a:pt x="5015" y="18326"/>
                    <a:pt x="5044" y="18413"/>
                  </a:cubicBezTo>
                  <a:cubicBezTo>
                    <a:pt x="5072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79" y="19771"/>
                    <a:pt x="4785" y="19776"/>
                  </a:cubicBezTo>
                  <a:cubicBezTo>
                    <a:pt x="4790" y="19782"/>
                    <a:pt x="4915" y="19852"/>
                    <a:pt x="5055" y="19938"/>
                  </a:cubicBezTo>
                  <a:lnTo>
                    <a:pt x="6345" y="20632"/>
                  </a:lnTo>
                  <a:cubicBezTo>
                    <a:pt x="6418" y="20667"/>
                    <a:pt x="6486" y="20700"/>
                    <a:pt x="6539" y="20724"/>
                  </a:cubicBezTo>
                  <a:cubicBezTo>
                    <a:pt x="6591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88" y="20607"/>
                    <a:pt x="6842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8" y="20388"/>
                    <a:pt x="9496" y="20470"/>
                  </a:cubicBezTo>
                  <a:lnTo>
                    <a:pt x="9680" y="21261"/>
                  </a:lnTo>
                  <a:cubicBezTo>
                    <a:pt x="9718" y="21423"/>
                    <a:pt x="9755" y="21553"/>
                    <a:pt x="9761" y="21553"/>
                  </a:cubicBezTo>
                  <a:cubicBezTo>
                    <a:pt x="9766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5" y="21599"/>
                    <a:pt x="11098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1" y="20309"/>
                    <a:pt x="12237" y="20246"/>
                  </a:cubicBezTo>
                  <a:cubicBezTo>
                    <a:pt x="12302" y="20182"/>
                    <a:pt x="12383" y="20134"/>
                    <a:pt x="12464" y="20117"/>
                  </a:cubicBezTo>
                  <a:lnTo>
                    <a:pt x="13749" y="19793"/>
                  </a:lnTo>
                  <a:cubicBezTo>
                    <a:pt x="13827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2" y="20767"/>
                    <a:pt x="14968" y="20767"/>
                  </a:cubicBezTo>
                  <a:cubicBezTo>
                    <a:pt x="14970" y="20765"/>
                    <a:pt x="15004" y="20748"/>
                    <a:pt x="15056" y="20724"/>
                  </a:cubicBezTo>
                  <a:cubicBezTo>
                    <a:pt x="15108" y="20700"/>
                    <a:pt x="15177" y="20667"/>
                    <a:pt x="15253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0" y="19738"/>
                    <a:pt x="16798" y="19684"/>
                  </a:cubicBezTo>
                  <a:cubicBezTo>
                    <a:pt x="16787" y="19630"/>
                    <a:pt x="16771" y="19555"/>
                    <a:pt x="16750" y="19477"/>
                  </a:cubicBezTo>
                  <a:lnTo>
                    <a:pt x="16538" y="18674"/>
                  </a:lnTo>
                  <a:cubicBezTo>
                    <a:pt x="16516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2" y="17337"/>
                  </a:lnTo>
                  <a:cubicBezTo>
                    <a:pt x="17678" y="17277"/>
                    <a:pt x="17762" y="17237"/>
                    <a:pt x="17851" y="17218"/>
                  </a:cubicBezTo>
                  <a:cubicBezTo>
                    <a:pt x="17939" y="17200"/>
                    <a:pt x="18032" y="17203"/>
                    <a:pt x="18108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6" y="17516"/>
                    <a:pt x="19344" y="17380"/>
                  </a:cubicBezTo>
                  <a:lnTo>
                    <a:pt x="20175" y="16127"/>
                  </a:lnTo>
                  <a:cubicBezTo>
                    <a:pt x="20261" y="15987"/>
                    <a:pt x="20332" y="15862"/>
                    <a:pt x="20338" y="15856"/>
                  </a:cubicBezTo>
                  <a:cubicBezTo>
                    <a:pt x="20343" y="15851"/>
                    <a:pt x="20256" y="15744"/>
                    <a:pt x="20143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1" y="13390"/>
                  </a:lnTo>
                  <a:cubicBezTo>
                    <a:pt x="19886" y="13312"/>
                    <a:pt x="19942" y="13237"/>
                    <a:pt x="20011" y="13179"/>
                  </a:cubicBezTo>
                  <a:cubicBezTo>
                    <a:pt x="20081" y="13121"/>
                    <a:pt x="20163" y="13080"/>
                    <a:pt x="20244" y="13072"/>
                  </a:cubicBezTo>
                  <a:lnTo>
                    <a:pt x="21080" y="12980"/>
                  </a:lnTo>
                  <a:cubicBezTo>
                    <a:pt x="21161" y="12971"/>
                    <a:pt x="21236" y="12962"/>
                    <a:pt x="21291" y="12953"/>
                  </a:cubicBezTo>
                  <a:cubicBezTo>
                    <a:pt x="21345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6" y="10346"/>
                  </a:lnTo>
                  <a:cubicBezTo>
                    <a:pt x="20398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5" y="7967"/>
                  </a:lnTo>
                  <a:cubicBezTo>
                    <a:pt x="20992" y="7921"/>
                    <a:pt x="21055" y="7878"/>
                    <a:pt x="21099" y="7844"/>
                  </a:cubicBezTo>
                  <a:cubicBezTo>
                    <a:pt x="21144" y="7811"/>
                    <a:pt x="21171" y="7788"/>
                    <a:pt x="21169" y="7782"/>
                  </a:cubicBezTo>
                  <a:cubicBezTo>
                    <a:pt x="21169" y="7777"/>
                    <a:pt x="21156" y="7741"/>
                    <a:pt x="21137" y="7688"/>
                  </a:cubicBezTo>
                  <a:cubicBezTo>
                    <a:pt x="21118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58" y="5851"/>
                    <a:pt x="18875" y="5814"/>
                  </a:cubicBezTo>
                  <a:cubicBezTo>
                    <a:pt x="18791" y="5776"/>
                    <a:pt x="18717" y="5718"/>
                    <a:pt x="18674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39" y="3230"/>
                    <a:pt x="18421" y="3116"/>
                  </a:cubicBezTo>
                  <a:lnTo>
                    <a:pt x="17187" y="2044"/>
                  </a:lnTo>
                  <a:cubicBezTo>
                    <a:pt x="17057" y="1941"/>
                    <a:pt x="16943" y="1853"/>
                    <a:pt x="16937" y="1848"/>
                  </a:cubicBezTo>
                  <a:cubicBezTo>
                    <a:pt x="16932" y="1843"/>
                    <a:pt x="16813" y="1918"/>
                    <a:pt x="16684" y="2010"/>
                  </a:cubicBezTo>
                  <a:lnTo>
                    <a:pt x="15934" y="2547"/>
                  </a:lnTo>
                  <a:cubicBezTo>
                    <a:pt x="15866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4" y="1845"/>
                    <a:pt x="14416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2" y="537"/>
                    <a:pt x="14416" y="537"/>
                  </a:cubicBezTo>
                  <a:cubicBezTo>
                    <a:pt x="14414" y="534"/>
                    <a:pt x="14378" y="525"/>
                    <a:pt x="14322" y="509"/>
                  </a:cubicBezTo>
                  <a:cubicBezTo>
                    <a:pt x="14267" y="493"/>
                    <a:pt x="14192" y="471"/>
                    <a:pt x="14114" y="446"/>
                  </a:cubicBezTo>
                  <a:lnTo>
                    <a:pt x="12509" y="55"/>
                  </a:lnTo>
                  <a:cubicBezTo>
                    <a:pt x="12347" y="22"/>
                    <a:pt x="12205" y="0"/>
                    <a:pt x="12199" y="0"/>
                  </a:cubicBezTo>
                  <a:cubicBezTo>
                    <a:pt x="12188" y="0"/>
                    <a:pt x="12125" y="119"/>
                    <a:pt x="12049" y="266"/>
                  </a:cubicBezTo>
                  <a:lnTo>
                    <a:pt x="11627" y="1096"/>
                  </a:lnTo>
                  <a:cubicBezTo>
                    <a:pt x="11589" y="1170"/>
                    <a:pt x="11523" y="1233"/>
                    <a:pt x="11445" y="1279"/>
                  </a:cubicBezTo>
                  <a:cubicBezTo>
                    <a:pt x="11367" y="1325"/>
                    <a:pt x="11277" y="1353"/>
                    <a:pt x="11196" y="1351"/>
                  </a:cubicBezTo>
                  <a:lnTo>
                    <a:pt x="10387" y="1351"/>
                  </a:lnTo>
                  <a:cubicBezTo>
                    <a:pt x="10306" y="1353"/>
                    <a:pt x="10215" y="1325"/>
                    <a:pt x="10136" y="1279"/>
                  </a:cubicBezTo>
                  <a:cubicBezTo>
                    <a:pt x="10057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endParaRPr/>
            </a:p>
          </p:txBody>
        </p:sp>
        <p:sp>
          <p:nvSpPr>
            <p:cNvPr id="21" name="Фигура">
              <a:extLst>
                <a:ext uri="{FF2B5EF4-FFF2-40B4-BE49-F238E27FC236}">
                  <a16:creationId xmlns:a16="http://schemas.microsoft.com/office/drawing/2014/main" id="{2FEB8554-3E1A-93DB-AA76-D8BC99CDF964}"/>
                </a:ext>
              </a:extLst>
            </p:cNvPr>
            <p:cNvSpPr/>
            <p:nvPr/>
          </p:nvSpPr>
          <p:spPr>
            <a:xfrm>
              <a:off x="3653522" y="2285634"/>
              <a:ext cx="393064" cy="3930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9401" y="879"/>
                  </a:moveTo>
                  <a:lnTo>
                    <a:pt x="9401" y="3079"/>
                  </a:lnTo>
                  <a:cubicBezTo>
                    <a:pt x="9401" y="3333"/>
                    <a:pt x="9597" y="3538"/>
                    <a:pt x="9839" y="3538"/>
                  </a:cubicBezTo>
                  <a:cubicBezTo>
                    <a:pt x="10081" y="3538"/>
                    <a:pt x="10277" y="3333"/>
                    <a:pt x="10277" y="3079"/>
                  </a:cubicBezTo>
                  <a:lnTo>
                    <a:pt x="10277" y="879"/>
                  </a:lnTo>
                  <a:cubicBezTo>
                    <a:pt x="12435" y="988"/>
                    <a:pt x="14563" y="1905"/>
                    <a:pt x="16211" y="3629"/>
                  </a:cubicBezTo>
                  <a:cubicBezTo>
                    <a:pt x="17862" y="5357"/>
                    <a:pt x="18738" y="7590"/>
                    <a:pt x="18840" y="9853"/>
                  </a:cubicBezTo>
                  <a:lnTo>
                    <a:pt x="17580" y="9853"/>
                  </a:lnTo>
                  <a:cubicBezTo>
                    <a:pt x="17338" y="9853"/>
                    <a:pt x="17142" y="10058"/>
                    <a:pt x="17142" y="10311"/>
                  </a:cubicBezTo>
                  <a:cubicBezTo>
                    <a:pt x="17142" y="10565"/>
                    <a:pt x="17338" y="10770"/>
                    <a:pt x="17580" y="10770"/>
                  </a:cubicBezTo>
                  <a:lnTo>
                    <a:pt x="18838" y="10770"/>
                  </a:lnTo>
                  <a:cubicBezTo>
                    <a:pt x="18731" y="13024"/>
                    <a:pt x="17855" y="15245"/>
                    <a:pt x="16211" y="16966"/>
                  </a:cubicBezTo>
                  <a:cubicBezTo>
                    <a:pt x="14563" y="18690"/>
                    <a:pt x="12435" y="19607"/>
                    <a:pt x="10277" y="19716"/>
                  </a:cubicBezTo>
                  <a:lnTo>
                    <a:pt x="10277" y="17458"/>
                  </a:lnTo>
                  <a:cubicBezTo>
                    <a:pt x="10277" y="17205"/>
                    <a:pt x="10081" y="16999"/>
                    <a:pt x="9839" y="16999"/>
                  </a:cubicBezTo>
                  <a:cubicBezTo>
                    <a:pt x="9597" y="16999"/>
                    <a:pt x="9401" y="17205"/>
                    <a:pt x="9401" y="17458"/>
                  </a:cubicBezTo>
                  <a:lnTo>
                    <a:pt x="9401" y="19716"/>
                  </a:lnTo>
                  <a:cubicBezTo>
                    <a:pt x="7243" y="19607"/>
                    <a:pt x="5115" y="18690"/>
                    <a:pt x="3467" y="16966"/>
                  </a:cubicBezTo>
                  <a:cubicBezTo>
                    <a:pt x="1823" y="15245"/>
                    <a:pt x="947" y="13024"/>
                    <a:pt x="840" y="10770"/>
                  </a:cubicBezTo>
                  <a:lnTo>
                    <a:pt x="2079" y="10770"/>
                  </a:lnTo>
                  <a:cubicBezTo>
                    <a:pt x="2321" y="10770"/>
                    <a:pt x="2518" y="10565"/>
                    <a:pt x="2518" y="10311"/>
                  </a:cubicBezTo>
                  <a:cubicBezTo>
                    <a:pt x="2518" y="10058"/>
                    <a:pt x="2321" y="9853"/>
                    <a:pt x="2079" y="9853"/>
                  </a:cubicBezTo>
                  <a:lnTo>
                    <a:pt x="838" y="9853"/>
                  </a:lnTo>
                  <a:cubicBezTo>
                    <a:pt x="940" y="7590"/>
                    <a:pt x="1816" y="5357"/>
                    <a:pt x="3467" y="3629"/>
                  </a:cubicBezTo>
                  <a:cubicBezTo>
                    <a:pt x="5115" y="1905"/>
                    <a:pt x="7243" y="988"/>
                    <a:pt x="9401" y="879"/>
                  </a:cubicBezTo>
                  <a:close/>
                  <a:moveTo>
                    <a:pt x="6410" y="4479"/>
                  </a:moveTo>
                  <a:cubicBezTo>
                    <a:pt x="5863" y="4484"/>
                    <a:pt x="5316" y="4699"/>
                    <a:pt x="4898" y="5134"/>
                  </a:cubicBezTo>
                  <a:cubicBezTo>
                    <a:pt x="4061" y="6006"/>
                    <a:pt x="4062" y="7425"/>
                    <a:pt x="4898" y="8299"/>
                  </a:cubicBezTo>
                  <a:cubicBezTo>
                    <a:pt x="4955" y="8359"/>
                    <a:pt x="5014" y="8413"/>
                    <a:pt x="5075" y="8464"/>
                  </a:cubicBezTo>
                  <a:cubicBezTo>
                    <a:pt x="4085" y="9032"/>
                    <a:pt x="3323" y="9983"/>
                    <a:pt x="2936" y="11107"/>
                  </a:cubicBezTo>
                  <a:cubicBezTo>
                    <a:pt x="2841" y="11383"/>
                    <a:pt x="2758" y="11664"/>
                    <a:pt x="2696" y="11952"/>
                  </a:cubicBezTo>
                  <a:cubicBezTo>
                    <a:pt x="2631" y="12253"/>
                    <a:pt x="2589" y="12560"/>
                    <a:pt x="2572" y="12873"/>
                  </a:cubicBezTo>
                  <a:cubicBezTo>
                    <a:pt x="2556" y="13016"/>
                    <a:pt x="2599" y="13160"/>
                    <a:pt x="2689" y="13269"/>
                  </a:cubicBezTo>
                  <a:cubicBezTo>
                    <a:pt x="2763" y="13360"/>
                    <a:pt x="2866" y="13420"/>
                    <a:pt x="2979" y="13440"/>
                  </a:cubicBezTo>
                  <a:lnTo>
                    <a:pt x="4913" y="13435"/>
                  </a:lnTo>
                  <a:cubicBezTo>
                    <a:pt x="5011" y="13438"/>
                    <a:pt x="5108" y="13409"/>
                    <a:pt x="5191" y="13355"/>
                  </a:cubicBezTo>
                  <a:cubicBezTo>
                    <a:pt x="5279" y="13297"/>
                    <a:pt x="5347" y="13213"/>
                    <a:pt x="5387" y="13114"/>
                  </a:cubicBezTo>
                  <a:cubicBezTo>
                    <a:pt x="5529" y="12603"/>
                    <a:pt x="5729" y="12110"/>
                    <a:pt x="5982" y="11648"/>
                  </a:cubicBezTo>
                  <a:cubicBezTo>
                    <a:pt x="6270" y="11120"/>
                    <a:pt x="6626" y="10636"/>
                    <a:pt x="7038" y="10209"/>
                  </a:cubicBezTo>
                  <a:cubicBezTo>
                    <a:pt x="7113" y="10141"/>
                    <a:pt x="7157" y="10043"/>
                    <a:pt x="7160" y="9940"/>
                  </a:cubicBezTo>
                  <a:cubicBezTo>
                    <a:pt x="7161" y="9879"/>
                    <a:pt x="7149" y="9820"/>
                    <a:pt x="7122" y="9766"/>
                  </a:cubicBezTo>
                  <a:cubicBezTo>
                    <a:pt x="6849" y="9167"/>
                    <a:pt x="6771" y="8490"/>
                    <a:pt x="6900" y="7840"/>
                  </a:cubicBezTo>
                  <a:cubicBezTo>
                    <a:pt x="7047" y="7102"/>
                    <a:pt x="7451" y="6448"/>
                    <a:pt x="8032" y="6003"/>
                  </a:cubicBezTo>
                  <a:cubicBezTo>
                    <a:pt x="8133" y="5944"/>
                    <a:pt x="8201" y="5838"/>
                    <a:pt x="8216" y="5718"/>
                  </a:cubicBezTo>
                  <a:cubicBezTo>
                    <a:pt x="8224" y="5652"/>
                    <a:pt x="8216" y="5585"/>
                    <a:pt x="8191" y="5524"/>
                  </a:cubicBezTo>
                  <a:cubicBezTo>
                    <a:pt x="8118" y="5382"/>
                    <a:pt x="8030" y="5253"/>
                    <a:pt x="7923" y="5134"/>
                  </a:cubicBezTo>
                  <a:cubicBezTo>
                    <a:pt x="7518" y="4685"/>
                    <a:pt x="6963" y="4475"/>
                    <a:pt x="6410" y="4479"/>
                  </a:cubicBezTo>
                  <a:close/>
                  <a:moveTo>
                    <a:pt x="13264" y="4479"/>
                  </a:moveTo>
                  <a:cubicBezTo>
                    <a:pt x="12712" y="4475"/>
                    <a:pt x="12156" y="4685"/>
                    <a:pt x="11752" y="5134"/>
                  </a:cubicBezTo>
                  <a:cubicBezTo>
                    <a:pt x="11645" y="5253"/>
                    <a:pt x="11557" y="5382"/>
                    <a:pt x="11484" y="5524"/>
                  </a:cubicBezTo>
                  <a:cubicBezTo>
                    <a:pt x="11459" y="5585"/>
                    <a:pt x="11451" y="5652"/>
                    <a:pt x="11459" y="5718"/>
                  </a:cubicBezTo>
                  <a:cubicBezTo>
                    <a:pt x="11474" y="5838"/>
                    <a:pt x="11542" y="5944"/>
                    <a:pt x="11643" y="6003"/>
                  </a:cubicBezTo>
                  <a:cubicBezTo>
                    <a:pt x="12224" y="6448"/>
                    <a:pt x="12627" y="7102"/>
                    <a:pt x="12774" y="7840"/>
                  </a:cubicBezTo>
                  <a:cubicBezTo>
                    <a:pt x="12904" y="8490"/>
                    <a:pt x="12826" y="9167"/>
                    <a:pt x="12553" y="9766"/>
                  </a:cubicBezTo>
                  <a:cubicBezTo>
                    <a:pt x="12526" y="9820"/>
                    <a:pt x="12513" y="9879"/>
                    <a:pt x="12515" y="9940"/>
                  </a:cubicBezTo>
                  <a:cubicBezTo>
                    <a:pt x="12517" y="10043"/>
                    <a:pt x="12562" y="10141"/>
                    <a:pt x="12636" y="10209"/>
                  </a:cubicBezTo>
                  <a:cubicBezTo>
                    <a:pt x="13049" y="10636"/>
                    <a:pt x="13405" y="11120"/>
                    <a:pt x="13693" y="11648"/>
                  </a:cubicBezTo>
                  <a:cubicBezTo>
                    <a:pt x="13946" y="12110"/>
                    <a:pt x="14146" y="12603"/>
                    <a:pt x="14288" y="13114"/>
                  </a:cubicBezTo>
                  <a:cubicBezTo>
                    <a:pt x="14328" y="13213"/>
                    <a:pt x="14396" y="13297"/>
                    <a:pt x="14484" y="13355"/>
                  </a:cubicBezTo>
                  <a:cubicBezTo>
                    <a:pt x="14567" y="13409"/>
                    <a:pt x="14663" y="13438"/>
                    <a:pt x="14762" y="13435"/>
                  </a:cubicBezTo>
                  <a:lnTo>
                    <a:pt x="16696" y="13440"/>
                  </a:lnTo>
                  <a:cubicBezTo>
                    <a:pt x="16809" y="13420"/>
                    <a:pt x="16911" y="13360"/>
                    <a:pt x="16986" y="13269"/>
                  </a:cubicBezTo>
                  <a:cubicBezTo>
                    <a:pt x="17076" y="13160"/>
                    <a:pt x="17119" y="13016"/>
                    <a:pt x="17103" y="12873"/>
                  </a:cubicBezTo>
                  <a:cubicBezTo>
                    <a:pt x="17086" y="12560"/>
                    <a:pt x="17044" y="12253"/>
                    <a:pt x="16979" y="11952"/>
                  </a:cubicBezTo>
                  <a:cubicBezTo>
                    <a:pt x="16917" y="11664"/>
                    <a:pt x="16834" y="11383"/>
                    <a:pt x="16739" y="11107"/>
                  </a:cubicBezTo>
                  <a:cubicBezTo>
                    <a:pt x="16352" y="9983"/>
                    <a:pt x="15589" y="9032"/>
                    <a:pt x="14600" y="8464"/>
                  </a:cubicBezTo>
                  <a:cubicBezTo>
                    <a:pt x="14661" y="8413"/>
                    <a:pt x="14720" y="8359"/>
                    <a:pt x="14777" y="8299"/>
                  </a:cubicBezTo>
                  <a:cubicBezTo>
                    <a:pt x="15613" y="7425"/>
                    <a:pt x="15614" y="6006"/>
                    <a:pt x="14777" y="5134"/>
                  </a:cubicBezTo>
                  <a:cubicBezTo>
                    <a:pt x="14359" y="4699"/>
                    <a:pt x="13811" y="4484"/>
                    <a:pt x="13264" y="4479"/>
                  </a:cubicBezTo>
                  <a:close/>
                  <a:moveTo>
                    <a:pt x="6410" y="5355"/>
                  </a:moveTo>
                  <a:cubicBezTo>
                    <a:pt x="6680" y="5355"/>
                    <a:pt x="6949" y="5444"/>
                    <a:pt x="7176" y="5618"/>
                  </a:cubicBezTo>
                  <a:cubicBezTo>
                    <a:pt x="6633" y="6142"/>
                    <a:pt x="6249" y="6825"/>
                    <a:pt x="6083" y="7581"/>
                  </a:cubicBezTo>
                  <a:cubicBezTo>
                    <a:pt x="6051" y="7723"/>
                    <a:pt x="6030" y="7867"/>
                    <a:pt x="6015" y="8011"/>
                  </a:cubicBezTo>
                  <a:cubicBezTo>
                    <a:pt x="5823" y="7948"/>
                    <a:pt x="5643" y="7838"/>
                    <a:pt x="5491" y="7679"/>
                  </a:cubicBezTo>
                  <a:cubicBezTo>
                    <a:pt x="4983" y="7148"/>
                    <a:pt x="4983" y="6286"/>
                    <a:pt x="5491" y="5754"/>
                  </a:cubicBezTo>
                  <a:cubicBezTo>
                    <a:pt x="5745" y="5488"/>
                    <a:pt x="6078" y="5355"/>
                    <a:pt x="6410" y="5355"/>
                  </a:cubicBezTo>
                  <a:close/>
                  <a:moveTo>
                    <a:pt x="13264" y="5355"/>
                  </a:moveTo>
                  <a:cubicBezTo>
                    <a:pt x="13597" y="5355"/>
                    <a:pt x="13930" y="5488"/>
                    <a:pt x="14184" y="5754"/>
                  </a:cubicBezTo>
                  <a:cubicBezTo>
                    <a:pt x="14692" y="6286"/>
                    <a:pt x="14692" y="7148"/>
                    <a:pt x="14184" y="7679"/>
                  </a:cubicBezTo>
                  <a:cubicBezTo>
                    <a:pt x="14032" y="7838"/>
                    <a:pt x="13852" y="7948"/>
                    <a:pt x="13660" y="8011"/>
                  </a:cubicBezTo>
                  <a:cubicBezTo>
                    <a:pt x="13645" y="7867"/>
                    <a:pt x="13624" y="7723"/>
                    <a:pt x="13592" y="7581"/>
                  </a:cubicBezTo>
                  <a:cubicBezTo>
                    <a:pt x="13425" y="6825"/>
                    <a:pt x="13042" y="6142"/>
                    <a:pt x="12498" y="5618"/>
                  </a:cubicBezTo>
                  <a:cubicBezTo>
                    <a:pt x="12726" y="5444"/>
                    <a:pt x="12995" y="5355"/>
                    <a:pt x="13264" y="5355"/>
                  </a:cubicBezTo>
                  <a:close/>
                  <a:moveTo>
                    <a:pt x="9839" y="6265"/>
                  </a:moveTo>
                  <a:cubicBezTo>
                    <a:pt x="9292" y="6265"/>
                    <a:pt x="8744" y="6483"/>
                    <a:pt x="8327" y="6920"/>
                  </a:cubicBezTo>
                  <a:cubicBezTo>
                    <a:pt x="7491" y="7794"/>
                    <a:pt x="7491" y="9212"/>
                    <a:pt x="8327" y="10086"/>
                  </a:cubicBezTo>
                  <a:cubicBezTo>
                    <a:pt x="8383" y="10145"/>
                    <a:pt x="8443" y="10199"/>
                    <a:pt x="8504" y="10251"/>
                  </a:cubicBezTo>
                  <a:cubicBezTo>
                    <a:pt x="7514" y="10818"/>
                    <a:pt x="6752" y="11770"/>
                    <a:pt x="6364" y="12894"/>
                  </a:cubicBezTo>
                  <a:cubicBezTo>
                    <a:pt x="6269" y="13169"/>
                    <a:pt x="6186" y="13450"/>
                    <a:pt x="6124" y="13739"/>
                  </a:cubicBezTo>
                  <a:cubicBezTo>
                    <a:pt x="6060" y="14039"/>
                    <a:pt x="6018" y="14347"/>
                    <a:pt x="6000" y="14659"/>
                  </a:cubicBezTo>
                  <a:cubicBezTo>
                    <a:pt x="5985" y="14803"/>
                    <a:pt x="6027" y="14946"/>
                    <a:pt x="6117" y="15056"/>
                  </a:cubicBezTo>
                  <a:cubicBezTo>
                    <a:pt x="6192" y="15146"/>
                    <a:pt x="6295" y="15206"/>
                    <a:pt x="6407" y="15226"/>
                  </a:cubicBezTo>
                  <a:lnTo>
                    <a:pt x="13208" y="15226"/>
                  </a:lnTo>
                  <a:cubicBezTo>
                    <a:pt x="13357" y="15232"/>
                    <a:pt x="13501" y="15170"/>
                    <a:pt x="13603" y="15056"/>
                  </a:cubicBezTo>
                  <a:cubicBezTo>
                    <a:pt x="13694" y="14954"/>
                    <a:pt x="13743" y="14820"/>
                    <a:pt x="13740" y="14681"/>
                  </a:cubicBezTo>
                  <a:cubicBezTo>
                    <a:pt x="13686" y="13903"/>
                    <a:pt x="13493" y="13142"/>
                    <a:pt x="13172" y="12439"/>
                  </a:cubicBezTo>
                  <a:cubicBezTo>
                    <a:pt x="12947" y="11946"/>
                    <a:pt x="12656" y="11484"/>
                    <a:pt x="12308" y="11093"/>
                  </a:cubicBezTo>
                  <a:cubicBezTo>
                    <a:pt x="11988" y="10735"/>
                    <a:pt x="11616" y="10436"/>
                    <a:pt x="11180" y="10247"/>
                  </a:cubicBezTo>
                  <a:cubicBezTo>
                    <a:pt x="11239" y="10197"/>
                    <a:pt x="11296" y="10143"/>
                    <a:pt x="11351" y="10086"/>
                  </a:cubicBezTo>
                  <a:cubicBezTo>
                    <a:pt x="12187" y="9212"/>
                    <a:pt x="12187" y="7794"/>
                    <a:pt x="11351" y="6920"/>
                  </a:cubicBezTo>
                  <a:cubicBezTo>
                    <a:pt x="10934" y="6483"/>
                    <a:pt x="10386" y="6265"/>
                    <a:pt x="9839" y="6265"/>
                  </a:cubicBezTo>
                  <a:close/>
                  <a:moveTo>
                    <a:pt x="9839" y="7142"/>
                  </a:moveTo>
                  <a:cubicBezTo>
                    <a:pt x="10172" y="7142"/>
                    <a:pt x="10505" y="7275"/>
                    <a:pt x="10759" y="7541"/>
                  </a:cubicBezTo>
                  <a:cubicBezTo>
                    <a:pt x="11267" y="8072"/>
                    <a:pt x="11267" y="8934"/>
                    <a:pt x="10759" y="9465"/>
                  </a:cubicBezTo>
                  <a:cubicBezTo>
                    <a:pt x="10251" y="9997"/>
                    <a:pt x="9427" y="9997"/>
                    <a:pt x="8919" y="9465"/>
                  </a:cubicBezTo>
                  <a:cubicBezTo>
                    <a:pt x="8411" y="8934"/>
                    <a:pt x="8411" y="8072"/>
                    <a:pt x="8919" y="7541"/>
                  </a:cubicBezTo>
                  <a:cubicBezTo>
                    <a:pt x="9173" y="7275"/>
                    <a:pt x="9506" y="7142"/>
                    <a:pt x="9839" y="7142"/>
                  </a:cubicBezTo>
                  <a:close/>
                  <a:moveTo>
                    <a:pt x="6029" y="9013"/>
                  </a:moveTo>
                  <a:cubicBezTo>
                    <a:pt x="6050" y="9154"/>
                    <a:pt x="6077" y="9294"/>
                    <a:pt x="6113" y="9432"/>
                  </a:cubicBezTo>
                  <a:cubicBezTo>
                    <a:pt x="6148" y="9570"/>
                    <a:pt x="6190" y="9706"/>
                    <a:pt x="6240" y="9840"/>
                  </a:cubicBezTo>
                  <a:cubicBezTo>
                    <a:pt x="5825" y="10292"/>
                    <a:pt x="5469" y="10802"/>
                    <a:pt x="5184" y="11354"/>
                  </a:cubicBezTo>
                  <a:cubicBezTo>
                    <a:pt x="4992" y="11728"/>
                    <a:pt x="4836" y="12120"/>
                    <a:pt x="4712" y="12523"/>
                  </a:cubicBezTo>
                  <a:lnTo>
                    <a:pt x="3451" y="12523"/>
                  </a:lnTo>
                  <a:cubicBezTo>
                    <a:pt x="3447" y="12058"/>
                    <a:pt x="3697" y="11266"/>
                    <a:pt x="4145" y="10548"/>
                  </a:cubicBezTo>
                  <a:cubicBezTo>
                    <a:pt x="4593" y="9829"/>
                    <a:pt x="5239" y="9185"/>
                    <a:pt x="6029" y="9013"/>
                  </a:cubicBezTo>
                  <a:close/>
                  <a:moveTo>
                    <a:pt x="13645" y="9013"/>
                  </a:moveTo>
                  <a:cubicBezTo>
                    <a:pt x="14436" y="9185"/>
                    <a:pt x="15082" y="9829"/>
                    <a:pt x="15530" y="10548"/>
                  </a:cubicBezTo>
                  <a:cubicBezTo>
                    <a:pt x="15978" y="11266"/>
                    <a:pt x="16228" y="12058"/>
                    <a:pt x="16224" y="12523"/>
                  </a:cubicBezTo>
                  <a:lnTo>
                    <a:pt x="14963" y="12523"/>
                  </a:lnTo>
                  <a:cubicBezTo>
                    <a:pt x="14839" y="12120"/>
                    <a:pt x="14683" y="11728"/>
                    <a:pt x="14491" y="11354"/>
                  </a:cubicBezTo>
                  <a:cubicBezTo>
                    <a:pt x="14206" y="10802"/>
                    <a:pt x="13850" y="10292"/>
                    <a:pt x="13435" y="9840"/>
                  </a:cubicBezTo>
                  <a:cubicBezTo>
                    <a:pt x="13484" y="9706"/>
                    <a:pt x="13527" y="9570"/>
                    <a:pt x="13562" y="9432"/>
                  </a:cubicBezTo>
                  <a:cubicBezTo>
                    <a:pt x="13598" y="9294"/>
                    <a:pt x="13625" y="9154"/>
                    <a:pt x="13645" y="9013"/>
                  </a:cubicBezTo>
                  <a:close/>
                  <a:moveTo>
                    <a:pt x="9893" y="10754"/>
                  </a:moveTo>
                  <a:cubicBezTo>
                    <a:pt x="11694" y="10775"/>
                    <a:pt x="12646" y="13184"/>
                    <a:pt x="12828" y="14310"/>
                  </a:cubicBezTo>
                  <a:lnTo>
                    <a:pt x="6879" y="14310"/>
                  </a:lnTo>
                  <a:cubicBezTo>
                    <a:pt x="6872" y="13295"/>
                    <a:pt x="8063" y="10732"/>
                    <a:pt x="9893" y="10754"/>
                  </a:cubicBez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48856B5-8007-B7B0-C967-6329AB1974E2}"/>
              </a:ext>
            </a:extLst>
          </p:cNvPr>
          <p:cNvGrpSpPr/>
          <p:nvPr/>
        </p:nvGrpSpPr>
        <p:grpSpPr>
          <a:xfrm>
            <a:off x="3907836" y="3060767"/>
            <a:ext cx="1020271" cy="1015842"/>
            <a:chOff x="3907836" y="3060767"/>
            <a:chExt cx="1020271" cy="1015842"/>
          </a:xfrm>
        </p:grpSpPr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C44DA6D9-D24F-E0DE-1845-CBC067EBB76B}"/>
                </a:ext>
              </a:extLst>
            </p:cNvPr>
            <p:cNvSpPr/>
            <p:nvPr/>
          </p:nvSpPr>
          <p:spPr>
            <a:xfrm rot="1909570">
              <a:off x="3907836" y="3060767"/>
              <a:ext cx="1020271" cy="1015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6" y="28"/>
                    <a:pt x="9074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6" y="1932"/>
                    <a:pt x="7088" y="2010"/>
                  </a:cubicBezTo>
                  <a:cubicBezTo>
                    <a:pt x="7040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5" y="2633"/>
                    <a:pt x="5893" y="2628"/>
                  </a:cubicBezTo>
                  <a:cubicBezTo>
                    <a:pt x="5802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1" y="3327"/>
                    <a:pt x="2935" y="3332"/>
                  </a:cubicBezTo>
                  <a:cubicBezTo>
                    <a:pt x="2930" y="3338"/>
                    <a:pt x="2989" y="3463"/>
                    <a:pt x="3065" y="3609"/>
                  </a:cubicBezTo>
                  <a:lnTo>
                    <a:pt x="3491" y="4403"/>
                  </a:lnTo>
                  <a:cubicBezTo>
                    <a:pt x="3528" y="4476"/>
                    <a:pt x="3543" y="4567"/>
                    <a:pt x="3536" y="4657"/>
                  </a:cubicBezTo>
                  <a:cubicBezTo>
                    <a:pt x="3528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1" y="5870"/>
                    <a:pt x="2450" y="5859"/>
                  </a:cubicBezTo>
                  <a:lnTo>
                    <a:pt x="1547" y="5740"/>
                  </a:lnTo>
                  <a:cubicBezTo>
                    <a:pt x="1386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7" y="7779"/>
                    <a:pt x="415" y="7782"/>
                  </a:cubicBezTo>
                  <a:cubicBezTo>
                    <a:pt x="415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0" y="8455"/>
                  </a:lnTo>
                  <a:cubicBezTo>
                    <a:pt x="1448" y="8501"/>
                    <a:pt x="1504" y="8575"/>
                    <a:pt x="1538" y="8658"/>
                  </a:cubicBezTo>
                  <a:cubicBezTo>
                    <a:pt x="1572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79" y="10649"/>
                  </a:lnTo>
                  <a:cubicBezTo>
                    <a:pt x="123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3" y="12936"/>
                    <a:pt x="216" y="12942"/>
                  </a:cubicBezTo>
                  <a:cubicBezTo>
                    <a:pt x="216" y="12947"/>
                    <a:pt x="249" y="12956"/>
                    <a:pt x="304" y="12965"/>
                  </a:cubicBezTo>
                  <a:cubicBezTo>
                    <a:pt x="358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7" y="15851"/>
                    <a:pt x="1262" y="15856"/>
                  </a:cubicBezTo>
                  <a:cubicBezTo>
                    <a:pt x="1268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5" y="18194"/>
                  </a:lnTo>
                  <a:cubicBezTo>
                    <a:pt x="4967" y="18246"/>
                    <a:pt x="5015" y="18326"/>
                    <a:pt x="5044" y="18413"/>
                  </a:cubicBezTo>
                  <a:cubicBezTo>
                    <a:pt x="5072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79" y="19771"/>
                    <a:pt x="4785" y="19776"/>
                  </a:cubicBezTo>
                  <a:cubicBezTo>
                    <a:pt x="4790" y="19782"/>
                    <a:pt x="4915" y="19852"/>
                    <a:pt x="5055" y="19938"/>
                  </a:cubicBezTo>
                  <a:lnTo>
                    <a:pt x="6345" y="20632"/>
                  </a:lnTo>
                  <a:cubicBezTo>
                    <a:pt x="6418" y="20667"/>
                    <a:pt x="6486" y="20700"/>
                    <a:pt x="6539" y="20724"/>
                  </a:cubicBezTo>
                  <a:cubicBezTo>
                    <a:pt x="6591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88" y="20607"/>
                    <a:pt x="6842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8" y="20388"/>
                    <a:pt x="9496" y="20470"/>
                  </a:cubicBezTo>
                  <a:lnTo>
                    <a:pt x="9680" y="21261"/>
                  </a:lnTo>
                  <a:cubicBezTo>
                    <a:pt x="9718" y="21423"/>
                    <a:pt x="9755" y="21553"/>
                    <a:pt x="9761" y="21553"/>
                  </a:cubicBezTo>
                  <a:cubicBezTo>
                    <a:pt x="9766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5" y="21599"/>
                    <a:pt x="11098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1" y="20309"/>
                    <a:pt x="12237" y="20246"/>
                  </a:cubicBezTo>
                  <a:cubicBezTo>
                    <a:pt x="12302" y="20182"/>
                    <a:pt x="12383" y="20134"/>
                    <a:pt x="12464" y="20117"/>
                  </a:cubicBezTo>
                  <a:lnTo>
                    <a:pt x="13749" y="19793"/>
                  </a:lnTo>
                  <a:cubicBezTo>
                    <a:pt x="13827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2" y="20767"/>
                    <a:pt x="14968" y="20767"/>
                  </a:cubicBezTo>
                  <a:cubicBezTo>
                    <a:pt x="14970" y="20765"/>
                    <a:pt x="15004" y="20748"/>
                    <a:pt x="15056" y="20724"/>
                  </a:cubicBezTo>
                  <a:cubicBezTo>
                    <a:pt x="15108" y="20700"/>
                    <a:pt x="15177" y="20667"/>
                    <a:pt x="15253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0" y="19738"/>
                    <a:pt x="16798" y="19684"/>
                  </a:cubicBezTo>
                  <a:cubicBezTo>
                    <a:pt x="16787" y="19630"/>
                    <a:pt x="16771" y="19555"/>
                    <a:pt x="16750" y="19477"/>
                  </a:cubicBezTo>
                  <a:lnTo>
                    <a:pt x="16538" y="18674"/>
                  </a:lnTo>
                  <a:cubicBezTo>
                    <a:pt x="16516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2" y="17337"/>
                  </a:lnTo>
                  <a:cubicBezTo>
                    <a:pt x="17678" y="17277"/>
                    <a:pt x="17762" y="17237"/>
                    <a:pt x="17851" y="17218"/>
                  </a:cubicBezTo>
                  <a:cubicBezTo>
                    <a:pt x="17939" y="17200"/>
                    <a:pt x="18032" y="17203"/>
                    <a:pt x="18108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6" y="17516"/>
                    <a:pt x="19344" y="17380"/>
                  </a:cubicBezTo>
                  <a:lnTo>
                    <a:pt x="20175" y="16127"/>
                  </a:lnTo>
                  <a:cubicBezTo>
                    <a:pt x="20261" y="15987"/>
                    <a:pt x="20332" y="15862"/>
                    <a:pt x="20338" y="15856"/>
                  </a:cubicBezTo>
                  <a:cubicBezTo>
                    <a:pt x="20343" y="15851"/>
                    <a:pt x="20256" y="15744"/>
                    <a:pt x="20143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1" y="13390"/>
                  </a:lnTo>
                  <a:cubicBezTo>
                    <a:pt x="19886" y="13312"/>
                    <a:pt x="19942" y="13237"/>
                    <a:pt x="20011" y="13179"/>
                  </a:cubicBezTo>
                  <a:cubicBezTo>
                    <a:pt x="20081" y="13121"/>
                    <a:pt x="20163" y="13080"/>
                    <a:pt x="20244" y="13072"/>
                  </a:cubicBezTo>
                  <a:lnTo>
                    <a:pt x="21080" y="12980"/>
                  </a:lnTo>
                  <a:cubicBezTo>
                    <a:pt x="21161" y="12971"/>
                    <a:pt x="21236" y="12962"/>
                    <a:pt x="21291" y="12953"/>
                  </a:cubicBezTo>
                  <a:cubicBezTo>
                    <a:pt x="21345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6" y="10346"/>
                  </a:lnTo>
                  <a:cubicBezTo>
                    <a:pt x="20398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5" y="7967"/>
                  </a:lnTo>
                  <a:cubicBezTo>
                    <a:pt x="20992" y="7921"/>
                    <a:pt x="21055" y="7878"/>
                    <a:pt x="21099" y="7844"/>
                  </a:cubicBezTo>
                  <a:cubicBezTo>
                    <a:pt x="21144" y="7811"/>
                    <a:pt x="21171" y="7788"/>
                    <a:pt x="21169" y="7782"/>
                  </a:cubicBezTo>
                  <a:cubicBezTo>
                    <a:pt x="21169" y="7777"/>
                    <a:pt x="21156" y="7741"/>
                    <a:pt x="21137" y="7688"/>
                  </a:cubicBezTo>
                  <a:cubicBezTo>
                    <a:pt x="21118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58" y="5851"/>
                    <a:pt x="18875" y="5814"/>
                  </a:cubicBezTo>
                  <a:cubicBezTo>
                    <a:pt x="18791" y="5776"/>
                    <a:pt x="18717" y="5718"/>
                    <a:pt x="18674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39" y="3230"/>
                    <a:pt x="18421" y="3116"/>
                  </a:cubicBezTo>
                  <a:lnTo>
                    <a:pt x="17187" y="2044"/>
                  </a:lnTo>
                  <a:cubicBezTo>
                    <a:pt x="17057" y="1941"/>
                    <a:pt x="16943" y="1853"/>
                    <a:pt x="16937" y="1848"/>
                  </a:cubicBezTo>
                  <a:cubicBezTo>
                    <a:pt x="16932" y="1843"/>
                    <a:pt x="16813" y="1918"/>
                    <a:pt x="16684" y="2010"/>
                  </a:cubicBezTo>
                  <a:lnTo>
                    <a:pt x="15934" y="2547"/>
                  </a:lnTo>
                  <a:cubicBezTo>
                    <a:pt x="15866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4" y="1845"/>
                    <a:pt x="14416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2" y="537"/>
                    <a:pt x="14416" y="537"/>
                  </a:cubicBezTo>
                  <a:cubicBezTo>
                    <a:pt x="14414" y="534"/>
                    <a:pt x="14378" y="525"/>
                    <a:pt x="14322" y="509"/>
                  </a:cubicBezTo>
                  <a:cubicBezTo>
                    <a:pt x="14267" y="493"/>
                    <a:pt x="14192" y="471"/>
                    <a:pt x="14114" y="446"/>
                  </a:cubicBezTo>
                  <a:lnTo>
                    <a:pt x="12509" y="55"/>
                  </a:lnTo>
                  <a:cubicBezTo>
                    <a:pt x="12347" y="22"/>
                    <a:pt x="12205" y="0"/>
                    <a:pt x="12199" y="0"/>
                  </a:cubicBezTo>
                  <a:cubicBezTo>
                    <a:pt x="12188" y="0"/>
                    <a:pt x="12125" y="119"/>
                    <a:pt x="12049" y="266"/>
                  </a:cubicBezTo>
                  <a:lnTo>
                    <a:pt x="11627" y="1096"/>
                  </a:lnTo>
                  <a:cubicBezTo>
                    <a:pt x="11589" y="1170"/>
                    <a:pt x="11523" y="1233"/>
                    <a:pt x="11445" y="1279"/>
                  </a:cubicBezTo>
                  <a:cubicBezTo>
                    <a:pt x="11367" y="1325"/>
                    <a:pt x="11277" y="1353"/>
                    <a:pt x="11196" y="1351"/>
                  </a:cubicBezTo>
                  <a:lnTo>
                    <a:pt x="10387" y="1351"/>
                  </a:lnTo>
                  <a:cubicBezTo>
                    <a:pt x="10306" y="1353"/>
                    <a:pt x="10215" y="1325"/>
                    <a:pt x="10136" y="1279"/>
                  </a:cubicBezTo>
                  <a:cubicBezTo>
                    <a:pt x="10057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FBBF0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endParaRPr/>
            </a:p>
          </p:txBody>
        </p:sp>
        <p:sp>
          <p:nvSpPr>
            <p:cNvPr id="22" name="Фигура">
              <a:extLst>
                <a:ext uri="{FF2B5EF4-FFF2-40B4-BE49-F238E27FC236}">
                  <a16:creationId xmlns:a16="http://schemas.microsoft.com/office/drawing/2014/main" id="{9B279610-FA78-7DF1-E37E-1C9635CC334A}"/>
                </a:ext>
              </a:extLst>
            </p:cNvPr>
            <p:cNvSpPr/>
            <p:nvPr/>
          </p:nvSpPr>
          <p:spPr>
            <a:xfrm>
              <a:off x="4220763" y="3369044"/>
              <a:ext cx="379089" cy="396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572" extrusionOk="0">
                  <a:moveTo>
                    <a:pt x="17568" y="0"/>
                  </a:moveTo>
                  <a:cubicBezTo>
                    <a:pt x="17472" y="2"/>
                    <a:pt x="17375" y="12"/>
                    <a:pt x="17275" y="29"/>
                  </a:cubicBezTo>
                  <a:cubicBezTo>
                    <a:pt x="16927" y="91"/>
                    <a:pt x="16600" y="243"/>
                    <a:pt x="16321" y="448"/>
                  </a:cubicBezTo>
                  <a:cubicBezTo>
                    <a:pt x="16012" y="676"/>
                    <a:pt x="15756" y="969"/>
                    <a:pt x="15588" y="1299"/>
                  </a:cubicBezTo>
                  <a:lnTo>
                    <a:pt x="9072" y="5627"/>
                  </a:lnTo>
                  <a:lnTo>
                    <a:pt x="3948" y="5653"/>
                  </a:lnTo>
                  <a:cubicBezTo>
                    <a:pt x="1888" y="5629"/>
                    <a:pt x="164" y="7147"/>
                    <a:pt x="11" y="9120"/>
                  </a:cubicBezTo>
                  <a:cubicBezTo>
                    <a:pt x="-136" y="11007"/>
                    <a:pt x="1215" y="12700"/>
                    <a:pt x="3150" y="13053"/>
                  </a:cubicBezTo>
                  <a:lnTo>
                    <a:pt x="4852" y="14709"/>
                  </a:lnTo>
                  <a:lnTo>
                    <a:pt x="4852" y="18216"/>
                  </a:lnTo>
                  <a:cubicBezTo>
                    <a:pt x="4854" y="18505"/>
                    <a:pt x="4912" y="18791"/>
                    <a:pt x="5022" y="19061"/>
                  </a:cubicBezTo>
                  <a:cubicBezTo>
                    <a:pt x="5185" y="19460"/>
                    <a:pt x="5457" y="19810"/>
                    <a:pt x="5810" y="20073"/>
                  </a:cubicBezTo>
                  <a:lnTo>
                    <a:pt x="8011" y="21490"/>
                  </a:lnTo>
                  <a:cubicBezTo>
                    <a:pt x="8116" y="21560"/>
                    <a:pt x="8246" y="21586"/>
                    <a:pt x="8371" y="21564"/>
                  </a:cubicBezTo>
                  <a:cubicBezTo>
                    <a:pt x="8451" y="21550"/>
                    <a:pt x="8525" y="21517"/>
                    <a:pt x="8587" y="21467"/>
                  </a:cubicBezTo>
                  <a:cubicBezTo>
                    <a:pt x="8731" y="21357"/>
                    <a:pt x="8868" y="21237"/>
                    <a:pt x="8994" y="21108"/>
                  </a:cubicBezTo>
                  <a:cubicBezTo>
                    <a:pt x="9116" y="20983"/>
                    <a:pt x="9229" y="20850"/>
                    <a:pt x="9333" y="20710"/>
                  </a:cubicBezTo>
                  <a:cubicBezTo>
                    <a:pt x="9656" y="20211"/>
                    <a:pt x="9803" y="19625"/>
                    <a:pt x="9752" y="19039"/>
                  </a:cubicBezTo>
                  <a:cubicBezTo>
                    <a:pt x="9701" y="18444"/>
                    <a:pt x="9502" y="17864"/>
                    <a:pt x="9034" y="17437"/>
                  </a:cubicBezTo>
                  <a:cubicBezTo>
                    <a:pt x="8969" y="17367"/>
                    <a:pt x="8923" y="17285"/>
                    <a:pt x="8897" y="17195"/>
                  </a:cubicBezTo>
                  <a:cubicBezTo>
                    <a:pt x="8870" y="17100"/>
                    <a:pt x="8867" y="17001"/>
                    <a:pt x="8889" y="16905"/>
                  </a:cubicBezTo>
                  <a:lnTo>
                    <a:pt x="9600" y="13422"/>
                  </a:lnTo>
                  <a:lnTo>
                    <a:pt x="15499" y="17456"/>
                  </a:lnTo>
                  <a:cubicBezTo>
                    <a:pt x="16047" y="18218"/>
                    <a:pt x="16654" y="18721"/>
                    <a:pt x="17509" y="18752"/>
                  </a:cubicBezTo>
                  <a:cubicBezTo>
                    <a:pt x="18090" y="18773"/>
                    <a:pt x="18692" y="18522"/>
                    <a:pt x="19088" y="18094"/>
                  </a:cubicBezTo>
                  <a:cubicBezTo>
                    <a:pt x="20166" y="16932"/>
                    <a:pt x="20676" y="15491"/>
                    <a:pt x="21006" y="13964"/>
                  </a:cubicBezTo>
                  <a:cubicBezTo>
                    <a:pt x="21338" y="12428"/>
                    <a:pt x="21464" y="10782"/>
                    <a:pt x="21458" y="9151"/>
                  </a:cubicBezTo>
                  <a:cubicBezTo>
                    <a:pt x="21453" y="7595"/>
                    <a:pt x="21274" y="5959"/>
                    <a:pt x="20927" y="4471"/>
                  </a:cubicBezTo>
                  <a:cubicBezTo>
                    <a:pt x="20758" y="3747"/>
                    <a:pt x="20550" y="3059"/>
                    <a:pt x="20263" y="2453"/>
                  </a:cubicBezTo>
                  <a:cubicBezTo>
                    <a:pt x="19969" y="1832"/>
                    <a:pt x="19646" y="1271"/>
                    <a:pt x="19267" y="845"/>
                  </a:cubicBezTo>
                  <a:cubicBezTo>
                    <a:pt x="18815" y="336"/>
                    <a:pt x="18239" y="-14"/>
                    <a:pt x="17568" y="0"/>
                  </a:cubicBezTo>
                  <a:close/>
                  <a:moveTo>
                    <a:pt x="17591" y="931"/>
                  </a:moveTo>
                  <a:cubicBezTo>
                    <a:pt x="18344" y="931"/>
                    <a:pt x="19097" y="1755"/>
                    <a:pt x="19672" y="3404"/>
                  </a:cubicBezTo>
                  <a:cubicBezTo>
                    <a:pt x="20821" y="6701"/>
                    <a:pt x="20821" y="12048"/>
                    <a:pt x="19672" y="15345"/>
                  </a:cubicBezTo>
                  <a:cubicBezTo>
                    <a:pt x="18523" y="18642"/>
                    <a:pt x="16659" y="18642"/>
                    <a:pt x="15509" y="15345"/>
                  </a:cubicBezTo>
                  <a:cubicBezTo>
                    <a:pt x="14360" y="12048"/>
                    <a:pt x="14360" y="6701"/>
                    <a:pt x="15509" y="3404"/>
                  </a:cubicBezTo>
                  <a:cubicBezTo>
                    <a:pt x="16084" y="1755"/>
                    <a:pt x="16837" y="931"/>
                    <a:pt x="17591" y="931"/>
                  </a:cubicBezTo>
                  <a:close/>
                  <a:moveTo>
                    <a:pt x="14623" y="3031"/>
                  </a:moveTo>
                  <a:cubicBezTo>
                    <a:pt x="13997" y="5060"/>
                    <a:pt x="13678" y="7164"/>
                    <a:pt x="13673" y="9280"/>
                  </a:cubicBezTo>
                  <a:cubicBezTo>
                    <a:pt x="13669" y="11478"/>
                    <a:pt x="14006" y="13664"/>
                    <a:pt x="14672" y="15767"/>
                  </a:cubicBezTo>
                  <a:lnTo>
                    <a:pt x="9594" y="12271"/>
                  </a:lnTo>
                  <a:cubicBezTo>
                    <a:pt x="9553" y="12240"/>
                    <a:pt x="9506" y="12215"/>
                    <a:pt x="9457" y="12198"/>
                  </a:cubicBezTo>
                  <a:cubicBezTo>
                    <a:pt x="9379" y="12171"/>
                    <a:pt x="9295" y="12163"/>
                    <a:pt x="9213" y="12175"/>
                  </a:cubicBezTo>
                  <a:lnTo>
                    <a:pt x="8972" y="12183"/>
                  </a:lnTo>
                  <a:cubicBezTo>
                    <a:pt x="7630" y="12128"/>
                    <a:pt x="6902" y="10808"/>
                    <a:pt x="6832" y="9597"/>
                  </a:cubicBezTo>
                  <a:cubicBezTo>
                    <a:pt x="6750" y="8172"/>
                    <a:pt x="7494" y="6508"/>
                    <a:pt x="9205" y="6588"/>
                  </a:cubicBezTo>
                  <a:cubicBezTo>
                    <a:pt x="9271" y="6590"/>
                    <a:pt x="9336" y="6582"/>
                    <a:pt x="9399" y="6563"/>
                  </a:cubicBezTo>
                  <a:cubicBezTo>
                    <a:pt x="9456" y="6546"/>
                    <a:pt x="9509" y="6521"/>
                    <a:pt x="9558" y="6487"/>
                  </a:cubicBezTo>
                  <a:lnTo>
                    <a:pt x="14623" y="3031"/>
                  </a:lnTo>
                  <a:close/>
                  <a:moveTo>
                    <a:pt x="3689" y="6557"/>
                  </a:moveTo>
                  <a:lnTo>
                    <a:pt x="6912" y="6557"/>
                  </a:lnTo>
                  <a:cubicBezTo>
                    <a:pt x="6235" y="7351"/>
                    <a:pt x="5866" y="8346"/>
                    <a:pt x="5868" y="9373"/>
                  </a:cubicBezTo>
                  <a:cubicBezTo>
                    <a:pt x="5869" y="10411"/>
                    <a:pt x="6250" y="11415"/>
                    <a:pt x="6944" y="12211"/>
                  </a:cubicBezTo>
                  <a:lnTo>
                    <a:pt x="3689" y="12211"/>
                  </a:lnTo>
                  <a:cubicBezTo>
                    <a:pt x="2143" y="12114"/>
                    <a:pt x="939" y="10883"/>
                    <a:pt x="933" y="9395"/>
                  </a:cubicBezTo>
                  <a:cubicBezTo>
                    <a:pt x="927" y="7898"/>
                    <a:pt x="2134" y="6656"/>
                    <a:pt x="3689" y="6557"/>
                  </a:cubicBezTo>
                  <a:close/>
                  <a:moveTo>
                    <a:pt x="17019" y="6594"/>
                  </a:moveTo>
                  <a:cubicBezTo>
                    <a:pt x="16819" y="6626"/>
                    <a:pt x="16664" y="6780"/>
                    <a:pt x="16637" y="6973"/>
                  </a:cubicBezTo>
                  <a:cubicBezTo>
                    <a:pt x="16602" y="7214"/>
                    <a:pt x="16770" y="7438"/>
                    <a:pt x="17019" y="7484"/>
                  </a:cubicBezTo>
                  <a:cubicBezTo>
                    <a:pt x="18118" y="7585"/>
                    <a:pt x="18637" y="8509"/>
                    <a:pt x="18606" y="9445"/>
                  </a:cubicBezTo>
                  <a:cubicBezTo>
                    <a:pt x="18577" y="10337"/>
                    <a:pt x="17980" y="11267"/>
                    <a:pt x="17006" y="11276"/>
                  </a:cubicBezTo>
                  <a:cubicBezTo>
                    <a:pt x="16750" y="11300"/>
                    <a:pt x="16558" y="11514"/>
                    <a:pt x="16571" y="11761"/>
                  </a:cubicBezTo>
                  <a:cubicBezTo>
                    <a:pt x="16585" y="12015"/>
                    <a:pt x="16807" y="12211"/>
                    <a:pt x="17071" y="12203"/>
                  </a:cubicBezTo>
                  <a:cubicBezTo>
                    <a:pt x="17825" y="12199"/>
                    <a:pt x="18446" y="11860"/>
                    <a:pt x="18874" y="11347"/>
                  </a:cubicBezTo>
                  <a:cubicBezTo>
                    <a:pt x="19321" y="10811"/>
                    <a:pt x="19552" y="10092"/>
                    <a:pt x="19533" y="9373"/>
                  </a:cubicBezTo>
                  <a:cubicBezTo>
                    <a:pt x="19495" y="7988"/>
                    <a:pt x="18550" y="6506"/>
                    <a:pt x="17019" y="6594"/>
                  </a:cubicBezTo>
                  <a:close/>
                  <a:moveTo>
                    <a:pt x="4579" y="13141"/>
                  </a:moveTo>
                  <a:lnTo>
                    <a:pt x="8686" y="13141"/>
                  </a:lnTo>
                  <a:lnTo>
                    <a:pt x="7935" y="16798"/>
                  </a:lnTo>
                  <a:cubicBezTo>
                    <a:pt x="7885" y="16975"/>
                    <a:pt x="7885" y="17161"/>
                    <a:pt x="7933" y="17338"/>
                  </a:cubicBezTo>
                  <a:cubicBezTo>
                    <a:pt x="7978" y="17503"/>
                    <a:pt x="8063" y="17654"/>
                    <a:pt x="8168" y="17791"/>
                  </a:cubicBezTo>
                  <a:cubicBezTo>
                    <a:pt x="8285" y="17943"/>
                    <a:pt x="8425" y="18079"/>
                    <a:pt x="8534" y="18237"/>
                  </a:cubicBezTo>
                  <a:cubicBezTo>
                    <a:pt x="8636" y="18384"/>
                    <a:pt x="8708" y="18548"/>
                    <a:pt x="8748" y="18720"/>
                  </a:cubicBezTo>
                  <a:cubicBezTo>
                    <a:pt x="8834" y="19046"/>
                    <a:pt x="8831" y="19388"/>
                    <a:pt x="8739" y="19712"/>
                  </a:cubicBezTo>
                  <a:cubicBezTo>
                    <a:pt x="8652" y="20018"/>
                    <a:pt x="8488" y="20298"/>
                    <a:pt x="8262" y="20529"/>
                  </a:cubicBezTo>
                  <a:lnTo>
                    <a:pt x="6448" y="19356"/>
                  </a:lnTo>
                  <a:cubicBezTo>
                    <a:pt x="6230" y="19225"/>
                    <a:pt x="6057" y="19034"/>
                    <a:pt x="5952" y="18808"/>
                  </a:cubicBezTo>
                  <a:cubicBezTo>
                    <a:pt x="5872" y="18635"/>
                    <a:pt x="5833" y="18448"/>
                    <a:pt x="5840" y="18259"/>
                  </a:cubicBezTo>
                  <a:lnTo>
                    <a:pt x="5840" y="14562"/>
                  </a:lnTo>
                  <a:cubicBezTo>
                    <a:pt x="5834" y="14477"/>
                    <a:pt x="5810" y="14394"/>
                    <a:pt x="5769" y="14319"/>
                  </a:cubicBezTo>
                  <a:cubicBezTo>
                    <a:pt x="5734" y="14253"/>
                    <a:pt x="5686" y="14193"/>
                    <a:pt x="5629" y="14143"/>
                  </a:cubicBezTo>
                  <a:lnTo>
                    <a:pt x="4579" y="13141"/>
                  </a:ln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7268E7-9086-C00D-D17D-E20D6FD8240C}"/>
              </a:ext>
            </a:extLst>
          </p:cNvPr>
          <p:cNvGrpSpPr/>
          <p:nvPr/>
        </p:nvGrpSpPr>
        <p:grpSpPr>
          <a:xfrm>
            <a:off x="3907836" y="4268986"/>
            <a:ext cx="1020272" cy="1015842"/>
            <a:chOff x="3907836" y="4268986"/>
            <a:chExt cx="1020272" cy="1015842"/>
          </a:xfrm>
        </p:grpSpPr>
        <p:sp>
          <p:nvSpPr>
            <p:cNvPr id="14" name="Фигура">
              <a:extLst>
                <a:ext uri="{FF2B5EF4-FFF2-40B4-BE49-F238E27FC236}">
                  <a16:creationId xmlns:a16="http://schemas.microsoft.com/office/drawing/2014/main" id="{C181185A-C2DE-B48D-B167-F3799F27F699}"/>
                </a:ext>
              </a:extLst>
            </p:cNvPr>
            <p:cNvSpPr/>
            <p:nvPr/>
          </p:nvSpPr>
          <p:spPr>
            <a:xfrm rot="426361">
              <a:off x="3907836" y="4268986"/>
              <a:ext cx="1020272" cy="1015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6" y="28"/>
                    <a:pt x="9074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6" y="1932"/>
                    <a:pt x="7088" y="2010"/>
                  </a:cubicBezTo>
                  <a:cubicBezTo>
                    <a:pt x="7040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5" y="2633"/>
                    <a:pt x="5893" y="2628"/>
                  </a:cubicBezTo>
                  <a:cubicBezTo>
                    <a:pt x="5802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1" y="3327"/>
                    <a:pt x="2935" y="3332"/>
                  </a:cubicBezTo>
                  <a:cubicBezTo>
                    <a:pt x="2930" y="3338"/>
                    <a:pt x="2989" y="3463"/>
                    <a:pt x="3065" y="3609"/>
                  </a:cubicBezTo>
                  <a:lnTo>
                    <a:pt x="3491" y="4403"/>
                  </a:lnTo>
                  <a:cubicBezTo>
                    <a:pt x="3528" y="4476"/>
                    <a:pt x="3543" y="4567"/>
                    <a:pt x="3536" y="4657"/>
                  </a:cubicBezTo>
                  <a:cubicBezTo>
                    <a:pt x="3528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1" y="5870"/>
                    <a:pt x="2450" y="5859"/>
                  </a:cubicBezTo>
                  <a:lnTo>
                    <a:pt x="1547" y="5740"/>
                  </a:lnTo>
                  <a:cubicBezTo>
                    <a:pt x="1386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7" y="7779"/>
                    <a:pt x="415" y="7782"/>
                  </a:cubicBezTo>
                  <a:cubicBezTo>
                    <a:pt x="415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0" y="8455"/>
                  </a:lnTo>
                  <a:cubicBezTo>
                    <a:pt x="1448" y="8501"/>
                    <a:pt x="1504" y="8575"/>
                    <a:pt x="1538" y="8658"/>
                  </a:cubicBezTo>
                  <a:cubicBezTo>
                    <a:pt x="1572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79" y="10649"/>
                  </a:lnTo>
                  <a:cubicBezTo>
                    <a:pt x="123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3" y="12936"/>
                    <a:pt x="216" y="12942"/>
                  </a:cubicBezTo>
                  <a:cubicBezTo>
                    <a:pt x="216" y="12947"/>
                    <a:pt x="249" y="12956"/>
                    <a:pt x="304" y="12965"/>
                  </a:cubicBezTo>
                  <a:cubicBezTo>
                    <a:pt x="358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7" y="15851"/>
                    <a:pt x="1262" y="15856"/>
                  </a:cubicBezTo>
                  <a:cubicBezTo>
                    <a:pt x="1268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5" y="18194"/>
                  </a:lnTo>
                  <a:cubicBezTo>
                    <a:pt x="4967" y="18246"/>
                    <a:pt x="5015" y="18326"/>
                    <a:pt x="5044" y="18413"/>
                  </a:cubicBezTo>
                  <a:cubicBezTo>
                    <a:pt x="5072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79" y="19771"/>
                    <a:pt x="4785" y="19776"/>
                  </a:cubicBezTo>
                  <a:cubicBezTo>
                    <a:pt x="4790" y="19782"/>
                    <a:pt x="4915" y="19852"/>
                    <a:pt x="5055" y="19938"/>
                  </a:cubicBezTo>
                  <a:lnTo>
                    <a:pt x="6345" y="20632"/>
                  </a:lnTo>
                  <a:cubicBezTo>
                    <a:pt x="6418" y="20667"/>
                    <a:pt x="6486" y="20700"/>
                    <a:pt x="6539" y="20724"/>
                  </a:cubicBezTo>
                  <a:cubicBezTo>
                    <a:pt x="6591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88" y="20607"/>
                    <a:pt x="6842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8" y="20388"/>
                    <a:pt x="9496" y="20470"/>
                  </a:cubicBezTo>
                  <a:lnTo>
                    <a:pt x="9680" y="21261"/>
                  </a:lnTo>
                  <a:cubicBezTo>
                    <a:pt x="9718" y="21423"/>
                    <a:pt x="9755" y="21553"/>
                    <a:pt x="9761" y="21553"/>
                  </a:cubicBezTo>
                  <a:cubicBezTo>
                    <a:pt x="9766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5" y="21599"/>
                    <a:pt x="11098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1" y="20309"/>
                    <a:pt x="12237" y="20246"/>
                  </a:cubicBezTo>
                  <a:cubicBezTo>
                    <a:pt x="12302" y="20182"/>
                    <a:pt x="12383" y="20134"/>
                    <a:pt x="12464" y="20117"/>
                  </a:cubicBezTo>
                  <a:lnTo>
                    <a:pt x="13749" y="19793"/>
                  </a:lnTo>
                  <a:cubicBezTo>
                    <a:pt x="13827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2" y="20767"/>
                    <a:pt x="14968" y="20767"/>
                  </a:cubicBezTo>
                  <a:cubicBezTo>
                    <a:pt x="14970" y="20765"/>
                    <a:pt x="15004" y="20748"/>
                    <a:pt x="15056" y="20724"/>
                  </a:cubicBezTo>
                  <a:cubicBezTo>
                    <a:pt x="15108" y="20700"/>
                    <a:pt x="15177" y="20667"/>
                    <a:pt x="15253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0" y="19738"/>
                    <a:pt x="16798" y="19684"/>
                  </a:cubicBezTo>
                  <a:cubicBezTo>
                    <a:pt x="16787" y="19630"/>
                    <a:pt x="16771" y="19555"/>
                    <a:pt x="16750" y="19477"/>
                  </a:cubicBezTo>
                  <a:lnTo>
                    <a:pt x="16538" y="18674"/>
                  </a:lnTo>
                  <a:cubicBezTo>
                    <a:pt x="16516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2" y="17337"/>
                  </a:lnTo>
                  <a:cubicBezTo>
                    <a:pt x="17678" y="17277"/>
                    <a:pt x="17762" y="17237"/>
                    <a:pt x="17851" y="17218"/>
                  </a:cubicBezTo>
                  <a:cubicBezTo>
                    <a:pt x="17939" y="17200"/>
                    <a:pt x="18032" y="17203"/>
                    <a:pt x="18108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6" y="17516"/>
                    <a:pt x="19344" y="17380"/>
                  </a:cubicBezTo>
                  <a:lnTo>
                    <a:pt x="20175" y="16127"/>
                  </a:lnTo>
                  <a:cubicBezTo>
                    <a:pt x="20261" y="15987"/>
                    <a:pt x="20332" y="15862"/>
                    <a:pt x="20338" y="15856"/>
                  </a:cubicBezTo>
                  <a:cubicBezTo>
                    <a:pt x="20343" y="15851"/>
                    <a:pt x="20256" y="15744"/>
                    <a:pt x="20143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1" y="13390"/>
                  </a:lnTo>
                  <a:cubicBezTo>
                    <a:pt x="19886" y="13312"/>
                    <a:pt x="19942" y="13237"/>
                    <a:pt x="20011" y="13179"/>
                  </a:cubicBezTo>
                  <a:cubicBezTo>
                    <a:pt x="20081" y="13121"/>
                    <a:pt x="20163" y="13080"/>
                    <a:pt x="20244" y="13072"/>
                  </a:cubicBezTo>
                  <a:lnTo>
                    <a:pt x="21080" y="12980"/>
                  </a:lnTo>
                  <a:cubicBezTo>
                    <a:pt x="21161" y="12971"/>
                    <a:pt x="21236" y="12962"/>
                    <a:pt x="21291" y="12953"/>
                  </a:cubicBezTo>
                  <a:cubicBezTo>
                    <a:pt x="21345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6" y="10346"/>
                  </a:lnTo>
                  <a:cubicBezTo>
                    <a:pt x="20398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5" y="7967"/>
                  </a:lnTo>
                  <a:cubicBezTo>
                    <a:pt x="20992" y="7921"/>
                    <a:pt x="21055" y="7878"/>
                    <a:pt x="21099" y="7844"/>
                  </a:cubicBezTo>
                  <a:cubicBezTo>
                    <a:pt x="21144" y="7811"/>
                    <a:pt x="21171" y="7788"/>
                    <a:pt x="21169" y="7782"/>
                  </a:cubicBezTo>
                  <a:cubicBezTo>
                    <a:pt x="21169" y="7777"/>
                    <a:pt x="21156" y="7741"/>
                    <a:pt x="21137" y="7688"/>
                  </a:cubicBezTo>
                  <a:cubicBezTo>
                    <a:pt x="21118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58" y="5851"/>
                    <a:pt x="18875" y="5814"/>
                  </a:cubicBezTo>
                  <a:cubicBezTo>
                    <a:pt x="18791" y="5776"/>
                    <a:pt x="18717" y="5718"/>
                    <a:pt x="18674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39" y="3230"/>
                    <a:pt x="18421" y="3116"/>
                  </a:cubicBezTo>
                  <a:lnTo>
                    <a:pt x="17187" y="2044"/>
                  </a:lnTo>
                  <a:cubicBezTo>
                    <a:pt x="17057" y="1941"/>
                    <a:pt x="16943" y="1853"/>
                    <a:pt x="16937" y="1848"/>
                  </a:cubicBezTo>
                  <a:cubicBezTo>
                    <a:pt x="16932" y="1843"/>
                    <a:pt x="16813" y="1918"/>
                    <a:pt x="16684" y="2010"/>
                  </a:cubicBezTo>
                  <a:lnTo>
                    <a:pt x="15934" y="2547"/>
                  </a:lnTo>
                  <a:cubicBezTo>
                    <a:pt x="15866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4" y="1845"/>
                    <a:pt x="14416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2" y="537"/>
                    <a:pt x="14416" y="537"/>
                  </a:cubicBezTo>
                  <a:cubicBezTo>
                    <a:pt x="14414" y="534"/>
                    <a:pt x="14378" y="525"/>
                    <a:pt x="14322" y="509"/>
                  </a:cubicBezTo>
                  <a:cubicBezTo>
                    <a:pt x="14267" y="493"/>
                    <a:pt x="14192" y="471"/>
                    <a:pt x="14114" y="446"/>
                  </a:cubicBezTo>
                  <a:lnTo>
                    <a:pt x="12509" y="55"/>
                  </a:lnTo>
                  <a:cubicBezTo>
                    <a:pt x="12347" y="22"/>
                    <a:pt x="12205" y="0"/>
                    <a:pt x="12199" y="0"/>
                  </a:cubicBezTo>
                  <a:cubicBezTo>
                    <a:pt x="12188" y="0"/>
                    <a:pt x="12125" y="119"/>
                    <a:pt x="12049" y="266"/>
                  </a:cubicBezTo>
                  <a:lnTo>
                    <a:pt x="11627" y="1096"/>
                  </a:lnTo>
                  <a:cubicBezTo>
                    <a:pt x="11589" y="1170"/>
                    <a:pt x="11523" y="1233"/>
                    <a:pt x="11445" y="1279"/>
                  </a:cubicBezTo>
                  <a:cubicBezTo>
                    <a:pt x="11367" y="1325"/>
                    <a:pt x="11277" y="1353"/>
                    <a:pt x="11196" y="1351"/>
                  </a:cubicBezTo>
                  <a:lnTo>
                    <a:pt x="10387" y="1351"/>
                  </a:lnTo>
                  <a:cubicBezTo>
                    <a:pt x="10306" y="1353"/>
                    <a:pt x="10215" y="1325"/>
                    <a:pt x="10136" y="1279"/>
                  </a:cubicBezTo>
                  <a:cubicBezTo>
                    <a:pt x="10057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endParaRPr/>
            </a:p>
          </p:txBody>
        </p:sp>
        <p:sp>
          <p:nvSpPr>
            <p:cNvPr id="23" name="Фигура">
              <a:extLst>
                <a:ext uri="{FF2B5EF4-FFF2-40B4-BE49-F238E27FC236}">
                  <a16:creationId xmlns:a16="http://schemas.microsoft.com/office/drawing/2014/main" id="{9A1FEDB5-B20C-9FAA-8F2F-28680DCF4CF2}"/>
                </a:ext>
              </a:extLst>
            </p:cNvPr>
            <p:cNvSpPr/>
            <p:nvPr/>
          </p:nvSpPr>
          <p:spPr>
            <a:xfrm>
              <a:off x="4226281" y="4584940"/>
              <a:ext cx="396760" cy="379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4" h="21549" extrusionOk="0">
                  <a:moveTo>
                    <a:pt x="10685" y="1"/>
                  </a:moveTo>
                  <a:cubicBezTo>
                    <a:pt x="10563" y="8"/>
                    <a:pt x="10450" y="74"/>
                    <a:pt x="10375" y="179"/>
                  </a:cubicBezTo>
                  <a:cubicBezTo>
                    <a:pt x="10316" y="262"/>
                    <a:pt x="10285" y="365"/>
                    <a:pt x="10287" y="470"/>
                  </a:cubicBezTo>
                  <a:lnTo>
                    <a:pt x="10287" y="21085"/>
                  </a:lnTo>
                  <a:cubicBezTo>
                    <a:pt x="10277" y="21229"/>
                    <a:pt x="10335" y="21370"/>
                    <a:pt x="10439" y="21459"/>
                  </a:cubicBezTo>
                  <a:cubicBezTo>
                    <a:pt x="10503" y="21513"/>
                    <a:pt x="10581" y="21545"/>
                    <a:pt x="10662" y="21548"/>
                  </a:cubicBezTo>
                  <a:cubicBezTo>
                    <a:pt x="13227" y="21586"/>
                    <a:pt x="15800" y="20535"/>
                    <a:pt x="17754" y="18399"/>
                  </a:cubicBezTo>
                  <a:cubicBezTo>
                    <a:pt x="21596" y="14198"/>
                    <a:pt x="21592" y="7395"/>
                    <a:pt x="17754" y="3185"/>
                  </a:cubicBezTo>
                  <a:cubicBezTo>
                    <a:pt x="15807" y="1049"/>
                    <a:pt x="13245" y="-14"/>
                    <a:pt x="10685" y="1"/>
                  </a:cubicBezTo>
                  <a:close/>
                  <a:moveTo>
                    <a:pt x="6718" y="694"/>
                  </a:moveTo>
                  <a:cubicBezTo>
                    <a:pt x="6497" y="698"/>
                    <a:pt x="6278" y="754"/>
                    <a:pt x="6076" y="860"/>
                  </a:cubicBezTo>
                  <a:cubicBezTo>
                    <a:pt x="5712" y="1036"/>
                    <a:pt x="5354" y="1228"/>
                    <a:pt x="5003" y="1434"/>
                  </a:cubicBezTo>
                  <a:cubicBezTo>
                    <a:pt x="4637" y="1650"/>
                    <a:pt x="4276" y="1882"/>
                    <a:pt x="3962" y="2181"/>
                  </a:cubicBezTo>
                  <a:cubicBezTo>
                    <a:pt x="3690" y="2439"/>
                    <a:pt x="3453" y="2748"/>
                    <a:pt x="3341" y="3123"/>
                  </a:cubicBezTo>
                  <a:cubicBezTo>
                    <a:pt x="3194" y="3611"/>
                    <a:pt x="3276" y="4147"/>
                    <a:pt x="3559" y="4558"/>
                  </a:cubicBezTo>
                  <a:lnTo>
                    <a:pt x="4049" y="5137"/>
                  </a:lnTo>
                  <a:cubicBezTo>
                    <a:pt x="4129" y="5273"/>
                    <a:pt x="4172" y="5431"/>
                    <a:pt x="4174" y="5592"/>
                  </a:cubicBezTo>
                  <a:cubicBezTo>
                    <a:pt x="4177" y="5770"/>
                    <a:pt x="4130" y="5944"/>
                    <a:pt x="4039" y="6092"/>
                  </a:cubicBezTo>
                  <a:cubicBezTo>
                    <a:pt x="3875" y="6329"/>
                    <a:pt x="3724" y="6577"/>
                    <a:pt x="3587" y="6834"/>
                  </a:cubicBezTo>
                  <a:cubicBezTo>
                    <a:pt x="3455" y="7081"/>
                    <a:pt x="3336" y="7337"/>
                    <a:pt x="3231" y="7599"/>
                  </a:cubicBezTo>
                  <a:cubicBezTo>
                    <a:pt x="3152" y="7742"/>
                    <a:pt x="3040" y="7859"/>
                    <a:pt x="2905" y="7938"/>
                  </a:cubicBezTo>
                  <a:cubicBezTo>
                    <a:pt x="2704" y="8056"/>
                    <a:pt x="2467" y="8082"/>
                    <a:pt x="2248" y="8010"/>
                  </a:cubicBezTo>
                  <a:lnTo>
                    <a:pt x="1571" y="7902"/>
                  </a:lnTo>
                  <a:cubicBezTo>
                    <a:pt x="1161" y="7896"/>
                    <a:pt x="770" y="8092"/>
                    <a:pt x="508" y="8436"/>
                  </a:cubicBezTo>
                  <a:cubicBezTo>
                    <a:pt x="247" y="8779"/>
                    <a:pt x="147" y="9222"/>
                    <a:pt x="86" y="9662"/>
                  </a:cubicBezTo>
                  <a:cubicBezTo>
                    <a:pt x="30" y="10066"/>
                    <a:pt x="5" y="10473"/>
                    <a:pt x="1" y="10881"/>
                  </a:cubicBezTo>
                  <a:cubicBezTo>
                    <a:pt x="-4" y="11306"/>
                    <a:pt x="14" y="11734"/>
                    <a:pt x="110" y="12146"/>
                  </a:cubicBezTo>
                  <a:cubicBezTo>
                    <a:pt x="212" y="12586"/>
                    <a:pt x="403" y="13002"/>
                    <a:pt x="721" y="13295"/>
                  </a:cubicBezTo>
                  <a:cubicBezTo>
                    <a:pt x="1071" y="13617"/>
                    <a:pt x="1536" y="13751"/>
                    <a:pt x="1987" y="13659"/>
                  </a:cubicBezTo>
                  <a:lnTo>
                    <a:pt x="2462" y="13535"/>
                  </a:lnTo>
                  <a:cubicBezTo>
                    <a:pt x="2584" y="13501"/>
                    <a:pt x="2712" y="13507"/>
                    <a:pt x="2831" y="13552"/>
                  </a:cubicBezTo>
                  <a:cubicBezTo>
                    <a:pt x="2979" y="13608"/>
                    <a:pt x="3102" y="13722"/>
                    <a:pt x="3179" y="13871"/>
                  </a:cubicBezTo>
                  <a:cubicBezTo>
                    <a:pt x="3287" y="14188"/>
                    <a:pt x="3421" y="14494"/>
                    <a:pt x="3580" y="14785"/>
                  </a:cubicBezTo>
                  <a:cubicBezTo>
                    <a:pt x="3696" y="15000"/>
                    <a:pt x="3826" y="15205"/>
                    <a:pt x="3967" y="15400"/>
                  </a:cubicBezTo>
                  <a:cubicBezTo>
                    <a:pt x="4113" y="15571"/>
                    <a:pt x="4186" y="15801"/>
                    <a:pt x="4168" y="16034"/>
                  </a:cubicBezTo>
                  <a:cubicBezTo>
                    <a:pt x="4156" y="16204"/>
                    <a:pt x="4095" y="16365"/>
                    <a:pt x="3994" y="16495"/>
                  </a:cubicBezTo>
                  <a:lnTo>
                    <a:pt x="3616" y="16894"/>
                  </a:lnTo>
                  <a:cubicBezTo>
                    <a:pt x="3338" y="17246"/>
                    <a:pt x="3210" y="17710"/>
                    <a:pt x="3263" y="18171"/>
                  </a:cubicBezTo>
                  <a:cubicBezTo>
                    <a:pt x="3308" y="18553"/>
                    <a:pt x="3475" y="18905"/>
                    <a:pt x="3735" y="19165"/>
                  </a:cubicBezTo>
                  <a:cubicBezTo>
                    <a:pt x="4079" y="19486"/>
                    <a:pt x="4446" y="19777"/>
                    <a:pt x="4831" y="20036"/>
                  </a:cubicBezTo>
                  <a:cubicBezTo>
                    <a:pt x="5232" y="20307"/>
                    <a:pt x="5652" y="20542"/>
                    <a:pt x="6087" y="20739"/>
                  </a:cubicBezTo>
                  <a:cubicBezTo>
                    <a:pt x="6460" y="20916"/>
                    <a:pt x="6882" y="20925"/>
                    <a:pt x="7261" y="20764"/>
                  </a:cubicBezTo>
                  <a:cubicBezTo>
                    <a:pt x="7646" y="20600"/>
                    <a:pt x="7955" y="20276"/>
                    <a:pt x="8119" y="19863"/>
                  </a:cubicBezTo>
                  <a:lnTo>
                    <a:pt x="8291" y="19292"/>
                  </a:lnTo>
                  <a:cubicBezTo>
                    <a:pt x="8353" y="19151"/>
                    <a:pt x="8444" y="19027"/>
                    <a:pt x="8557" y="18932"/>
                  </a:cubicBezTo>
                  <a:cubicBezTo>
                    <a:pt x="8723" y="18791"/>
                    <a:pt x="8927" y="18716"/>
                    <a:pt x="9138" y="18720"/>
                  </a:cubicBezTo>
                  <a:lnTo>
                    <a:pt x="9835" y="18720"/>
                  </a:lnTo>
                  <a:cubicBezTo>
                    <a:pt x="10045" y="18715"/>
                    <a:pt x="10215" y="18531"/>
                    <a:pt x="10220" y="18302"/>
                  </a:cubicBezTo>
                  <a:cubicBezTo>
                    <a:pt x="10225" y="18064"/>
                    <a:pt x="10053" y="17867"/>
                    <a:pt x="9835" y="17861"/>
                  </a:cubicBezTo>
                  <a:lnTo>
                    <a:pt x="9091" y="17825"/>
                  </a:lnTo>
                  <a:cubicBezTo>
                    <a:pt x="8762" y="17788"/>
                    <a:pt x="8432" y="17875"/>
                    <a:pt x="8157" y="18074"/>
                  </a:cubicBezTo>
                  <a:cubicBezTo>
                    <a:pt x="7916" y="18248"/>
                    <a:pt x="7729" y="18499"/>
                    <a:pt x="7621" y="18792"/>
                  </a:cubicBezTo>
                  <a:lnTo>
                    <a:pt x="7428" y="19373"/>
                  </a:lnTo>
                  <a:cubicBezTo>
                    <a:pt x="7342" y="19603"/>
                    <a:pt x="7171" y="19783"/>
                    <a:pt x="6958" y="19870"/>
                  </a:cubicBezTo>
                  <a:cubicBezTo>
                    <a:pt x="6754" y="19953"/>
                    <a:pt x="6529" y="19943"/>
                    <a:pt x="6332" y="19843"/>
                  </a:cubicBezTo>
                  <a:cubicBezTo>
                    <a:pt x="6008" y="19688"/>
                    <a:pt x="5691" y="19516"/>
                    <a:pt x="5382" y="19328"/>
                  </a:cubicBezTo>
                  <a:cubicBezTo>
                    <a:pt x="5046" y="19123"/>
                    <a:pt x="4721" y="18900"/>
                    <a:pt x="4406" y="18659"/>
                  </a:cubicBezTo>
                  <a:cubicBezTo>
                    <a:pt x="4241" y="18515"/>
                    <a:pt x="4136" y="18305"/>
                    <a:pt x="4116" y="18076"/>
                  </a:cubicBezTo>
                  <a:cubicBezTo>
                    <a:pt x="4092" y="17814"/>
                    <a:pt x="4179" y="17555"/>
                    <a:pt x="4353" y="17372"/>
                  </a:cubicBezTo>
                  <a:lnTo>
                    <a:pt x="4695" y="16983"/>
                  </a:lnTo>
                  <a:cubicBezTo>
                    <a:pt x="4880" y="16739"/>
                    <a:pt x="4994" y="16441"/>
                    <a:pt x="5022" y="16125"/>
                  </a:cubicBezTo>
                  <a:cubicBezTo>
                    <a:pt x="5052" y="15787"/>
                    <a:pt x="4982" y="15448"/>
                    <a:pt x="4823" y="15156"/>
                  </a:cubicBezTo>
                  <a:cubicBezTo>
                    <a:pt x="4641" y="14885"/>
                    <a:pt x="4472" y="14604"/>
                    <a:pt x="4317" y="14315"/>
                  </a:cubicBezTo>
                  <a:cubicBezTo>
                    <a:pt x="4168" y="14037"/>
                    <a:pt x="4031" y="13752"/>
                    <a:pt x="3908" y="13460"/>
                  </a:cubicBezTo>
                  <a:cubicBezTo>
                    <a:pt x="3766" y="13126"/>
                    <a:pt x="3516" y="12863"/>
                    <a:pt x="3205" y="12721"/>
                  </a:cubicBezTo>
                  <a:cubicBezTo>
                    <a:pt x="3001" y="12628"/>
                    <a:pt x="2779" y="12591"/>
                    <a:pt x="2559" y="12614"/>
                  </a:cubicBezTo>
                  <a:lnTo>
                    <a:pt x="1977" y="12738"/>
                  </a:lnTo>
                  <a:cubicBezTo>
                    <a:pt x="1748" y="12802"/>
                    <a:pt x="1505" y="12759"/>
                    <a:pt x="1306" y="12622"/>
                  </a:cubicBezTo>
                  <a:cubicBezTo>
                    <a:pt x="1084" y="12468"/>
                    <a:pt x="938" y="12213"/>
                    <a:pt x="910" y="11929"/>
                  </a:cubicBezTo>
                  <a:cubicBezTo>
                    <a:pt x="862" y="11524"/>
                    <a:pt x="840" y="11117"/>
                    <a:pt x="842" y="10709"/>
                  </a:cubicBezTo>
                  <a:cubicBezTo>
                    <a:pt x="844" y="10305"/>
                    <a:pt x="871" y="9902"/>
                    <a:pt x="923" y="9502"/>
                  </a:cubicBezTo>
                  <a:cubicBezTo>
                    <a:pt x="941" y="9299"/>
                    <a:pt x="1033" y="9111"/>
                    <a:pt x="1178" y="8981"/>
                  </a:cubicBezTo>
                  <a:cubicBezTo>
                    <a:pt x="1343" y="8834"/>
                    <a:pt x="1560" y="8775"/>
                    <a:pt x="1768" y="8821"/>
                  </a:cubicBezTo>
                  <a:lnTo>
                    <a:pt x="2259" y="8955"/>
                  </a:lnTo>
                  <a:cubicBezTo>
                    <a:pt x="2542" y="9031"/>
                    <a:pt x="2840" y="9010"/>
                    <a:pt x="3111" y="8894"/>
                  </a:cubicBezTo>
                  <a:cubicBezTo>
                    <a:pt x="3417" y="8763"/>
                    <a:pt x="3672" y="8520"/>
                    <a:pt x="3831" y="8205"/>
                  </a:cubicBezTo>
                  <a:cubicBezTo>
                    <a:pt x="3996" y="7885"/>
                    <a:pt x="4163" y="7566"/>
                    <a:pt x="4332" y="7249"/>
                  </a:cubicBezTo>
                  <a:cubicBezTo>
                    <a:pt x="4506" y="6926"/>
                    <a:pt x="4681" y="6604"/>
                    <a:pt x="4860" y="6284"/>
                  </a:cubicBezTo>
                  <a:cubicBezTo>
                    <a:pt x="5002" y="5972"/>
                    <a:pt x="5050" y="5618"/>
                    <a:pt x="4994" y="5274"/>
                  </a:cubicBezTo>
                  <a:cubicBezTo>
                    <a:pt x="4973" y="5142"/>
                    <a:pt x="4936" y="5014"/>
                    <a:pt x="4884" y="4893"/>
                  </a:cubicBezTo>
                  <a:cubicBezTo>
                    <a:pt x="4820" y="4745"/>
                    <a:pt x="4734" y="4610"/>
                    <a:pt x="4628" y="4493"/>
                  </a:cubicBezTo>
                  <a:lnTo>
                    <a:pt x="4286" y="4077"/>
                  </a:lnTo>
                  <a:cubicBezTo>
                    <a:pt x="4166" y="3903"/>
                    <a:pt x="4113" y="3685"/>
                    <a:pt x="4138" y="3469"/>
                  </a:cubicBezTo>
                  <a:cubicBezTo>
                    <a:pt x="4162" y="3272"/>
                    <a:pt x="4249" y="3090"/>
                    <a:pt x="4385" y="2956"/>
                  </a:cubicBezTo>
                  <a:cubicBezTo>
                    <a:pt x="4723" y="2668"/>
                    <a:pt x="5083" y="2410"/>
                    <a:pt x="5461" y="2185"/>
                  </a:cubicBezTo>
                  <a:cubicBezTo>
                    <a:pt x="5796" y="1985"/>
                    <a:pt x="6144" y="1812"/>
                    <a:pt x="6503" y="1667"/>
                  </a:cubicBezTo>
                  <a:cubicBezTo>
                    <a:pt x="6686" y="1592"/>
                    <a:pt x="6890" y="1600"/>
                    <a:pt x="7068" y="1690"/>
                  </a:cubicBezTo>
                  <a:cubicBezTo>
                    <a:pt x="7254" y="1783"/>
                    <a:pt x="7396" y="1958"/>
                    <a:pt x="7458" y="2171"/>
                  </a:cubicBezTo>
                  <a:lnTo>
                    <a:pt x="7617" y="2767"/>
                  </a:lnTo>
                  <a:cubicBezTo>
                    <a:pt x="7717" y="3065"/>
                    <a:pt x="7899" y="3321"/>
                    <a:pt x="8139" y="3501"/>
                  </a:cubicBezTo>
                  <a:cubicBezTo>
                    <a:pt x="8380" y="3682"/>
                    <a:pt x="8666" y="3776"/>
                    <a:pt x="8958" y="3771"/>
                  </a:cubicBezTo>
                  <a:lnTo>
                    <a:pt x="9814" y="3771"/>
                  </a:lnTo>
                  <a:cubicBezTo>
                    <a:pt x="10041" y="3756"/>
                    <a:pt x="10219" y="3554"/>
                    <a:pt x="10224" y="3306"/>
                  </a:cubicBezTo>
                  <a:cubicBezTo>
                    <a:pt x="10229" y="3051"/>
                    <a:pt x="10050" y="2837"/>
                    <a:pt x="9817" y="2819"/>
                  </a:cubicBezTo>
                  <a:lnTo>
                    <a:pt x="9085" y="2819"/>
                  </a:lnTo>
                  <a:cubicBezTo>
                    <a:pt x="8926" y="2838"/>
                    <a:pt x="8765" y="2798"/>
                    <a:pt x="8628" y="2706"/>
                  </a:cubicBezTo>
                  <a:cubicBezTo>
                    <a:pt x="8478" y="2605"/>
                    <a:pt x="8367" y="2447"/>
                    <a:pt x="8317" y="2262"/>
                  </a:cubicBezTo>
                  <a:cubicBezTo>
                    <a:pt x="8288" y="2127"/>
                    <a:pt x="8251" y="1994"/>
                    <a:pt x="8206" y="1864"/>
                  </a:cubicBezTo>
                  <a:cubicBezTo>
                    <a:pt x="8163" y="1739"/>
                    <a:pt x="8112" y="1618"/>
                    <a:pt x="8054" y="1500"/>
                  </a:cubicBezTo>
                  <a:cubicBezTo>
                    <a:pt x="7844" y="1124"/>
                    <a:pt x="7505" y="852"/>
                    <a:pt x="7113" y="745"/>
                  </a:cubicBezTo>
                  <a:cubicBezTo>
                    <a:pt x="6983" y="709"/>
                    <a:pt x="6850" y="692"/>
                    <a:pt x="6718" y="694"/>
                  </a:cubicBezTo>
                  <a:close/>
                  <a:moveTo>
                    <a:pt x="11217" y="974"/>
                  </a:moveTo>
                  <a:cubicBezTo>
                    <a:pt x="11249" y="976"/>
                    <a:pt x="11280" y="982"/>
                    <a:pt x="11310" y="991"/>
                  </a:cubicBezTo>
                  <a:cubicBezTo>
                    <a:pt x="12146" y="1339"/>
                    <a:pt x="12728" y="1825"/>
                    <a:pt x="13180" y="2415"/>
                  </a:cubicBezTo>
                  <a:cubicBezTo>
                    <a:pt x="13691" y="3080"/>
                    <a:pt x="14047" y="3873"/>
                    <a:pt x="14407" y="4691"/>
                  </a:cubicBezTo>
                  <a:lnTo>
                    <a:pt x="11124" y="4691"/>
                  </a:lnTo>
                  <a:lnTo>
                    <a:pt x="11124" y="979"/>
                  </a:lnTo>
                  <a:cubicBezTo>
                    <a:pt x="11155" y="974"/>
                    <a:pt x="11186" y="972"/>
                    <a:pt x="11217" y="974"/>
                  </a:cubicBezTo>
                  <a:close/>
                  <a:moveTo>
                    <a:pt x="13508" y="1429"/>
                  </a:moveTo>
                  <a:cubicBezTo>
                    <a:pt x="14840" y="1888"/>
                    <a:pt x="16093" y="2692"/>
                    <a:pt x="17149" y="3846"/>
                  </a:cubicBezTo>
                  <a:cubicBezTo>
                    <a:pt x="17397" y="4116"/>
                    <a:pt x="17625" y="4399"/>
                    <a:pt x="17838" y="4691"/>
                  </a:cubicBezTo>
                  <a:lnTo>
                    <a:pt x="15363" y="4691"/>
                  </a:lnTo>
                  <a:cubicBezTo>
                    <a:pt x="15210" y="4261"/>
                    <a:pt x="15036" y="3843"/>
                    <a:pt x="14846" y="3441"/>
                  </a:cubicBezTo>
                  <a:cubicBezTo>
                    <a:pt x="14663" y="3055"/>
                    <a:pt x="14462" y="2680"/>
                    <a:pt x="14232" y="2324"/>
                  </a:cubicBezTo>
                  <a:cubicBezTo>
                    <a:pt x="14025" y="2004"/>
                    <a:pt x="13791" y="1700"/>
                    <a:pt x="13508" y="1429"/>
                  </a:cubicBezTo>
                  <a:close/>
                  <a:moveTo>
                    <a:pt x="11124" y="5604"/>
                  </a:moveTo>
                  <a:lnTo>
                    <a:pt x="14757" y="5604"/>
                  </a:lnTo>
                  <a:cubicBezTo>
                    <a:pt x="14982" y="6314"/>
                    <a:pt x="15124" y="7055"/>
                    <a:pt x="15236" y="7801"/>
                  </a:cubicBezTo>
                  <a:cubicBezTo>
                    <a:pt x="15361" y="8633"/>
                    <a:pt x="15446" y="9479"/>
                    <a:pt x="15473" y="10332"/>
                  </a:cubicBezTo>
                  <a:lnTo>
                    <a:pt x="11124" y="10332"/>
                  </a:lnTo>
                  <a:lnTo>
                    <a:pt x="11124" y="5604"/>
                  </a:lnTo>
                  <a:close/>
                  <a:moveTo>
                    <a:pt x="15649" y="5604"/>
                  </a:moveTo>
                  <a:lnTo>
                    <a:pt x="18427" y="5604"/>
                  </a:lnTo>
                  <a:cubicBezTo>
                    <a:pt x="18840" y="6328"/>
                    <a:pt x="19160" y="7098"/>
                    <a:pt x="19385" y="7893"/>
                  </a:cubicBezTo>
                  <a:cubicBezTo>
                    <a:pt x="19609" y="8688"/>
                    <a:pt x="19739" y="9508"/>
                    <a:pt x="19775" y="10332"/>
                  </a:cubicBezTo>
                  <a:lnTo>
                    <a:pt x="16265" y="10332"/>
                  </a:lnTo>
                  <a:cubicBezTo>
                    <a:pt x="16244" y="8855"/>
                    <a:pt x="16094" y="7373"/>
                    <a:pt x="15760" y="6010"/>
                  </a:cubicBezTo>
                  <a:cubicBezTo>
                    <a:pt x="15726" y="5873"/>
                    <a:pt x="15687" y="5739"/>
                    <a:pt x="15649" y="5604"/>
                  </a:cubicBezTo>
                  <a:close/>
                  <a:moveTo>
                    <a:pt x="9579" y="7546"/>
                  </a:moveTo>
                  <a:cubicBezTo>
                    <a:pt x="8894" y="7604"/>
                    <a:pt x="8223" y="7916"/>
                    <a:pt x="7699" y="8488"/>
                  </a:cubicBezTo>
                  <a:cubicBezTo>
                    <a:pt x="6534" y="9760"/>
                    <a:pt x="6534" y="11822"/>
                    <a:pt x="7699" y="13094"/>
                  </a:cubicBezTo>
                  <a:cubicBezTo>
                    <a:pt x="8223" y="13667"/>
                    <a:pt x="8894" y="13979"/>
                    <a:pt x="9579" y="14036"/>
                  </a:cubicBezTo>
                  <a:cubicBezTo>
                    <a:pt x="9820" y="14045"/>
                    <a:pt x="10017" y="13829"/>
                    <a:pt x="10008" y="13566"/>
                  </a:cubicBezTo>
                  <a:cubicBezTo>
                    <a:pt x="9999" y="13317"/>
                    <a:pt x="9807" y="13123"/>
                    <a:pt x="9579" y="13133"/>
                  </a:cubicBezTo>
                  <a:cubicBezTo>
                    <a:pt x="9105" y="13078"/>
                    <a:pt x="8645" y="12854"/>
                    <a:pt x="8282" y="12457"/>
                  </a:cubicBezTo>
                  <a:cubicBezTo>
                    <a:pt x="7439" y="11537"/>
                    <a:pt x="7439" y="10045"/>
                    <a:pt x="8282" y="9125"/>
                  </a:cubicBezTo>
                  <a:cubicBezTo>
                    <a:pt x="8645" y="8729"/>
                    <a:pt x="9105" y="8504"/>
                    <a:pt x="9579" y="8449"/>
                  </a:cubicBezTo>
                  <a:cubicBezTo>
                    <a:pt x="9844" y="8458"/>
                    <a:pt x="10051" y="8201"/>
                    <a:pt x="10008" y="7915"/>
                  </a:cubicBezTo>
                  <a:cubicBezTo>
                    <a:pt x="9974" y="7689"/>
                    <a:pt x="9788" y="7529"/>
                    <a:pt x="9579" y="7546"/>
                  </a:cubicBezTo>
                  <a:close/>
                  <a:moveTo>
                    <a:pt x="11124" y="11245"/>
                  </a:moveTo>
                  <a:lnTo>
                    <a:pt x="15477" y="11245"/>
                  </a:lnTo>
                  <a:cubicBezTo>
                    <a:pt x="15438" y="12818"/>
                    <a:pt x="15179" y="14400"/>
                    <a:pt x="14786" y="15844"/>
                  </a:cubicBezTo>
                  <a:cubicBezTo>
                    <a:pt x="14779" y="15872"/>
                    <a:pt x="14770" y="15900"/>
                    <a:pt x="14762" y="15928"/>
                  </a:cubicBezTo>
                  <a:lnTo>
                    <a:pt x="11124" y="15928"/>
                  </a:lnTo>
                  <a:lnTo>
                    <a:pt x="11124" y="11245"/>
                  </a:lnTo>
                  <a:close/>
                  <a:moveTo>
                    <a:pt x="16261" y="11245"/>
                  </a:moveTo>
                  <a:lnTo>
                    <a:pt x="19775" y="11245"/>
                  </a:lnTo>
                  <a:cubicBezTo>
                    <a:pt x="19741" y="12061"/>
                    <a:pt x="19614" y="12872"/>
                    <a:pt x="19394" y="13659"/>
                  </a:cubicBezTo>
                  <a:cubicBezTo>
                    <a:pt x="19174" y="14446"/>
                    <a:pt x="18861" y="15209"/>
                    <a:pt x="18457" y="15928"/>
                  </a:cubicBezTo>
                  <a:lnTo>
                    <a:pt x="15633" y="15928"/>
                  </a:lnTo>
                  <a:cubicBezTo>
                    <a:pt x="15819" y="15250"/>
                    <a:pt x="15968" y="14560"/>
                    <a:pt x="16068" y="13858"/>
                  </a:cubicBezTo>
                  <a:cubicBezTo>
                    <a:pt x="16192" y="12998"/>
                    <a:pt x="16245" y="12124"/>
                    <a:pt x="16261" y="11245"/>
                  </a:cubicBezTo>
                  <a:close/>
                  <a:moveTo>
                    <a:pt x="11124" y="16841"/>
                  </a:moveTo>
                  <a:lnTo>
                    <a:pt x="14475" y="16841"/>
                  </a:lnTo>
                  <a:cubicBezTo>
                    <a:pt x="14019" y="18145"/>
                    <a:pt x="13358" y="19320"/>
                    <a:pt x="12249" y="20108"/>
                  </a:cubicBezTo>
                  <a:cubicBezTo>
                    <a:pt x="11968" y="20308"/>
                    <a:pt x="11665" y="20470"/>
                    <a:pt x="11349" y="20590"/>
                  </a:cubicBezTo>
                  <a:cubicBezTo>
                    <a:pt x="11312" y="20598"/>
                    <a:pt x="11274" y="20603"/>
                    <a:pt x="11237" y="20606"/>
                  </a:cubicBezTo>
                  <a:cubicBezTo>
                    <a:pt x="11199" y="20608"/>
                    <a:pt x="11161" y="20609"/>
                    <a:pt x="11124" y="20605"/>
                  </a:cubicBezTo>
                  <a:lnTo>
                    <a:pt x="11124" y="16841"/>
                  </a:lnTo>
                  <a:close/>
                  <a:moveTo>
                    <a:pt x="15357" y="16841"/>
                  </a:moveTo>
                  <a:lnTo>
                    <a:pt x="17874" y="16841"/>
                  </a:lnTo>
                  <a:cubicBezTo>
                    <a:pt x="17651" y="17152"/>
                    <a:pt x="17411" y="17452"/>
                    <a:pt x="17149" y="17738"/>
                  </a:cubicBezTo>
                  <a:cubicBezTo>
                    <a:pt x="16078" y="18908"/>
                    <a:pt x="14802" y="19718"/>
                    <a:pt x="13448" y="20174"/>
                  </a:cubicBezTo>
                  <a:cubicBezTo>
                    <a:pt x="13905" y="19737"/>
                    <a:pt x="14276" y="19217"/>
                    <a:pt x="14587" y="18650"/>
                  </a:cubicBezTo>
                  <a:cubicBezTo>
                    <a:pt x="14897" y="18082"/>
                    <a:pt x="15146" y="17467"/>
                    <a:pt x="15357" y="16841"/>
                  </a:cubicBez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B038019-CEC9-387B-B489-43B172A25CA8}"/>
              </a:ext>
            </a:extLst>
          </p:cNvPr>
          <p:cNvGrpSpPr/>
          <p:nvPr/>
        </p:nvGrpSpPr>
        <p:grpSpPr>
          <a:xfrm>
            <a:off x="3339888" y="5360212"/>
            <a:ext cx="1020272" cy="1015842"/>
            <a:chOff x="3339888" y="5360212"/>
            <a:chExt cx="1020272" cy="1015842"/>
          </a:xfrm>
        </p:grpSpPr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BA3E41BF-C57A-B5E1-681E-CFF56DBE7D69}"/>
                </a:ext>
              </a:extLst>
            </p:cNvPr>
            <p:cNvSpPr/>
            <p:nvPr/>
          </p:nvSpPr>
          <p:spPr>
            <a:xfrm rot="426361">
              <a:off x="3339888" y="5360212"/>
              <a:ext cx="1020272" cy="1015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6" y="28"/>
                    <a:pt x="9074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6" y="1932"/>
                    <a:pt x="7088" y="2010"/>
                  </a:cubicBezTo>
                  <a:cubicBezTo>
                    <a:pt x="7040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5" y="2633"/>
                    <a:pt x="5893" y="2628"/>
                  </a:cubicBezTo>
                  <a:cubicBezTo>
                    <a:pt x="5802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1" y="3327"/>
                    <a:pt x="2935" y="3332"/>
                  </a:cubicBezTo>
                  <a:cubicBezTo>
                    <a:pt x="2930" y="3338"/>
                    <a:pt x="2989" y="3463"/>
                    <a:pt x="3065" y="3609"/>
                  </a:cubicBezTo>
                  <a:lnTo>
                    <a:pt x="3491" y="4403"/>
                  </a:lnTo>
                  <a:cubicBezTo>
                    <a:pt x="3528" y="4476"/>
                    <a:pt x="3543" y="4567"/>
                    <a:pt x="3536" y="4657"/>
                  </a:cubicBezTo>
                  <a:cubicBezTo>
                    <a:pt x="3528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1" y="5870"/>
                    <a:pt x="2450" y="5859"/>
                  </a:cubicBezTo>
                  <a:lnTo>
                    <a:pt x="1547" y="5740"/>
                  </a:lnTo>
                  <a:cubicBezTo>
                    <a:pt x="1386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7" y="7779"/>
                    <a:pt x="415" y="7782"/>
                  </a:cubicBezTo>
                  <a:cubicBezTo>
                    <a:pt x="415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0" y="8455"/>
                  </a:lnTo>
                  <a:cubicBezTo>
                    <a:pt x="1448" y="8501"/>
                    <a:pt x="1504" y="8575"/>
                    <a:pt x="1538" y="8658"/>
                  </a:cubicBezTo>
                  <a:cubicBezTo>
                    <a:pt x="1572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79" y="10649"/>
                  </a:lnTo>
                  <a:cubicBezTo>
                    <a:pt x="123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3" y="12936"/>
                    <a:pt x="216" y="12942"/>
                  </a:cubicBezTo>
                  <a:cubicBezTo>
                    <a:pt x="216" y="12947"/>
                    <a:pt x="249" y="12956"/>
                    <a:pt x="304" y="12965"/>
                  </a:cubicBezTo>
                  <a:cubicBezTo>
                    <a:pt x="358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7" y="15851"/>
                    <a:pt x="1262" y="15856"/>
                  </a:cubicBezTo>
                  <a:cubicBezTo>
                    <a:pt x="1268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5" y="18194"/>
                  </a:lnTo>
                  <a:cubicBezTo>
                    <a:pt x="4967" y="18246"/>
                    <a:pt x="5015" y="18326"/>
                    <a:pt x="5044" y="18413"/>
                  </a:cubicBezTo>
                  <a:cubicBezTo>
                    <a:pt x="5072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79" y="19771"/>
                    <a:pt x="4785" y="19776"/>
                  </a:cubicBezTo>
                  <a:cubicBezTo>
                    <a:pt x="4790" y="19782"/>
                    <a:pt x="4915" y="19852"/>
                    <a:pt x="5055" y="19938"/>
                  </a:cubicBezTo>
                  <a:lnTo>
                    <a:pt x="6345" y="20632"/>
                  </a:lnTo>
                  <a:cubicBezTo>
                    <a:pt x="6418" y="20667"/>
                    <a:pt x="6486" y="20700"/>
                    <a:pt x="6539" y="20724"/>
                  </a:cubicBezTo>
                  <a:cubicBezTo>
                    <a:pt x="6591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88" y="20607"/>
                    <a:pt x="6842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8" y="20388"/>
                    <a:pt x="9496" y="20470"/>
                  </a:cubicBezTo>
                  <a:lnTo>
                    <a:pt x="9680" y="21261"/>
                  </a:lnTo>
                  <a:cubicBezTo>
                    <a:pt x="9718" y="21423"/>
                    <a:pt x="9755" y="21553"/>
                    <a:pt x="9761" y="21553"/>
                  </a:cubicBezTo>
                  <a:cubicBezTo>
                    <a:pt x="9766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5" y="21599"/>
                    <a:pt x="11098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1" y="20309"/>
                    <a:pt x="12237" y="20246"/>
                  </a:cubicBezTo>
                  <a:cubicBezTo>
                    <a:pt x="12302" y="20182"/>
                    <a:pt x="12383" y="20134"/>
                    <a:pt x="12464" y="20117"/>
                  </a:cubicBezTo>
                  <a:lnTo>
                    <a:pt x="13749" y="19793"/>
                  </a:lnTo>
                  <a:cubicBezTo>
                    <a:pt x="13827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2" y="20767"/>
                    <a:pt x="14968" y="20767"/>
                  </a:cubicBezTo>
                  <a:cubicBezTo>
                    <a:pt x="14970" y="20765"/>
                    <a:pt x="15004" y="20748"/>
                    <a:pt x="15056" y="20724"/>
                  </a:cubicBezTo>
                  <a:cubicBezTo>
                    <a:pt x="15108" y="20700"/>
                    <a:pt x="15177" y="20667"/>
                    <a:pt x="15253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0" y="19738"/>
                    <a:pt x="16798" y="19684"/>
                  </a:cubicBezTo>
                  <a:cubicBezTo>
                    <a:pt x="16787" y="19630"/>
                    <a:pt x="16771" y="19555"/>
                    <a:pt x="16750" y="19477"/>
                  </a:cubicBezTo>
                  <a:lnTo>
                    <a:pt x="16538" y="18674"/>
                  </a:lnTo>
                  <a:cubicBezTo>
                    <a:pt x="16516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2" y="17337"/>
                  </a:lnTo>
                  <a:cubicBezTo>
                    <a:pt x="17678" y="17277"/>
                    <a:pt x="17762" y="17237"/>
                    <a:pt x="17851" y="17218"/>
                  </a:cubicBezTo>
                  <a:cubicBezTo>
                    <a:pt x="17939" y="17200"/>
                    <a:pt x="18032" y="17203"/>
                    <a:pt x="18108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6" y="17516"/>
                    <a:pt x="19344" y="17380"/>
                  </a:cubicBezTo>
                  <a:lnTo>
                    <a:pt x="20175" y="16127"/>
                  </a:lnTo>
                  <a:cubicBezTo>
                    <a:pt x="20261" y="15987"/>
                    <a:pt x="20332" y="15862"/>
                    <a:pt x="20338" y="15856"/>
                  </a:cubicBezTo>
                  <a:cubicBezTo>
                    <a:pt x="20343" y="15851"/>
                    <a:pt x="20256" y="15744"/>
                    <a:pt x="20143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1" y="13390"/>
                  </a:lnTo>
                  <a:cubicBezTo>
                    <a:pt x="19886" y="13312"/>
                    <a:pt x="19942" y="13237"/>
                    <a:pt x="20011" y="13179"/>
                  </a:cubicBezTo>
                  <a:cubicBezTo>
                    <a:pt x="20081" y="13121"/>
                    <a:pt x="20163" y="13080"/>
                    <a:pt x="20244" y="13072"/>
                  </a:cubicBezTo>
                  <a:lnTo>
                    <a:pt x="21080" y="12980"/>
                  </a:lnTo>
                  <a:cubicBezTo>
                    <a:pt x="21161" y="12971"/>
                    <a:pt x="21236" y="12962"/>
                    <a:pt x="21291" y="12953"/>
                  </a:cubicBezTo>
                  <a:cubicBezTo>
                    <a:pt x="21345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6" y="10346"/>
                  </a:lnTo>
                  <a:cubicBezTo>
                    <a:pt x="20398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5" y="7967"/>
                  </a:lnTo>
                  <a:cubicBezTo>
                    <a:pt x="20992" y="7921"/>
                    <a:pt x="21055" y="7878"/>
                    <a:pt x="21099" y="7844"/>
                  </a:cubicBezTo>
                  <a:cubicBezTo>
                    <a:pt x="21144" y="7811"/>
                    <a:pt x="21171" y="7788"/>
                    <a:pt x="21169" y="7782"/>
                  </a:cubicBezTo>
                  <a:cubicBezTo>
                    <a:pt x="21169" y="7777"/>
                    <a:pt x="21156" y="7741"/>
                    <a:pt x="21137" y="7688"/>
                  </a:cubicBezTo>
                  <a:cubicBezTo>
                    <a:pt x="21118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58" y="5851"/>
                    <a:pt x="18875" y="5814"/>
                  </a:cubicBezTo>
                  <a:cubicBezTo>
                    <a:pt x="18791" y="5776"/>
                    <a:pt x="18717" y="5718"/>
                    <a:pt x="18674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39" y="3230"/>
                    <a:pt x="18421" y="3116"/>
                  </a:cubicBezTo>
                  <a:lnTo>
                    <a:pt x="17187" y="2044"/>
                  </a:lnTo>
                  <a:cubicBezTo>
                    <a:pt x="17057" y="1941"/>
                    <a:pt x="16943" y="1853"/>
                    <a:pt x="16937" y="1848"/>
                  </a:cubicBezTo>
                  <a:cubicBezTo>
                    <a:pt x="16932" y="1843"/>
                    <a:pt x="16813" y="1918"/>
                    <a:pt x="16684" y="2010"/>
                  </a:cubicBezTo>
                  <a:lnTo>
                    <a:pt x="15934" y="2547"/>
                  </a:lnTo>
                  <a:cubicBezTo>
                    <a:pt x="15866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4" y="1845"/>
                    <a:pt x="14416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2" y="537"/>
                    <a:pt x="14416" y="537"/>
                  </a:cubicBezTo>
                  <a:cubicBezTo>
                    <a:pt x="14414" y="534"/>
                    <a:pt x="14378" y="525"/>
                    <a:pt x="14322" y="509"/>
                  </a:cubicBezTo>
                  <a:cubicBezTo>
                    <a:pt x="14267" y="493"/>
                    <a:pt x="14192" y="471"/>
                    <a:pt x="14114" y="446"/>
                  </a:cubicBezTo>
                  <a:lnTo>
                    <a:pt x="12509" y="55"/>
                  </a:lnTo>
                  <a:cubicBezTo>
                    <a:pt x="12347" y="22"/>
                    <a:pt x="12205" y="0"/>
                    <a:pt x="12199" y="0"/>
                  </a:cubicBezTo>
                  <a:cubicBezTo>
                    <a:pt x="12188" y="0"/>
                    <a:pt x="12125" y="119"/>
                    <a:pt x="12049" y="266"/>
                  </a:cubicBezTo>
                  <a:lnTo>
                    <a:pt x="11627" y="1096"/>
                  </a:lnTo>
                  <a:cubicBezTo>
                    <a:pt x="11589" y="1170"/>
                    <a:pt x="11523" y="1233"/>
                    <a:pt x="11445" y="1279"/>
                  </a:cubicBezTo>
                  <a:cubicBezTo>
                    <a:pt x="11367" y="1325"/>
                    <a:pt x="11277" y="1353"/>
                    <a:pt x="11196" y="1351"/>
                  </a:cubicBezTo>
                  <a:lnTo>
                    <a:pt x="10387" y="1351"/>
                  </a:lnTo>
                  <a:cubicBezTo>
                    <a:pt x="10306" y="1353"/>
                    <a:pt x="10215" y="1325"/>
                    <a:pt x="10136" y="1279"/>
                  </a:cubicBezTo>
                  <a:cubicBezTo>
                    <a:pt x="10057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FBBF0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endParaRPr/>
            </a:p>
          </p:txBody>
        </p:sp>
        <p:sp>
          <p:nvSpPr>
            <p:cNvPr id="24" name="Фигура">
              <a:extLst>
                <a:ext uri="{FF2B5EF4-FFF2-40B4-BE49-F238E27FC236}">
                  <a16:creationId xmlns:a16="http://schemas.microsoft.com/office/drawing/2014/main" id="{A9029964-1783-90FE-37A8-76A82B9426DF}"/>
                </a:ext>
              </a:extLst>
            </p:cNvPr>
            <p:cNvSpPr/>
            <p:nvPr/>
          </p:nvSpPr>
          <p:spPr>
            <a:xfrm>
              <a:off x="3670675" y="5654945"/>
              <a:ext cx="397048" cy="3964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2" h="20671" extrusionOk="0">
                  <a:moveTo>
                    <a:pt x="18381" y="2"/>
                  </a:moveTo>
                  <a:cubicBezTo>
                    <a:pt x="18292" y="11"/>
                    <a:pt x="18207" y="48"/>
                    <a:pt x="18139" y="113"/>
                  </a:cubicBezTo>
                  <a:lnTo>
                    <a:pt x="16284" y="1961"/>
                  </a:lnTo>
                  <a:cubicBezTo>
                    <a:pt x="16249" y="1995"/>
                    <a:pt x="16222" y="2034"/>
                    <a:pt x="16202" y="2078"/>
                  </a:cubicBezTo>
                  <a:cubicBezTo>
                    <a:pt x="16176" y="2134"/>
                    <a:pt x="16165" y="2196"/>
                    <a:pt x="16169" y="2258"/>
                  </a:cubicBezTo>
                  <a:lnTo>
                    <a:pt x="16169" y="3867"/>
                  </a:lnTo>
                  <a:lnTo>
                    <a:pt x="10727" y="9321"/>
                  </a:lnTo>
                  <a:cubicBezTo>
                    <a:pt x="10342" y="9061"/>
                    <a:pt x="9897" y="8930"/>
                    <a:pt x="9450" y="8930"/>
                  </a:cubicBezTo>
                  <a:cubicBezTo>
                    <a:pt x="8864" y="8930"/>
                    <a:pt x="8279" y="9154"/>
                    <a:pt x="7832" y="9603"/>
                  </a:cubicBezTo>
                  <a:cubicBezTo>
                    <a:pt x="6937" y="10499"/>
                    <a:pt x="6937" y="11951"/>
                    <a:pt x="7832" y="12848"/>
                  </a:cubicBezTo>
                  <a:cubicBezTo>
                    <a:pt x="8726" y="13744"/>
                    <a:pt x="10175" y="13744"/>
                    <a:pt x="11069" y="12848"/>
                  </a:cubicBezTo>
                  <a:cubicBezTo>
                    <a:pt x="11853" y="12063"/>
                    <a:pt x="11949" y="10851"/>
                    <a:pt x="11360" y="9960"/>
                  </a:cubicBezTo>
                  <a:lnTo>
                    <a:pt x="16811" y="4496"/>
                  </a:lnTo>
                  <a:lnTo>
                    <a:pt x="18429" y="4496"/>
                  </a:lnTo>
                  <a:cubicBezTo>
                    <a:pt x="18482" y="4499"/>
                    <a:pt x="18535" y="4491"/>
                    <a:pt x="18585" y="4473"/>
                  </a:cubicBezTo>
                  <a:cubicBezTo>
                    <a:pt x="18641" y="4452"/>
                    <a:pt x="18691" y="4419"/>
                    <a:pt x="18732" y="4376"/>
                  </a:cubicBezTo>
                  <a:lnTo>
                    <a:pt x="20555" y="2507"/>
                  </a:lnTo>
                  <a:cubicBezTo>
                    <a:pt x="20654" y="2386"/>
                    <a:pt x="20680" y="2220"/>
                    <a:pt x="20622" y="2074"/>
                  </a:cubicBezTo>
                  <a:cubicBezTo>
                    <a:pt x="20554" y="1904"/>
                    <a:pt x="20387" y="1794"/>
                    <a:pt x="20205" y="1799"/>
                  </a:cubicBezTo>
                  <a:lnTo>
                    <a:pt x="18834" y="1816"/>
                  </a:lnTo>
                  <a:lnTo>
                    <a:pt x="18834" y="428"/>
                  </a:lnTo>
                  <a:cubicBezTo>
                    <a:pt x="18841" y="280"/>
                    <a:pt x="18767" y="140"/>
                    <a:pt x="18641" y="62"/>
                  </a:cubicBezTo>
                  <a:cubicBezTo>
                    <a:pt x="18561" y="12"/>
                    <a:pt x="18470" y="-7"/>
                    <a:pt x="18381" y="2"/>
                  </a:cubicBezTo>
                  <a:close/>
                  <a:moveTo>
                    <a:pt x="17960" y="1535"/>
                  </a:moveTo>
                  <a:lnTo>
                    <a:pt x="17960" y="2265"/>
                  </a:lnTo>
                  <a:cubicBezTo>
                    <a:pt x="17961" y="2361"/>
                    <a:pt x="17992" y="2454"/>
                    <a:pt x="18050" y="2531"/>
                  </a:cubicBezTo>
                  <a:cubicBezTo>
                    <a:pt x="18140" y="2652"/>
                    <a:pt x="18283" y="2721"/>
                    <a:pt x="18433" y="2718"/>
                  </a:cubicBezTo>
                  <a:lnTo>
                    <a:pt x="19124" y="2718"/>
                  </a:lnTo>
                  <a:lnTo>
                    <a:pt x="18236" y="3606"/>
                  </a:lnTo>
                  <a:lnTo>
                    <a:pt x="17055" y="3604"/>
                  </a:lnTo>
                  <a:lnTo>
                    <a:pt x="17055" y="2444"/>
                  </a:lnTo>
                  <a:lnTo>
                    <a:pt x="17960" y="1535"/>
                  </a:lnTo>
                  <a:close/>
                  <a:moveTo>
                    <a:pt x="9423" y="1779"/>
                  </a:moveTo>
                  <a:cubicBezTo>
                    <a:pt x="7011" y="1779"/>
                    <a:pt x="4600" y="2702"/>
                    <a:pt x="2760" y="4546"/>
                  </a:cubicBezTo>
                  <a:cubicBezTo>
                    <a:pt x="-920" y="8235"/>
                    <a:pt x="-920" y="14215"/>
                    <a:pt x="2760" y="17904"/>
                  </a:cubicBezTo>
                  <a:cubicBezTo>
                    <a:pt x="6440" y="21593"/>
                    <a:pt x="12406" y="21593"/>
                    <a:pt x="16086" y="17904"/>
                  </a:cubicBezTo>
                  <a:cubicBezTo>
                    <a:pt x="19332" y="14650"/>
                    <a:pt x="19713" y="9614"/>
                    <a:pt x="17231" y="5939"/>
                  </a:cubicBezTo>
                  <a:cubicBezTo>
                    <a:pt x="17077" y="5744"/>
                    <a:pt x="16796" y="5707"/>
                    <a:pt x="16596" y="5855"/>
                  </a:cubicBezTo>
                  <a:cubicBezTo>
                    <a:pt x="16397" y="6002"/>
                    <a:pt x="16349" y="6280"/>
                    <a:pt x="16488" y="6485"/>
                  </a:cubicBezTo>
                  <a:cubicBezTo>
                    <a:pt x="18711" y="9788"/>
                    <a:pt x="18375" y="14314"/>
                    <a:pt x="15456" y="17246"/>
                  </a:cubicBezTo>
                  <a:cubicBezTo>
                    <a:pt x="12143" y="20575"/>
                    <a:pt x="6762" y="20573"/>
                    <a:pt x="3445" y="17246"/>
                  </a:cubicBezTo>
                  <a:cubicBezTo>
                    <a:pt x="129" y="13920"/>
                    <a:pt x="128" y="8529"/>
                    <a:pt x="3445" y="5204"/>
                  </a:cubicBezTo>
                  <a:cubicBezTo>
                    <a:pt x="5103" y="3542"/>
                    <a:pt x="7276" y="2711"/>
                    <a:pt x="9450" y="2711"/>
                  </a:cubicBezTo>
                  <a:cubicBezTo>
                    <a:pt x="11110" y="2710"/>
                    <a:pt x="12768" y="3196"/>
                    <a:pt x="14196" y="4159"/>
                  </a:cubicBezTo>
                  <a:cubicBezTo>
                    <a:pt x="14466" y="4316"/>
                    <a:pt x="14812" y="4169"/>
                    <a:pt x="14886" y="3865"/>
                  </a:cubicBezTo>
                  <a:cubicBezTo>
                    <a:pt x="14927" y="3699"/>
                    <a:pt x="14865" y="3524"/>
                    <a:pt x="14729" y="3421"/>
                  </a:cubicBezTo>
                  <a:cubicBezTo>
                    <a:pt x="13133" y="2329"/>
                    <a:pt x="11279" y="1779"/>
                    <a:pt x="9423" y="1779"/>
                  </a:cubicBezTo>
                  <a:close/>
                  <a:moveTo>
                    <a:pt x="9423" y="5402"/>
                  </a:moveTo>
                  <a:cubicBezTo>
                    <a:pt x="7936" y="5402"/>
                    <a:pt x="6450" y="5972"/>
                    <a:pt x="5316" y="7108"/>
                  </a:cubicBezTo>
                  <a:cubicBezTo>
                    <a:pt x="3047" y="9382"/>
                    <a:pt x="3046" y="13069"/>
                    <a:pt x="5316" y="15342"/>
                  </a:cubicBezTo>
                  <a:cubicBezTo>
                    <a:pt x="7584" y="17613"/>
                    <a:pt x="11257" y="17610"/>
                    <a:pt x="13530" y="15342"/>
                  </a:cubicBezTo>
                  <a:cubicBezTo>
                    <a:pt x="15305" y="13570"/>
                    <a:pt x="15706" y="10926"/>
                    <a:pt x="14705" y="8761"/>
                  </a:cubicBezTo>
                  <a:cubicBezTo>
                    <a:pt x="14609" y="8494"/>
                    <a:pt x="14297" y="8377"/>
                    <a:pt x="14049" y="8515"/>
                  </a:cubicBezTo>
                  <a:cubicBezTo>
                    <a:pt x="13830" y="8638"/>
                    <a:pt x="13753" y="8917"/>
                    <a:pt x="13879" y="9135"/>
                  </a:cubicBezTo>
                  <a:cubicBezTo>
                    <a:pt x="14728" y="10954"/>
                    <a:pt x="14407" y="13186"/>
                    <a:pt x="12906" y="14689"/>
                  </a:cubicBezTo>
                  <a:cubicBezTo>
                    <a:pt x="10997" y="16601"/>
                    <a:pt x="7904" y="16601"/>
                    <a:pt x="5995" y="14689"/>
                  </a:cubicBezTo>
                  <a:cubicBezTo>
                    <a:pt x="4084" y="12776"/>
                    <a:pt x="4082" y="9671"/>
                    <a:pt x="5995" y="7761"/>
                  </a:cubicBezTo>
                  <a:cubicBezTo>
                    <a:pt x="6950" y="6807"/>
                    <a:pt x="8200" y="6334"/>
                    <a:pt x="9450" y="6327"/>
                  </a:cubicBezTo>
                  <a:cubicBezTo>
                    <a:pt x="10164" y="6323"/>
                    <a:pt x="10878" y="6471"/>
                    <a:pt x="11541" y="6770"/>
                  </a:cubicBezTo>
                  <a:cubicBezTo>
                    <a:pt x="11827" y="6915"/>
                    <a:pt x="12170" y="6726"/>
                    <a:pt x="12201" y="6406"/>
                  </a:cubicBezTo>
                  <a:cubicBezTo>
                    <a:pt x="12218" y="6231"/>
                    <a:pt x="12124" y="6065"/>
                    <a:pt x="11965" y="5990"/>
                  </a:cubicBezTo>
                  <a:cubicBezTo>
                    <a:pt x="11164" y="5598"/>
                    <a:pt x="10293" y="5402"/>
                    <a:pt x="9423" y="5402"/>
                  </a:cubicBezTo>
                  <a:close/>
                  <a:moveTo>
                    <a:pt x="9450" y="9843"/>
                  </a:moveTo>
                  <a:cubicBezTo>
                    <a:pt x="9660" y="9843"/>
                    <a:pt x="9869" y="9893"/>
                    <a:pt x="10062" y="9989"/>
                  </a:cubicBezTo>
                  <a:lnTo>
                    <a:pt x="9148" y="10904"/>
                  </a:lnTo>
                  <a:cubicBezTo>
                    <a:pt x="8973" y="11080"/>
                    <a:pt x="8973" y="11365"/>
                    <a:pt x="9148" y="11541"/>
                  </a:cubicBezTo>
                  <a:cubicBezTo>
                    <a:pt x="9324" y="11716"/>
                    <a:pt x="9608" y="11716"/>
                    <a:pt x="9783" y="11541"/>
                  </a:cubicBezTo>
                  <a:lnTo>
                    <a:pt x="10692" y="10630"/>
                  </a:lnTo>
                  <a:cubicBezTo>
                    <a:pt x="10937" y="11143"/>
                    <a:pt x="10850" y="11776"/>
                    <a:pt x="10425" y="12202"/>
                  </a:cubicBezTo>
                  <a:cubicBezTo>
                    <a:pt x="9887" y="12741"/>
                    <a:pt x="9014" y="12741"/>
                    <a:pt x="8476" y="12202"/>
                  </a:cubicBezTo>
                  <a:cubicBezTo>
                    <a:pt x="7938" y="11662"/>
                    <a:pt x="7938" y="10788"/>
                    <a:pt x="8476" y="10249"/>
                  </a:cubicBezTo>
                  <a:cubicBezTo>
                    <a:pt x="8745" y="9979"/>
                    <a:pt x="9097" y="9843"/>
                    <a:pt x="9450" y="9843"/>
                  </a:cubicBez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92D4964B-0757-ACF5-05EB-BB1199887BED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A256B7D-920F-A1B8-15D7-406CDE6BDCAF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5BD38E-4996-E829-A2AF-55685B4BBA1A}"/>
              </a:ext>
            </a:extLst>
          </p:cNvPr>
          <p:cNvSpPr txBox="1"/>
          <p:nvPr/>
        </p:nvSpPr>
        <p:spPr>
          <a:xfrm>
            <a:off x="4369948" y="1723922"/>
            <a:ext cx="58897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84E878-1070-C2CC-B8D1-253EC537127F}"/>
              </a:ext>
            </a:extLst>
          </p:cNvPr>
          <p:cNvSpPr txBox="1"/>
          <p:nvPr/>
        </p:nvSpPr>
        <p:spPr>
          <a:xfrm>
            <a:off x="4987023" y="2789412"/>
            <a:ext cx="58897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C3CA42C-2B5D-D783-92C0-1D95752682B7}"/>
              </a:ext>
            </a:extLst>
          </p:cNvPr>
          <p:cNvSpPr txBox="1"/>
          <p:nvPr/>
        </p:nvSpPr>
        <p:spPr>
          <a:xfrm>
            <a:off x="4987023" y="4127387"/>
            <a:ext cx="58897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73CE330-7F10-3395-CF4A-59CE436A6D7D}"/>
              </a:ext>
            </a:extLst>
          </p:cNvPr>
          <p:cNvSpPr txBox="1"/>
          <p:nvPr/>
        </p:nvSpPr>
        <p:spPr>
          <a:xfrm>
            <a:off x="4302812" y="5280147"/>
            <a:ext cx="58897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C7B899E-7CE3-64D8-B0AF-7B7AA524DABD}"/>
              </a:ext>
            </a:extLst>
          </p:cNvPr>
          <p:cNvGrpSpPr/>
          <p:nvPr/>
        </p:nvGrpSpPr>
        <p:grpSpPr>
          <a:xfrm>
            <a:off x="858308" y="3031483"/>
            <a:ext cx="2296520" cy="2286550"/>
            <a:chOff x="858308" y="3031483"/>
            <a:chExt cx="2296520" cy="2286550"/>
          </a:xfrm>
        </p:grpSpPr>
        <p:sp>
          <p:nvSpPr>
            <p:cNvPr id="7" name="Фигура">
              <a:extLst>
                <a:ext uri="{FF2B5EF4-FFF2-40B4-BE49-F238E27FC236}">
                  <a16:creationId xmlns:a16="http://schemas.microsoft.com/office/drawing/2014/main" id="{471ADBFC-C8E1-8803-4181-09C0BB5606E0}"/>
                </a:ext>
              </a:extLst>
            </p:cNvPr>
            <p:cNvSpPr/>
            <p:nvPr/>
          </p:nvSpPr>
          <p:spPr>
            <a:xfrm>
              <a:off x="858308" y="3031483"/>
              <a:ext cx="2296520" cy="2286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8" y="28"/>
                    <a:pt x="9076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8" y="1932"/>
                    <a:pt x="7090" y="2010"/>
                  </a:cubicBezTo>
                  <a:cubicBezTo>
                    <a:pt x="7042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6" y="2633"/>
                    <a:pt x="5895" y="2628"/>
                  </a:cubicBezTo>
                  <a:cubicBezTo>
                    <a:pt x="5804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3" y="3327"/>
                    <a:pt x="2937" y="3332"/>
                  </a:cubicBezTo>
                  <a:cubicBezTo>
                    <a:pt x="2932" y="3338"/>
                    <a:pt x="2991" y="3463"/>
                    <a:pt x="3067" y="3609"/>
                  </a:cubicBezTo>
                  <a:lnTo>
                    <a:pt x="3491" y="4403"/>
                  </a:lnTo>
                  <a:cubicBezTo>
                    <a:pt x="3528" y="4476"/>
                    <a:pt x="3545" y="4567"/>
                    <a:pt x="3537" y="4657"/>
                  </a:cubicBezTo>
                  <a:cubicBezTo>
                    <a:pt x="3530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2" y="5870"/>
                    <a:pt x="2451" y="5859"/>
                  </a:cubicBezTo>
                  <a:lnTo>
                    <a:pt x="1549" y="5740"/>
                  </a:lnTo>
                  <a:cubicBezTo>
                    <a:pt x="1387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9" y="7779"/>
                    <a:pt x="416" y="7782"/>
                  </a:cubicBezTo>
                  <a:cubicBezTo>
                    <a:pt x="416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2" y="8455"/>
                  </a:lnTo>
                  <a:cubicBezTo>
                    <a:pt x="1450" y="8501"/>
                    <a:pt x="1506" y="8575"/>
                    <a:pt x="1540" y="8658"/>
                  </a:cubicBezTo>
                  <a:cubicBezTo>
                    <a:pt x="1574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81" y="10649"/>
                  </a:lnTo>
                  <a:cubicBezTo>
                    <a:pt x="125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5" y="12936"/>
                    <a:pt x="218" y="12942"/>
                  </a:cubicBezTo>
                  <a:cubicBezTo>
                    <a:pt x="218" y="12947"/>
                    <a:pt x="251" y="12956"/>
                    <a:pt x="306" y="12965"/>
                  </a:cubicBezTo>
                  <a:cubicBezTo>
                    <a:pt x="360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9" y="15851"/>
                    <a:pt x="1264" y="15856"/>
                  </a:cubicBezTo>
                  <a:cubicBezTo>
                    <a:pt x="1270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7" y="18194"/>
                  </a:lnTo>
                  <a:cubicBezTo>
                    <a:pt x="4969" y="18246"/>
                    <a:pt x="5017" y="18326"/>
                    <a:pt x="5046" y="18413"/>
                  </a:cubicBezTo>
                  <a:cubicBezTo>
                    <a:pt x="5074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81" y="19771"/>
                    <a:pt x="4787" y="19776"/>
                  </a:cubicBezTo>
                  <a:cubicBezTo>
                    <a:pt x="4792" y="19782"/>
                    <a:pt x="4916" y="19852"/>
                    <a:pt x="5057" y="19938"/>
                  </a:cubicBezTo>
                  <a:lnTo>
                    <a:pt x="6345" y="20632"/>
                  </a:lnTo>
                  <a:cubicBezTo>
                    <a:pt x="6418" y="20667"/>
                    <a:pt x="6488" y="20700"/>
                    <a:pt x="6540" y="20724"/>
                  </a:cubicBezTo>
                  <a:cubicBezTo>
                    <a:pt x="6592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90" y="20607"/>
                    <a:pt x="6844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9" y="20388"/>
                    <a:pt x="9498" y="20470"/>
                  </a:cubicBezTo>
                  <a:lnTo>
                    <a:pt x="9682" y="21261"/>
                  </a:lnTo>
                  <a:cubicBezTo>
                    <a:pt x="9720" y="21423"/>
                    <a:pt x="9757" y="21553"/>
                    <a:pt x="9763" y="21553"/>
                  </a:cubicBezTo>
                  <a:cubicBezTo>
                    <a:pt x="9768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6" y="21599"/>
                    <a:pt x="11100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3" y="20309"/>
                    <a:pt x="12239" y="20246"/>
                  </a:cubicBezTo>
                  <a:cubicBezTo>
                    <a:pt x="12304" y="20182"/>
                    <a:pt x="12385" y="20134"/>
                    <a:pt x="12466" y="20117"/>
                  </a:cubicBezTo>
                  <a:lnTo>
                    <a:pt x="13750" y="19793"/>
                  </a:lnTo>
                  <a:cubicBezTo>
                    <a:pt x="13829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4" y="20767"/>
                    <a:pt x="14970" y="20767"/>
                  </a:cubicBezTo>
                  <a:cubicBezTo>
                    <a:pt x="14972" y="20765"/>
                    <a:pt x="15006" y="20748"/>
                    <a:pt x="15058" y="20724"/>
                  </a:cubicBezTo>
                  <a:cubicBezTo>
                    <a:pt x="15109" y="20700"/>
                    <a:pt x="15179" y="20667"/>
                    <a:pt x="15255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1" y="19738"/>
                    <a:pt x="16800" y="19684"/>
                  </a:cubicBezTo>
                  <a:cubicBezTo>
                    <a:pt x="16789" y="19630"/>
                    <a:pt x="16771" y="19555"/>
                    <a:pt x="16750" y="19477"/>
                  </a:cubicBezTo>
                  <a:lnTo>
                    <a:pt x="16539" y="18674"/>
                  </a:lnTo>
                  <a:cubicBezTo>
                    <a:pt x="16518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4" y="17337"/>
                  </a:lnTo>
                  <a:cubicBezTo>
                    <a:pt x="17680" y="17277"/>
                    <a:pt x="17764" y="17237"/>
                    <a:pt x="17852" y="17218"/>
                  </a:cubicBezTo>
                  <a:cubicBezTo>
                    <a:pt x="17941" y="17200"/>
                    <a:pt x="18034" y="17203"/>
                    <a:pt x="18109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8" y="17516"/>
                    <a:pt x="19345" y="17380"/>
                  </a:cubicBezTo>
                  <a:lnTo>
                    <a:pt x="20176" y="16127"/>
                  </a:lnTo>
                  <a:cubicBezTo>
                    <a:pt x="20263" y="15987"/>
                    <a:pt x="20332" y="15862"/>
                    <a:pt x="20338" y="15856"/>
                  </a:cubicBezTo>
                  <a:cubicBezTo>
                    <a:pt x="20343" y="15851"/>
                    <a:pt x="20258" y="15744"/>
                    <a:pt x="20144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3" y="13390"/>
                  </a:lnTo>
                  <a:cubicBezTo>
                    <a:pt x="19887" y="13312"/>
                    <a:pt x="19942" y="13237"/>
                    <a:pt x="20011" y="13179"/>
                  </a:cubicBezTo>
                  <a:cubicBezTo>
                    <a:pt x="20081" y="13121"/>
                    <a:pt x="20165" y="13080"/>
                    <a:pt x="20246" y="13072"/>
                  </a:cubicBezTo>
                  <a:lnTo>
                    <a:pt x="21080" y="12980"/>
                  </a:lnTo>
                  <a:cubicBezTo>
                    <a:pt x="21161" y="12971"/>
                    <a:pt x="21237" y="12962"/>
                    <a:pt x="21292" y="12953"/>
                  </a:cubicBezTo>
                  <a:cubicBezTo>
                    <a:pt x="21347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8" y="10346"/>
                  </a:lnTo>
                  <a:cubicBezTo>
                    <a:pt x="20400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7" y="7967"/>
                  </a:lnTo>
                  <a:cubicBezTo>
                    <a:pt x="20994" y="7921"/>
                    <a:pt x="21057" y="7878"/>
                    <a:pt x="21101" y="7844"/>
                  </a:cubicBezTo>
                  <a:cubicBezTo>
                    <a:pt x="21146" y="7811"/>
                    <a:pt x="21171" y="7788"/>
                    <a:pt x="21169" y="7782"/>
                  </a:cubicBezTo>
                  <a:cubicBezTo>
                    <a:pt x="21169" y="7777"/>
                    <a:pt x="21158" y="7741"/>
                    <a:pt x="21139" y="7688"/>
                  </a:cubicBezTo>
                  <a:cubicBezTo>
                    <a:pt x="21120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60" y="5851"/>
                    <a:pt x="18877" y="5814"/>
                  </a:cubicBezTo>
                  <a:cubicBezTo>
                    <a:pt x="18793" y="5776"/>
                    <a:pt x="18719" y="5718"/>
                    <a:pt x="18676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41" y="3230"/>
                    <a:pt x="18423" y="3116"/>
                  </a:cubicBezTo>
                  <a:lnTo>
                    <a:pt x="17187" y="2044"/>
                  </a:lnTo>
                  <a:cubicBezTo>
                    <a:pt x="17057" y="1941"/>
                    <a:pt x="16944" y="1853"/>
                    <a:pt x="16939" y="1848"/>
                  </a:cubicBezTo>
                  <a:cubicBezTo>
                    <a:pt x="16934" y="1843"/>
                    <a:pt x="16813" y="1918"/>
                    <a:pt x="16684" y="2010"/>
                  </a:cubicBezTo>
                  <a:lnTo>
                    <a:pt x="15936" y="2547"/>
                  </a:lnTo>
                  <a:cubicBezTo>
                    <a:pt x="15868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5" y="1845"/>
                    <a:pt x="14418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4" y="537"/>
                    <a:pt x="14418" y="537"/>
                  </a:cubicBezTo>
                  <a:cubicBezTo>
                    <a:pt x="14415" y="534"/>
                    <a:pt x="14378" y="525"/>
                    <a:pt x="14322" y="509"/>
                  </a:cubicBezTo>
                  <a:cubicBezTo>
                    <a:pt x="14267" y="493"/>
                    <a:pt x="14194" y="471"/>
                    <a:pt x="14116" y="446"/>
                  </a:cubicBezTo>
                  <a:lnTo>
                    <a:pt x="12509" y="55"/>
                  </a:lnTo>
                  <a:cubicBezTo>
                    <a:pt x="12347" y="22"/>
                    <a:pt x="12207" y="0"/>
                    <a:pt x="12201" y="0"/>
                  </a:cubicBezTo>
                  <a:cubicBezTo>
                    <a:pt x="12190" y="0"/>
                    <a:pt x="12127" y="119"/>
                    <a:pt x="12051" y="266"/>
                  </a:cubicBezTo>
                  <a:lnTo>
                    <a:pt x="11629" y="1096"/>
                  </a:lnTo>
                  <a:cubicBezTo>
                    <a:pt x="11591" y="1170"/>
                    <a:pt x="11523" y="1233"/>
                    <a:pt x="11445" y="1279"/>
                  </a:cubicBezTo>
                  <a:cubicBezTo>
                    <a:pt x="11367" y="1325"/>
                    <a:pt x="11279" y="1353"/>
                    <a:pt x="11198" y="1351"/>
                  </a:cubicBezTo>
                  <a:lnTo>
                    <a:pt x="10387" y="1351"/>
                  </a:lnTo>
                  <a:cubicBezTo>
                    <a:pt x="10306" y="1353"/>
                    <a:pt x="10217" y="1325"/>
                    <a:pt x="10138" y="1279"/>
                  </a:cubicBezTo>
                  <a:cubicBezTo>
                    <a:pt x="10059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endParaRPr/>
            </a:p>
          </p:txBody>
        </p:sp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id="{D8427662-1FF7-F3A3-D0CE-B2123F58BE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220" y="3732246"/>
              <a:ext cx="860143" cy="860143"/>
            </a:xfrm>
            <a:custGeom>
              <a:avLst/>
              <a:gdLst>
                <a:gd name="T0" fmla="*/ 141 w 160"/>
                <a:gd name="T1" fmla="*/ 45 h 160"/>
                <a:gd name="T2" fmla="*/ 130 w 160"/>
                <a:gd name="T3" fmla="*/ 17 h 160"/>
                <a:gd name="T4" fmla="*/ 115 w 160"/>
                <a:gd name="T5" fmla="*/ 19 h 160"/>
                <a:gd name="T6" fmla="*/ 89 w 160"/>
                <a:gd name="T7" fmla="*/ 0 h 160"/>
                <a:gd name="T8" fmla="*/ 61 w 160"/>
                <a:gd name="T9" fmla="*/ 12 h 160"/>
                <a:gd name="T10" fmla="*/ 33 w 160"/>
                <a:gd name="T11" fmla="*/ 16 h 160"/>
                <a:gd name="T12" fmla="*/ 16 w 160"/>
                <a:gd name="T13" fmla="*/ 35 h 160"/>
                <a:gd name="T14" fmla="*/ 3 w 160"/>
                <a:gd name="T15" fmla="*/ 67 h 160"/>
                <a:gd name="T16" fmla="*/ 3 w 160"/>
                <a:gd name="T17" fmla="*/ 94 h 160"/>
                <a:gd name="T18" fmla="*/ 16 w 160"/>
                <a:gd name="T19" fmla="*/ 126 h 160"/>
                <a:gd name="T20" fmla="*/ 33 w 160"/>
                <a:gd name="T21" fmla="*/ 145 h 160"/>
                <a:gd name="T22" fmla="*/ 61 w 160"/>
                <a:gd name="T23" fmla="*/ 148 h 160"/>
                <a:gd name="T24" fmla="*/ 89 w 160"/>
                <a:gd name="T25" fmla="*/ 160 h 160"/>
                <a:gd name="T26" fmla="*/ 115 w 160"/>
                <a:gd name="T27" fmla="*/ 141 h 160"/>
                <a:gd name="T28" fmla="*/ 130 w 160"/>
                <a:gd name="T29" fmla="*/ 143 h 160"/>
                <a:gd name="T30" fmla="*/ 141 w 160"/>
                <a:gd name="T31" fmla="*/ 116 h 160"/>
                <a:gd name="T32" fmla="*/ 160 w 160"/>
                <a:gd name="T33" fmla="*/ 90 h 160"/>
                <a:gd name="T34" fmla="*/ 150 w 160"/>
                <a:gd name="T35" fmla="*/ 87 h 160"/>
                <a:gd name="T36" fmla="*/ 131 w 160"/>
                <a:gd name="T37" fmla="*/ 112 h 160"/>
                <a:gd name="T38" fmla="*/ 125 w 160"/>
                <a:gd name="T39" fmla="*/ 135 h 160"/>
                <a:gd name="T40" fmla="*/ 112 w 160"/>
                <a:gd name="T41" fmla="*/ 132 h 160"/>
                <a:gd name="T42" fmla="*/ 86 w 160"/>
                <a:gd name="T43" fmla="*/ 151 h 160"/>
                <a:gd name="T44" fmla="*/ 65 w 160"/>
                <a:gd name="T45" fmla="*/ 139 h 160"/>
                <a:gd name="T46" fmla="*/ 43 w 160"/>
                <a:gd name="T47" fmla="*/ 131 h 160"/>
                <a:gd name="T48" fmla="*/ 28 w 160"/>
                <a:gd name="T49" fmla="*/ 116 h 160"/>
                <a:gd name="T50" fmla="*/ 18 w 160"/>
                <a:gd name="T51" fmla="*/ 91 h 160"/>
                <a:gd name="T52" fmla="*/ 18 w 160"/>
                <a:gd name="T53" fmla="*/ 69 h 160"/>
                <a:gd name="T54" fmla="*/ 28 w 160"/>
                <a:gd name="T55" fmla="*/ 43 h 160"/>
                <a:gd name="T56" fmla="*/ 43 w 160"/>
                <a:gd name="T57" fmla="*/ 29 h 160"/>
                <a:gd name="T58" fmla="*/ 65 w 160"/>
                <a:gd name="T59" fmla="*/ 21 h 160"/>
                <a:gd name="T60" fmla="*/ 86 w 160"/>
                <a:gd name="T61" fmla="*/ 9 h 160"/>
                <a:gd name="T62" fmla="*/ 112 w 160"/>
                <a:gd name="T63" fmla="*/ 28 h 160"/>
                <a:gd name="T64" fmla="*/ 125 w 160"/>
                <a:gd name="T65" fmla="*/ 25 h 160"/>
                <a:gd name="T66" fmla="*/ 131 w 160"/>
                <a:gd name="T67" fmla="*/ 48 h 160"/>
                <a:gd name="T68" fmla="*/ 150 w 160"/>
                <a:gd name="T69" fmla="*/ 73 h 160"/>
                <a:gd name="T70" fmla="*/ 28 w 160"/>
                <a:gd name="T71" fmla="*/ 80 h 160"/>
                <a:gd name="T72" fmla="*/ 80 w 160"/>
                <a:gd name="T73" fmla="*/ 131 h 160"/>
                <a:gd name="T74" fmla="*/ 131 w 160"/>
                <a:gd name="T75" fmla="*/ 80 h 160"/>
                <a:gd name="T76" fmla="*/ 80 w 160"/>
                <a:gd name="T77" fmla="*/ 122 h 160"/>
                <a:gd name="T78" fmla="*/ 80 w 160"/>
                <a:gd name="T79" fmla="*/ 98 h 160"/>
                <a:gd name="T80" fmla="*/ 72 w 160"/>
                <a:gd name="T81" fmla="*/ 87 h 160"/>
                <a:gd name="T82" fmla="*/ 79 w 160"/>
                <a:gd name="T83" fmla="*/ 89 h 160"/>
                <a:gd name="T84" fmla="*/ 98 w 160"/>
                <a:gd name="T85" fmla="*/ 90 h 160"/>
                <a:gd name="T86" fmla="*/ 75 w 160"/>
                <a:gd name="T87" fmla="*/ 59 h 160"/>
                <a:gd name="T88" fmla="*/ 37 w 160"/>
                <a:gd name="T89" fmla="*/ 80 h 160"/>
                <a:gd name="T90" fmla="*/ 98 w 160"/>
                <a:gd name="T91" fmla="*/ 11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" h="160">
                  <a:moveTo>
                    <a:pt x="157" y="67"/>
                  </a:moveTo>
                  <a:cubicBezTo>
                    <a:pt x="147" y="62"/>
                    <a:pt x="147" y="62"/>
                    <a:pt x="147" y="62"/>
                  </a:cubicBezTo>
                  <a:cubicBezTo>
                    <a:pt x="146" y="56"/>
                    <a:pt x="144" y="50"/>
                    <a:pt x="141" y="4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33"/>
                    <a:pt x="144" y="31"/>
                    <a:pt x="143" y="30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29" y="16"/>
                    <a:pt x="128" y="16"/>
                    <a:pt x="126" y="16"/>
                  </a:cubicBezTo>
                  <a:cubicBezTo>
                    <a:pt x="126" y="16"/>
                    <a:pt x="125" y="16"/>
                    <a:pt x="125" y="16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0" y="16"/>
                    <a:pt x="104" y="14"/>
                    <a:pt x="98" y="12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1"/>
                    <a:pt x="91" y="0"/>
                    <a:pt x="8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7" y="1"/>
                    <a:pt x="66" y="3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6" y="14"/>
                    <a:pt x="50" y="16"/>
                    <a:pt x="45" y="19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2" y="16"/>
                    <a:pt x="30" y="16"/>
                    <a:pt x="30" y="1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5" y="33"/>
                    <a:pt x="16" y="3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6" y="50"/>
                    <a:pt x="13" y="56"/>
                    <a:pt x="12" y="62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1" y="67"/>
                    <a:pt x="0" y="69"/>
                    <a:pt x="0" y="71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3" y="105"/>
                    <a:pt x="16" y="110"/>
                    <a:pt x="19" y="116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7"/>
                    <a:pt x="16" y="129"/>
                    <a:pt x="16" y="130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3" y="145"/>
                  </a:cubicBezTo>
                  <a:cubicBezTo>
                    <a:pt x="34" y="145"/>
                    <a:pt x="34" y="145"/>
                    <a:pt x="35" y="145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50" y="145"/>
                    <a:pt x="56" y="147"/>
                    <a:pt x="61" y="148"/>
                  </a:cubicBezTo>
                  <a:cubicBezTo>
                    <a:pt x="66" y="158"/>
                    <a:pt x="66" y="158"/>
                    <a:pt x="66" y="158"/>
                  </a:cubicBezTo>
                  <a:cubicBezTo>
                    <a:pt x="67" y="159"/>
                    <a:pt x="69" y="160"/>
                    <a:pt x="70" y="160"/>
                  </a:cubicBezTo>
                  <a:cubicBezTo>
                    <a:pt x="89" y="160"/>
                    <a:pt x="89" y="160"/>
                    <a:pt x="89" y="160"/>
                  </a:cubicBezTo>
                  <a:cubicBezTo>
                    <a:pt x="91" y="160"/>
                    <a:pt x="93" y="159"/>
                    <a:pt x="93" y="158"/>
                  </a:cubicBezTo>
                  <a:cubicBezTo>
                    <a:pt x="98" y="148"/>
                    <a:pt x="98" y="148"/>
                    <a:pt x="98" y="148"/>
                  </a:cubicBezTo>
                  <a:cubicBezTo>
                    <a:pt x="104" y="147"/>
                    <a:pt x="110" y="145"/>
                    <a:pt x="115" y="141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5" y="145"/>
                    <a:pt x="126" y="145"/>
                    <a:pt x="126" y="145"/>
                  </a:cubicBezTo>
                  <a:cubicBezTo>
                    <a:pt x="128" y="145"/>
                    <a:pt x="129" y="144"/>
                    <a:pt x="130" y="143"/>
                  </a:cubicBezTo>
                  <a:cubicBezTo>
                    <a:pt x="143" y="130"/>
                    <a:pt x="143" y="130"/>
                    <a:pt x="143" y="130"/>
                  </a:cubicBezTo>
                  <a:cubicBezTo>
                    <a:pt x="144" y="129"/>
                    <a:pt x="144" y="127"/>
                    <a:pt x="144" y="12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4" y="110"/>
                    <a:pt x="146" y="105"/>
                    <a:pt x="147" y="99"/>
                  </a:cubicBezTo>
                  <a:cubicBezTo>
                    <a:pt x="157" y="94"/>
                    <a:pt x="157" y="94"/>
                    <a:pt x="157" y="94"/>
                  </a:cubicBezTo>
                  <a:cubicBezTo>
                    <a:pt x="159" y="93"/>
                    <a:pt x="160" y="91"/>
                    <a:pt x="160" y="90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69"/>
                    <a:pt x="159" y="68"/>
                    <a:pt x="157" y="67"/>
                  </a:cubicBezTo>
                  <a:close/>
                  <a:moveTo>
                    <a:pt x="150" y="87"/>
                  </a:moveTo>
                  <a:cubicBezTo>
                    <a:pt x="141" y="91"/>
                    <a:pt x="141" y="91"/>
                    <a:pt x="141" y="91"/>
                  </a:cubicBezTo>
                  <a:cubicBezTo>
                    <a:pt x="140" y="91"/>
                    <a:pt x="139" y="92"/>
                    <a:pt x="139" y="94"/>
                  </a:cubicBezTo>
                  <a:cubicBezTo>
                    <a:pt x="137" y="100"/>
                    <a:pt x="134" y="107"/>
                    <a:pt x="131" y="112"/>
                  </a:cubicBezTo>
                  <a:cubicBezTo>
                    <a:pt x="131" y="113"/>
                    <a:pt x="130" y="115"/>
                    <a:pt x="131" y="11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6" y="131"/>
                    <a:pt x="116" y="131"/>
                    <a:pt x="116" y="131"/>
                  </a:cubicBezTo>
                  <a:cubicBezTo>
                    <a:pt x="116" y="131"/>
                    <a:pt x="115" y="131"/>
                    <a:pt x="114" y="131"/>
                  </a:cubicBezTo>
                  <a:cubicBezTo>
                    <a:pt x="114" y="131"/>
                    <a:pt x="113" y="131"/>
                    <a:pt x="112" y="132"/>
                  </a:cubicBezTo>
                  <a:cubicBezTo>
                    <a:pt x="106" y="135"/>
                    <a:pt x="100" y="138"/>
                    <a:pt x="93" y="139"/>
                  </a:cubicBezTo>
                  <a:cubicBezTo>
                    <a:pt x="92" y="140"/>
                    <a:pt x="91" y="140"/>
                    <a:pt x="90" y="14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8" y="141"/>
                    <a:pt x="67" y="140"/>
                    <a:pt x="65" y="139"/>
                  </a:cubicBezTo>
                  <a:cubicBezTo>
                    <a:pt x="59" y="137"/>
                    <a:pt x="53" y="135"/>
                    <a:pt x="47" y="132"/>
                  </a:cubicBezTo>
                  <a:cubicBezTo>
                    <a:pt x="46" y="131"/>
                    <a:pt x="45" y="131"/>
                    <a:pt x="44" y="131"/>
                  </a:cubicBezTo>
                  <a:cubicBezTo>
                    <a:pt x="44" y="131"/>
                    <a:pt x="43" y="131"/>
                    <a:pt x="43" y="131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9" y="115"/>
                    <a:pt x="29" y="114"/>
                    <a:pt x="27" y="112"/>
                  </a:cubicBezTo>
                  <a:cubicBezTo>
                    <a:pt x="24" y="107"/>
                    <a:pt x="21" y="101"/>
                    <a:pt x="20" y="94"/>
                  </a:cubicBezTo>
                  <a:cubicBezTo>
                    <a:pt x="20" y="92"/>
                    <a:pt x="19" y="91"/>
                    <a:pt x="1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20" y="68"/>
                    <a:pt x="20" y="66"/>
                  </a:cubicBezTo>
                  <a:cubicBezTo>
                    <a:pt x="22" y="60"/>
                    <a:pt x="24" y="53"/>
                    <a:pt x="27" y="48"/>
                  </a:cubicBezTo>
                  <a:cubicBezTo>
                    <a:pt x="28" y="47"/>
                    <a:pt x="29" y="45"/>
                    <a:pt x="28" y="4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5" y="29"/>
                    <a:pt x="46" y="29"/>
                    <a:pt x="47" y="28"/>
                  </a:cubicBezTo>
                  <a:cubicBezTo>
                    <a:pt x="53" y="25"/>
                    <a:pt x="59" y="22"/>
                    <a:pt x="65" y="21"/>
                  </a:cubicBezTo>
                  <a:cubicBezTo>
                    <a:pt x="67" y="20"/>
                    <a:pt x="68" y="20"/>
                    <a:pt x="69" y="1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1" y="19"/>
                    <a:pt x="92" y="20"/>
                    <a:pt x="93" y="21"/>
                  </a:cubicBezTo>
                  <a:cubicBezTo>
                    <a:pt x="100" y="23"/>
                    <a:pt x="106" y="25"/>
                    <a:pt x="112" y="28"/>
                  </a:cubicBezTo>
                  <a:cubicBezTo>
                    <a:pt x="113" y="29"/>
                    <a:pt x="114" y="29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0" y="45"/>
                    <a:pt x="130" y="46"/>
                    <a:pt x="131" y="48"/>
                  </a:cubicBezTo>
                  <a:cubicBezTo>
                    <a:pt x="135" y="53"/>
                    <a:pt x="138" y="59"/>
                    <a:pt x="139" y="66"/>
                  </a:cubicBezTo>
                  <a:cubicBezTo>
                    <a:pt x="139" y="68"/>
                    <a:pt x="140" y="69"/>
                    <a:pt x="141" y="69"/>
                  </a:cubicBezTo>
                  <a:cubicBezTo>
                    <a:pt x="150" y="73"/>
                    <a:pt x="150" y="73"/>
                    <a:pt x="150" y="73"/>
                  </a:cubicBezTo>
                  <a:lnTo>
                    <a:pt x="150" y="87"/>
                  </a:lnTo>
                  <a:close/>
                  <a:moveTo>
                    <a:pt x="80" y="29"/>
                  </a:moveTo>
                  <a:cubicBezTo>
                    <a:pt x="52" y="29"/>
                    <a:pt x="28" y="52"/>
                    <a:pt x="28" y="80"/>
                  </a:cubicBezTo>
                  <a:cubicBezTo>
                    <a:pt x="28" y="103"/>
                    <a:pt x="44" y="122"/>
                    <a:pt x="64" y="129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69" y="130"/>
                    <a:pt x="75" y="131"/>
                    <a:pt x="80" y="131"/>
                  </a:cubicBezTo>
                  <a:cubicBezTo>
                    <a:pt x="85" y="131"/>
                    <a:pt x="90" y="130"/>
                    <a:pt x="95" y="129"/>
                  </a:cubicBezTo>
                  <a:cubicBezTo>
                    <a:pt x="96" y="129"/>
                    <a:pt x="96" y="129"/>
                    <a:pt x="96" y="129"/>
                  </a:cubicBezTo>
                  <a:cubicBezTo>
                    <a:pt x="116" y="122"/>
                    <a:pt x="131" y="103"/>
                    <a:pt x="131" y="80"/>
                  </a:cubicBezTo>
                  <a:cubicBezTo>
                    <a:pt x="131" y="52"/>
                    <a:pt x="108" y="29"/>
                    <a:pt x="80" y="29"/>
                  </a:cubicBezTo>
                  <a:close/>
                  <a:moveTo>
                    <a:pt x="89" y="121"/>
                  </a:moveTo>
                  <a:cubicBezTo>
                    <a:pt x="86" y="122"/>
                    <a:pt x="83" y="122"/>
                    <a:pt x="80" y="122"/>
                  </a:cubicBezTo>
                  <a:cubicBezTo>
                    <a:pt x="77" y="122"/>
                    <a:pt x="73" y="122"/>
                    <a:pt x="70" y="121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3" y="98"/>
                    <a:pt x="77" y="98"/>
                    <a:pt x="80" y="98"/>
                  </a:cubicBezTo>
                  <a:cubicBezTo>
                    <a:pt x="83" y="98"/>
                    <a:pt x="86" y="98"/>
                    <a:pt x="89" y="97"/>
                  </a:cubicBezTo>
                  <a:lnTo>
                    <a:pt x="89" y="121"/>
                  </a:lnTo>
                  <a:close/>
                  <a:moveTo>
                    <a:pt x="72" y="87"/>
                  </a:moveTo>
                  <a:cubicBezTo>
                    <a:pt x="80" y="71"/>
                    <a:pt x="80" y="71"/>
                    <a:pt x="80" y="71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5" y="89"/>
                    <a:pt x="82" y="89"/>
                    <a:pt x="79" y="89"/>
                  </a:cubicBezTo>
                  <a:cubicBezTo>
                    <a:pt x="77" y="89"/>
                    <a:pt x="74" y="89"/>
                    <a:pt x="72" y="87"/>
                  </a:cubicBezTo>
                  <a:close/>
                  <a:moveTo>
                    <a:pt x="98" y="118"/>
                  </a:moveTo>
                  <a:cubicBezTo>
                    <a:pt x="98" y="90"/>
                    <a:pt x="98" y="90"/>
                    <a:pt x="98" y="90"/>
                  </a:cubicBezTo>
                  <a:cubicBezTo>
                    <a:pt x="98" y="87"/>
                    <a:pt x="98" y="88"/>
                    <a:pt x="83" y="59"/>
                  </a:cubicBezTo>
                  <a:cubicBezTo>
                    <a:pt x="82" y="58"/>
                    <a:pt x="81" y="57"/>
                    <a:pt x="79" y="57"/>
                  </a:cubicBezTo>
                  <a:cubicBezTo>
                    <a:pt x="78" y="57"/>
                    <a:pt x="76" y="58"/>
                    <a:pt x="75" y="59"/>
                  </a:cubicBezTo>
                  <a:cubicBezTo>
                    <a:pt x="60" y="90"/>
                    <a:pt x="60" y="88"/>
                    <a:pt x="60" y="90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46" y="111"/>
                    <a:pt x="37" y="97"/>
                    <a:pt x="37" y="80"/>
                  </a:cubicBezTo>
                  <a:cubicBezTo>
                    <a:pt x="37" y="57"/>
                    <a:pt x="56" y="38"/>
                    <a:pt x="79" y="38"/>
                  </a:cubicBezTo>
                  <a:cubicBezTo>
                    <a:pt x="102" y="38"/>
                    <a:pt x="121" y="57"/>
                    <a:pt x="121" y="80"/>
                  </a:cubicBezTo>
                  <a:cubicBezTo>
                    <a:pt x="122" y="97"/>
                    <a:pt x="112" y="111"/>
                    <a:pt x="98" y="118"/>
                  </a:cubicBezTo>
                  <a:close/>
                </a:path>
              </a:pathLst>
            </a:custGeom>
            <a:solidFill>
              <a:srgbClr val="FBBF0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C1D3C8DB-EDC8-1F19-4661-7F79D28AC788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437982A-5861-14B4-A988-E45DBD0137F6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17C05D32-5257-B029-8F7B-7D528C259293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F40DDEB2-885E-46B2-3927-FB90EF0767BE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37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F11905-5A32-0C59-193F-5921361E11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9FC3A1E-2F99-14F8-D9FF-259DBF68DA7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5" r="27835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D471DF6-7DF1-A854-D727-C607D495050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05"/>
          <a:stretch/>
        </p:blipFill>
        <p:spPr>
          <a:xfrm>
            <a:off x="4382721" y="2229174"/>
            <a:ext cx="3504889" cy="296418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4DCDB3E-2045-8071-48C3-73A345019E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6" r="16856"/>
          <a:stretch>
            <a:fillRect/>
          </a:stretch>
        </p:blipFill>
        <p:spPr/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CB35C0-3A08-24D2-5069-A93C775FF7A2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508A72-0A54-8AD8-6936-F75A77E69839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1669073-572D-EC14-E496-AB224EC01CDF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4500808-EEE8-3AD7-C8FE-B12C90A8D05F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 39">
            <a:hlinkClick r:id="rId5" action="ppaction://hlinksldjump"/>
            <a:extLst>
              <a:ext uri="{FF2B5EF4-FFF2-40B4-BE49-F238E27FC236}">
                <a16:creationId xmlns:a16="http://schemas.microsoft.com/office/drawing/2014/main" id="{EF405179-5941-9458-ABB2-DC30330330A0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44">
            <a:hlinkClick r:id="rId6" action="ppaction://hlinksldjump"/>
            <a:extLst>
              <a:ext uri="{FF2B5EF4-FFF2-40B4-BE49-F238E27FC236}">
                <a16:creationId xmlns:a16="http://schemas.microsoft.com/office/drawing/2014/main" id="{15CB666A-9391-CEAA-273C-5CC0705BCD55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802428D-448E-7051-5E26-5A1865D5C6F6}"/>
              </a:ext>
            </a:extLst>
          </p:cNvPr>
          <p:cNvSpPr/>
          <p:nvPr/>
        </p:nvSpPr>
        <p:spPr>
          <a:xfrm flipH="1">
            <a:off x="615027" y="5025508"/>
            <a:ext cx="3570220" cy="578812"/>
          </a:xfrm>
          <a:prstGeom prst="roundRect">
            <a:avLst>
              <a:gd name="adj" fmla="val 0"/>
            </a:avLst>
          </a:prstGeom>
          <a:solidFill>
            <a:srgbClr val="011446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BD77D76F-8BA4-8ACF-3147-CA3C416B8D0A}"/>
              </a:ext>
            </a:extLst>
          </p:cNvPr>
          <p:cNvSpPr/>
          <p:nvPr/>
        </p:nvSpPr>
        <p:spPr>
          <a:xfrm flipH="1">
            <a:off x="4370467" y="5025508"/>
            <a:ext cx="3517143" cy="578812"/>
          </a:xfrm>
          <a:prstGeom prst="roundRect">
            <a:avLst>
              <a:gd name="adj" fmla="val 0"/>
            </a:avLst>
          </a:prstGeom>
          <a:solidFill>
            <a:srgbClr val="FBBF0F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EF6464D-5E2B-974F-48F6-3919B3591887}"/>
              </a:ext>
            </a:extLst>
          </p:cNvPr>
          <p:cNvSpPr/>
          <p:nvPr/>
        </p:nvSpPr>
        <p:spPr>
          <a:xfrm flipH="1">
            <a:off x="8085084" y="5034074"/>
            <a:ext cx="3517143" cy="578812"/>
          </a:xfrm>
          <a:prstGeom prst="roundRect">
            <a:avLst>
              <a:gd name="adj" fmla="val 0"/>
            </a:avLst>
          </a:prstGeom>
          <a:solidFill>
            <a:srgbClr val="011446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104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CDED42-4F20-5538-D4E5-6E716B0386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EE8EE7-2F41-04F7-BE29-D3D1526B41B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4788B85-FE38-85AB-E7A9-1FC29FF4ADDC}"/>
              </a:ext>
            </a:extLst>
          </p:cNvPr>
          <p:cNvSpPr/>
          <p:nvPr/>
        </p:nvSpPr>
        <p:spPr>
          <a:xfrm>
            <a:off x="2243936" y="1245114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62DB370-9160-3F79-308D-81BFC3A9C437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C2D48C9-C862-60CD-29DD-0F4A02401889}"/>
              </a:ext>
            </a:extLst>
          </p:cNvPr>
          <p:cNvGrpSpPr/>
          <p:nvPr/>
        </p:nvGrpSpPr>
        <p:grpSpPr>
          <a:xfrm>
            <a:off x="1837334" y="2259042"/>
            <a:ext cx="8429338" cy="2105062"/>
            <a:chOff x="1237176" y="2911907"/>
            <a:chExt cx="9895070" cy="2471100"/>
          </a:xfrm>
        </p:grpSpPr>
        <p:grpSp>
          <p:nvGrpSpPr>
            <p:cNvPr id="4" name="Группа">
              <a:extLst>
                <a:ext uri="{FF2B5EF4-FFF2-40B4-BE49-F238E27FC236}">
                  <a16:creationId xmlns:a16="http://schemas.microsoft.com/office/drawing/2014/main" id="{E2447302-8006-99C2-39E6-6C2FC20D43C0}"/>
                </a:ext>
              </a:extLst>
            </p:cNvPr>
            <p:cNvGrpSpPr/>
            <p:nvPr/>
          </p:nvGrpSpPr>
          <p:grpSpPr>
            <a:xfrm>
              <a:off x="1237176" y="2911907"/>
              <a:ext cx="2081038" cy="2471100"/>
              <a:chOff x="-1" y="0"/>
              <a:chExt cx="4418513" cy="5246703"/>
            </a:xfrm>
            <a:solidFill>
              <a:srgbClr val="011446"/>
            </a:solidFill>
          </p:grpSpPr>
          <p:sp>
            <p:nvSpPr>
              <p:cNvPr id="5" name="Фигура">
                <a:extLst>
                  <a:ext uri="{FF2B5EF4-FFF2-40B4-BE49-F238E27FC236}">
                    <a16:creationId xmlns:a16="http://schemas.microsoft.com/office/drawing/2014/main" id="{BD176D33-2646-0AEB-5FFC-E41CF22A7F39}"/>
                  </a:ext>
                </a:extLst>
              </p:cNvPr>
              <p:cNvSpPr/>
              <p:nvPr/>
            </p:nvSpPr>
            <p:spPr>
              <a:xfrm>
                <a:off x="1761230" y="2150594"/>
                <a:ext cx="1539211" cy="15605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947"/>
                    </a:moveTo>
                    <a:lnTo>
                      <a:pt x="13441" y="0"/>
                    </a:lnTo>
                    <a:lnTo>
                      <a:pt x="8728" y="3204"/>
                    </a:lnTo>
                    <a:lnTo>
                      <a:pt x="5881" y="638"/>
                    </a:lnTo>
                    <a:lnTo>
                      <a:pt x="1981" y="1021"/>
                    </a:lnTo>
                    <a:lnTo>
                      <a:pt x="0" y="12234"/>
                    </a:lnTo>
                    <a:lnTo>
                      <a:pt x="9277" y="21600"/>
                    </a:lnTo>
                    <a:cubicBezTo>
                      <a:pt x="12823" y="20858"/>
                      <a:pt x="15997" y="18925"/>
                      <a:pt x="18260" y="16131"/>
                    </a:cubicBezTo>
                    <a:cubicBezTo>
                      <a:pt x="20161" y="13784"/>
                      <a:pt x="21322" y="10938"/>
                      <a:pt x="21600" y="7947"/>
                    </a:cubicBezTo>
                    <a:close/>
                  </a:path>
                </a:pathLst>
              </a:custGeom>
              <a:solidFill>
                <a:srgbClr val="F0F3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6" name="Фигура">
                <a:extLst>
                  <a:ext uri="{FF2B5EF4-FFF2-40B4-BE49-F238E27FC236}">
                    <a16:creationId xmlns:a16="http://schemas.microsoft.com/office/drawing/2014/main" id="{156D9B74-4EE0-1D73-1492-5C14DC5C4EA5}"/>
                  </a:ext>
                </a:extLst>
              </p:cNvPr>
              <p:cNvSpPr/>
              <p:nvPr/>
            </p:nvSpPr>
            <p:spPr>
              <a:xfrm>
                <a:off x="409420" y="834835"/>
                <a:ext cx="3599460" cy="3583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83" y="0"/>
                    </a:moveTo>
                    <a:cubicBezTo>
                      <a:pt x="9372" y="0"/>
                      <a:pt x="9237" y="27"/>
                      <a:pt x="9075" y="54"/>
                    </a:cubicBezTo>
                    <a:lnTo>
                      <a:pt x="7468" y="444"/>
                    </a:lnTo>
                    <a:cubicBezTo>
                      <a:pt x="7389" y="469"/>
                      <a:pt x="7317" y="490"/>
                      <a:pt x="7263" y="506"/>
                    </a:cubicBezTo>
                    <a:cubicBezTo>
                      <a:pt x="7208" y="522"/>
                      <a:pt x="7172" y="534"/>
                      <a:pt x="7166" y="537"/>
                    </a:cubicBezTo>
                    <a:cubicBezTo>
                      <a:pt x="7164" y="539"/>
                      <a:pt x="7159" y="574"/>
                      <a:pt x="7157" y="629"/>
                    </a:cubicBezTo>
                    <a:cubicBezTo>
                      <a:pt x="7155" y="684"/>
                      <a:pt x="7154" y="758"/>
                      <a:pt x="7154" y="839"/>
                    </a:cubicBezTo>
                    <a:lnTo>
                      <a:pt x="7166" y="1761"/>
                    </a:lnTo>
                    <a:cubicBezTo>
                      <a:pt x="7166" y="1842"/>
                      <a:pt x="7137" y="1931"/>
                      <a:pt x="7089" y="2009"/>
                    </a:cubicBezTo>
                    <a:cubicBezTo>
                      <a:pt x="7041" y="2087"/>
                      <a:pt x="6973" y="2154"/>
                      <a:pt x="6900" y="2189"/>
                    </a:cubicBezTo>
                    <a:lnTo>
                      <a:pt x="6150" y="2574"/>
                    </a:lnTo>
                    <a:cubicBezTo>
                      <a:pt x="6077" y="2615"/>
                      <a:pt x="5984" y="2631"/>
                      <a:pt x="5893" y="2626"/>
                    </a:cubicBezTo>
                    <a:cubicBezTo>
                      <a:pt x="5802" y="2621"/>
                      <a:pt x="5713" y="2595"/>
                      <a:pt x="5648" y="2546"/>
                    </a:cubicBezTo>
                    <a:lnTo>
                      <a:pt x="4900" y="2009"/>
                    </a:lnTo>
                    <a:cubicBezTo>
                      <a:pt x="4765" y="1912"/>
                      <a:pt x="4651" y="1841"/>
                      <a:pt x="4646" y="1846"/>
                    </a:cubicBezTo>
                    <a:cubicBezTo>
                      <a:pt x="4640" y="1852"/>
                      <a:pt x="4526" y="1942"/>
                      <a:pt x="4396" y="2045"/>
                    </a:cubicBezTo>
                    <a:lnTo>
                      <a:pt x="3161" y="3115"/>
                    </a:lnTo>
                    <a:cubicBezTo>
                      <a:pt x="3042" y="3229"/>
                      <a:pt x="2940" y="3327"/>
                      <a:pt x="2935" y="3333"/>
                    </a:cubicBezTo>
                    <a:cubicBezTo>
                      <a:pt x="2929" y="3338"/>
                      <a:pt x="2989" y="3463"/>
                      <a:pt x="3064" y="3609"/>
                    </a:cubicBezTo>
                    <a:lnTo>
                      <a:pt x="3490" y="4401"/>
                    </a:lnTo>
                    <a:cubicBezTo>
                      <a:pt x="3528" y="4474"/>
                      <a:pt x="3542" y="4567"/>
                      <a:pt x="3535" y="4657"/>
                    </a:cubicBezTo>
                    <a:cubicBezTo>
                      <a:pt x="3528" y="4747"/>
                      <a:pt x="3499" y="4833"/>
                      <a:pt x="3448" y="4898"/>
                    </a:cubicBezTo>
                    <a:lnTo>
                      <a:pt x="2909" y="5647"/>
                    </a:lnTo>
                    <a:cubicBezTo>
                      <a:pt x="2863" y="5715"/>
                      <a:pt x="2787" y="5774"/>
                      <a:pt x="2704" y="5812"/>
                    </a:cubicBezTo>
                    <a:cubicBezTo>
                      <a:pt x="2621" y="5851"/>
                      <a:pt x="2531" y="5868"/>
                      <a:pt x="2450" y="5857"/>
                    </a:cubicBezTo>
                    <a:lnTo>
                      <a:pt x="1549" y="5739"/>
                    </a:lnTo>
                    <a:cubicBezTo>
                      <a:pt x="1387" y="5718"/>
                      <a:pt x="1250" y="5705"/>
                      <a:pt x="1245" y="5711"/>
                    </a:cubicBezTo>
                    <a:cubicBezTo>
                      <a:pt x="1240" y="5716"/>
                      <a:pt x="1181" y="5847"/>
                      <a:pt x="1111" y="5999"/>
                    </a:cubicBezTo>
                    <a:lnTo>
                      <a:pt x="518" y="7484"/>
                    </a:lnTo>
                    <a:cubicBezTo>
                      <a:pt x="491" y="7562"/>
                      <a:pt x="465" y="7635"/>
                      <a:pt x="447" y="7689"/>
                    </a:cubicBezTo>
                    <a:cubicBezTo>
                      <a:pt x="429" y="7743"/>
                      <a:pt x="417" y="7779"/>
                      <a:pt x="414" y="7781"/>
                    </a:cubicBezTo>
                    <a:cubicBezTo>
                      <a:pt x="414" y="7787"/>
                      <a:pt x="441" y="7810"/>
                      <a:pt x="485" y="7843"/>
                    </a:cubicBezTo>
                    <a:cubicBezTo>
                      <a:pt x="529" y="7876"/>
                      <a:pt x="589" y="7920"/>
                      <a:pt x="657" y="7966"/>
                    </a:cubicBezTo>
                    <a:lnTo>
                      <a:pt x="1381" y="8453"/>
                    </a:lnTo>
                    <a:cubicBezTo>
                      <a:pt x="1449" y="8499"/>
                      <a:pt x="1502" y="8575"/>
                      <a:pt x="1537" y="8658"/>
                    </a:cubicBezTo>
                    <a:cubicBezTo>
                      <a:pt x="1571" y="8742"/>
                      <a:pt x="1586" y="8832"/>
                      <a:pt x="1570" y="8914"/>
                    </a:cubicBezTo>
                    <a:lnTo>
                      <a:pt x="1419" y="9944"/>
                    </a:lnTo>
                    <a:cubicBezTo>
                      <a:pt x="1411" y="10026"/>
                      <a:pt x="1372" y="10112"/>
                      <a:pt x="1316" y="10185"/>
                    </a:cubicBezTo>
                    <a:cubicBezTo>
                      <a:pt x="1259" y="10259"/>
                      <a:pt x="1184" y="10319"/>
                      <a:pt x="1106" y="10346"/>
                    </a:cubicBezTo>
                    <a:lnTo>
                      <a:pt x="280" y="10649"/>
                    </a:lnTo>
                    <a:cubicBezTo>
                      <a:pt x="124" y="10703"/>
                      <a:pt x="0" y="10758"/>
                      <a:pt x="0" y="10769"/>
                    </a:cubicBezTo>
                    <a:cubicBezTo>
                      <a:pt x="0" y="10780"/>
                      <a:pt x="6" y="10919"/>
                      <a:pt x="16" y="11081"/>
                    </a:cubicBezTo>
                    <a:lnTo>
                      <a:pt x="167" y="12627"/>
                    </a:lnTo>
                    <a:cubicBezTo>
                      <a:pt x="181" y="12708"/>
                      <a:pt x="192" y="12783"/>
                      <a:pt x="200" y="12840"/>
                    </a:cubicBezTo>
                    <a:cubicBezTo>
                      <a:pt x="208" y="12897"/>
                      <a:pt x="214" y="12936"/>
                      <a:pt x="217" y="12942"/>
                    </a:cubicBezTo>
                    <a:cubicBezTo>
                      <a:pt x="217" y="12947"/>
                      <a:pt x="249" y="12954"/>
                      <a:pt x="304" y="12963"/>
                    </a:cubicBezTo>
                    <a:cubicBezTo>
                      <a:pt x="358" y="12972"/>
                      <a:pt x="434" y="12983"/>
                      <a:pt x="518" y="12991"/>
                    </a:cubicBezTo>
                    <a:lnTo>
                      <a:pt x="1353" y="13081"/>
                    </a:lnTo>
                    <a:cubicBezTo>
                      <a:pt x="1434" y="13089"/>
                      <a:pt x="1519" y="13131"/>
                      <a:pt x="1589" y="13190"/>
                    </a:cubicBezTo>
                    <a:cubicBezTo>
                      <a:pt x="1658" y="13248"/>
                      <a:pt x="1713" y="13324"/>
                      <a:pt x="1737" y="13402"/>
                    </a:cubicBezTo>
                    <a:lnTo>
                      <a:pt x="2120" y="14502"/>
                    </a:lnTo>
                    <a:cubicBezTo>
                      <a:pt x="2150" y="14578"/>
                      <a:pt x="2156" y="14673"/>
                      <a:pt x="2139" y="14764"/>
                    </a:cubicBezTo>
                    <a:cubicBezTo>
                      <a:pt x="2123" y="14855"/>
                      <a:pt x="2085" y="14941"/>
                      <a:pt x="2029" y="15000"/>
                    </a:cubicBezTo>
                    <a:lnTo>
                      <a:pt x="1457" y="15624"/>
                    </a:lnTo>
                    <a:cubicBezTo>
                      <a:pt x="1349" y="15744"/>
                      <a:pt x="1256" y="15851"/>
                      <a:pt x="1261" y="15856"/>
                    </a:cubicBezTo>
                    <a:cubicBezTo>
                      <a:pt x="1267" y="15861"/>
                      <a:pt x="1338" y="15987"/>
                      <a:pt x="1424" y="16128"/>
                    </a:cubicBezTo>
                    <a:lnTo>
                      <a:pt x="2255" y="17381"/>
                    </a:lnTo>
                    <a:cubicBezTo>
                      <a:pt x="2303" y="17446"/>
                      <a:pt x="2350" y="17505"/>
                      <a:pt x="2384" y="17551"/>
                    </a:cubicBezTo>
                    <a:cubicBezTo>
                      <a:pt x="2418" y="17597"/>
                      <a:pt x="2443" y="17628"/>
                      <a:pt x="2445" y="17634"/>
                    </a:cubicBezTo>
                    <a:cubicBezTo>
                      <a:pt x="2448" y="17636"/>
                      <a:pt x="2481" y="17628"/>
                      <a:pt x="2532" y="17610"/>
                    </a:cubicBezTo>
                    <a:cubicBezTo>
                      <a:pt x="2584" y="17592"/>
                      <a:pt x="2654" y="17566"/>
                      <a:pt x="2730" y="17537"/>
                    </a:cubicBezTo>
                    <a:lnTo>
                      <a:pt x="3490" y="17232"/>
                    </a:lnTo>
                    <a:cubicBezTo>
                      <a:pt x="3566" y="17202"/>
                      <a:pt x="3658" y="17199"/>
                      <a:pt x="3747" y="17218"/>
                    </a:cubicBezTo>
                    <a:cubicBezTo>
                      <a:pt x="3835" y="17236"/>
                      <a:pt x="3918" y="17276"/>
                      <a:pt x="3975" y="17336"/>
                    </a:cubicBezTo>
                    <a:lnTo>
                      <a:pt x="4905" y="18194"/>
                    </a:lnTo>
                    <a:cubicBezTo>
                      <a:pt x="4967" y="18245"/>
                      <a:pt x="5015" y="18324"/>
                      <a:pt x="5043" y="18411"/>
                    </a:cubicBezTo>
                    <a:cubicBezTo>
                      <a:pt x="5072" y="18498"/>
                      <a:pt x="5081" y="18592"/>
                      <a:pt x="5062" y="18674"/>
                    </a:cubicBezTo>
                    <a:lnTo>
                      <a:pt x="4850" y="19477"/>
                    </a:lnTo>
                    <a:cubicBezTo>
                      <a:pt x="4807" y="19635"/>
                      <a:pt x="4779" y="19770"/>
                      <a:pt x="4785" y="19775"/>
                    </a:cubicBezTo>
                    <a:cubicBezTo>
                      <a:pt x="4790" y="19781"/>
                      <a:pt x="4915" y="19852"/>
                      <a:pt x="5055" y="19938"/>
                    </a:cubicBezTo>
                    <a:lnTo>
                      <a:pt x="6345" y="20631"/>
                    </a:lnTo>
                    <a:cubicBezTo>
                      <a:pt x="6418" y="20666"/>
                      <a:pt x="6486" y="20699"/>
                      <a:pt x="6538" y="20723"/>
                    </a:cubicBezTo>
                    <a:cubicBezTo>
                      <a:pt x="6590" y="20747"/>
                      <a:pt x="6627" y="20765"/>
                      <a:pt x="6632" y="20768"/>
                    </a:cubicBezTo>
                    <a:cubicBezTo>
                      <a:pt x="6635" y="20771"/>
                      <a:pt x="6659" y="20745"/>
                      <a:pt x="6698" y="20704"/>
                    </a:cubicBezTo>
                    <a:cubicBezTo>
                      <a:pt x="6736" y="20663"/>
                      <a:pt x="6788" y="20606"/>
                      <a:pt x="6841" y="20543"/>
                    </a:cubicBezTo>
                    <a:lnTo>
                      <a:pt x="7369" y="19931"/>
                    </a:lnTo>
                    <a:cubicBezTo>
                      <a:pt x="7423" y="19869"/>
                      <a:pt x="7505" y="19822"/>
                      <a:pt x="7592" y="19796"/>
                    </a:cubicBezTo>
                    <a:cubicBezTo>
                      <a:pt x="7679" y="19771"/>
                      <a:pt x="7773" y="19767"/>
                      <a:pt x="7851" y="19792"/>
                    </a:cubicBezTo>
                    <a:lnTo>
                      <a:pt x="9136" y="20116"/>
                    </a:lnTo>
                    <a:cubicBezTo>
                      <a:pt x="9217" y="20132"/>
                      <a:pt x="9297" y="20180"/>
                      <a:pt x="9362" y="20243"/>
                    </a:cubicBezTo>
                    <a:cubicBezTo>
                      <a:pt x="9427" y="20307"/>
                      <a:pt x="9477" y="20386"/>
                      <a:pt x="9496" y="20468"/>
                    </a:cubicBezTo>
                    <a:lnTo>
                      <a:pt x="9680" y="21260"/>
                    </a:lnTo>
                    <a:cubicBezTo>
                      <a:pt x="9718" y="21422"/>
                      <a:pt x="9754" y="21553"/>
                      <a:pt x="9760" y="21553"/>
                    </a:cubicBezTo>
                    <a:cubicBezTo>
                      <a:pt x="9765" y="21553"/>
                      <a:pt x="9911" y="21563"/>
                      <a:pt x="10073" y="21574"/>
                    </a:cubicBezTo>
                    <a:lnTo>
                      <a:pt x="10499" y="21595"/>
                    </a:lnTo>
                    <a:cubicBezTo>
                      <a:pt x="10580" y="21598"/>
                      <a:pt x="10687" y="21600"/>
                      <a:pt x="10795" y="21600"/>
                    </a:cubicBezTo>
                    <a:cubicBezTo>
                      <a:pt x="10904" y="21600"/>
                      <a:pt x="11015" y="21598"/>
                      <a:pt x="11099" y="21595"/>
                    </a:cubicBezTo>
                    <a:lnTo>
                      <a:pt x="11525" y="21574"/>
                    </a:lnTo>
                    <a:cubicBezTo>
                      <a:pt x="11687" y="21563"/>
                      <a:pt x="11827" y="21553"/>
                      <a:pt x="11838" y="21553"/>
                    </a:cubicBezTo>
                    <a:cubicBezTo>
                      <a:pt x="11849" y="21553"/>
                      <a:pt x="11880" y="21417"/>
                      <a:pt x="11918" y="21260"/>
                    </a:cubicBezTo>
                    <a:lnTo>
                      <a:pt x="12104" y="20468"/>
                    </a:lnTo>
                    <a:cubicBezTo>
                      <a:pt x="12123" y="20386"/>
                      <a:pt x="12170" y="20307"/>
                      <a:pt x="12236" y="20243"/>
                    </a:cubicBezTo>
                    <a:cubicBezTo>
                      <a:pt x="12301" y="20180"/>
                      <a:pt x="12383" y="20132"/>
                      <a:pt x="12464" y="20116"/>
                    </a:cubicBezTo>
                    <a:lnTo>
                      <a:pt x="13749" y="19792"/>
                    </a:lnTo>
                    <a:cubicBezTo>
                      <a:pt x="13827" y="19767"/>
                      <a:pt x="13919" y="19771"/>
                      <a:pt x="14005" y="19796"/>
                    </a:cubicBezTo>
                    <a:cubicBezTo>
                      <a:pt x="14092" y="19822"/>
                      <a:pt x="14173" y="19869"/>
                      <a:pt x="14227" y="19931"/>
                    </a:cubicBezTo>
                    <a:lnTo>
                      <a:pt x="14756" y="20543"/>
                    </a:lnTo>
                    <a:cubicBezTo>
                      <a:pt x="14810" y="20606"/>
                      <a:pt x="14860" y="20661"/>
                      <a:pt x="14897" y="20702"/>
                    </a:cubicBezTo>
                    <a:cubicBezTo>
                      <a:pt x="14935" y="20742"/>
                      <a:pt x="14963" y="20768"/>
                      <a:pt x="14968" y="20768"/>
                    </a:cubicBezTo>
                    <a:cubicBezTo>
                      <a:pt x="14971" y="20765"/>
                      <a:pt x="15003" y="20747"/>
                      <a:pt x="15055" y="20723"/>
                    </a:cubicBezTo>
                    <a:cubicBezTo>
                      <a:pt x="15107" y="20699"/>
                      <a:pt x="15177" y="20666"/>
                      <a:pt x="15253" y="20631"/>
                    </a:cubicBezTo>
                    <a:lnTo>
                      <a:pt x="16542" y="19938"/>
                    </a:lnTo>
                    <a:cubicBezTo>
                      <a:pt x="16613" y="19895"/>
                      <a:pt x="16677" y="19854"/>
                      <a:pt x="16726" y="19825"/>
                    </a:cubicBezTo>
                    <a:cubicBezTo>
                      <a:pt x="16775" y="19796"/>
                      <a:pt x="16808" y="19778"/>
                      <a:pt x="16813" y="19775"/>
                    </a:cubicBezTo>
                    <a:cubicBezTo>
                      <a:pt x="16816" y="19772"/>
                      <a:pt x="16810" y="19737"/>
                      <a:pt x="16799" y="19683"/>
                    </a:cubicBezTo>
                    <a:cubicBezTo>
                      <a:pt x="16788" y="19629"/>
                      <a:pt x="16769" y="19556"/>
                      <a:pt x="16747" y="19477"/>
                    </a:cubicBezTo>
                    <a:lnTo>
                      <a:pt x="16538" y="18674"/>
                    </a:lnTo>
                    <a:cubicBezTo>
                      <a:pt x="16516" y="18595"/>
                      <a:pt x="16523" y="18503"/>
                      <a:pt x="16552" y="18416"/>
                    </a:cubicBezTo>
                    <a:cubicBezTo>
                      <a:pt x="16580" y="18329"/>
                      <a:pt x="16628" y="18248"/>
                      <a:pt x="16693" y="18194"/>
                    </a:cubicBezTo>
                    <a:lnTo>
                      <a:pt x="17620" y="17336"/>
                    </a:lnTo>
                    <a:cubicBezTo>
                      <a:pt x="17677" y="17276"/>
                      <a:pt x="17763" y="17236"/>
                      <a:pt x="17851" y="17218"/>
                    </a:cubicBezTo>
                    <a:cubicBezTo>
                      <a:pt x="17939" y="17199"/>
                      <a:pt x="18032" y="17202"/>
                      <a:pt x="18107" y="17232"/>
                    </a:cubicBezTo>
                    <a:lnTo>
                      <a:pt x="18868" y="17537"/>
                    </a:lnTo>
                    <a:cubicBezTo>
                      <a:pt x="19019" y="17596"/>
                      <a:pt x="19149" y="17639"/>
                      <a:pt x="19155" y="17634"/>
                    </a:cubicBezTo>
                    <a:cubicBezTo>
                      <a:pt x="19160" y="17628"/>
                      <a:pt x="19246" y="17516"/>
                      <a:pt x="19343" y="17381"/>
                    </a:cubicBezTo>
                    <a:lnTo>
                      <a:pt x="20174" y="16128"/>
                    </a:lnTo>
                    <a:cubicBezTo>
                      <a:pt x="20260" y="15987"/>
                      <a:pt x="20331" y="15861"/>
                      <a:pt x="20336" y="15856"/>
                    </a:cubicBezTo>
                    <a:cubicBezTo>
                      <a:pt x="20342" y="15851"/>
                      <a:pt x="20257" y="15744"/>
                      <a:pt x="20143" y="15624"/>
                    </a:cubicBezTo>
                    <a:lnTo>
                      <a:pt x="19569" y="14989"/>
                    </a:lnTo>
                    <a:cubicBezTo>
                      <a:pt x="19515" y="14929"/>
                      <a:pt x="19477" y="14843"/>
                      <a:pt x="19461" y="14752"/>
                    </a:cubicBezTo>
                    <a:cubicBezTo>
                      <a:pt x="19444" y="14662"/>
                      <a:pt x="19448" y="14566"/>
                      <a:pt x="19477" y="14490"/>
                    </a:cubicBezTo>
                    <a:lnTo>
                      <a:pt x="19861" y="13391"/>
                    </a:lnTo>
                    <a:cubicBezTo>
                      <a:pt x="19885" y="13312"/>
                      <a:pt x="19940" y="13236"/>
                      <a:pt x="20009" y="13178"/>
                    </a:cubicBezTo>
                    <a:cubicBezTo>
                      <a:pt x="20078" y="13120"/>
                      <a:pt x="20163" y="13080"/>
                      <a:pt x="20244" y="13072"/>
                    </a:cubicBezTo>
                    <a:lnTo>
                      <a:pt x="21080" y="12979"/>
                    </a:lnTo>
                    <a:cubicBezTo>
                      <a:pt x="21161" y="12971"/>
                      <a:pt x="21234" y="12960"/>
                      <a:pt x="21289" y="12951"/>
                    </a:cubicBezTo>
                    <a:cubicBezTo>
                      <a:pt x="21344" y="12942"/>
                      <a:pt x="21381" y="12935"/>
                      <a:pt x="21383" y="12930"/>
                    </a:cubicBezTo>
                    <a:cubicBezTo>
                      <a:pt x="21383" y="12924"/>
                      <a:pt x="21389" y="12889"/>
                      <a:pt x="21398" y="12833"/>
                    </a:cubicBezTo>
                    <a:cubicBezTo>
                      <a:pt x="21406" y="12777"/>
                      <a:pt x="21417" y="12699"/>
                      <a:pt x="21431" y="12615"/>
                    </a:cubicBezTo>
                    <a:lnTo>
                      <a:pt x="21581" y="11072"/>
                    </a:lnTo>
                    <a:cubicBezTo>
                      <a:pt x="21587" y="10991"/>
                      <a:pt x="21592" y="10914"/>
                      <a:pt x="21595" y="10857"/>
                    </a:cubicBezTo>
                    <a:cubicBezTo>
                      <a:pt x="21598" y="10800"/>
                      <a:pt x="21600" y="10763"/>
                      <a:pt x="21600" y="10757"/>
                    </a:cubicBezTo>
                    <a:cubicBezTo>
                      <a:pt x="21592" y="10757"/>
                      <a:pt x="21556" y="10742"/>
                      <a:pt x="21504" y="10722"/>
                    </a:cubicBezTo>
                    <a:cubicBezTo>
                      <a:pt x="21451" y="10702"/>
                      <a:pt x="21379" y="10676"/>
                      <a:pt x="21301" y="10649"/>
                    </a:cubicBezTo>
                    <a:lnTo>
                      <a:pt x="20475" y="10346"/>
                    </a:lnTo>
                    <a:cubicBezTo>
                      <a:pt x="20397" y="10319"/>
                      <a:pt x="20322" y="10259"/>
                      <a:pt x="20266" y="10185"/>
                    </a:cubicBezTo>
                    <a:cubicBezTo>
                      <a:pt x="20209" y="10112"/>
                      <a:pt x="20170" y="10026"/>
                      <a:pt x="20162" y="9944"/>
                    </a:cubicBezTo>
                    <a:lnTo>
                      <a:pt x="20011" y="8914"/>
                    </a:lnTo>
                    <a:cubicBezTo>
                      <a:pt x="19995" y="8832"/>
                      <a:pt x="20010" y="8742"/>
                      <a:pt x="20044" y="8658"/>
                    </a:cubicBezTo>
                    <a:cubicBezTo>
                      <a:pt x="20079" y="8575"/>
                      <a:pt x="20135" y="8499"/>
                      <a:pt x="20202" y="8453"/>
                    </a:cubicBezTo>
                    <a:lnTo>
                      <a:pt x="20925" y="7966"/>
                    </a:lnTo>
                    <a:cubicBezTo>
                      <a:pt x="20992" y="7920"/>
                      <a:pt x="21054" y="7876"/>
                      <a:pt x="21099" y="7843"/>
                    </a:cubicBezTo>
                    <a:cubicBezTo>
                      <a:pt x="21143" y="7810"/>
                      <a:pt x="21170" y="7787"/>
                      <a:pt x="21167" y="7781"/>
                    </a:cubicBezTo>
                    <a:cubicBezTo>
                      <a:pt x="21167" y="7776"/>
                      <a:pt x="21155" y="7740"/>
                      <a:pt x="21136" y="7687"/>
                    </a:cubicBezTo>
                    <a:cubicBezTo>
                      <a:pt x="21117" y="7633"/>
                      <a:pt x="21090" y="7562"/>
                      <a:pt x="21063" y="7484"/>
                    </a:cubicBezTo>
                    <a:lnTo>
                      <a:pt x="20470" y="5999"/>
                    </a:lnTo>
                    <a:cubicBezTo>
                      <a:pt x="20400" y="5847"/>
                      <a:pt x="20342" y="5722"/>
                      <a:pt x="20336" y="5711"/>
                    </a:cubicBezTo>
                    <a:cubicBezTo>
                      <a:pt x="20331" y="5700"/>
                      <a:pt x="20197" y="5718"/>
                      <a:pt x="20035" y="5739"/>
                    </a:cubicBezTo>
                    <a:lnTo>
                      <a:pt x="19131" y="5857"/>
                    </a:lnTo>
                    <a:cubicBezTo>
                      <a:pt x="19050" y="5868"/>
                      <a:pt x="18958" y="5850"/>
                      <a:pt x="18875" y="5812"/>
                    </a:cubicBezTo>
                    <a:cubicBezTo>
                      <a:pt x="18791" y="5775"/>
                      <a:pt x="18718" y="5717"/>
                      <a:pt x="18675" y="5647"/>
                    </a:cubicBezTo>
                    <a:lnTo>
                      <a:pt x="18133" y="4898"/>
                    </a:lnTo>
                    <a:cubicBezTo>
                      <a:pt x="18082" y="4833"/>
                      <a:pt x="18053" y="4747"/>
                      <a:pt x="18046" y="4657"/>
                    </a:cubicBezTo>
                    <a:cubicBezTo>
                      <a:pt x="18039" y="4567"/>
                      <a:pt x="18053" y="4474"/>
                      <a:pt x="18091" y="4401"/>
                    </a:cubicBezTo>
                    <a:lnTo>
                      <a:pt x="18517" y="3609"/>
                    </a:lnTo>
                    <a:cubicBezTo>
                      <a:pt x="18593" y="3463"/>
                      <a:pt x="18652" y="3338"/>
                      <a:pt x="18646" y="3333"/>
                    </a:cubicBezTo>
                    <a:cubicBezTo>
                      <a:pt x="18641" y="3327"/>
                      <a:pt x="18539" y="3229"/>
                      <a:pt x="18420" y="3115"/>
                    </a:cubicBezTo>
                    <a:lnTo>
                      <a:pt x="17185" y="2045"/>
                    </a:lnTo>
                    <a:cubicBezTo>
                      <a:pt x="17055" y="1942"/>
                      <a:pt x="16943" y="1852"/>
                      <a:pt x="16938" y="1846"/>
                    </a:cubicBezTo>
                    <a:cubicBezTo>
                      <a:pt x="16932" y="1841"/>
                      <a:pt x="16811" y="1917"/>
                      <a:pt x="16681" y="2009"/>
                    </a:cubicBezTo>
                    <a:lnTo>
                      <a:pt x="15933" y="2546"/>
                    </a:lnTo>
                    <a:cubicBezTo>
                      <a:pt x="15865" y="2595"/>
                      <a:pt x="15775" y="2621"/>
                      <a:pt x="15683" y="2626"/>
                    </a:cubicBezTo>
                    <a:cubicBezTo>
                      <a:pt x="15592" y="2631"/>
                      <a:pt x="15502" y="2615"/>
                      <a:pt x="15432" y="2574"/>
                    </a:cubicBezTo>
                    <a:lnTo>
                      <a:pt x="14681" y="2189"/>
                    </a:lnTo>
                    <a:cubicBezTo>
                      <a:pt x="14605" y="2154"/>
                      <a:pt x="14538" y="2089"/>
                      <a:pt x="14490" y="2012"/>
                    </a:cubicBezTo>
                    <a:cubicBezTo>
                      <a:pt x="14442" y="1934"/>
                      <a:pt x="14412" y="1845"/>
                      <a:pt x="14415" y="1761"/>
                    </a:cubicBezTo>
                    <a:lnTo>
                      <a:pt x="14427" y="839"/>
                    </a:lnTo>
                    <a:cubicBezTo>
                      <a:pt x="14427" y="758"/>
                      <a:pt x="14428" y="682"/>
                      <a:pt x="14427" y="626"/>
                    </a:cubicBezTo>
                    <a:cubicBezTo>
                      <a:pt x="14425" y="571"/>
                      <a:pt x="14420" y="537"/>
                      <a:pt x="14415" y="537"/>
                    </a:cubicBezTo>
                    <a:cubicBezTo>
                      <a:pt x="14412" y="534"/>
                      <a:pt x="14376" y="522"/>
                      <a:pt x="14321" y="506"/>
                    </a:cubicBezTo>
                    <a:cubicBezTo>
                      <a:pt x="14266" y="490"/>
                      <a:pt x="14192" y="469"/>
                      <a:pt x="14114" y="444"/>
                    </a:cubicBezTo>
                    <a:lnTo>
                      <a:pt x="12506" y="54"/>
                    </a:lnTo>
                    <a:cubicBezTo>
                      <a:pt x="12344" y="22"/>
                      <a:pt x="12203" y="0"/>
                      <a:pt x="12198" y="0"/>
                    </a:cubicBezTo>
                    <a:cubicBezTo>
                      <a:pt x="12187" y="0"/>
                      <a:pt x="12125" y="118"/>
                      <a:pt x="12050" y="265"/>
                    </a:cubicBezTo>
                    <a:lnTo>
                      <a:pt x="11626" y="1094"/>
                    </a:lnTo>
                    <a:cubicBezTo>
                      <a:pt x="11588" y="1168"/>
                      <a:pt x="11523" y="1233"/>
                      <a:pt x="11445" y="1279"/>
                    </a:cubicBezTo>
                    <a:cubicBezTo>
                      <a:pt x="11367" y="1325"/>
                      <a:pt x="11276" y="1352"/>
                      <a:pt x="11195" y="1350"/>
                    </a:cubicBezTo>
                    <a:lnTo>
                      <a:pt x="10386" y="1350"/>
                    </a:lnTo>
                    <a:cubicBezTo>
                      <a:pt x="10305" y="1352"/>
                      <a:pt x="10215" y="1325"/>
                      <a:pt x="10136" y="1279"/>
                    </a:cubicBezTo>
                    <a:cubicBezTo>
                      <a:pt x="10057" y="1233"/>
                      <a:pt x="9990" y="1168"/>
                      <a:pt x="9955" y="1094"/>
                    </a:cubicBezTo>
                    <a:lnTo>
                      <a:pt x="9534" y="265"/>
                    </a:lnTo>
                    <a:cubicBezTo>
                      <a:pt x="9458" y="118"/>
                      <a:pt x="9394" y="0"/>
                      <a:pt x="9383" y="0"/>
                    </a:cubicBezTo>
                    <a:close/>
                    <a:moveTo>
                      <a:pt x="10800" y="4281"/>
                    </a:moveTo>
                    <a:cubicBezTo>
                      <a:pt x="12461" y="4281"/>
                      <a:pt x="14122" y="4918"/>
                      <a:pt x="15389" y="6191"/>
                    </a:cubicBezTo>
                    <a:cubicBezTo>
                      <a:pt x="17924" y="8736"/>
                      <a:pt x="17924" y="12864"/>
                      <a:pt x="15389" y="15409"/>
                    </a:cubicBezTo>
                    <a:cubicBezTo>
                      <a:pt x="12855" y="17955"/>
                      <a:pt x="8745" y="17955"/>
                      <a:pt x="6211" y="15409"/>
                    </a:cubicBezTo>
                    <a:cubicBezTo>
                      <a:pt x="3676" y="12864"/>
                      <a:pt x="3676" y="8736"/>
                      <a:pt x="6211" y="6191"/>
                    </a:cubicBezTo>
                    <a:cubicBezTo>
                      <a:pt x="7478" y="4918"/>
                      <a:pt x="9139" y="4281"/>
                      <a:pt x="10800" y="428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" name="Фигура">
                <a:extLst>
                  <a:ext uri="{FF2B5EF4-FFF2-40B4-BE49-F238E27FC236}">
                    <a16:creationId xmlns:a16="http://schemas.microsoft.com/office/drawing/2014/main" id="{ED980D32-4661-F2F2-4B9A-FCCA7B2D5251}"/>
                  </a:ext>
                </a:extLst>
              </p:cNvPr>
              <p:cNvSpPr/>
              <p:nvPr/>
            </p:nvSpPr>
            <p:spPr>
              <a:xfrm>
                <a:off x="984591" y="1402325"/>
                <a:ext cx="2448725" cy="2448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1" y="0"/>
                    </a:moveTo>
                    <a:cubicBezTo>
                      <a:pt x="7322" y="0"/>
                      <a:pt x="4803" y="1004"/>
                      <a:pt x="2882" y="3015"/>
                    </a:cubicBezTo>
                    <a:cubicBezTo>
                      <a:pt x="-961" y="7037"/>
                      <a:pt x="-961" y="13557"/>
                      <a:pt x="2882" y="17578"/>
                    </a:cubicBezTo>
                    <a:cubicBezTo>
                      <a:pt x="6724" y="21600"/>
                      <a:pt x="12954" y="21600"/>
                      <a:pt x="16796" y="17578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4"/>
                      <a:pt x="12359" y="0"/>
                      <a:pt x="9841" y="0"/>
                    </a:cubicBezTo>
                    <a:close/>
                    <a:moveTo>
                      <a:pt x="9841" y="1201"/>
                    </a:moveTo>
                    <a:cubicBezTo>
                      <a:pt x="12065" y="1201"/>
                      <a:pt x="14289" y="2090"/>
                      <a:pt x="15986" y="3866"/>
                    </a:cubicBezTo>
                    <a:cubicBezTo>
                      <a:pt x="19380" y="7418"/>
                      <a:pt x="19380" y="13178"/>
                      <a:pt x="15986" y="16731"/>
                    </a:cubicBezTo>
                    <a:cubicBezTo>
                      <a:pt x="12592" y="20283"/>
                      <a:pt x="7089" y="20283"/>
                      <a:pt x="3695" y="16731"/>
                    </a:cubicBezTo>
                    <a:cubicBezTo>
                      <a:pt x="301" y="13178"/>
                      <a:pt x="301" y="7418"/>
                      <a:pt x="3695" y="3866"/>
                    </a:cubicBezTo>
                    <a:cubicBezTo>
                      <a:pt x="5392" y="2090"/>
                      <a:pt x="7616" y="1201"/>
                      <a:pt x="9841" y="120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8" name="Фигура">
                <a:extLst>
                  <a:ext uri="{FF2B5EF4-FFF2-40B4-BE49-F238E27FC236}">
                    <a16:creationId xmlns:a16="http://schemas.microsoft.com/office/drawing/2014/main" id="{CA18ABBE-89C9-E94B-F868-5946104F7123}"/>
                  </a:ext>
                </a:extLst>
              </p:cNvPr>
              <p:cNvSpPr/>
              <p:nvPr/>
            </p:nvSpPr>
            <p:spPr>
              <a:xfrm>
                <a:off x="686228" y="0"/>
                <a:ext cx="1073001" cy="801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6104" y="0"/>
                    </a:lnTo>
                    <a:lnTo>
                      <a:pt x="21600" y="7840"/>
                    </a:lnTo>
                    <a:cubicBezTo>
                      <a:pt x="17567" y="8856"/>
                      <a:pt x="13651" y="10578"/>
                      <a:pt x="9953" y="12959"/>
                    </a:cubicBezTo>
                    <a:cubicBezTo>
                      <a:pt x="6375" y="15263"/>
                      <a:pt x="3031" y="18167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9" name="Фигура">
                <a:extLst>
                  <a:ext uri="{FF2B5EF4-FFF2-40B4-BE49-F238E27FC236}">
                    <a16:creationId xmlns:a16="http://schemas.microsoft.com/office/drawing/2014/main" id="{DDCD9197-34F6-2EA6-F60B-3212D1CB5821}"/>
                  </a:ext>
                </a:extLst>
              </p:cNvPr>
              <p:cNvSpPr/>
              <p:nvPr/>
            </p:nvSpPr>
            <p:spPr>
              <a:xfrm>
                <a:off x="2671018" y="4469120"/>
                <a:ext cx="1040250" cy="777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633"/>
                    </a:moveTo>
                    <a:lnTo>
                      <a:pt x="15411" y="21600"/>
                    </a:lnTo>
                    <a:lnTo>
                      <a:pt x="21600" y="0"/>
                    </a:lnTo>
                    <a:cubicBezTo>
                      <a:pt x="18505" y="3398"/>
                      <a:pt x="15110" y="6275"/>
                      <a:pt x="11491" y="8567"/>
                    </a:cubicBezTo>
                    <a:cubicBezTo>
                      <a:pt x="7832" y="10885"/>
                      <a:pt x="3972" y="12586"/>
                      <a:pt x="0" y="1363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10" name="Фигура">
                <a:extLst>
                  <a:ext uri="{FF2B5EF4-FFF2-40B4-BE49-F238E27FC236}">
                    <a16:creationId xmlns:a16="http://schemas.microsoft.com/office/drawing/2014/main" id="{D4C3954A-7D8A-BD12-CE85-27113449CEFA}"/>
                  </a:ext>
                </a:extLst>
              </p:cNvPr>
              <p:cNvSpPr/>
              <p:nvPr/>
            </p:nvSpPr>
            <p:spPr>
              <a:xfrm>
                <a:off x="-1" y="416967"/>
                <a:ext cx="4418513" cy="4418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2" h="20570" extrusionOk="0">
                    <a:moveTo>
                      <a:pt x="10273" y="1"/>
                    </a:moveTo>
                    <a:cubicBezTo>
                      <a:pt x="7645" y="5"/>
                      <a:pt x="5018" y="1008"/>
                      <a:pt x="3013" y="3013"/>
                    </a:cubicBezTo>
                    <a:cubicBezTo>
                      <a:pt x="-1004" y="7029"/>
                      <a:pt x="-1004" y="13541"/>
                      <a:pt x="3013" y="17558"/>
                    </a:cubicBezTo>
                    <a:cubicBezTo>
                      <a:pt x="7030" y="21574"/>
                      <a:pt x="13542" y="21574"/>
                      <a:pt x="17559" y="17558"/>
                    </a:cubicBezTo>
                    <a:cubicBezTo>
                      <a:pt x="19562" y="15554"/>
                      <a:pt x="20566" y="12930"/>
                      <a:pt x="20571" y="10304"/>
                    </a:cubicBezTo>
                    <a:cubicBezTo>
                      <a:pt x="20596" y="9949"/>
                      <a:pt x="20323" y="9644"/>
                      <a:pt x="19968" y="9629"/>
                    </a:cubicBezTo>
                    <a:cubicBezTo>
                      <a:pt x="19592" y="9614"/>
                      <a:pt x="19284" y="9928"/>
                      <a:pt x="19307" y="10304"/>
                    </a:cubicBezTo>
                    <a:cubicBezTo>
                      <a:pt x="19302" y="12607"/>
                      <a:pt x="18423" y="14908"/>
                      <a:pt x="16666" y="16665"/>
                    </a:cubicBezTo>
                    <a:cubicBezTo>
                      <a:pt x="13143" y="20188"/>
                      <a:pt x="7429" y="20188"/>
                      <a:pt x="3905" y="16665"/>
                    </a:cubicBezTo>
                    <a:cubicBezTo>
                      <a:pt x="382" y="13142"/>
                      <a:pt x="382" y="7430"/>
                      <a:pt x="3905" y="3907"/>
                    </a:cubicBezTo>
                    <a:cubicBezTo>
                      <a:pt x="5664" y="2149"/>
                      <a:pt x="7968" y="1268"/>
                      <a:pt x="10273" y="1265"/>
                    </a:cubicBezTo>
                    <a:cubicBezTo>
                      <a:pt x="10630" y="1295"/>
                      <a:pt x="10940" y="1021"/>
                      <a:pt x="10955" y="663"/>
                    </a:cubicBezTo>
                    <a:cubicBezTo>
                      <a:pt x="10971" y="283"/>
                      <a:pt x="10652" y="-26"/>
                      <a:pt x="10273" y="1"/>
                    </a:cubicBezTo>
                    <a:close/>
                    <a:moveTo>
                      <a:pt x="12346" y="214"/>
                    </a:moveTo>
                    <a:cubicBezTo>
                      <a:pt x="12184" y="214"/>
                      <a:pt x="12021" y="275"/>
                      <a:pt x="11897" y="399"/>
                    </a:cubicBezTo>
                    <a:cubicBezTo>
                      <a:pt x="11650" y="646"/>
                      <a:pt x="11650" y="1046"/>
                      <a:pt x="11897" y="1293"/>
                    </a:cubicBezTo>
                    <a:cubicBezTo>
                      <a:pt x="12144" y="1540"/>
                      <a:pt x="12546" y="1540"/>
                      <a:pt x="12793" y="1293"/>
                    </a:cubicBezTo>
                    <a:cubicBezTo>
                      <a:pt x="13040" y="1046"/>
                      <a:pt x="13040" y="646"/>
                      <a:pt x="12793" y="399"/>
                    </a:cubicBezTo>
                    <a:cubicBezTo>
                      <a:pt x="12670" y="275"/>
                      <a:pt x="12508" y="214"/>
                      <a:pt x="12346" y="214"/>
                    </a:cubicBezTo>
                    <a:close/>
                    <a:moveTo>
                      <a:pt x="14011" y="739"/>
                    </a:moveTo>
                    <a:cubicBezTo>
                      <a:pt x="13849" y="739"/>
                      <a:pt x="13687" y="802"/>
                      <a:pt x="13564" y="925"/>
                    </a:cubicBezTo>
                    <a:cubicBezTo>
                      <a:pt x="13317" y="1172"/>
                      <a:pt x="13317" y="1572"/>
                      <a:pt x="13564" y="1819"/>
                    </a:cubicBezTo>
                    <a:cubicBezTo>
                      <a:pt x="13811" y="2066"/>
                      <a:pt x="14211" y="2066"/>
                      <a:pt x="14458" y="1819"/>
                    </a:cubicBezTo>
                    <a:cubicBezTo>
                      <a:pt x="14705" y="1572"/>
                      <a:pt x="14705" y="1172"/>
                      <a:pt x="14458" y="925"/>
                    </a:cubicBezTo>
                    <a:cubicBezTo>
                      <a:pt x="14334" y="802"/>
                      <a:pt x="14173" y="739"/>
                      <a:pt x="14011" y="739"/>
                    </a:cubicBezTo>
                    <a:close/>
                    <a:moveTo>
                      <a:pt x="15530" y="1527"/>
                    </a:moveTo>
                    <a:cubicBezTo>
                      <a:pt x="15368" y="1527"/>
                      <a:pt x="15206" y="1591"/>
                      <a:pt x="15083" y="1714"/>
                    </a:cubicBezTo>
                    <a:cubicBezTo>
                      <a:pt x="14835" y="1961"/>
                      <a:pt x="14835" y="2361"/>
                      <a:pt x="15083" y="2608"/>
                    </a:cubicBezTo>
                    <a:cubicBezTo>
                      <a:pt x="15330" y="2855"/>
                      <a:pt x="15730" y="2855"/>
                      <a:pt x="15977" y="2608"/>
                    </a:cubicBezTo>
                    <a:cubicBezTo>
                      <a:pt x="16224" y="2361"/>
                      <a:pt x="16224" y="1961"/>
                      <a:pt x="15977" y="1714"/>
                    </a:cubicBezTo>
                    <a:cubicBezTo>
                      <a:pt x="15853" y="1591"/>
                      <a:pt x="15692" y="1527"/>
                      <a:pt x="15530" y="1527"/>
                    </a:cubicBezTo>
                    <a:close/>
                    <a:moveTo>
                      <a:pt x="16786" y="2521"/>
                    </a:moveTo>
                    <a:cubicBezTo>
                      <a:pt x="16624" y="2521"/>
                      <a:pt x="16463" y="2583"/>
                      <a:pt x="16339" y="2706"/>
                    </a:cubicBezTo>
                    <a:cubicBezTo>
                      <a:pt x="16092" y="2953"/>
                      <a:pt x="16092" y="3353"/>
                      <a:pt x="16339" y="3600"/>
                    </a:cubicBezTo>
                    <a:cubicBezTo>
                      <a:pt x="16586" y="3848"/>
                      <a:pt x="16986" y="3848"/>
                      <a:pt x="17233" y="3600"/>
                    </a:cubicBezTo>
                    <a:cubicBezTo>
                      <a:pt x="17480" y="3353"/>
                      <a:pt x="17480" y="2953"/>
                      <a:pt x="17233" y="2706"/>
                    </a:cubicBezTo>
                    <a:cubicBezTo>
                      <a:pt x="17110" y="2583"/>
                      <a:pt x="16948" y="2521"/>
                      <a:pt x="16786" y="2521"/>
                    </a:cubicBezTo>
                    <a:close/>
                    <a:moveTo>
                      <a:pt x="17924" y="3748"/>
                    </a:moveTo>
                    <a:cubicBezTo>
                      <a:pt x="17763" y="3748"/>
                      <a:pt x="17601" y="3810"/>
                      <a:pt x="17477" y="3933"/>
                    </a:cubicBezTo>
                    <a:cubicBezTo>
                      <a:pt x="17230" y="4180"/>
                      <a:pt x="17230" y="4582"/>
                      <a:pt x="17477" y="4829"/>
                    </a:cubicBezTo>
                    <a:cubicBezTo>
                      <a:pt x="17724" y="5076"/>
                      <a:pt x="18126" y="5076"/>
                      <a:pt x="18373" y="4829"/>
                    </a:cubicBezTo>
                    <a:cubicBezTo>
                      <a:pt x="18621" y="4582"/>
                      <a:pt x="18621" y="4180"/>
                      <a:pt x="18373" y="3933"/>
                    </a:cubicBezTo>
                    <a:cubicBezTo>
                      <a:pt x="18250" y="3810"/>
                      <a:pt x="18086" y="3748"/>
                      <a:pt x="17924" y="37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" name="Группа">
              <a:extLst>
                <a:ext uri="{FF2B5EF4-FFF2-40B4-BE49-F238E27FC236}">
                  <a16:creationId xmlns:a16="http://schemas.microsoft.com/office/drawing/2014/main" id="{7F4B930B-2B22-61F2-6106-4829E3675BF6}"/>
                </a:ext>
              </a:extLst>
            </p:cNvPr>
            <p:cNvGrpSpPr/>
            <p:nvPr/>
          </p:nvGrpSpPr>
          <p:grpSpPr>
            <a:xfrm>
              <a:off x="3193675" y="2911907"/>
              <a:ext cx="2081038" cy="2471100"/>
              <a:chOff x="-1" y="0"/>
              <a:chExt cx="4418513" cy="5246703"/>
            </a:xfrm>
            <a:solidFill>
              <a:srgbClr val="FBBF0F"/>
            </a:solidFill>
          </p:grpSpPr>
          <p:sp>
            <p:nvSpPr>
              <p:cNvPr id="13" name="Фигура">
                <a:extLst>
                  <a:ext uri="{FF2B5EF4-FFF2-40B4-BE49-F238E27FC236}">
                    <a16:creationId xmlns:a16="http://schemas.microsoft.com/office/drawing/2014/main" id="{E9CFCB8B-1182-9725-BA57-12DF0594FA2E}"/>
                  </a:ext>
                </a:extLst>
              </p:cNvPr>
              <p:cNvSpPr/>
              <p:nvPr/>
            </p:nvSpPr>
            <p:spPr>
              <a:xfrm>
                <a:off x="1671813" y="2183629"/>
                <a:ext cx="1620642" cy="15356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052"/>
                    </a:moveTo>
                    <a:lnTo>
                      <a:pt x="13870" y="0"/>
                    </a:lnTo>
                    <a:lnTo>
                      <a:pt x="10428" y="309"/>
                    </a:lnTo>
                    <a:lnTo>
                      <a:pt x="8733" y="3277"/>
                    </a:lnTo>
                    <a:lnTo>
                      <a:pt x="5696" y="193"/>
                    </a:lnTo>
                    <a:lnTo>
                      <a:pt x="1278" y="484"/>
                    </a:lnTo>
                    <a:lnTo>
                      <a:pt x="0" y="12022"/>
                    </a:lnTo>
                    <a:lnTo>
                      <a:pt x="9000" y="21600"/>
                    </a:lnTo>
                    <a:cubicBezTo>
                      <a:pt x="12552" y="21186"/>
                      <a:pt x="15826" y="19378"/>
                      <a:pt x="18174" y="16535"/>
                    </a:cubicBezTo>
                    <a:cubicBezTo>
                      <a:pt x="20135" y="14160"/>
                      <a:pt x="21334" y="11191"/>
                      <a:pt x="21600" y="8052"/>
                    </a:cubicBezTo>
                    <a:close/>
                  </a:path>
                </a:pathLst>
              </a:custGeom>
              <a:solidFill>
                <a:srgbClr val="F0F3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14" name="Фигура">
                <a:extLst>
                  <a:ext uri="{FF2B5EF4-FFF2-40B4-BE49-F238E27FC236}">
                    <a16:creationId xmlns:a16="http://schemas.microsoft.com/office/drawing/2014/main" id="{BC0B16B2-D33C-357D-501E-544E4E31EE3C}"/>
                  </a:ext>
                </a:extLst>
              </p:cNvPr>
              <p:cNvSpPr/>
              <p:nvPr/>
            </p:nvSpPr>
            <p:spPr>
              <a:xfrm>
                <a:off x="409335" y="834835"/>
                <a:ext cx="3599460" cy="3583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83" y="0"/>
                    </a:moveTo>
                    <a:cubicBezTo>
                      <a:pt x="9372" y="0"/>
                      <a:pt x="9237" y="27"/>
                      <a:pt x="9075" y="54"/>
                    </a:cubicBezTo>
                    <a:lnTo>
                      <a:pt x="7468" y="444"/>
                    </a:lnTo>
                    <a:cubicBezTo>
                      <a:pt x="7389" y="469"/>
                      <a:pt x="7317" y="490"/>
                      <a:pt x="7263" y="506"/>
                    </a:cubicBezTo>
                    <a:cubicBezTo>
                      <a:pt x="7208" y="522"/>
                      <a:pt x="7172" y="534"/>
                      <a:pt x="7166" y="537"/>
                    </a:cubicBezTo>
                    <a:cubicBezTo>
                      <a:pt x="7164" y="539"/>
                      <a:pt x="7159" y="574"/>
                      <a:pt x="7157" y="629"/>
                    </a:cubicBezTo>
                    <a:cubicBezTo>
                      <a:pt x="7155" y="684"/>
                      <a:pt x="7154" y="758"/>
                      <a:pt x="7154" y="839"/>
                    </a:cubicBezTo>
                    <a:lnTo>
                      <a:pt x="7166" y="1761"/>
                    </a:lnTo>
                    <a:cubicBezTo>
                      <a:pt x="7166" y="1842"/>
                      <a:pt x="7137" y="1931"/>
                      <a:pt x="7089" y="2009"/>
                    </a:cubicBezTo>
                    <a:cubicBezTo>
                      <a:pt x="7041" y="2087"/>
                      <a:pt x="6973" y="2154"/>
                      <a:pt x="6900" y="2189"/>
                    </a:cubicBezTo>
                    <a:lnTo>
                      <a:pt x="6150" y="2574"/>
                    </a:lnTo>
                    <a:cubicBezTo>
                      <a:pt x="6077" y="2615"/>
                      <a:pt x="5984" y="2631"/>
                      <a:pt x="5893" y="2626"/>
                    </a:cubicBezTo>
                    <a:cubicBezTo>
                      <a:pt x="5802" y="2621"/>
                      <a:pt x="5713" y="2595"/>
                      <a:pt x="5648" y="2546"/>
                    </a:cubicBezTo>
                    <a:lnTo>
                      <a:pt x="4900" y="2009"/>
                    </a:lnTo>
                    <a:cubicBezTo>
                      <a:pt x="4765" y="1912"/>
                      <a:pt x="4651" y="1841"/>
                      <a:pt x="4646" y="1846"/>
                    </a:cubicBezTo>
                    <a:cubicBezTo>
                      <a:pt x="4640" y="1852"/>
                      <a:pt x="4526" y="1942"/>
                      <a:pt x="4396" y="2045"/>
                    </a:cubicBezTo>
                    <a:lnTo>
                      <a:pt x="3161" y="3115"/>
                    </a:lnTo>
                    <a:cubicBezTo>
                      <a:pt x="3042" y="3229"/>
                      <a:pt x="2940" y="3327"/>
                      <a:pt x="2935" y="3333"/>
                    </a:cubicBezTo>
                    <a:cubicBezTo>
                      <a:pt x="2929" y="3338"/>
                      <a:pt x="2989" y="3463"/>
                      <a:pt x="3064" y="3609"/>
                    </a:cubicBezTo>
                    <a:lnTo>
                      <a:pt x="3490" y="4401"/>
                    </a:lnTo>
                    <a:cubicBezTo>
                      <a:pt x="3528" y="4474"/>
                      <a:pt x="3542" y="4567"/>
                      <a:pt x="3535" y="4657"/>
                    </a:cubicBezTo>
                    <a:cubicBezTo>
                      <a:pt x="3528" y="4747"/>
                      <a:pt x="3499" y="4833"/>
                      <a:pt x="3448" y="4898"/>
                    </a:cubicBezTo>
                    <a:lnTo>
                      <a:pt x="2909" y="5647"/>
                    </a:lnTo>
                    <a:cubicBezTo>
                      <a:pt x="2863" y="5715"/>
                      <a:pt x="2787" y="5774"/>
                      <a:pt x="2704" y="5812"/>
                    </a:cubicBezTo>
                    <a:cubicBezTo>
                      <a:pt x="2621" y="5851"/>
                      <a:pt x="2531" y="5868"/>
                      <a:pt x="2450" y="5857"/>
                    </a:cubicBezTo>
                    <a:lnTo>
                      <a:pt x="1549" y="5739"/>
                    </a:lnTo>
                    <a:cubicBezTo>
                      <a:pt x="1387" y="5718"/>
                      <a:pt x="1250" y="5705"/>
                      <a:pt x="1245" y="5711"/>
                    </a:cubicBezTo>
                    <a:cubicBezTo>
                      <a:pt x="1240" y="5716"/>
                      <a:pt x="1181" y="5847"/>
                      <a:pt x="1111" y="5999"/>
                    </a:cubicBezTo>
                    <a:lnTo>
                      <a:pt x="518" y="7484"/>
                    </a:lnTo>
                    <a:cubicBezTo>
                      <a:pt x="491" y="7562"/>
                      <a:pt x="465" y="7635"/>
                      <a:pt x="447" y="7689"/>
                    </a:cubicBezTo>
                    <a:cubicBezTo>
                      <a:pt x="429" y="7743"/>
                      <a:pt x="417" y="7779"/>
                      <a:pt x="414" y="7781"/>
                    </a:cubicBezTo>
                    <a:cubicBezTo>
                      <a:pt x="414" y="7787"/>
                      <a:pt x="441" y="7810"/>
                      <a:pt x="485" y="7843"/>
                    </a:cubicBezTo>
                    <a:cubicBezTo>
                      <a:pt x="529" y="7876"/>
                      <a:pt x="589" y="7920"/>
                      <a:pt x="657" y="7966"/>
                    </a:cubicBezTo>
                    <a:lnTo>
                      <a:pt x="1381" y="8453"/>
                    </a:lnTo>
                    <a:cubicBezTo>
                      <a:pt x="1449" y="8499"/>
                      <a:pt x="1502" y="8575"/>
                      <a:pt x="1537" y="8658"/>
                    </a:cubicBezTo>
                    <a:cubicBezTo>
                      <a:pt x="1571" y="8742"/>
                      <a:pt x="1586" y="8832"/>
                      <a:pt x="1570" y="8914"/>
                    </a:cubicBezTo>
                    <a:lnTo>
                      <a:pt x="1419" y="9944"/>
                    </a:lnTo>
                    <a:cubicBezTo>
                      <a:pt x="1411" y="10026"/>
                      <a:pt x="1372" y="10112"/>
                      <a:pt x="1316" y="10185"/>
                    </a:cubicBezTo>
                    <a:cubicBezTo>
                      <a:pt x="1259" y="10259"/>
                      <a:pt x="1184" y="10319"/>
                      <a:pt x="1106" y="10346"/>
                    </a:cubicBezTo>
                    <a:lnTo>
                      <a:pt x="280" y="10649"/>
                    </a:lnTo>
                    <a:cubicBezTo>
                      <a:pt x="124" y="10703"/>
                      <a:pt x="0" y="10758"/>
                      <a:pt x="0" y="10769"/>
                    </a:cubicBezTo>
                    <a:cubicBezTo>
                      <a:pt x="0" y="10780"/>
                      <a:pt x="6" y="10919"/>
                      <a:pt x="16" y="11081"/>
                    </a:cubicBezTo>
                    <a:lnTo>
                      <a:pt x="167" y="12627"/>
                    </a:lnTo>
                    <a:cubicBezTo>
                      <a:pt x="181" y="12708"/>
                      <a:pt x="192" y="12783"/>
                      <a:pt x="200" y="12840"/>
                    </a:cubicBezTo>
                    <a:cubicBezTo>
                      <a:pt x="208" y="12897"/>
                      <a:pt x="214" y="12936"/>
                      <a:pt x="217" y="12942"/>
                    </a:cubicBezTo>
                    <a:cubicBezTo>
                      <a:pt x="217" y="12947"/>
                      <a:pt x="249" y="12954"/>
                      <a:pt x="304" y="12963"/>
                    </a:cubicBezTo>
                    <a:cubicBezTo>
                      <a:pt x="358" y="12972"/>
                      <a:pt x="434" y="12983"/>
                      <a:pt x="518" y="12991"/>
                    </a:cubicBezTo>
                    <a:lnTo>
                      <a:pt x="1353" y="13081"/>
                    </a:lnTo>
                    <a:cubicBezTo>
                      <a:pt x="1434" y="13089"/>
                      <a:pt x="1519" y="13131"/>
                      <a:pt x="1589" y="13190"/>
                    </a:cubicBezTo>
                    <a:cubicBezTo>
                      <a:pt x="1658" y="13248"/>
                      <a:pt x="1713" y="13324"/>
                      <a:pt x="1737" y="13402"/>
                    </a:cubicBezTo>
                    <a:lnTo>
                      <a:pt x="2120" y="14502"/>
                    </a:lnTo>
                    <a:cubicBezTo>
                      <a:pt x="2150" y="14578"/>
                      <a:pt x="2156" y="14673"/>
                      <a:pt x="2139" y="14764"/>
                    </a:cubicBezTo>
                    <a:cubicBezTo>
                      <a:pt x="2123" y="14855"/>
                      <a:pt x="2085" y="14941"/>
                      <a:pt x="2029" y="15000"/>
                    </a:cubicBezTo>
                    <a:lnTo>
                      <a:pt x="1457" y="15624"/>
                    </a:lnTo>
                    <a:cubicBezTo>
                      <a:pt x="1349" y="15744"/>
                      <a:pt x="1256" y="15851"/>
                      <a:pt x="1261" y="15856"/>
                    </a:cubicBezTo>
                    <a:cubicBezTo>
                      <a:pt x="1267" y="15861"/>
                      <a:pt x="1338" y="15987"/>
                      <a:pt x="1424" y="16128"/>
                    </a:cubicBezTo>
                    <a:lnTo>
                      <a:pt x="2255" y="17381"/>
                    </a:lnTo>
                    <a:cubicBezTo>
                      <a:pt x="2303" y="17446"/>
                      <a:pt x="2350" y="17505"/>
                      <a:pt x="2384" y="17551"/>
                    </a:cubicBezTo>
                    <a:cubicBezTo>
                      <a:pt x="2418" y="17597"/>
                      <a:pt x="2443" y="17628"/>
                      <a:pt x="2445" y="17634"/>
                    </a:cubicBezTo>
                    <a:cubicBezTo>
                      <a:pt x="2448" y="17636"/>
                      <a:pt x="2481" y="17628"/>
                      <a:pt x="2532" y="17610"/>
                    </a:cubicBezTo>
                    <a:cubicBezTo>
                      <a:pt x="2584" y="17592"/>
                      <a:pt x="2654" y="17566"/>
                      <a:pt x="2730" y="17537"/>
                    </a:cubicBezTo>
                    <a:lnTo>
                      <a:pt x="3490" y="17232"/>
                    </a:lnTo>
                    <a:cubicBezTo>
                      <a:pt x="3566" y="17202"/>
                      <a:pt x="3658" y="17199"/>
                      <a:pt x="3747" y="17218"/>
                    </a:cubicBezTo>
                    <a:cubicBezTo>
                      <a:pt x="3835" y="17236"/>
                      <a:pt x="3918" y="17276"/>
                      <a:pt x="3975" y="17336"/>
                    </a:cubicBezTo>
                    <a:lnTo>
                      <a:pt x="4905" y="18194"/>
                    </a:lnTo>
                    <a:cubicBezTo>
                      <a:pt x="4967" y="18245"/>
                      <a:pt x="5015" y="18324"/>
                      <a:pt x="5043" y="18411"/>
                    </a:cubicBezTo>
                    <a:cubicBezTo>
                      <a:pt x="5072" y="18498"/>
                      <a:pt x="5081" y="18592"/>
                      <a:pt x="5062" y="18674"/>
                    </a:cubicBezTo>
                    <a:lnTo>
                      <a:pt x="4850" y="19477"/>
                    </a:lnTo>
                    <a:cubicBezTo>
                      <a:pt x="4807" y="19635"/>
                      <a:pt x="4779" y="19770"/>
                      <a:pt x="4785" y="19775"/>
                    </a:cubicBezTo>
                    <a:cubicBezTo>
                      <a:pt x="4790" y="19781"/>
                      <a:pt x="4915" y="19852"/>
                      <a:pt x="5055" y="19938"/>
                    </a:cubicBezTo>
                    <a:lnTo>
                      <a:pt x="6345" y="20631"/>
                    </a:lnTo>
                    <a:cubicBezTo>
                      <a:pt x="6418" y="20666"/>
                      <a:pt x="6486" y="20699"/>
                      <a:pt x="6538" y="20723"/>
                    </a:cubicBezTo>
                    <a:cubicBezTo>
                      <a:pt x="6590" y="20747"/>
                      <a:pt x="6627" y="20765"/>
                      <a:pt x="6632" y="20768"/>
                    </a:cubicBezTo>
                    <a:cubicBezTo>
                      <a:pt x="6635" y="20771"/>
                      <a:pt x="6659" y="20745"/>
                      <a:pt x="6698" y="20704"/>
                    </a:cubicBezTo>
                    <a:cubicBezTo>
                      <a:pt x="6736" y="20663"/>
                      <a:pt x="6788" y="20606"/>
                      <a:pt x="6841" y="20543"/>
                    </a:cubicBezTo>
                    <a:lnTo>
                      <a:pt x="7369" y="19931"/>
                    </a:lnTo>
                    <a:cubicBezTo>
                      <a:pt x="7423" y="19869"/>
                      <a:pt x="7505" y="19822"/>
                      <a:pt x="7592" y="19796"/>
                    </a:cubicBezTo>
                    <a:cubicBezTo>
                      <a:pt x="7679" y="19771"/>
                      <a:pt x="7773" y="19767"/>
                      <a:pt x="7851" y="19792"/>
                    </a:cubicBezTo>
                    <a:lnTo>
                      <a:pt x="9136" y="20116"/>
                    </a:lnTo>
                    <a:cubicBezTo>
                      <a:pt x="9217" y="20132"/>
                      <a:pt x="9297" y="20180"/>
                      <a:pt x="9362" y="20243"/>
                    </a:cubicBezTo>
                    <a:cubicBezTo>
                      <a:pt x="9427" y="20307"/>
                      <a:pt x="9477" y="20386"/>
                      <a:pt x="9496" y="20468"/>
                    </a:cubicBezTo>
                    <a:lnTo>
                      <a:pt x="9680" y="21260"/>
                    </a:lnTo>
                    <a:cubicBezTo>
                      <a:pt x="9718" y="21422"/>
                      <a:pt x="9754" y="21553"/>
                      <a:pt x="9760" y="21553"/>
                    </a:cubicBezTo>
                    <a:cubicBezTo>
                      <a:pt x="9765" y="21553"/>
                      <a:pt x="9911" y="21563"/>
                      <a:pt x="10073" y="21574"/>
                    </a:cubicBezTo>
                    <a:lnTo>
                      <a:pt x="10499" y="21595"/>
                    </a:lnTo>
                    <a:cubicBezTo>
                      <a:pt x="10580" y="21598"/>
                      <a:pt x="10687" y="21600"/>
                      <a:pt x="10795" y="21600"/>
                    </a:cubicBezTo>
                    <a:cubicBezTo>
                      <a:pt x="10904" y="21600"/>
                      <a:pt x="11015" y="21598"/>
                      <a:pt x="11099" y="21595"/>
                    </a:cubicBezTo>
                    <a:lnTo>
                      <a:pt x="11525" y="21574"/>
                    </a:lnTo>
                    <a:cubicBezTo>
                      <a:pt x="11687" y="21563"/>
                      <a:pt x="11827" y="21553"/>
                      <a:pt x="11838" y="21553"/>
                    </a:cubicBezTo>
                    <a:cubicBezTo>
                      <a:pt x="11849" y="21553"/>
                      <a:pt x="11880" y="21417"/>
                      <a:pt x="11918" y="21260"/>
                    </a:cubicBezTo>
                    <a:lnTo>
                      <a:pt x="12104" y="20468"/>
                    </a:lnTo>
                    <a:cubicBezTo>
                      <a:pt x="12123" y="20386"/>
                      <a:pt x="12170" y="20307"/>
                      <a:pt x="12236" y="20243"/>
                    </a:cubicBezTo>
                    <a:cubicBezTo>
                      <a:pt x="12301" y="20180"/>
                      <a:pt x="12383" y="20132"/>
                      <a:pt x="12464" y="20116"/>
                    </a:cubicBezTo>
                    <a:lnTo>
                      <a:pt x="13749" y="19792"/>
                    </a:lnTo>
                    <a:cubicBezTo>
                      <a:pt x="13827" y="19767"/>
                      <a:pt x="13919" y="19771"/>
                      <a:pt x="14005" y="19796"/>
                    </a:cubicBezTo>
                    <a:cubicBezTo>
                      <a:pt x="14092" y="19822"/>
                      <a:pt x="14173" y="19869"/>
                      <a:pt x="14227" y="19931"/>
                    </a:cubicBezTo>
                    <a:lnTo>
                      <a:pt x="14756" y="20543"/>
                    </a:lnTo>
                    <a:cubicBezTo>
                      <a:pt x="14810" y="20606"/>
                      <a:pt x="14860" y="20661"/>
                      <a:pt x="14897" y="20702"/>
                    </a:cubicBezTo>
                    <a:cubicBezTo>
                      <a:pt x="14935" y="20742"/>
                      <a:pt x="14963" y="20768"/>
                      <a:pt x="14968" y="20768"/>
                    </a:cubicBezTo>
                    <a:cubicBezTo>
                      <a:pt x="14971" y="20765"/>
                      <a:pt x="15003" y="20747"/>
                      <a:pt x="15055" y="20723"/>
                    </a:cubicBezTo>
                    <a:cubicBezTo>
                      <a:pt x="15107" y="20699"/>
                      <a:pt x="15177" y="20666"/>
                      <a:pt x="15253" y="20631"/>
                    </a:cubicBezTo>
                    <a:lnTo>
                      <a:pt x="16542" y="19938"/>
                    </a:lnTo>
                    <a:cubicBezTo>
                      <a:pt x="16613" y="19895"/>
                      <a:pt x="16677" y="19854"/>
                      <a:pt x="16726" y="19825"/>
                    </a:cubicBezTo>
                    <a:cubicBezTo>
                      <a:pt x="16775" y="19796"/>
                      <a:pt x="16808" y="19778"/>
                      <a:pt x="16813" y="19775"/>
                    </a:cubicBezTo>
                    <a:cubicBezTo>
                      <a:pt x="16816" y="19772"/>
                      <a:pt x="16810" y="19737"/>
                      <a:pt x="16799" y="19683"/>
                    </a:cubicBezTo>
                    <a:cubicBezTo>
                      <a:pt x="16788" y="19629"/>
                      <a:pt x="16769" y="19556"/>
                      <a:pt x="16747" y="19477"/>
                    </a:cubicBezTo>
                    <a:lnTo>
                      <a:pt x="16538" y="18674"/>
                    </a:lnTo>
                    <a:cubicBezTo>
                      <a:pt x="16516" y="18595"/>
                      <a:pt x="16523" y="18503"/>
                      <a:pt x="16552" y="18416"/>
                    </a:cubicBezTo>
                    <a:cubicBezTo>
                      <a:pt x="16580" y="18329"/>
                      <a:pt x="16628" y="18248"/>
                      <a:pt x="16693" y="18194"/>
                    </a:cubicBezTo>
                    <a:lnTo>
                      <a:pt x="17620" y="17336"/>
                    </a:lnTo>
                    <a:cubicBezTo>
                      <a:pt x="17677" y="17276"/>
                      <a:pt x="17763" y="17236"/>
                      <a:pt x="17851" y="17218"/>
                    </a:cubicBezTo>
                    <a:cubicBezTo>
                      <a:pt x="17939" y="17199"/>
                      <a:pt x="18032" y="17202"/>
                      <a:pt x="18107" y="17232"/>
                    </a:cubicBezTo>
                    <a:lnTo>
                      <a:pt x="18868" y="17537"/>
                    </a:lnTo>
                    <a:cubicBezTo>
                      <a:pt x="19019" y="17596"/>
                      <a:pt x="19149" y="17639"/>
                      <a:pt x="19155" y="17634"/>
                    </a:cubicBezTo>
                    <a:cubicBezTo>
                      <a:pt x="19160" y="17628"/>
                      <a:pt x="19246" y="17516"/>
                      <a:pt x="19343" y="17381"/>
                    </a:cubicBezTo>
                    <a:lnTo>
                      <a:pt x="20174" y="16128"/>
                    </a:lnTo>
                    <a:cubicBezTo>
                      <a:pt x="20260" y="15987"/>
                      <a:pt x="20331" y="15861"/>
                      <a:pt x="20336" y="15856"/>
                    </a:cubicBezTo>
                    <a:cubicBezTo>
                      <a:pt x="20342" y="15851"/>
                      <a:pt x="20257" y="15744"/>
                      <a:pt x="20143" y="15624"/>
                    </a:cubicBezTo>
                    <a:lnTo>
                      <a:pt x="19569" y="14989"/>
                    </a:lnTo>
                    <a:cubicBezTo>
                      <a:pt x="19515" y="14929"/>
                      <a:pt x="19477" y="14843"/>
                      <a:pt x="19461" y="14752"/>
                    </a:cubicBezTo>
                    <a:cubicBezTo>
                      <a:pt x="19444" y="14662"/>
                      <a:pt x="19448" y="14566"/>
                      <a:pt x="19477" y="14490"/>
                    </a:cubicBezTo>
                    <a:lnTo>
                      <a:pt x="19861" y="13391"/>
                    </a:lnTo>
                    <a:cubicBezTo>
                      <a:pt x="19885" y="13312"/>
                      <a:pt x="19940" y="13236"/>
                      <a:pt x="20009" y="13178"/>
                    </a:cubicBezTo>
                    <a:cubicBezTo>
                      <a:pt x="20078" y="13120"/>
                      <a:pt x="20163" y="13080"/>
                      <a:pt x="20244" y="13072"/>
                    </a:cubicBezTo>
                    <a:lnTo>
                      <a:pt x="21080" y="12979"/>
                    </a:lnTo>
                    <a:cubicBezTo>
                      <a:pt x="21161" y="12971"/>
                      <a:pt x="21234" y="12960"/>
                      <a:pt x="21289" y="12951"/>
                    </a:cubicBezTo>
                    <a:cubicBezTo>
                      <a:pt x="21344" y="12942"/>
                      <a:pt x="21381" y="12935"/>
                      <a:pt x="21383" y="12930"/>
                    </a:cubicBezTo>
                    <a:cubicBezTo>
                      <a:pt x="21383" y="12924"/>
                      <a:pt x="21389" y="12889"/>
                      <a:pt x="21398" y="12833"/>
                    </a:cubicBezTo>
                    <a:cubicBezTo>
                      <a:pt x="21406" y="12777"/>
                      <a:pt x="21417" y="12699"/>
                      <a:pt x="21431" y="12615"/>
                    </a:cubicBezTo>
                    <a:lnTo>
                      <a:pt x="21581" y="11072"/>
                    </a:lnTo>
                    <a:cubicBezTo>
                      <a:pt x="21587" y="10991"/>
                      <a:pt x="21592" y="10914"/>
                      <a:pt x="21595" y="10857"/>
                    </a:cubicBezTo>
                    <a:cubicBezTo>
                      <a:pt x="21598" y="10800"/>
                      <a:pt x="21600" y="10763"/>
                      <a:pt x="21600" y="10757"/>
                    </a:cubicBezTo>
                    <a:cubicBezTo>
                      <a:pt x="21592" y="10757"/>
                      <a:pt x="21556" y="10742"/>
                      <a:pt x="21504" y="10722"/>
                    </a:cubicBezTo>
                    <a:cubicBezTo>
                      <a:pt x="21451" y="10702"/>
                      <a:pt x="21379" y="10676"/>
                      <a:pt x="21301" y="10649"/>
                    </a:cubicBezTo>
                    <a:lnTo>
                      <a:pt x="20475" y="10346"/>
                    </a:lnTo>
                    <a:cubicBezTo>
                      <a:pt x="20397" y="10319"/>
                      <a:pt x="20322" y="10259"/>
                      <a:pt x="20266" y="10185"/>
                    </a:cubicBezTo>
                    <a:cubicBezTo>
                      <a:pt x="20209" y="10112"/>
                      <a:pt x="20170" y="10026"/>
                      <a:pt x="20162" y="9944"/>
                    </a:cubicBezTo>
                    <a:lnTo>
                      <a:pt x="20011" y="8914"/>
                    </a:lnTo>
                    <a:cubicBezTo>
                      <a:pt x="19995" y="8832"/>
                      <a:pt x="20010" y="8742"/>
                      <a:pt x="20044" y="8658"/>
                    </a:cubicBezTo>
                    <a:cubicBezTo>
                      <a:pt x="20079" y="8575"/>
                      <a:pt x="20135" y="8499"/>
                      <a:pt x="20202" y="8453"/>
                    </a:cubicBezTo>
                    <a:lnTo>
                      <a:pt x="20925" y="7966"/>
                    </a:lnTo>
                    <a:cubicBezTo>
                      <a:pt x="20992" y="7920"/>
                      <a:pt x="21054" y="7876"/>
                      <a:pt x="21099" y="7843"/>
                    </a:cubicBezTo>
                    <a:cubicBezTo>
                      <a:pt x="21143" y="7810"/>
                      <a:pt x="21170" y="7787"/>
                      <a:pt x="21167" y="7781"/>
                    </a:cubicBezTo>
                    <a:cubicBezTo>
                      <a:pt x="21167" y="7776"/>
                      <a:pt x="21155" y="7740"/>
                      <a:pt x="21136" y="7687"/>
                    </a:cubicBezTo>
                    <a:cubicBezTo>
                      <a:pt x="21117" y="7633"/>
                      <a:pt x="21090" y="7562"/>
                      <a:pt x="21063" y="7484"/>
                    </a:cubicBezTo>
                    <a:lnTo>
                      <a:pt x="20470" y="5999"/>
                    </a:lnTo>
                    <a:cubicBezTo>
                      <a:pt x="20400" y="5847"/>
                      <a:pt x="20342" y="5722"/>
                      <a:pt x="20336" y="5711"/>
                    </a:cubicBezTo>
                    <a:cubicBezTo>
                      <a:pt x="20331" y="5700"/>
                      <a:pt x="20197" y="5718"/>
                      <a:pt x="20035" y="5739"/>
                    </a:cubicBezTo>
                    <a:lnTo>
                      <a:pt x="19131" y="5857"/>
                    </a:lnTo>
                    <a:cubicBezTo>
                      <a:pt x="19050" y="5868"/>
                      <a:pt x="18958" y="5850"/>
                      <a:pt x="18875" y="5812"/>
                    </a:cubicBezTo>
                    <a:cubicBezTo>
                      <a:pt x="18791" y="5775"/>
                      <a:pt x="18718" y="5717"/>
                      <a:pt x="18675" y="5647"/>
                    </a:cubicBezTo>
                    <a:lnTo>
                      <a:pt x="18133" y="4898"/>
                    </a:lnTo>
                    <a:cubicBezTo>
                      <a:pt x="18082" y="4833"/>
                      <a:pt x="18053" y="4747"/>
                      <a:pt x="18046" y="4657"/>
                    </a:cubicBezTo>
                    <a:cubicBezTo>
                      <a:pt x="18039" y="4567"/>
                      <a:pt x="18053" y="4474"/>
                      <a:pt x="18091" y="4401"/>
                    </a:cubicBezTo>
                    <a:lnTo>
                      <a:pt x="18517" y="3609"/>
                    </a:lnTo>
                    <a:cubicBezTo>
                      <a:pt x="18593" y="3463"/>
                      <a:pt x="18652" y="3338"/>
                      <a:pt x="18646" y="3333"/>
                    </a:cubicBezTo>
                    <a:cubicBezTo>
                      <a:pt x="18641" y="3327"/>
                      <a:pt x="18539" y="3229"/>
                      <a:pt x="18420" y="3115"/>
                    </a:cubicBezTo>
                    <a:lnTo>
                      <a:pt x="17185" y="2045"/>
                    </a:lnTo>
                    <a:cubicBezTo>
                      <a:pt x="17055" y="1942"/>
                      <a:pt x="16943" y="1852"/>
                      <a:pt x="16938" y="1846"/>
                    </a:cubicBezTo>
                    <a:cubicBezTo>
                      <a:pt x="16932" y="1841"/>
                      <a:pt x="16811" y="1917"/>
                      <a:pt x="16681" y="2009"/>
                    </a:cubicBezTo>
                    <a:lnTo>
                      <a:pt x="15933" y="2546"/>
                    </a:lnTo>
                    <a:cubicBezTo>
                      <a:pt x="15865" y="2595"/>
                      <a:pt x="15775" y="2621"/>
                      <a:pt x="15683" y="2626"/>
                    </a:cubicBezTo>
                    <a:cubicBezTo>
                      <a:pt x="15592" y="2631"/>
                      <a:pt x="15502" y="2615"/>
                      <a:pt x="15432" y="2574"/>
                    </a:cubicBezTo>
                    <a:lnTo>
                      <a:pt x="14681" y="2189"/>
                    </a:lnTo>
                    <a:cubicBezTo>
                      <a:pt x="14605" y="2154"/>
                      <a:pt x="14538" y="2089"/>
                      <a:pt x="14490" y="2012"/>
                    </a:cubicBezTo>
                    <a:cubicBezTo>
                      <a:pt x="14442" y="1934"/>
                      <a:pt x="14412" y="1845"/>
                      <a:pt x="14415" y="1761"/>
                    </a:cubicBezTo>
                    <a:lnTo>
                      <a:pt x="14427" y="839"/>
                    </a:lnTo>
                    <a:cubicBezTo>
                      <a:pt x="14427" y="758"/>
                      <a:pt x="14428" y="682"/>
                      <a:pt x="14427" y="626"/>
                    </a:cubicBezTo>
                    <a:cubicBezTo>
                      <a:pt x="14425" y="571"/>
                      <a:pt x="14420" y="537"/>
                      <a:pt x="14415" y="537"/>
                    </a:cubicBezTo>
                    <a:cubicBezTo>
                      <a:pt x="14412" y="534"/>
                      <a:pt x="14376" y="522"/>
                      <a:pt x="14321" y="506"/>
                    </a:cubicBezTo>
                    <a:cubicBezTo>
                      <a:pt x="14266" y="490"/>
                      <a:pt x="14192" y="469"/>
                      <a:pt x="14114" y="444"/>
                    </a:cubicBezTo>
                    <a:lnTo>
                      <a:pt x="12506" y="54"/>
                    </a:lnTo>
                    <a:cubicBezTo>
                      <a:pt x="12344" y="22"/>
                      <a:pt x="12203" y="0"/>
                      <a:pt x="12198" y="0"/>
                    </a:cubicBezTo>
                    <a:cubicBezTo>
                      <a:pt x="12187" y="0"/>
                      <a:pt x="12125" y="118"/>
                      <a:pt x="12050" y="265"/>
                    </a:cubicBezTo>
                    <a:lnTo>
                      <a:pt x="11626" y="1094"/>
                    </a:lnTo>
                    <a:cubicBezTo>
                      <a:pt x="11588" y="1168"/>
                      <a:pt x="11523" y="1233"/>
                      <a:pt x="11445" y="1279"/>
                    </a:cubicBezTo>
                    <a:cubicBezTo>
                      <a:pt x="11367" y="1325"/>
                      <a:pt x="11276" y="1352"/>
                      <a:pt x="11195" y="1350"/>
                    </a:cubicBezTo>
                    <a:lnTo>
                      <a:pt x="10386" y="1350"/>
                    </a:lnTo>
                    <a:cubicBezTo>
                      <a:pt x="10305" y="1352"/>
                      <a:pt x="10215" y="1325"/>
                      <a:pt x="10136" y="1279"/>
                    </a:cubicBezTo>
                    <a:cubicBezTo>
                      <a:pt x="10057" y="1233"/>
                      <a:pt x="9990" y="1168"/>
                      <a:pt x="9955" y="1094"/>
                    </a:cubicBezTo>
                    <a:lnTo>
                      <a:pt x="9534" y="265"/>
                    </a:lnTo>
                    <a:cubicBezTo>
                      <a:pt x="9458" y="118"/>
                      <a:pt x="9394" y="0"/>
                      <a:pt x="9383" y="0"/>
                    </a:cubicBezTo>
                    <a:close/>
                    <a:moveTo>
                      <a:pt x="10800" y="4281"/>
                    </a:moveTo>
                    <a:cubicBezTo>
                      <a:pt x="12461" y="4281"/>
                      <a:pt x="14122" y="4918"/>
                      <a:pt x="15389" y="6191"/>
                    </a:cubicBezTo>
                    <a:cubicBezTo>
                      <a:pt x="17924" y="8736"/>
                      <a:pt x="17924" y="12864"/>
                      <a:pt x="15389" y="15409"/>
                    </a:cubicBezTo>
                    <a:cubicBezTo>
                      <a:pt x="12855" y="17955"/>
                      <a:pt x="8745" y="17955"/>
                      <a:pt x="6211" y="15409"/>
                    </a:cubicBezTo>
                    <a:cubicBezTo>
                      <a:pt x="3676" y="12864"/>
                      <a:pt x="3676" y="8736"/>
                      <a:pt x="6211" y="6191"/>
                    </a:cubicBezTo>
                    <a:cubicBezTo>
                      <a:pt x="7478" y="4918"/>
                      <a:pt x="9139" y="4281"/>
                      <a:pt x="10800" y="428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5" name="Фигура">
                <a:extLst>
                  <a:ext uri="{FF2B5EF4-FFF2-40B4-BE49-F238E27FC236}">
                    <a16:creationId xmlns:a16="http://schemas.microsoft.com/office/drawing/2014/main" id="{525BE72B-01FC-0BF5-DCCF-2F58E240FCCA}"/>
                  </a:ext>
                </a:extLst>
              </p:cNvPr>
              <p:cNvSpPr/>
              <p:nvPr/>
            </p:nvSpPr>
            <p:spPr>
              <a:xfrm>
                <a:off x="984506" y="1402325"/>
                <a:ext cx="2448726" cy="2448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1" y="0"/>
                    </a:moveTo>
                    <a:cubicBezTo>
                      <a:pt x="7322" y="0"/>
                      <a:pt x="4803" y="1004"/>
                      <a:pt x="2882" y="3015"/>
                    </a:cubicBezTo>
                    <a:cubicBezTo>
                      <a:pt x="-961" y="7037"/>
                      <a:pt x="-961" y="13557"/>
                      <a:pt x="2882" y="17578"/>
                    </a:cubicBezTo>
                    <a:cubicBezTo>
                      <a:pt x="6724" y="21600"/>
                      <a:pt x="12954" y="21600"/>
                      <a:pt x="16796" y="17578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4"/>
                      <a:pt x="12359" y="0"/>
                      <a:pt x="9841" y="0"/>
                    </a:cubicBezTo>
                    <a:close/>
                    <a:moveTo>
                      <a:pt x="9841" y="1201"/>
                    </a:moveTo>
                    <a:cubicBezTo>
                      <a:pt x="12065" y="1201"/>
                      <a:pt x="14289" y="2090"/>
                      <a:pt x="15986" y="3866"/>
                    </a:cubicBezTo>
                    <a:cubicBezTo>
                      <a:pt x="19380" y="7418"/>
                      <a:pt x="19380" y="13178"/>
                      <a:pt x="15986" y="16731"/>
                    </a:cubicBezTo>
                    <a:cubicBezTo>
                      <a:pt x="12592" y="20283"/>
                      <a:pt x="7089" y="20283"/>
                      <a:pt x="3695" y="16731"/>
                    </a:cubicBezTo>
                    <a:cubicBezTo>
                      <a:pt x="301" y="13178"/>
                      <a:pt x="301" y="7418"/>
                      <a:pt x="3695" y="3866"/>
                    </a:cubicBezTo>
                    <a:cubicBezTo>
                      <a:pt x="5392" y="2090"/>
                      <a:pt x="7616" y="1201"/>
                      <a:pt x="9841" y="120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6" name="Фигура">
                <a:extLst>
                  <a:ext uri="{FF2B5EF4-FFF2-40B4-BE49-F238E27FC236}">
                    <a16:creationId xmlns:a16="http://schemas.microsoft.com/office/drawing/2014/main" id="{069943BB-F7B9-7CEF-D208-5302D0486A36}"/>
                  </a:ext>
                </a:extLst>
              </p:cNvPr>
              <p:cNvSpPr/>
              <p:nvPr/>
            </p:nvSpPr>
            <p:spPr>
              <a:xfrm>
                <a:off x="686143" y="0"/>
                <a:ext cx="1073001" cy="801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6104" y="0"/>
                    </a:lnTo>
                    <a:lnTo>
                      <a:pt x="21600" y="7840"/>
                    </a:lnTo>
                    <a:cubicBezTo>
                      <a:pt x="17567" y="8856"/>
                      <a:pt x="13651" y="10578"/>
                      <a:pt x="9953" y="12959"/>
                    </a:cubicBezTo>
                    <a:cubicBezTo>
                      <a:pt x="6375" y="15263"/>
                      <a:pt x="3031" y="18167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17" name="Фигура">
                <a:extLst>
                  <a:ext uri="{FF2B5EF4-FFF2-40B4-BE49-F238E27FC236}">
                    <a16:creationId xmlns:a16="http://schemas.microsoft.com/office/drawing/2014/main" id="{C0DC4BA6-92AC-D69A-DB3E-C7DABC91B160}"/>
                  </a:ext>
                </a:extLst>
              </p:cNvPr>
              <p:cNvSpPr/>
              <p:nvPr/>
            </p:nvSpPr>
            <p:spPr>
              <a:xfrm>
                <a:off x="2670934" y="4469120"/>
                <a:ext cx="1040249" cy="777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633"/>
                    </a:moveTo>
                    <a:lnTo>
                      <a:pt x="15411" y="21600"/>
                    </a:lnTo>
                    <a:lnTo>
                      <a:pt x="21600" y="0"/>
                    </a:lnTo>
                    <a:cubicBezTo>
                      <a:pt x="18505" y="3398"/>
                      <a:pt x="15110" y="6275"/>
                      <a:pt x="11491" y="8567"/>
                    </a:cubicBezTo>
                    <a:cubicBezTo>
                      <a:pt x="7832" y="10885"/>
                      <a:pt x="3972" y="12586"/>
                      <a:pt x="0" y="1363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18" name="Фигура">
                <a:extLst>
                  <a:ext uri="{FF2B5EF4-FFF2-40B4-BE49-F238E27FC236}">
                    <a16:creationId xmlns:a16="http://schemas.microsoft.com/office/drawing/2014/main" id="{F6D4132F-D472-FB0A-8CBD-6C0FE4ABC40D}"/>
                  </a:ext>
                </a:extLst>
              </p:cNvPr>
              <p:cNvSpPr/>
              <p:nvPr/>
            </p:nvSpPr>
            <p:spPr>
              <a:xfrm>
                <a:off x="-1" y="416967"/>
                <a:ext cx="4418513" cy="4418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2" h="20570" extrusionOk="0">
                    <a:moveTo>
                      <a:pt x="10273" y="1"/>
                    </a:moveTo>
                    <a:cubicBezTo>
                      <a:pt x="7645" y="5"/>
                      <a:pt x="5018" y="1008"/>
                      <a:pt x="3013" y="3013"/>
                    </a:cubicBezTo>
                    <a:cubicBezTo>
                      <a:pt x="-1004" y="7029"/>
                      <a:pt x="-1004" y="13541"/>
                      <a:pt x="3013" y="17558"/>
                    </a:cubicBezTo>
                    <a:cubicBezTo>
                      <a:pt x="7030" y="21574"/>
                      <a:pt x="13542" y="21574"/>
                      <a:pt x="17559" y="17558"/>
                    </a:cubicBezTo>
                    <a:cubicBezTo>
                      <a:pt x="19562" y="15554"/>
                      <a:pt x="20566" y="12930"/>
                      <a:pt x="20571" y="10304"/>
                    </a:cubicBezTo>
                    <a:cubicBezTo>
                      <a:pt x="20596" y="9949"/>
                      <a:pt x="20323" y="9644"/>
                      <a:pt x="19968" y="9629"/>
                    </a:cubicBezTo>
                    <a:cubicBezTo>
                      <a:pt x="19592" y="9614"/>
                      <a:pt x="19284" y="9928"/>
                      <a:pt x="19307" y="10304"/>
                    </a:cubicBezTo>
                    <a:cubicBezTo>
                      <a:pt x="19302" y="12607"/>
                      <a:pt x="18421" y="14908"/>
                      <a:pt x="16664" y="16665"/>
                    </a:cubicBezTo>
                    <a:cubicBezTo>
                      <a:pt x="13141" y="20188"/>
                      <a:pt x="7429" y="20188"/>
                      <a:pt x="3905" y="16665"/>
                    </a:cubicBezTo>
                    <a:cubicBezTo>
                      <a:pt x="382" y="13142"/>
                      <a:pt x="382" y="7430"/>
                      <a:pt x="3905" y="3907"/>
                    </a:cubicBezTo>
                    <a:cubicBezTo>
                      <a:pt x="5664" y="2149"/>
                      <a:pt x="7968" y="1268"/>
                      <a:pt x="10273" y="1265"/>
                    </a:cubicBezTo>
                    <a:cubicBezTo>
                      <a:pt x="10630" y="1295"/>
                      <a:pt x="10940" y="1021"/>
                      <a:pt x="10955" y="663"/>
                    </a:cubicBezTo>
                    <a:cubicBezTo>
                      <a:pt x="10971" y="283"/>
                      <a:pt x="10652" y="-26"/>
                      <a:pt x="10273" y="1"/>
                    </a:cubicBezTo>
                    <a:close/>
                    <a:moveTo>
                      <a:pt x="12344" y="214"/>
                    </a:moveTo>
                    <a:cubicBezTo>
                      <a:pt x="12182" y="214"/>
                      <a:pt x="12021" y="275"/>
                      <a:pt x="11897" y="399"/>
                    </a:cubicBezTo>
                    <a:cubicBezTo>
                      <a:pt x="11650" y="646"/>
                      <a:pt x="11650" y="1046"/>
                      <a:pt x="11897" y="1293"/>
                    </a:cubicBezTo>
                    <a:cubicBezTo>
                      <a:pt x="12144" y="1540"/>
                      <a:pt x="12544" y="1540"/>
                      <a:pt x="12791" y="1293"/>
                    </a:cubicBezTo>
                    <a:cubicBezTo>
                      <a:pt x="13038" y="1046"/>
                      <a:pt x="13038" y="646"/>
                      <a:pt x="12791" y="399"/>
                    </a:cubicBezTo>
                    <a:cubicBezTo>
                      <a:pt x="12668" y="275"/>
                      <a:pt x="12506" y="214"/>
                      <a:pt x="12344" y="214"/>
                    </a:cubicBezTo>
                    <a:close/>
                    <a:moveTo>
                      <a:pt x="14011" y="739"/>
                    </a:moveTo>
                    <a:cubicBezTo>
                      <a:pt x="13849" y="739"/>
                      <a:pt x="13685" y="802"/>
                      <a:pt x="13562" y="925"/>
                    </a:cubicBezTo>
                    <a:cubicBezTo>
                      <a:pt x="13315" y="1172"/>
                      <a:pt x="13315" y="1572"/>
                      <a:pt x="13562" y="1819"/>
                    </a:cubicBezTo>
                    <a:cubicBezTo>
                      <a:pt x="13809" y="2066"/>
                      <a:pt x="14211" y="2066"/>
                      <a:pt x="14458" y="1819"/>
                    </a:cubicBezTo>
                    <a:cubicBezTo>
                      <a:pt x="14705" y="1572"/>
                      <a:pt x="14705" y="1172"/>
                      <a:pt x="14458" y="925"/>
                    </a:cubicBezTo>
                    <a:cubicBezTo>
                      <a:pt x="14334" y="802"/>
                      <a:pt x="14173" y="739"/>
                      <a:pt x="14011" y="739"/>
                    </a:cubicBezTo>
                    <a:close/>
                    <a:moveTo>
                      <a:pt x="15530" y="1527"/>
                    </a:moveTo>
                    <a:cubicBezTo>
                      <a:pt x="15368" y="1527"/>
                      <a:pt x="15206" y="1591"/>
                      <a:pt x="15083" y="1714"/>
                    </a:cubicBezTo>
                    <a:cubicBezTo>
                      <a:pt x="14835" y="1961"/>
                      <a:pt x="14835" y="2361"/>
                      <a:pt x="15083" y="2608"/>
                    </a:cubicBezTo>
                    <a:cubicBezTo>
                      <a:pt x="15330" y="2855"/>
                      <a:pt x="15730" y="2855"/>
                      <a:pt x="15977" y="2608"/>
                    </a:cubicBezTo>
                    <a:cubicBezTo>
                      <a:pt x="16224" y="2361"/>
                      <a:pt x="16224" y="1961"/>
                      <a:pt x="15977" y="1714"/>
                    </a:cubicBezTo>
                    <a:cubicBezTo>
                      <a:pt x="15853" y="1591"/>
                      <a:pt x="15692" y="1527"/>
                      <a:pt x="15530" y="1527"/>
                    </a:cubicBezTo>
                    <a:close/>
                    <a:moveTo>
                      <a:pt x="16786" y="2521"/>
                    </a:moveTo>
                    <a:cubicBezTo>
                      <a:pt x="16624" y="2521"/>
                      <a:pt x="16461" y="2583"/>
                      <a:pt x="16337" y="2706"/>
                    </a:cubicBezTo>
                    <a:cubicBezTo>
                      <a:pt x="16090" y="2953"/>
                      <a:pt x="16090" y="3353"/>
                      <a:pt x="16337" y="3600"/>
                    </a:cubicBezTo>
                    <a:cubicBezTo>
                      <a:pt x="16584" y="3848"/>
                      <a:pt x="16986" y="3848"/>
                      <a:pt x="17233" y="3600"/>
                    </a:cubicBezTo>
                    <a:cubicBezTo>
                      <a:pt x="17480" y="3353"/>
                      <a:pt x="17480" y="2953"/>
                      <a:pt x="17233" y="2706"/>
                    </a:cubicBezTo>
                    <a:cubicBezTo>
                      <a:pt x="17110" y="2583"/>
                      <a:pt x="16948" y="2521"/>
                      <a:pt x="16786" y="2521"/>
                    </a:cubicBezTo>
                    <a:close/>
                    <a:moveTo>
                      <a:pt x="17924" y="3748"/>
                    </a:moveTo>
                    <a:cubicBezTo>
                      <a:pt x="17763" y="3748"/>
                      <a:pt x="17601" y="3810"/>
                      <a:pt x="17477" y="3933"/>
                    </a:cubicBezTo>
                    <a:cubicBezTo>
                      <a:pt x="17230" y="4180"/>
                      <a:pt x="17230" y="4582"/>
                      <a:pt x="17477" y="4829"/>
                    </a:cubicBezTo>
                    <a:cubicBezTo>
                      <a:pt x="17724" y="5076"/>
                      <a:pt x="18125" y="5076"/>
                      <a:pt x="18372" y="4829"/>
                    </a:cubicBezTo>
                    <a:cubicBezTo>
                      <a:pt x="18619" y="4582"/>
                      <a:pt x="18619" y="4180"/>
                      <a:pt x="18372" y="3933"/>
                    </a:cubicBezTo>
                    <a:cubicBezTo>
                      <a:pt x="18248" y="3810"/>
                      <a:pt x="18086" y="3748"/>
                      <a:pt x="17924" y="37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0" name="Группа">
              <a:extLst>
                <a:ext uri="{FF2B5EF4-FFF2-40B4-BE49-F238E27FC236}">
                  <a16:creationId xmlns:a16="http://schemas.microsoft.com/office/drawing/2014/main" id="{A0E16C9B-7B95-C71A-B216-9D0C16EABE1B}"/>
                </a:ext>
              </a:extLst>
            </p:cNvPr>
            <p:cNvGrpSpPr/>
            <p:nvPr/>
          </p:nvGrpSpPr>
          <p:grpSpPr>
            <a:xfrm>
              <a:off x="5144192" y="2911907"/>
              <a:ext cx="2081037" cy="2471100"/>
              <a:chOff x="-1" y="0"/>
              <a:chExt cx="4418512" cy="5246703"/>
            </a:xfrm>
            <a:solidFill>
              <a:srgbClr val="011446"/>
            </a:solidFill>
          </p:grpSpPr>
          <p:sp>
            <p:nvSpPr>
              <p:cNvPr id="21" name="Фигура">
                <a:extLst>
                  <a:ext uri="{FF2B5EF4-FFF2-40B4-BE49-F238E27FC236}">
                    <a16:creationId xmlns:a16="http://schemas.microsoft.com/office/drawing/2014/main" id="{0807B805-CDFB-9F08-F003-C14100CA48C9}"/>
                  </a:ext>
                </a:extLst>
              </p:cNvPr>
              <p:cNvSpPr/>
              <p:nvPr/>
            </p:nvSpPr>
            <p:spPr>
              <a:xfrm>
                <a:off x="1668989" y="2181809"/>
                <a:ext cx="1635256" cy="15393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978"/>
                    </a:moveTo>
                    <a:lnTo>
                      <a:pt x="14028" y="117"/>
                    </a:lnTo>
                    <a:lnTo>
                      <a:pt x="9604" y="353"/>
                    </a:lnTo>
                    <a:lnTo>
                      <a:pt x="8257" y="3023"/>
                    </a:lnTo>
                    <a:lnTo>
                      <a:pt x="5412" y="0"/>
                    </a:lnTo>
                    <a:lnTo>
                      <a:pt x="1833" y="613"/>
                    </a:lnTo>
                    <a:lnTo>
                      <a:pt x="0" y="12019"/>
                    </a:lnTo>
                    <a:lnTo>
                      <a:pt x="8890" y="21600"/>
                    </a:lnTo>
                    <a:cubicBezTo>
                      <a:pt x="12552" y="21126"/>
                      <a:pt x="15910" y="19196"/>
                      <a:pt x="18287" y="16197"/>
                    </a:cubicBezTo>
                    <a:cubicBezTo>
                      <a:pt x="20134" y="13867"/>
                      <a:pt x="21287" y="11006"/>
                      <a:pt x="21600" y="7978"/>
                    </a:cubicBezTo>
                    <a:close/>
                  </a:path>
                </a:pathLst>
              </a:custGeom>
              <a:solidFill>
                <a:srgbClr val="F0F3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22" name="Фигура">
                <a:extLst>
                  <a:ext uri="{FF2B5EF4-FFF2-40B4-BE49-F238E27FC236}">
                    <a16:creationId xmlns:a16="http://schemas.microsoft.com/office/drawing/2014/main" id="{EF0F9F97-C51A-06DC-58C9-6A66A1745CE5}"/>
                  </a:ext>
                </a:extLst>
              </p:cNvPr>
              <p:cNvSpPr/>
              <p:nvPr/>
            </p:nvSpPr>
            <p:spPr>
              <a:xfrm>
                <a:off x="409401" y="834835"/>
                <a:ext cx="3599460" cy="3583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83" y="0"/>
                    </a:moveTo>
                    <a:cubicBezTo>
                      <a:pt x="9372" y="0"/>
                      <a:pt x="9237" y="27"/>
                      <a:pt x="9075" y="54"/>
                    </a:cubicBezTo>
                    <a:lnTo>
                      <a:pt x="7468" y="444"/>
                    </a:lnTo>
                    <a:cubicBezTo>
                      <a:pt x="7389" y="469"/>
                      <a:pt x="7317" y="490"/>
                      <a:pt x="7263" y="506"/>
                    </a:cubicBezTo>
                    <a:cubicBezTo>
                      <a:pt x="7208" y="522"/>
                      <a:pt x="7172" y="534"/>
                      <a:pt x="7166" y="537"/>
                    </a:cubicBezTo>
                    <a:cubicBezTo>
                      <a:pt x="7164" y="539"/>
                      <a:pt x="7159" y="574"/>
                      <a:pt x="7157" y="629"/>
                    </a:cubicBezTo>
                    <a:cubicBezTo>
                      <a:pt x="7155" y="684"/>
                      <a:pt x="7154" y="758"/>
                      <a:pt x="7154" y="839"/>
                    </a:cubicBezTo>
                    <a:lnTo>
                      <a:pt x="7166" y="1761"/>
                    </a:lnTo>
                    <a:cubicBezTo>
                      <a:pt x="7166" y="1842"/>
                      <a:pt x="7137" y="1931"/>
                      <a:pt x="7089" y="2009"/>
                    </a:cubicBezTo>
                    <a:cubicBezTo>
                      <a:pt x="7041" y="2087"/>
                      <a:pt x="6973" y="2154"/>
                      <a:pt x="6900" y="2189"/>
                    </a:cubicBezTo>
                    <a:lnTo>
                      <a:pt x="6150" y="2574"/>
                    </a:lnTo>
                    <a:cubicBezTo>
                      <a:pt x="6077" y="2615"/>
                      <a:pt x="5984" y="2631"/>
                      <a:pt x="5893" y="2626"/>
                    </a:cubicBezTo>
                    <a:cubicBezTo>
                      <a:pt x="5802" y="2621"/>
                      <a:pt x="5713" y="2595"/>
                      <a:pt x="5648" y="2546"/>
                    </a:cubicBezTo>
                    <a:lnTo>
                      <a:pt x="4900" y="2009"/>
                    </a:lnTo>
                    <a:cubicBezTo>
                      <a:pt x="4765" y="1912"/>
                      <a:pt x="4651" y="1841"/>
                      <a:pt x="4646" y="1846"/>
                    </a:cubicBezTo>
                    <a:cubicBezTo>
                      <a:pt x="4640" y="1852"/>
                      <a:pt x="4526" y="1942"/>
                      <a:pt x="4396" y="2045"/>
                    </a:cubicBezTo>
                    <a:lnTo>
                      <a:pt x="3161" y="3115"/>
                    </a:lnTo>
                    <a:cubicBezTo>
                      <a:pt x="3042" y="3229"/>
                      <a:pt x="2940" y="3327"/>
                      <a:pt x="2935" y="3333"/>
                    </a:cubicBezTo>
                    <a:cubicBezTo>
                      <a:pt x="2929" y="3338"/>
                      <a:pt x="2989" y="3463"/>
                      <a:pt x="3064" y="3609"/>
                    </a:cubicBezTo>
                    <a:lnTo>
                      <a:pt x="3490" y="4401"/>
                    </a:lnTo>
                    <a:cubicBezTo>
                      <a:pt x="3528" y="4474"/>
                      <a:pt x="3542" y="4567"/>
                      <a:pt x="3535" y="4657"/>
                    </a:cubicBezTo>
                    <a:cubicBezTo>
                      <a:pt x="3528" y="4747"/>
                      <a:pt x="3499" y="4833"/>
                      <a:pt x="3448" y="4898"/>
                    </a:cubicBezTo>
                    <a:lnTo>
                      <a:pt x="2909" y="5647"/>
                    </a:lnTo>
                    <a:cubicBezTo>
                      <a:pt x="2863" y="5715"/>
                      <a:pt x="2787" y="5774"/>
                      <a:pt x="2704" y="5812"/>
                    </a:cubicBezTo>
                    <a:cubicBezTo>
                      <a:pt x="2621" y="5851"/>
                      <a:pt x="2531" y="5868"/>
                      <a:pt x="2450" y="5857"/>
                    </a:cubicBezTo>
                    <a:lnTo>
                      <a:pt x="1549" y="5739"/>
                    </a:lnTo>
                    <a:cubicBezTo>
                      <a:pt x="1387" y="5718"/>
                      <a:pt x="1250" y="5705"/>
                      <a:pt x="1245" y="5711"/>
                    </a:cubicBezTo>
                    <a:cubicBezTo>
                      <a:pt x="1240" y="5716"/>
                      <a:pt x="1181" y="5847"/>
                      <a:pt x="1111" y="5999"/>
                    </a:cubicBezTo>
                    <a:lnTo>
                      <a:pt x="518" y="7484"/>
                    </a:lnTo>
                    <a:cubicBezTo>
                      <a:pt x="491" y="7562"/>
                      <a:pt x="465" y="7635"/>
                      <a:pt x="447" y="7689"/>
                    </a:cubicBezTo>
                    <a:cubicBezTo>
                      <a:pt x="429" y="7743"/>
                      <a:pt x="417" y="7779"/>
                      <a:pt x="414" y="7781"/>
                    </a:cubicBezTo>
                    <a:cubicBezTo>
                      <a:pt x="414" y="7787"/>
                      <a:pt x="441" y="7810"/>
                      <a:pt x="485" y="7843"/>
                    </a:cubicBezTo>
                    <a:cubicBezTo>
                      <a:pt x="529" y="7876"/>
                      <a:pt x="589" y="7920"/>
                      <a:pt x="657" y="7966"/>
                    </a:cubicBezTo>
                    <a:lnTo>
                      <a:pt x="1381" y="8453"/>
                    </a:lnTo>
                    <a:cubicBezTo>
                      <a:pt x="1449" y="8499"/>
                      <a:pt x="1502" y="8575"/>
                      <a:pt x="1537" y="8658"/>
                    </a:cubicBezTo>
                    <a:cubicBezTo>
                      <a:pt x="1571" y="8742"/>
                      <a:pt x="1586" y="8832"/>
                      <a:pt x="1570" y="8914"/>
                    </a:cubicBezTo>
                    <a:lnTo>
                      <a:pt x="1419" y="9944"/>
                    </a:lnTo>
                    <a:cubicBezTo>
                      <a:pt x="1411" y="10026"/>
                      <a:pt x="1372" y="10112"/>
                      <a:pt x="1316" y="10185"/>
                    </a:cubicBezTo>
                    <a:cubicBezTo>
                      <a:pt x="1259" y="10259"/>
                      <a:pt x="1184" y="10319"/>
                      <a:pt x="1106" y="10346"/>
                    </a:cubicBezTo>
                    <a:lnTo>
                      <a:pt x="280" y="10649"/>
                    </a:lnTo>
                    <a:cubicBezTo>
                      <a:pt x="124" y="10703"/>
                      <a:pt x="0" y="10758"/>
                      <a:pt x="0" y="10769"/>
                    </a:cubicBezTo>
                    <a:cubicBezTo>
                      <a:pt x="0" y="10780"/>
                      <a:pt x="6" y="10919"/>
                      <a:pt x="16" y="11081"/>
                    </a:cubicBezTo>
                    <a:lnTo>
                      <a:pt x="167" y="12627"/>
                    </a:lnTo>
                    <a:cubicBezTo>
                      <a:pt x="181" y="12708"/>
                      <a:pt x="192" y="12783"/>
                      <a:pt x="200" y="12840"/>
                    </a:cubicBezTo>
                    <a:cubicBezTo>
                      <a:pt x="208" y="12897"/>
                      <a:pt x="214" y="12936"/>
                      <a:pt x="217" y="12942"/>
                    </a:cubicBezTo>
                    <a:cubicBezTo>
                      <a:pt x="217" y="12947"/>
                      <a:pt x="249" y="12954"/>
                      <a:pt x="304" y="12963"/>
                    </a:cubicBezTo>
                    <a:cubicBezTo>
                      <a:pt x="358" y="12972"/>
                      <a:pt x="434" y="12983"/>
                      <a:pt x="518" y="12991"/>
                    </a:cubicBezTo>
                    <a:lnTo>
                      <a:pt x="1353" y="13081"/>
                    </a:lnTo>
                    <a:cubicBezTo>
                      <a:pt x="1434" y="13089"/>
                      <a:pt x="1519" y="13131"/>
                      <a:pt x="1589" y="13190"/>
                    </a:cubicBezTo>
                    <a:cubicBezTo>
                      <a:pt x="1658" y="13248"/>
                      <a:pt x="1713" y="13324"/>
                      <a:pt x="1737" y="13402"/>
                    </a:cubicBezTo>
                    <a:lnTo>
                      <a:pt x="2120" y="14502"/>
                    </a:lnTo>
                    <a:cubicBezTo>
                      <a:pt x="2150" y="14578"/>
                      <a:pt x="2156" y="14673"/>
                      <a:pt x="2139" y="14764"/>
                    </a:cubicBezTo>
                    <a:cubicBezTo>
                      <a:pt x="2123" y="14855"/>
                      <a:pt x="2085" y="14941"/>
                      <a:pt x="2029" y="15000"/>
                    </a:cubicBezTo>
                    <a:lnTo>
                      <a:pt x="1457" y="15624"/>
                    </a:lnTo>
                    <a:cubicBezTo>
                      <a:pt x="1349" y="15744"/>
                      <a:pt x="1256" y="15851"/>
                      <a:pt x="1261" y="15856"/>
                    </a:cubicBezTo>
                    <a:cubicBezTo>
                      <a:pt x="1267" y="15861"/>
                      <a:pt x="1338" y="15987"/>
                      <a:pt x="1424" y="16128"/>
                    </a:cubicBezTo>
                    <a:lnTo>
                      <a:pt x="2255" y="17381"/>
                    </a:lnTo>
                    <a:cubicBezTo>
                      <a:pt x="2303" y="17446"/>
                      <a:pt x="2350" y="17505"/>
                      <a:pt x="2384" y="17551"/>
                    </a:cubicBezTo>
                    <a:cubicBezTo>
                      <a:pt x="2418" y="17597"/>
                      <a:pt x="2443" y="17628"/>
                      <a:pt x="2445" y="17634"/>
                    </a:cubicBezTo>
                    <a:cubicBezTo>
                      <a:pt x="2448" y="17636"/>
                      <a:pt x="2481" y="17628"/>
                      <a:pt x="2532" y="17610"/>
                    </a:cubicBezTo>
                    <a:cubicBezTo>
                      <a:pt x="2584" y="17592"/>
                      <a:pt x="2654" y="17566"/>
                      <a:pt x="2730" y="17537"/>
                    </a:cubicBezTo>
                    <a:lnTo>
                      <a:pt x="3490" y="17232"/>
                    </a:lnTo>
                    <a:cubicBezTo>
                      <a:pt x="3566" y="17202"/>
                      <a:pt x="3658" y="17199"/>
                      <a:pt x="3747" y="17218"/>
                    </a:cubicBezTo>
                    <a:cubicBezTo>
                      <a:pt x="3835" y="17236"/>
                      <a:pt x="3918" y="17276"/>
                      <a:pt x="3975" y="17336"/>
                    </a:cubicBezTo>
                    <a:lnTo>
                      <a:pt x="4905" y="18194"/>
                    </a:lnTo>
                    <a:cubicBezTo>
                      <a:pt x="4967" y="18245"/>
                      <a:pt x="5015" y="18324"/>
                      <a:pt x="5043" y="18411"/>
                    </a:cubicBezTo>
                    <a:cubicBezTo>
                      <a:pt x="5072" y="18498"/>
                      <a:pt x="5081" y="18592"/>
                      <a:pt x="5062" y="18674"/>
                    </a:cubicBezTo>
                    <a:lnTo>
                      <a:pt x="4850" y="19477"/>
                    </a:lnTo>
                    <a:cubicBezTo>
                      <a:pt x="4807" y="19635"/>
                      <a:pt x="4779" y="19770"/>
                      <a:pt x="4785" y="19775"/>
                    </a:cubicBezTo>
                    <a:cubicBezTo>
                      <a:pt x="4790" y="19781"/>
                      <a:pt x="4915" y="19852"/>
                      <a:pt x="5055" y="19938"/>
                    </a:cubicBezTo>
                    <a:lnTo>
                      <a:pt x="6345" y="20631"/>
                    </a:lnTo>
                    <a:cubicBezTo>
                      <a:pt x="6418" y="20666"/>
                      <a:pt x="6486" y="20699"/>
                      <a:pt x="6538" y="20723"/>
                    </a:cubicBezTo>
                    <a:cubicBezTo>
                      <a:pt x="6590" y="20747"/>
                      <a:pt x="6627" y="20765"/>
                      <a:pt x="6632" y="20768"/>
                    </a:cubicBezTo>
                    <a:cubicBezTo>
                      <a:pt x="6635" y="20771"/>
                      <a:pt x="6659" y="20745"/>
                      <a:pt x="6698" y="20704"/>
                    </a:cubicBezTo>
                    <a:cubicBezTo>
                      <a:pt x="6736" y="20663"/>
                      <a:pt x="6788" y="20606"/>
                      <a:pt x="6841" y="20543"/>
                    </a:cubicBezTo>
                    <a:lnTo>
                      <a:pt x="7369" y="19931"/>
                    </a:lnTo>
                    <a:cubicBezTo>
                      <a:pt x="7423" y="19869"/>
                      <a:pt x="7505" y="19822"/>
                      <a:pt x="7592" y="19796"/>
                    </a:cubicBezTo>
                    <a:cubicBezTo>
                      <a:pt x="7679" y="19771"/>
                      <a:pt x="7773" y="19767"/>
                      <a:pt x="7851" y="19792"/>
                    </a:cubicBezTo>
                    <a:lnTo>
                      <a:pt x="9136" y="20116"/>
                    </a:lnTo>
                    <a:cubicBezTo>
                      <a:pt x="9217" y="20132"/>
                      <a:pt x="9297" y="20180"/>
                      <a:pt x="9362" y="20243"/>
                    </a:cubicBezTo>
                    <a:cubicBezTo>
                      <a:pt x="9427" y="20307"/>
                      <a:pt x="9477" y="20386"/>
                      <a:pt x="9496" y="20468"/>
                    </a:cubicBezTo>
                    <a:lnTo>
                      <a:pt x="9680" y="21260"/>
                    </a:lnTo>
                    <a:cubicBezTo>
                      <a:pt x="9718" y="21422"/>
                      <a:pt x="9754" y="21553"/>
                      <a:pt x="9760" y="21553"/>
                    </a:cubicBezTo>
                    <a:cubicBezTo>
                      <a:pt x="9765" y="21553"/>
                      <a:pt x="9911" y="21563"/>
                      <a:pt x="10073" y="21574"/>
                    </a:cubicBezTo>
                    <a:lnTo>
                      <a:pt x="10499" y="21595"/>
                    </a:lnTo>
                    <a:cubicBezTo>
                      <a:pt x="10580" y="21598"/>
                      <a:pt x="10687" y="21600"/>
                      <a:pt x="10795" y="21600"/>
                    </a:cubicBezTo>
                    <a:cubicBezTo>
                      <a:pt x="10904" y="21600"/>
                      <a:pt x="11015" y="21598"/>
                      <a:pt x="11099" y="21595"/>
                    </a:cubicBezTo>
                    <a:lnTo>
                      <a:pt x="11525" y="21574"/>
                    </a:lnTo>
                    <a:cubicBezTo>
                      <a:pt x="11687" y="21563"/>
                      <a:pt x="11827" y="21553"/>
                      <a:pt x="11838" y="21553"/>
                    </a:cubicBezTo>
                    <a:cubicBezTo>
                      <a:pt x="11849" y="21553"/>
                      <a:pt x="11880" y="21417"/>
                      <a:pt x="11918" y="21260"/>
                    </a:cubicBezTo>
                    <a:lnTo>
                      <a:pt x="12104" y="20468"/>
                    </a:lnTo>
                    <a:cubicBezTo>
                      <a:pt x="12123" y="20386"/>
                      <a:pt x="12170" y="20307"/>
                      <a:pt x="12236" y="20243"/>
                    </a:cubicBezTo>
                    <a:cubicBezTo>
                      <a:pt x="12301" y="20180"/>
                      <a:pt x="12383" y="20132"/>
                      <a:pt x="12464" y="20116"/>
                    </a:cubicBezTo>
                    <a:lnTo>
                      <a:pt x="13749" y="19792"/>
                    </a:lnTo>
                    <a:cubicBezTo>
                      <a:pt x="13827" y="19767"/>
                      <a:pt x="13919" y="19771"/>
                      <a:pt x="14005" y="19796"/>
                    </a:cubicBezTo>
                    <a:cubicBezTo>
                      <a:pt x="14092" y="19822"/>
                      <a:pt x="14173" y="19869"/>
                      <a:pt x="14227" y="19931"/>
                    </a:cubicBezTo>
                    <a:lnTo>
                      <a:pt x="14756" y="20543"/>
                    </a:lnTo>
                    <a:cubicBezTo>
                      <a:pt x="14810" y="20606"/>
                      <a:pt x="14860" y="20661"/>
                      <a:pt x="14897" y="20702"/>
                    </a:cubicBezTo>
                    <a:cubicBezTo>
                      <a:pt x="14935" y="20742"/>
                      <a:pt x="14963" y="20768"/>
                      <a:pt x="14968" y="20768"/>
                    </a:cubicBezTo>
                    <a:cubicBezTo>
                      <a:pt x="14971" y="20765"/>
                      <a:pt x="15003" y="20747"/>
                      <a:pt x="15055" y="20723"/>
                    </a:cubicBezTo>
                    <a:cubicBezTo>
                      <a:pt x="15107" y="20699"/>
                      <a:pt x="15177" y="20666"/>
                      <a:pt x="15253" y="20631"/>
                    </a:cubicBezTo>
                    <a:lnTo>
                      <a:pt x="16542" y="19938"/>
                    </a:lnTo>
                    <a:cubicBezTo>
                      <a:pt x="16613" y="19895"/>
                      <a:pt x="16677" y="19854"/>
                      <a:pt x="16726" y="19825"/>
                    </a:cubicBezTo>
                    <a:cubicBezTo>
                      <a:pt x="16775" y="19796"/>
                      <a:pt x="16808" y="19778"/>
                      <a:pt x="16813" y="19775"/>
                    </a:cubicBezTo>
                    <a:cubicBezTo>
                      <a:pt x="16816" y="19772"/>
                      <a:pt x="16810" y="19737"/>
                      <a:pt x="16799" y="19683"/>
                    </a:cubicBezTo>
                    <a:cubicBezTo>
                      <a:pt x="16788" y="19629"/>
                      <a:pt x="16769" y="19556"/>
                      <a:pt x="16747" y="19477"/>
                    </a:cubicBezTo>
                    <a:lnTo>
                      <a:pt x="16538" y="18674"/>
                    </a:lnTo>
                    <a:cubicBezTo>
                      <a:pt x="16516" y="18595"/>
                      <a:pt x="16523" y="18503"/>
                      <a:pt x="16552" y="18416"/>
                    </a:cubicBezTo>
                    <a:cubicBezTo>
                      <a:pt x="16580" y="18329"/>
                      <a:pt x="16628" y="18248"/>
                      <a:pt x="16693" y="18194"/>
                    </a:cubicBezTo>
                    <a:lnTo>
                      <a:pt x="17620" y="17336"/>
                    </a:lnTo>
                    <a:cubicBezTo>
                      <a:pt x="17677" y="17276"/>
                      <a:pt x="17763" y="17236"/>
                      <a:pt x="17851" y="17218"/>
                    </a:cubicBezTo>
                    <a:cubicBezTo>
                      <a:pt x="17939" y="17199"/>
                      <a:pt x="18032" y="17202"/>
                      <a:pt x="18107" y="17232"/>
                    </a:cubicBezTo>
                    <a:lnTo>
                      <a:pt x="18868" y="17537"/>
                    </a:lnTo>
                    <a:cubicBezTo>
                      <a:pt x="19019" y="17596"/>
                      <a:pt x="19149" y="17639"/>
                      <a:pt x="19155" y="17634"/>
                    </a:cubicBezTo>
                    <a:cubicBezTo>
                      <a:pt x="19160" y="17628"/>
                      <a:pt x="19246" y="17516"/>
                      <a:pt x="19343" y="17381"/>
                    </a:cubicBezTo>
                    <a:lnTo>
                      <a:pt x="20174" y="16128"/>
                    </a:lnTo>
                    <a:cubicBezTo>
                      <a:pt x="20260" y="15987"/>
                      <a:pt x="20331" y="15861"/>
                      <a:pt x="20336" y="15856"/>
                    </a:cubicBezTo>
                    <a:cubicBezTo>
                      <a:pt x="20342" y="15851"/>
                      <a:pt x="20257" y="15744"/>
                      <a:pt x="20143" y="15624"/>
                    </a:cubicBezTo>
                    <a:lnTo>
                      <a:pt x="19569" y="14989"/>
                    </a:lnTo>
                    <a:cubicBezTo>
                      <a:pt x="19515" y="14929"/>
                      <a:pt x="19477" y="14843"/>
                      <a:pt x="19461" y="14752"/>
                    </a:cubicBezTo>
                    <a:cubicBezTo>
                      <a:pt x="19444" y="14662"/>
                      <a:pt x="19448" y="14566"/>
                      <a:pt x="19477" y="14490"/>
                    </a:cubicBezTo>
                    <a:lnTo>
                      <a:pt x="19861" y="13391"/>
                    </a:lnTo>
                    <a:cubicBezTo>
                      <a:pt x="19885" y="13312"/>
                      <a:pt x="19940" y="13236"/>
                      <a:pt x="20009" y="13178"/>
                    </a:cubicBezTo>
                    <a:cubicBezTo>
                      <a:pt x="20078" y="13120"/>
                      <a:pt x="20163" y="13080"/>
                      <a:pt x="20244" y="13072"/>
                    </a:cubicBezTo>
                    <a:lnTo>
                      <a:pt x="21080" y="12979"/>
                    </a:lnTo>
                    <a:cubicBezTo>
                      <a:pt x="21161" y="12971"/>
                      <a:pt x="21234" y="12960"/>
                      <a:pt x="21289" y="12951"/>
                    </a:cubicBezTo>
                    <a:cubicBezTo>
                      <a:pt x="21344" y="12942"/>
                      <a:pt x="21381" y="12935"/>
                      <a:pt x="21383" y="12930"/>
                    </a:cubicBezTo>
                    <a:cubicBezTo>
                      <a:pt x="21383" y="12924"/>
                      <a:pt x="21389" y="12889"/>
                      <a:pt x="21398" y="12833"/>
                    </a:cubicBezTo>
                    <a:cubicBezTo>
                      <a:pt x="21406" y="12777"/>
                      <a:pt x="21417" y="12699"/>
                      <a:pt x="21431" y="12615"/>
                    </a:cubicBezTo>
                    <a:lnTo>
                      <a:pt x="21581" y="11072"/>
                    </a:lnTo>
                    <a:cubicBezTo>
                      <a:pt x="21587" y="10991"/>
                      <a:pt x="21592" y="10914"/>
                      <a:pt x="21595" y="10857"/>
                    </a:cubicBezTo>
                    <a:cubicBezTo>
                      <a:pt x="21598" y="10800"/>
                      <a:pt x="21600" y="10763"/>
                      <a:pt x="21600" y="10757"/>
                    </a:cubicBezTo>
                    <a:cubicBezTo>
                      <a:pt x="21592" y="10757"/>
                      <a:pt x="21556" y="10742"/>
                      <a:pt x="21504" y="10722"/>
                    </a:cubicBezTo>
                    <a:cubicBezTo>
                      <a:pt x="21451" y="10702"/>
                      <a:pt x="21379" y="10676"/>
                      <a:pt x="21301" y="10649"/>
                    </a:cubicBezTo>
                    <a:lnTo>
                      <a:pt x="20475" y="10346"/>
                    </a:lnTo>
                    <a:cubicBezTo>
                      <a:pt x="20397" y="10319"/>
                      <a:pt x="20322" y="10259"/>
                      <a:pt x="20266" y="10185"/>
                    </a:cubicBezTo>
                    <a:cubicBezTo>
                      <a:pt x="20209" y="10112"/>
                      <a:pt x="20170" y="10026"/>
                      <a:pt x="20162" y="9944"/>
                    </a:cubicBezTo>
                    <a:lnTo>
                      <a:pt x="20011" y="8914"/>
                    </a:lnTo>
                    <a:cubicBezTo>
                      <a:pt x="19995" y="8832"/>
                      <a:pt x="20010" y="8742"/>
                      <a:pt x="20044" y="8658"/>
                    </a:cubicBezTo>
                    <a:cubicBezTo>
                      <a:pt x="20079" y="8575"/>
                      <a:pt x="20135" y="8499"/>
                      <a:pt x="20202" y="8453"/>
                    </a:cubicBezTo>
                    <a:lnTo>
                      <a:pt x="20925" y="7966"/>
                    </a:lnTo>
                    <a:cubicBezTo>
                      <a:pt x="20992" y="7920"/>
                      <a:pt x="21054" y="7876"/>
                      <a:pt x="21099" y="7843"/>
                    </a:cubicBezTo>
                    <a:cubicBezTo>
                      <a:pt x="21143" y="7810"/>
                      <a:pt x="21170" y="7787"/>
                      <a:pt x="21167" y="7781"/>
                    </a:cubicBezTo>
                    <a:cubicBezTo>
                      <a:pt x="21167" y="7776"/>
                      <a:pt x="21155" y="7740"/>
                      <a:pt x="21136" y="7687"/>
                    </a:cubicBezTo>
                    <a:cubicBezTo>
                      <a:pt x="21117" y="7633"/>
                      <a:pt x="21090" y="7562"/>
                      <a:pt x="21063" y="7484"/>
                    </a:cubicBezTo>
                    <a:lnTo>
                      <a:pt x="20470" y="5999"/>
                    </a:lnTo>
                    <a:cubicBezTo>
                      <a:pt x="20400" y="5847"/>
                      <a:pt x="20342" y="5722"/>
                      <a:pt x="20336" y="5711"/>
                    </a:cubicBezTo>
                    <a:cubicBezTo>
                      <a:pt x="20331" y="5700"/>
                      <a:pt x="20197" y="5718"/>
                      <a:pt x="20035" y="5739"/>
                    </a:cubicBezTo>
                    <a:lnTo>
                      <a:pt x="19131" y="5857"/>
                    </a:lnTo>
                    <a:cubicBezTo>
                      <a:pt x="19050" y="5868"/>
                      <a:pt x="18958" y="5850"/>
                      <a:pt x="18875" y="5812"/>
                    </a:cubicBezTo>
                    <a:cubicBezTo>
                      <a:pt x="18791" y="5775"/>
                      <a:pt x="18718" y="5717"/>
                      <a:pt x="18675" y="5647"/>
                    </a:cubicBezTo>
                    <a:lnTo>
                      <a:pt x="18133" y="4898"/>
                    </a:lnTo>
                    <a:cubicBezTo>
                      <a:pt x="18082" y="4833"/>
                      <a:pt x="18053" y="4747"/>
                      <a:pt x="18046" y="4657"/>
                    </a:cubicBezTo>
                    <a:cubicBezTo>
                      <a:pt x="18039" y="4567"/>
                      <a:pt x="18053" y="4474"/>
                      <a:pt x="18091" y="4401"/>
                    </a:cubicBezTo>
                    <a:lnTo>
                      <a:pt x="18517" y="3609"/>
                    </a:lnTo>
                    <a:cubicBezTo>
                      <a:pt x="18593" y="3463"/>
                      <a:pt x="18652" y="3338"/>
                      <a:pt x="18646" y="3333"/>
                    </a:cubicBezTo>
                    <a:cubicBezTo>
                      <a:pt x="18641" y="3327"/>
                      <a:pt x="18539" y="3229"/>
                      <a:pt x="18420" y="3115"/>
                    </a:cubicBezTo>
                    <a:lnTo>
                      <a:pt x="17185" y="2045"/>
                    </a:lnTo>
                    <a:cubicBezTo>
                      <a:pt x="17055" y="1942"/>
                      <a:pt x="16943" y="1852"/>
                      <a:pt x="16938" y="1846"/>
                    </a:cubicBezTo>
                    <a:cubicBezTo>
                      <a:pt x="16932" y="1841"/>
                      <a:pt x="16811" y="1917"/>
                      <a:pt x="16681" y="2009"/>
                    </a:cubicBezTo>
                    <a:lnTo>
                      <a:pt x="15933" y="2546"/>
                    </a:lnTo>
                    <a:cubicBezTo>
                      <a:pt x="15865" y="2595"/>
                      <a:pt x="15775" y="2621"/>
                      <a:pt x="15683" y="2626"/>
                    </a:cubicBezTo>
                    <a:cubicBezTo>
                      <a:pt x="15592" y="2631"/>
                      <a:pt x="15502" y="2615"/>
                      <a:pt x="15432" y="2574"/>
                    </a:cubicBezTo>
                    <a:lnTo>
                      <a:pt x="14681" y="2189"/>
                    </a:lnTo>
                    <a:cubicBezTo>
                      <a:pt x="14605" y="2154"/>
                      <a:pt x="14538" y="2089"/>
                      <a:pt x="14490" y="2012"/>
                    </a:cubicBezTo>
                    <a:cubicBezTo>
                      <a:pt x="14442" y="1934"/>
                      <a:pt x="14412" y="1845"/>
                      <a:pt x="14415" y="1761"/>
                    </a:cubicBezTo>
                    <a:lnTo>
                      <a:pt x="14427" y="839"/>
                    </a:lnTo>
                    <a:cubicBezTo>
                      <a:pt x="14427" y="758"/>
                      <a:pt x="14428" y="682"/>
                      <a:pt x="14427" y="626"/>
                    </a:cubicBezTo>
                    <a:cubicBezTo>
                      <a:pt x="14425" y="571"/>
                      <a:pt x="14420" y="537"/>
                      <a:pt x="14415" y="537"/>
                    </a:cubicBezTo>
                    <a:cubicBezTo>
                      <a:pt x="14412" y="534"/>
                      <a:pt x="14376" y="522"/>
                      <a:pt x="14321" y="506"/>
                    </a:cubicBezTo>
                    <a:cubicBezTo>
                      <a:pt x="14266" y="490"/>
                      <a:pt x="14192" y="469"/>
                      <a:pt x="14114" y="444"/>
                    </a:cubicBezTo>
                    <a:lnTo>
                      <a:pt x="12506" y="54"/>
                    </a:lnTo>
                    <a:cubicBezTo>
                      <a:pt x="12344" y="22"/>
                      <a:pt x="12203" y="0"/>
                      <a:pt x="12198" y="0"/>
                    </a:cubicBezTo>
                    <a:cubicBezTo>
                      <a:pt x="12187" y="0"/>
                      <a:pt x="12125" y="118"/>
                      <a:pt x="12050" y="265"/>
                    </a:cubicBezTo>
                    <a:lnTo>
                      <a:pt x="11626" y="1094"/>
                    </a:lnTo>
                    <a:cubicBezTo>
                      <a:pt x="11588" y="1168"/>
                      <a:pt x="11523" y="1233"/>
                      <a:pt x="11445" y="1279"/>
                    </a:cubicBezTo>
                    <a:cubicBezTo>
                      <a:pt x="11367" y="1325"/>
                      <a:pt x="11276" y="1352"/>
                      <a:pt x="11195" y="1350"/>
                    </a:cubicBezTo>
                    <a:lnTo>
                      <a:pt x="10386" y="1350"/>
                    </a:lnTo>
                    <a:cubicBezTo>
                      <a:pt x="10305" y="1352"/>
                      <a:pt x="10215" y="1325"/>
                      <a:pt x="10136" y="1279"/>
                    </a:cubicBezTo>
                    <a:cubicBezTo>
                      <a:pt x="10057" y="1233"/>
                      <a:pt x="9990" y="1168"/>
                      <a:pt x="9955" y="1094"/>
                    </a:cubicBezTo>
                    <a:lnTo>
                      <a:pt x="9534" y="265"/>
                    </a:lnTo>
                    <a:cubicBezTo>
                      <a:pt x="9458" y="118"/>
                      <a:pt x="9394" y="0"/>
                      <a:pt x="9383" y="0"/>
                    </a:cubicBezTo>
                    <a:close/>
                    <a:moveTo>
                      <a:pt x="10800" y="4281"/>
                    </a:moveTo>
                    <a:cubicBezTo>
                      <a:pt x="12461" y="4281"/>
                      <a:pt x="14122" y="4918"/>
                      <a:pt x="15389" y="6191"/>
                    </a:cubicBezTo>
                    <a:cubicBezTo>
                      <a:pt x="17924" y="8736"/>
                      <a:pt x="17924" y="12864"/>
                      <a:pt x="15389" y="15409"/>
                    </a:cubicBezTo>
                    <a:cubicBezTo>
                      <a:pt x="12855" y="17955"/>
                      <a:pt x="8745" y="17955"/>
                      <a:pt x="6211" y="15409"/>
                    </a:cubicBezTo>
                    <a:cubicBezTo>
                      <a:pt x="3676" y="12864"/>
                      <a:pt x="3676" y="8736"/>
                      <a:pt x="6211" y="6191"/>
                    </a:cubicBezTo>
                    <a:cubicBezTo>
                      <a:pt x="7478" y="4918"/>
                      <a:pt x="9139" y="4281"/>
                      <a:pt x="10800" y="428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3" name="Фигура">
                <a:extLst>
                  <a:ext uri="{FF2B5EF4-FFF2-40B4-BE49-F238E27FC236}">
                    <a16:creationId xmlns:a16="http://schemas.microsoft.com/office/drawing/2014/main" id="{833512C6-AAB4-2BD6-E36D-051683F3C721}"/>
                  </a:ext>
                </a:extLst>
              </p:cNvPr>
              <p:cNvSpPr/>
              <p:nvPr/>
            </p:nvSpPr>
            <p:spPr>
              <a:xfrm>
                <a:off x="984572" y="1402325"/>
                <a:ext cx="2448726" cy="2448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1" y="0"/>
                    </a:moveTo>
                    <a:cubicBezTo>
                      <a:pt x="7322" y="0"/>
                      <a:pt x="4803" y="1004"/>
                      <a:pt x="2882" y="3015"/>
                    </a:cubicBezTo>
                    <a:cubicBezTo>
                      <a:pt x="-961" y="7037"/>
                      <a:pt x="-961" y="13557"/>
                      <a:pt x="2882" y="17578"/>
                    </a:cubicBezTo>
                    <a:cubicBezTo>
                      <a:pt x="6724" y="21600"/>
                      <a:pt x="12954" y="21600"/>
                      <a:pt x="16796" y="17578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4"/>
                      <a:pt x="12359" y="0"/>
                      <a:pt x="9841" y="0"/>
                    </a:cubicBezTo>
                    <a:close/>
                    <a:moveTo>
                      <a:pt x="9841" y="1201"/>
                    </a:moveTo>
                    <a:cubicBezTo>
                      <a:pt x="12065" y="1201"/>
                      <a:pt x="14289" y="2090"/>
                      <a:pt x="15986" y="3866"/>
                    </a:cubicBezTo>
                    <a:cubicBezTo>
                      <a:pt x="19380" y="7418"/>
                      <a:pt x="19380" y="13178"/>
                      <a:pt x="15986" y="16731"/>
                    </a:cubicBezTo>
                    <a:cubicBezTo>
                      <a:pt x="12592" y="20283"/>
                      <a:pt x="7089" y="20283"/>
                      <a:pt x="3695" y="16731"/>
                    </a:cubicBezTo>
                    <a:cubicBezTo>
                      <a:pt x="301" y="13178"/>
                      <a:pt x="301" y="7418"/>
                      <a:pt x="3695" y="3866"/>
                    </a:cubicBezTo>
                    <a:cubicBezTo>
                      <a:pt x="5392" y="2090"/>
                      <a:pt x="7616" y="1201"/>
                      <a:pt x="9841" y="120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4" name="Фигура">
                <a:extLst>
                  <a:ext uri="{FF2B5EF4-FFF2-40B4-BE49-F238E27FC236}">
                    <a16:creationId xmlns:a16="http://schemas.microsoft.com/office/drawing/2014/main" id="{7C5A0A39-32EA-53FF-4E3B-82AB0585EDA0}"/>
                  </a:ext>
                </a:extLst>
              </p:cNvPr>
              <p:cNvSpPr/>
              <p:nvPr/>
            </p:nvSpPr>
            <p:spPr>
              <a:xfrm>
                <a:off x="686209" y="0"/>
                <a:ext cx="1073001" cy="801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6104" y="0"/>
                    </a:lnTo>
                    <a:lnTo>
                      <a:pt x="21600" y="7840"/>
                    </a:lnTo>
                    <a:cubicBezTo>
                      <a:pt x="17567" y="8856"/>
                      <a:pt x="13651" y="10578"/>
                      <a:pt x="9953" y="12959"/>
                    </a:cubicBezTo>
                    <a:cubicBezTo>
                      <a:pt x="6375" y="15263"/>
                      <a:pt x="3031" y="18167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25" name="Фигура">
                <a:extLst>
                  <a:ext uri="{FF2B5EF4-FFF2-40B4-BE49-F238E27FC236}">
                    <a16:creationId xmlns:a16="http://schemas.microsoft.com/office/drawing/2014/main" id="{FD60D55A-AA41-2BDF-DBF1-ECA586014000}"/>
                  </a:ext>
                </a:extLst>
              </p:cNvPr>
              <p:cNvSpPr/>
              <p:nvPr/>
            </p:nvSpPr>
            <p:spPr>
              <a:xfrm>
                <a:off x="2670999" y="4469120"/>
                <a:ext cx="1040250" cy="777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633"/>
                    </a:moveTo>
                    <a:lnTo>
                      <a:pt x="15411" y="21600"/>
                    </a:lnTo>
                    <a:lnTo>
                      <a:pt x="21600" y="0"/>
                    </a:lnTo>
                    <a:cubicBezTo>
                      <a:pt x="18505" y="3398"/>
                      <a:pt x="15110" y="6275"/>
                      <a:pt x="11491" y="8567"/>
                    </a:cubicBezTo>
                    <a:cubicBezTo>
                      <a:pt x="7832" y="10885"/>
                      <a:pt x="3972" y="12586"/>
                      <a:pt x="0" y="1363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26" name="Фигура">
                <a:extLst>
                  <a:ext uri="{FF2B5EF4-FFF2-40B4-BE49-F238E27FC236}">
                    <a16:creationId xmlns:a16="http://schemas.microsoft.com/office/drawing/2014/main" id="{2A3EC2D5-F3DD-0A40-9F1C-C977EEEFAFDC}"/>
                  </a:ext>
                </a:extLst>
              </p:cNvPr>
              <p:cNvSpPr/>
              <p:nvPr/>
            </p:nvSpPr>
            <p:spPr>
              <a:xfrm>
                <a:off x="-1" y="416967"/>
                <a:ext cx="4418512" cy="4418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2" h="20570" extrusionOk="0">
                    <a:moveTo>
                      <a:pt x="10273" y="1"/>
                    </a:moveTo>
                    <a:cubicBezTo>
                      <a:pt x="7645" y="5"/>
                      <a:pt x="5018" y="1008"/>
                      <a:pt x="3013" y="3013"/>
                    </a:cubicBezTo>
                    <a:cubicBezTo>
                      <a:pt x="-1004" y="7029"/>
                      <a:pt x="-1004" y="13541"/>
                      <a:pt x="3013" y="17558"/>
                    </a:cubicBezTo>
                    <a:cubicBezTo>
                      <a:pt x="7030" y="21574"/>
                      <a:pt x="13542" y="21574"/>
                      <a:pt x="17559" y="17558"/>
                    </a:cubicBezTo>
                    <a:cubicBezTo>
                      <a:pt x="19562" y="15554"/>
                      <a:pt x="20566" y="12930"/>
                      <a:pt x="20571" y="10304"/>
                    </a:cubicBezTo>
                    <a:cubicBezTo>
                      <a:pt x="20596" y="9949"/>
                      <a:pt x="20323" y="9644"/>
                      <a:pt x="19968" y="9629"/>
                    </a:cubicBezTo>
                    <a:cubicBezTo>
                      <a:pt x="19592" y="9614"/>
                      <a:pt x="19284" y="9928"/>
                      <a:pt x="19307" y="10304"/>
                    </a:cubicBezTo>
                    <a:cubicBezTo>
                      <a:pt x="19302" y="12607"/>
                      <a:pt x="18423" y="14908"/>
                      <a:pt x="16666" y="16665"/>
                    </a:cubicBezTo>
                    <a:cubicBezTo>
                      <a:pt x="13143" y="20188"/>
                      <a:pt x="7429" y="20188"/>
                      <a:pt x="3905" y="16665"/>
                    </a:cubicBezTo>
                    <a:cubicBezTo>
                      <a:pt x="382" y="13142"/>
                      <a:pt x="382" y="7430"/>
                      <a:pt x="3905" y="3907"/>
                    </a:cubicBezTo>
                    <a:cubicBezTo>
                      <a:pt x="5664" y="2149"/>
                      <a:pt x="7968" y="1268"/>
                      <a:pt x="10273" y="1265"/>
                    </a:cubicBezTo>
                    <a:cubicBezTo>
                      <a:pt x="10630" y="1295"/>
                      <a:pt x="10940" y="1021"/>
                      <a:pt x="10955" y="663"/>
                    </a:cubicBezTo>
                    <a:cubicBezTo>
                      <a:pt x="10971" y="283"/>
                      <a:pt x="10652" y="-26"/>
                      <a:pt x="10273" y="1"/>
                    </a:cubicBezTo>
                    <a:close/>
                    <a:moveTo>
                      <a:pt x="12344" y="214"/>
                    </a:moveTo>
                    <a:cubicBezTo>
                      <a:pt x="12182" y="214"/>
                      <a:pt x="12021" y="275"/>
                      <a:pt x="11897" y="399"/>
                    </a:cubicBezTo>
                    <a:cubicBezTo>
                      <a:pt x="11650" y="646"/>
                      <a:pt x="11650" y="1046"/>
                      <a:pt x="11897" y="1293"/>
                    </a:cubicBezTo>
                    <a:cubicBezTo>
                      <a:pt x="12144" y="1540"/>
                      <a:pt x="12546" y="1540"/>
                      <a:pt x="12793" y="1293"/>
                    </a:cubicBezTo>
                    <a:cubicBezTo>
                      <a:pt x="13040" y="1046"/>
                      <a:pt x="13040" y="646"/>
                      <a:pt x="12793" y="399"/>
                    </a:cubicBezTo>
                    <a:cubicBezTo>
                      <a:pt x="12670" y="275"/>
                      <a:pt x="12506" y="214"/>
                      <a:pt x="12344" y="214"/>
                    </a:cubicBezTo>
                    <a:close/>
                    <a:moveTo>
                      <a:pt x="14011" y="739"/>
                    </a:moveTo>
                    <a:cubicBezTo>
                      <a:pt x="13849" y="739"/>
                      <a:pt x="13687" y="802"/>
                      <a:pt x="13564" y="925"/>
                    </a:cubicBezTo>
                    <a:cubicBezTo>
                      <a:pt x="13317" y="1172"/>
                      <a:pt x="13317" y="1572"/>
                      <a:pt x="13564" y="1819"/>
                    </a:cubicBezTo>
                    <a:cubicBezTo>
                      <a:pt x="13811" y="2066"/>
                      <a:pt x="14211" y="2066"/>
                      <a:pt x="14458" y="1819"/>
                    </a:cubicBezTo>
                    <a:cubicBezTo>
                      <a:pt x="14705" y="1572"/>
                      <a:pt x="14705" y="1172"/>
                      <a:pt x="14458" y="925"/>
                    </a:cubicBezTo>
                    <a:cubicBezTo>
                      <a:pt x="14334" y="802"/>
                      <a:pt x="14173" y="739"/>
                      <a:pt x="14011" y="739"/>
                    </a:cubicBezTo>
                    <a:close/>
                    <a:moveTo>
                      <a:pt x="15530" y="1527"/>
                    </a:moveTo>
                    <a:cubicBezTo>
                      <a:pt x="15368" y="1527"/>
                      <a:pt x="15206" y="1591"/>
                      <a:pt x="15083" y="1714"/>
                    </a:cubicBezTo>
                    <a:cubicBezTo>
                      <a:pt x="14835" y="1961"/>
                      <a:pt x="14835" y="2361"/>
                      <a:pt x="15083" y="2608"/>
                    </a:cubicBezTo>
                    <a:cubicBezTo>
                      <a:pt x="15330" y="2855"/>
                      <a:pt x="15730" y="2855"/>
                      <a:pt x="15977" y="2608"/>
                    </a:cubicBezTo>
                    <a:cubicBezTo>
                      <a:pt x="16224" y="2361"/>
                      <a:pt x="16224" y="1961"/>
                      <a:pt x="15977" y="1714"/>
                    </a:cubicBezTo>
                    <a:cubicBezTo>
                      <a:pt x="15853" y="1591"/>
                      <a:pt x="15692" y="1527"/>
                      <a:pt x="15530" y="1527"/>
                    </a:cubicBezTo>
                    <a:close/>
                    <a:moveTo>
                      <a:pt x="16786" y="2521"/>
                    </a:moveTo>
                    <a:cubicBezTo>
                      <a:pt x="16624" y="2521"/>
                      <a:pt x="16463" y="2583"/>
                      <a:pt x="16339" y="2706"/>
                    </a:cubicBezTo>
                    <a:cubicBezTo>
                      <a:pt x="16092" y="2953"/>
                      <a:pt x="16092" y="3353"/>
                      <a:pt x="16339" y="3600"/>
                    </a:cubicBezTo>
                    <a:cubicBezTo>
                      <a:pt x="16586" y="3848"/>
                      <a:pt x="16986" y="3848"/>
                      <a:pt x="17233" y="3600"/>
                    </a:cubicBezTo>
                    <a:cubicBezTo>
                      <a:pt x="17480" y="3353"/>
                      <a:pt x="17480" y="2953"/>
                      <a:pt x="17233" y="2706"/>
                    </a:cubicBezTo>
                    <a:cubicBezTo>
                      <a:pt x="17110" y="2583"/>
                      <a:pt x="16948" y="2521"/>
                      <a:pt x="16786" y="2521"/>
                    </a:cubicBezTo>
                    <a:close/>
                    <a:moveTo>
                      <a:pt x="17924" y="3748"/>
                    </a:moveTo>
                    <a:cubicBezTo>
                      <a:pt x="17763" y="3748"/>
                      <a:pt x="17601" y="3810"/>
                      <a:pt x="17477" y="3933"/>
                    </a:cubicBezTo>
                    <a:cubicBezTo>
                      <a:pt x="17230" y="4180"/>
                      <a:pt x="17230" y="4582"/>
                      <a:pt x="17477" y="4829"/>
                    </a:cubicBezTo>
                    <a:cubicBezTo>
                      <a:pt x="17724" y="5076"/>
                      <a:pt x="18125" y="5076"/>
                      <a:pt x="18372" y="4829"/>
                    </a:cubicBezTo>
                    <a:cubicBezTo>
                      <a:pt x="18619" y="4582"/>
                      <a:pt x="18619" y="4180"/>
                      <a:pt x="18372" y="3933"/>
                    </a:cubicBezTo>
                    <a:cubicBezTo>
                      <a:pt x="18248" y="3810"/>
                      <a:pt x="18086" y="3748"/>
                      <a:pt x="17924" y="37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8" name="Группа">
              <a:extLst>
                <a:ext uri="{FF2B5EF4-FFF2-40B4-BE49-F238E27FC236}">
                  <a16:creationId xmlns:a16="http://schemas.microsoft.com/office/drawing/2014/main" id="{1CA61681-FE09-F7BC-6AB0-C3E24CB29098}"/>
                </a:ext>
              </a:extLst>
            </p:cNvPr>
            <p:cNvGrpSpPr/>
            <p:nvPr/>
          </p:nvGrpSpPr>
          <p:grpSpPr>
            <a:xfrm>
              <a:off x="7100691" y="2911907"/>
              <a:ext cx="2081038" cy="2471100"/>
              <a:chOff x="-1" y="0"/>
              <a:chExt cx="4418513" cy="5246703"/>
            </a:xfrm>
            <a:solidFill>
              <a:srgbClr val="FBBF0F"/>
            </a:solidFill>
          </p:grpSpPr>
          <p:sp>
            <p:nvSpPr>
              <p:cNvPr id="29" name="Фигура">
                <a:extLst>
                  <a:ext uri="{FF2B5EF4-FFF2-40B4-BE49-F238E27FC236}">
                    <a16:creationId xmlns:a16="http://schemas.microsoft.com/office/drawing/2014/main" id="{376B660C-EC13-FA58-E7DD-13AC7CCD05A9}"/>
                  </a:ext>
                </a:extLst>
              </p:cNvPr>
              <p:cNvSpPr/>
              <p:nvPr/>
            </p:nvSpPr>
            <p:spPr>
              <a:xfrm>
                <a:off x="1673792" y="2146695"/>
                <a:ext cx="1628435" cy="15708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562"/>
                    </a:moveTo>
                    <a:lnTo>
                      <a:pt x="14195" y="0"/>
                    </a:lnTo>
                    <a:lnTo>
                      <a:pt x="10893" y="1508"/>
                    </a:lnTo>
                    <a:lnTo>
                      <a:pt x="9322" y="4579"/>
                    </a:lnTo>
                    <a:lnTo>
                      <a:pt x="5554" y="674"/>
                    </a:lnTo>
                    <a:lnTo>
                      <a:pt x="1181" y="1037"/>
                    </a:lnTo>
                    <a:lnTo>
                      <a:pt x="0" y="12355"/>
                    </a:lnTo>
                    <a:lnTo>
                      <a:pt x="8863" y="21600"/>
                    </a:lnTo>
                    <a:cubicBezTo>
                      <a:pt x="12635" y="21196"/>
                      <a:pt x="16096" y="19249"/>
                      <a:pt x="18478" y="16191"/>
                    </a:cubicBezTo>
                    <a:cubicBezTo>
                      <a:pt x="20388" y="13738"/>
                      <a:pt x="21483" y="10712"/>
                      <a:pt x="21600" y="7562"/>
                    </a:cubicBezTo>
                    <a:close/>
                  </a:path>
                </a:pathLst>
              </a:custGeom>
              <a:solidFill>
                <a:srgbClr val="F0F3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30" name="Фигура">
                <a:extLst>
                  <a:ext uri="{FF2B5EF4-FFF2-40B4-BE49-F238E27FC236}">
                    <a16:creationId xmlns:a16="http://schemas.microsoft.com/office/drawing/2014/main" id="{901FCFA6-52CC-A155-9D32-98B7EB080328}"/>
                  </a:ext>
                </a:extLst>
              </p:cNvPr>
              <p:cNvSpPr/>
              <p:nvPr/>
            </p:nvSpPr>
            <p:spPr>
              <a:xfrm>
                <a:off x="409316" y="834835"/>
                <a:ext cx="3599460" cy="3583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83" y="0"/>
                    </a:moveTo>
                    <a:cubicBezTo>
                      <a:pt x="9372" y="0"/>
                      <a:pt x="9237" y="27"/>
                      <a:pt x="9075" y="54"/>
                    </a:cubicBezTo>
                    <a:lnTo>
                      <a:pt x="7468" y="444"/>
                    </a:lnTo>
                    <a:cubicBezTo>
                      <a:pt x="7389" y="469"/>
                      <a:pt x="7317" y="490"/>
                      <a:pt x="7263" y="506"/>
                    </a:cubicBezTo>
                    <a:cubicBezTo>
                      <a:pt x="7208" y="522"/>
                      <a:pt x="7172" y="534"/>
                      <a:pt x="7166" y="537"/>
                    </a:cubicBezTo>
                    <a:cubicBezTo>
                      <a:pt x="7164" y="539"/>
                      <a:pt x="7159" y="574"/>
                      <a:pt x="7157" y="629"/>
                    </a:cubicBezTo>
                    <a:cubicBezTo>
                      <a:pt x="7155" y="684"/>
                      <a:pt x="7154" y="758"/>
                      <a:pt x="7154" y="839"/>
                    </a:cubicBezTo>
                    <a:lnTo>
                      <a:pt x="7166" y="1761"/>
                    </a:lnTo>
                    <a:cubicBezTo>
                      <a:pt x="7166" y="1842"/>
                      <a:pt x="7137" y="1931"/>
                      <a:pt x="7089" y="2009"/>
                    </a:cubicBezTo>
                    <a:cubicBezTo>
                      <a:pt x="7041" y="2087"/>
                      <a:pt x="6973" y="2154"/>
                      <a:pt x="6900" y="2189"/>
                    </a:cubicBezTo>
                    <a:lnTo>
                      <a:pt x="6150" y="2574"/>
                    </a:lnTo>
                    <a:cubicBezTo>
                      <a:pt x="6077" y="2615"/>
                      <a:pt x="5984" y="2631"/>
                      <a:pt x="5893" y="2626"/>
                    </a:cubicBezTo>
                    <a:cubicBezTo>
                      <a:pt x="5802" y="2621"/>
                      <a:pt x="5713" y="2595"/>
                      <a:pt x="5648" y="2546"/>
                    </a:cubicBezTo>
                    <a:lnTo>
                      <a:pt x="4900" y="2009"/>
                    </a:lnTo>
                    <a:cubicBezTo>
                      <a:pt x="4765" y="1912"/>
                      <a:pt x="4651" y="1841"/>
                      <a:pt x="4646" y="1846"/>
                    </a:cubicBezTo>
                    <a:cubicBezTo>
                      <a:pt x="4640" y="1852"/>
                      <a:pt x="4526" y="1942"/>
                      <a:pt x="4396" y="2045"/>
                    </a:cubicBezTo>
                    <a:lnTo>
                      <a:pt x="3161" y="3115"/>
                    </a:lnTo>
                    <a:cubicBezTo>
                      <a:pt x="3042" y="3229"/>
                      <a:pt x="2940" y="3327"/>
                      <a:pt x="2935" y="3333"/>
                    </a:cubicBezTo>
                    <a:cubicBezTo>
                      <a:pt x="2929" y="3338"/>
                      <a:pt x="2989" y="3463"/>
                      <a:pt x="3064" y="3609"/>
                    </a:cubicBezTo>
                    <a:lnTo>
                      <a:pt x="3490" y="4401"/>
                    </a:lnTo>
                    <a:cubicBezTo>
                      <a:pt x="3528" y="4474"/>
                      <a:pt x="3542" y="4567"/>
                      <a:pt x="3535" y="4657"/>
                    </a:cubicBezTo>
                    <a:cubicBezTo>
                      <a:pt x="3528" y="4747"/>
                      <a:pt x="3499" y="4833"/>
                      <a:pt x="3448" y="4898"/>
                    </a:cubicBezTo>
                    <a:lnTo>
                      <a:pt x="2909" y="5647"/>
                    </a:lnTo>
                    <a:cubicBezTo>
                      <a:pt x="2863" y="5715"/>
                      <a:pt x="2787" y="5774"/>
                      <a:pt x="2704" y="5812"/>
                    </a:cubicBezTo>
                    <a:cubicBezTo>
                      <a:pt x="2621" y="5851"/>
                      <a:pt x="2531" y="5868"/>
                      <a:pt x="2450" y="5857"/>
                    </a:cubicBezTo>
                    <a:lnTo>
                      <a:pt x="1549" y="5739"/>
                    </a:lnTo>
                    <a:cubicBezTo>
                      <a:pt x="1387" y="5718"/>
                      <a:pt x="1250" y="5705"/>
                      <a:pt x="1245" y="5711"/>
                    </a:cubicBezTo>
                    <a:cubicBezTo>
                      <a:pt x="1240" y="5716"/>
                      <a:pt x="1181" y="5847"/>
                      <a:pt x="1111" y="5999"/>
                    </a:cubicBezTo>
                    <a:lnTo>
                      <a:pt x="518" y="7484"/>
                    </a:lnTo>
                    <a:cubicBezTo>
                      <a:pt x="491" y="7562"/>
                      <a:pt x="465" y="7635"/>
                      <a:pt x="447" y="7689"/>
                    </a:cubicBezTo>
                    <a:cubicBezTo>
                      <a:pt x="429" y="7743"/>
                      <a:pt x="417" y="7779"/>
                      <a:pt x="414" y="7781"/>
                    </a:cubicBezTo>
                    <a:cubicBezTo>
                      <a:pt x="414" y="7787"/>
                      <a:pt x="441" y="7810"/>
                      <a:pt x="485" y="7843"/>
                    </a:cubicBezTo>
                    <a:cubicBezTo>
                      <a:pt x="529" y="7876"/>
                      <a:pt x="589" y="7920"/>
                      <a:pt x="657" y="7966"/>
                    </a:cubicBezTo>
                    <a:lnTo>
                      <a:pt x="1381" y="8453"/>
                    </a:lnTo>
                    <a:cubicBezTo>
                      <a:pt x="1449" y="8499"/>
                      <a:pt x="1502" y="8575"/>
                      <a:pt x="1537" y="8658"/>
                    </a:cubicBezTo>
                    <a:cubicBezTo>
                      <a:pt x="1571" y="8742"/>
                      <a:pt x="1586" y="8832"/>
                      <a:pt x="1570" y="8914"/>
                    </a:cubicBezTo>
                    <a:lnTo>
                      <a:pt x="1419" y="9944"/>
                    </a:lnTo>
                    <a:cubicBezTo>
                      <a:pt x="1411" y="10026"/>
                      <a:pt x="1372" y="10112"/>
                      <a:pt x="1316" y="10185"/>
                    </a:cubicBezTo>
                    <a:cubicBezTo>
                      <a:pt x="1259" y="10259"/>
                      <a:pt x="1184" y="10319"/>
                      <a:pt x="1106" y="10346"/>
                    </a:cubicBezTo>
                    <a:lnTo>
                      <a:pt x="280" y="10649"/>
                    </a:lnTo>
                    <a:cubicBezTo>
                      <a:pt x="124" y="10703"/>
                      <a:pt x="0" y="10758"/>
                      <a:pt x="0" y="10769"/>
                    </a:cubicBezTo>
                    <a:cubicBezTo>
                      <a:pt x="0" y="10780"/>
                      <a:pt x="6" y="10919"/>
                      <a:pt x="16" y="11081"/>
                    </a:cubicBezTo>
                    <a:lnTo>
                      <a:pt x="167" y="12627"/>
                    </a:lnTo>
                    <a:cubicBezTo>
                      <a:pt x="181" y="12708"/>
                      <a:pt x="192" y="12783"/>
                      <a:pt x="200" y="12840"/>
                    </a:cubicBezTo>
                    <a:cubicBezTo>
                      <a:pt x="208" y="12897"/>
                      <a:pt x="214" y="12936"/>
                      <a:pt x="217" y="12942"/>
                    </a:cubicBezTo>
                    <a:cubicBezTo>
                      <a:pt x="217" y="12947"/>
                      <a:pt x="249" y="12954"/>
                      <a:pt x="304" y="12963"/>
                    </a:cubicBezTo>
                    <a:cubicBezTo>
                      <a:pt x="358" y="12972"/>
                      <a:pt x="434" y="12983"/>
                      <a:pt x="518" y="12991"/>
                    </a:cubicBezTo>
                    <a:lnTo>
                      <a:pt x="1353" y="13081"/>
                    </a:lnTo>
                    <a:cubicBezTo>
                      <a:pt x="1434" y="13089"/>
                      <a:pt x="1519" y="13131"/>
                      <a:pt x="1589" y="13190"/>
                    </a:cubicBezTo>
                    <a:cubicBezTo>
                      <a:pt x="1658" y="13248"/>
                      <a:pt x="1713" y="13324"/>
                      <a:pt x="1737" y="13402"/>
                    </a:cubicBezTo>
                    <a:lnTo>
                      <a:pt x="2120" y="14502"/>
                    </a:lnTo>
                    <a:cubicBezTo>
                      <a:pt x="2150" y="14578"/>
                      <a:pt x="2156" y="14673"/>
                      <a:pt x="2139" y="14764"/>
                    </a:cubicBezTo>
                    <a:cubicBezTo>
                      <a:pt x="2123" y="14855"/>
                      <a:pt x="2085" y="14941"/>
                      <a:pt x="2029" y="15000"/>
                    </a:cubicBezTo>
                    <a:lnTo>
                      <a:pt x="1457" y="15624"/>
                    </a:lnTo>
                    <a:cubicBezTo>
                      <a:pt x="1349" y="15744"/>
                      <a:pt x="1256" y="15851"/>
                      <a:pt x="1261" y="15856"/>
                    </a:cubicBezTo>
                    <a:cubicBezTo>
                      <a:pt x="1267" y="15861"/>
                      <a:pt x="1338" y="15987"/>
                      <a:pt x="1424" y="16128"/>
                    </a:cubicBezTo>
                    <a:lnTo>
                      <a:pt x="2255" y="17381"/>
                    </a:lnTo>
                    <a:cubicBezTo>
                      <a:pt x="2303" y="17446"/>
                      <a:pt x="2350" y="17505"/>
                      <a:pt x="2384" y="17551"/>
                    </a:cubicBezTo>
                    <a:cubicBezTo>
                      <a:pt x="2418" y="17597"/>
                      <a:pt x="2443" y="17628"/>
                      <a:pt x="2445" y="17634"/>
                    </a:cubicBezTo>
                    <a:cubicBezTo>
                      <a:pt x="2448" y="17636"/>
                      <a:pt x="2481" y="17628"/>
                      <a:pt x="2532" y="17610"/>
                    </a:cubicBezTo>
                    <a:cubicBezTo>
                      <a:pt x="2584" y="17592"/>
                      <a:pt x="2654" y="17566"/>
                      <a:pt x="2730" y="17537"/>
                    </a:cubicBezTo>
                    <a:lnTo>
                      <a:pt x="3490" y="17232"/>
                    </a:lnTo>
                    <a:cubicBezTo>
                      <a:pt x="3566" y="17202"/>
                      <a:pt x="3658" y="17199"/>
                      <a:pt x="3747" y="17218"/>
                    </a:cubicBezTo>
                    <a:cubicBezTo>
                      <a:pt x="3835" y="17236"/>
                      <a:pt x="3918" y="17276"/>
                      <a:pt x="3975" y="17336"/>
                    </a:cubicBezTo>
                    <a:lnTo>
                      <a:pt x="4905" y="18194"/>
                    </a:lnTo>
                    <a:cubicBezTo>
                      <a:pt x="4967" y="18245"/>
                      <a:pt x="5015" y="18324"/>
                      <a:pt x="5043" y="18411"/>
                    </a:cubicBezTo>
                    <a:cubicBezTo>
                      <a:pt x="5072" y="18498"/>
                      <a:pt x="5081" y="18592"/>
                      <a:pt x="5062" y="18674"/>
                    </a:cubicBezTo>
                    <a:lnTo>
                      <a:pt x="4850" y="19477"/>
                    </a:lnTo>
                    <a:cubicBezTo>
                      <a:pt x="4807" y="19635"/>
                      <a:pt x="4779" y="19770"/>
                      <a:pt x="4785" y="19775"/>
                    </a:cubicBezTo>
                    <a:cubicBezTo>
                      <a:pt x="4790" y="19781"/>
                      <a:pt x="4915" y="19852"/>
                      <a:pt x="5055" y="19938"/>
                    </a:cubicBezTo>
                    <a:lnTo>
                      <a:pt x="6345" y="20631"/>
                    </a:lnTo>
                    <a:cubicBezTo>
                      <a:pt x="6418" y="20666"/>
                      <a:pt x="6486" y="20699"/>
                      <a:pt x="6538" y="20723"/>
                    </a:cubicBezTo>
                    <a:cubicBezTo>
                      <a:pt x="6590" y="20747"/>
                      <a:pt x="6627" y="20765"/>
                      <a:pt x="6632" y="20768"/>
                    </a:cubicBezTo>
                    <a:cubicBezTo>
                      <a:pt x="6635" y="20771"/>
                      <a:pt x="6659" y="20745"/>
                      <a:pt x="6698" y="20704"/>
                    </a:cubicBezTo>
                    <a:cubicBezTo>
                      <a:pt x="6736" y="20663"/>
                      <a:pt x="6788" y="20606"/>
                      <a:pt x="6841" y="20543"/>
                    </a:cubicBezTo>
                    <a:lnTo>
                      <a:pt x="7369" y="19931"/>
                    </a:lnTo>
                    <a:cubicBezTo>
                      <a:pt x="7423" y="19869"/>
                      <a:pt x="7505" y="19822"/>
                      <a:pt x="7592" y="19796"/>
                    </a:cubicBezTo>
                    <a:cubicBezTo>
                      <a:pt x="7679" y="19771"/>
                      <a:pt x="7773" y="19767"/>
                      <a:pt x="7851" y="19792"/>
                    </a:cubicBezTo>
                    <a:lnTo>
                      <a:pt x="9136" y="20116"/>
                    </a:lnTo>
                    <a:cubicBezTo>
                      <a:pt x="9217" y="20132"/>
                      <a:pt x="9297" y="20180"/>
                      <a:pt x="9362" y="20243"/>
                    </a:cubicBezTo>
                    <a:cubicBezTo>
                      <a:pt x="9427" y="20307"/>
                      <a:pt x="9477" y="20386"/>
                      <a:pt x="9496" y="20468"/>
                    </a:cubicBezTo>
                    <a:lnTo>
                      <a:pt x="9680" y="21260"/>
                    </a:lnTo>
                    <a:cubicBezTo>
                      <a:pt x="9718" y="21422"/>
                      <a:pt x="9754" y="21553"/>
                      <a:pt x="9760" y="21553"/>
                    </a:cubicBezTo>
                    <a:cubicBezTo>
                      <a:pt x="9765" y="21553"/>
                      <a:pt x="9911" y="21563"/>
                      <a:pt x="10073" y="21574"/>
                    </a:cubicBezTo>
                    <a:lnTo>
                      <a:pt x="10499" y="21595"/>
                    </a:lnTo>
                    <a:cubicBezTo>
                      <a:pt x="10580" y="21598"/>
                      <a:pt x="10687" y="21600"/>
                      <a:pt x="10795" y="21600"/>
                    </a:cubicBezTo>
                    <a:cubicBezTo>
                      <a:pt x="10904" y="21600"/>
                      <a:pt x="11015" y="21598"/>
                      <a:pt x="11099" y="21595"/>
                    </a:cubicBezTo>
                    <a:lnTo>
                      <a:pt x="11525" y="21574"/>
                    </a:lnTo>
                    <a:cubicBezTo>
                      <a:pt x="11687" y="21563"/>
                      <a:pt x="11827" y="21553"/>
                      <a:pt x="11838" y="21553"/>
                    </a:cubicBezTo>
                    <a:cubicBezTo>
                      <a:pt x="11849" y="21553"/>
                      <a:pt x="11880" y="21417"/>
                      <a:pt x="11918" y="21260"/>
                    </a:cubicBezTo>
                    <a:lnTo>
                      <a:pt x="12104" y="20468"/>
                    </a:lnTo>
                    <a:cubicBezTo>
                      <a:pt x="12123" y="20386"/>
                      <a:pt x="12170" y="20307"/>
                      <a:pt x="12236" y="20243"/>
                    </a:cubicBezTo>
                    <a:cubicBezTo>
                      <a:pt x="12301" y="20180"/>
                      <a:pt x="12383" y="20132"/>
                      <a:pt x="12464" y="20116"/>
                    </a:cubicBezTo>
                    <a:lnTo>
                      <a:pt x="13749" y="19792"/>
                    </a:lnTo>
                    <a:cubicBezTo>
                      <a:pt x="13827" y="19767"/>
                      <a:pt x="13919" y="19771"/>
                      <a:pt x="14005" y="19796"/>
                    </a:cubicBezTo>
                    <a:cubicBezTo>
                      <a:pt x="14092" y="19822"/>
                      <a:pt x="14173" y="19869"/>
                      <a:pt x="14227" y="19931"/>
                    </a:cubicBezTo>
                    <a:lnTo>
                      <a:pt x="14756" y="20543"/>
                    </a:lnTo>
                    <a:cubicBezTo>
                      <a:pt x="14810" y="20606"/>
                      <a:pt x="14860" y="20661"/>
                      <a:pt x="14897" y="20702"/>
                    </a:cubicBezTo>
                    <a:cubicBezTo>
                      <a:pt x="14935" y="20742"/>
                      <a:pt x="14963" y="20768"/>
                      <a:pt x="14968" y="20768"/>
                    </a:cubicBezTo>
                    <a:cubicBezTo>
                      <a:pt x="14971" y="20765"/>
                      <a:pt x="15003" y="20747"/>
                      <a:pt x="15055" y="20723"/>
                    </a:cubicBezTo>
                    <a:cubicBezTo>
                      <a:pt x="15107" y="20699"/>
                      <a:pt x="15177" y="20666"/>
                      <a:pt x="15253" y="20631"/>
                    </a:cubicBezTo>
                    <a:lnTo>
                      <a:pt x="16542" y="19938"/>
                    </a:lnTo>
                    <a:cubicBezTo>
                      <a:pt x="16613" y="19895"/>
                      <a:pt x="16677" y="19854"/>
                      <a:pt x="16726" y="19825"/>
                    </a:cubicBezTo>
                    <a:cubicBezTo>
                      <a:pt x="16775" y="19796"/>
                      <a:pt x="16808" y="19778"/>
                      <a:pt x="16813" y="19775"/>
                    </a:cubicBezTo>
                    <a:cubicBezTo>
                      <a:pt x="16816" y="19772"/>
                      <a:pt x="16810" y="19737"/>
                      <a:pt x="16799" y="19683"/>
                    </a:cubicBezTo>
                    <a:cubicBezTo>
                      <a:pt x="16788" y="19629"/>
                      <a:pt x="16769" y="19556"/>
                      <a:pt x="16747" y="19477"/>
                    </a:cubicBezTo>
                    <a:lnTo>
                      <a:pt x="16538" y="18674"/>
                    </a:lnTo>
                    <a:cubicBezTo>
                      <a:pt x="16516" y="18595"/>
                      <a:pt x="16523" y="18503"/>
                      <a:pt x="16552" y="18416"/>
                    </a:cubicBezTo>
                    <a:cubicBezTo>
                      <a:pt x="16580" y="18329"/>
                      <a:pt x="16628" y="18248"/>
                      <a:pt x="16693" y="18194"/>
                    </a:cubicBezTo>
                    <a:lnTo>
                      <a:pt x="17620" y="17336"/>
                    </a:lnTo>
                    <a:cubicBezTo>
                      <a:pt x="17677" y="17276"/>
                      <a:pt x="17763" y="17236"/>
                      <a:pt x="17851" y="17218"/>
                    </a:cubicBezTo>
                    <a:cubicBezTo>
                      <a:pt x="17939" y="17199"/>
                      <a:pt x="18032" y="17202"/>
                      <a:pt x="18107" y="17232"/>
                    </a:cubicBezTo>
                    <a:lnTo>
                      <a:pt x="18868" y="17537"/>
                    </a:lnTo>
                    <a:cubicBezTo>
                      <a:pt x="19019" y="17596"/>
                      <a:pt x="19149" y="17639"/>
                      <a:pt x="19155" y="17634"/>
                    </a:cubicBezTo>
                    <a:cubicBezTo>
                      <a:pt x="19160" y="17628"/>
                      <a:pt x="19246" y="17516"/>
                      <a:pt x="19343" y="17381"/>
                    </a:cubicBezTo>
                    <a:lnTo>
                      <a:pt x="20174" y="16128"/>
                    </a:lnTo>
                    <a:cubicBezTo>
                      <a:pt x="20260" y="15987"/>
                      <a:pt x="20331" y="15861"/>
                      <a:pt x="20336" y="15856"/>
                    </a:cubicBezTo>
                    <a:cubicBezTo>
                      <a:pt x="20342" y="15851"/>
                      <a:pt x="20257" y="15744"/>
                      <a:pt x="20143" y="15624"/>
                    </a:cubicBezTo>
                    <a:lnTo>
                      <a:pt x="19569" y="14989"/>
                    </a:lnTo>
                    <a:cubicBezTo>
                      <a:pt x="19515" y="14929"/>
                      <a:pt x="19477" y="14843"/>
                      <a:pt x="19461" y="14752"/>
                    </a:cubicBezTo>
                    <a:cubicBezTo>
                      <a:pt x="19444" y="14662"/>
                      <a:pt x="19448" y="14566"/>
                      <a:pt x="19477" y="14490"/>
                    </a:cubicBezTo>
                    <a:lnTo>
                      <a:pt x="19861" y="13391"/>
                    </a:lnTo>
                    <a:cubicBezTo>
                      <a:pt x="19885" y="13312"/>
                      <a:pt x="19940" y="13236"/>
                      <a:pt x="20009" y="13178"/>
                    </a:cubicBezTo>
                    <a:cubicBezTo>
                      <a:pt x="20078" y="13120"/>
                      <a:pt x="20163" y="13080"/>
                      <a:pt x="20244" y="13072"/>
                    </a:cubicBezTo>
                    <a:lnTo>
                      <a:pt x="21080" y="12979"/>
                    </a:lnTo>
                    <a:cubicBezTo>
                      <a:pt x="21161" y="12971"/>
                      <a:pt x="21234" y="12960"/>
                      <a:pt x="21289" y="12951"/>
                    </a:cubicBezTo>
                    <a:cubicBezTo>
                      <a:pt x="21344" y="12942"/>
                      <a:pt x="21381" y="12935"/>
                      <a:pt x="21383" y="12930"/>
                    </a:cubicBezTo>
                    <a:cubicBezTo>
                      <a:pt x="21383" y="12924"/>
                      <a:pt x="21389" y="12889"/>
                      <a:pt x="21398" y="12833"/>
                    </a:cubicBezTo>
                    <a:cubicBezTo>
                      <a:pt x="21406" y="12777"/>
                      <a:pt x="21417" y="12699"/>
                      <a:pt x="21431" y="12615"/>
                    </a:cubicBezTo>
                    <a:lnTo>
                      <a:pt x="21581" y="11072"/>
                    </a:lnTo>
                    <a:cubicBezTo>
                      <a:pt x="21587" y="10991"/>
                      <a:pt x="21592" y="10914"/>
                      <a:pt x="21595" y="10857"/>
                    </a:cubicBezTo>
                    <a:cubicBezTo>
                      <a:pt x="21598" y="10800"/>
                      <a:pt x="21600" y="10763"/>
                      <a:pt x="21600" y="10757"/>
                    </a:cubicBezTo>
                    <a:cubicBezTo>
                      <a:pt x="21592" y="10757"/>
                      <a:pt x="21556" y="10742"/>
                      <a:pt x="21504" y="10722"/>
                    </a:cubicBezTo>
                    <a:cubicBezTo>
                      <a:pt x="21451" y="10702"/>
                      <a:pt x="21379" y="10676"/>
                      <a:pt x="21301" y="10649"/>
                    </a:cubicBezTo>
                    <a:lnTo>
                      <a:pt x="20475" y="10346"/>
                    </a:lnTo>
                    <a:cubicBezTo>
                      <a:pt x="20397" y="10319"/>
                      <a:pt x="20322" y="10259"/>
                      <a:pt x="20266" y="10185"/>
                    </a:cubicBezTo>
                    <a:cubicBezTo>
                      <a:pt x="20209" y="10112"/>
                      <a:pt x="20170" y="10026"/>
                      <a:pt x="20162" y="9944"/>
                    </a:cubicBezTo>
                    <a:lnTo>
                      <a:pt x="20011" y="8914"/>
                    </a:lnTo>
                    <a:cubicBezTo>
                      <a:pt x="19995" y="8832"/>
                      <a:pt x="20010" y="8742"/>
                      <a:pt x="20044" y="8658"/>
                    </a:cubicBezTo>
                    <a:cubicBezTo>
                      <a:pt x="20079" y="8575"/>
                      <a:pt x="20135" y="8499"/>
                      <a:pt x="20202" y="8453"/>
                    </a:cubicBezTo>
                    <a:lnTo>
                      <a:pt x="20925" y="7966"/>
                    </a:lnTo>
                    <a:cubicBezTo>
                      <a:pt x="20992" y="7920"/>
                      <a:pt x="21054" y="7876"/>
                      <a:pt x="21099" y="7843"/>
                    </a:cubicBezTo>
                    <a:cubicBezTo>
                      <a:pt x="21143" y="7810"/>
                      <a:pt x="21170" y="7787"/>
                      <a:pt x="21167" y="7781"/>
                    </a:cubicBezTo>
                    <a:cubicBezTo>
                      <a:pt x="21167" y="7776"/>
                      <a:pt x="21155" y="7740"/>
                      <a:pt x="21136" y="7687"/>
                    </a:cubicBezTo>
                    <a:cubicBezTo>
                      <a:pt x="21117" y="7633"/>
                      <a:pt x="21090" y="7562"/>
                      <a:pt x="21063" y="7484"/>
                    </a:cubicBezTo>
                    <a:lnTo>
                      <a:pt x="20470" y="5999"/>
                    </a:lnTo>
                    <a:cubicBezTo>
                      <a:pt x="20400" y="5847"/>
                      <a:pt x="20342" y="5722"/>
                      <a:pt x="20336" y="5711"/>
                    </a:cubicBezTo>
                    <a:cubicBezTo>
                      <a:pt x="20331" y="5700"/>
                      <a:pt x="20197" y="5718"/>
                      <a:pt x="20035" y="5739"/>
                    </a:cubicBezTo>
                    <a:lnTo>
                      <a:pt x="19131" y="5857"/>
                    </a:lnTo>
                    <a:cubicBezTo>
                      <a:pt x="19050" y="5868"/>
                      <a:pt x="18958" y="5850"/>
                      <a:pt x="18875" y="5812"/>
                    </a:cubicBezTo>
                    <a:cubicBezTo>
                      <a:pt x="18791" y="5775"/>
                      <a:pt x="18718" y="5717"/>
                      <a:pt x="18675" y="5647"/>
                    </a:cubicBezTo>
                    <a:lnTo>
                      <a:pt x="18133" y="4898"/>
                    </a:lnTo>
                    <a:cubicBezTo>
                      <a:pt x="18082" y="4833"/>
                      <a:pt x="18053" y="4747"/>
                      <a:pt x="18046" y="4657"/>
                    </a:cubicBezTo>
                    <a:cubicBezTo>
                      <a:pt x="18039" y="4567"/>
                      <a:pt x="18053" y="4474"/>
                      <a:pt x="18091" y="4401"/>
                    </a:cubicBezTo>
                    <a:lnTo>
                      <a:pt x="18517" y="3609"/>
                    </a:lnTo>
                    <a:cubicBezTo>
                      <a:pt x="18593" y="3463"/>
                      <a:pt x="18652" y="3338"/>
                      <a:pt x="18646" y="3333"/>
                    </a:cubicBezTo>
                    <a:cubicBezTo>
                      <a:pt x="18641" y="3327"/>
                      <a:pt x="18539" y="3229"/>
                      <a:pt x="18420" y="3115"/>
                    </a:cubicBezTo>
                    <a:lnTo>
                      <a:pt x="17185" y="2045"/>
                    </a:lnTo>
                    <a:cubicBezTo>
                      <a:pt x="17055" y="1942"/>
                      <a:pt x="16943" y="1852"/>
                      <a:pt x="16938" y="1846"/>
                    </a:cubicBezTo>
                    <a:cubicBezTo>
                      <a:pt x="16932" y="1841"/>
                      <a:pt x="16811" y="1917"/>
                      <a:pt x="16681" y="2009"/>
                    </a:cubicBezTo>
                    <a:lnTo>
                      <a:pt x="15933" y="2546"/>
                    </a:lnTo>
                    <a:cubicBezTo>
                      <a:pt x="15865" y="2595"/>
                      <a:pt x="15775" y="2621"/>
                      <a:pt x="15683" y="2626"/>
                    </a:cubicBezTo>
                    <a:cubicBezTo>
                      <a:pt x="15592" y="2631"/>
                      <a:pt x="15502" y="2615"/>
                      <a:pt x="15432" y="2574"/>
                    </a:cubicBezTo>
                    <a:lnTo>
                      <a:pt x="14681" y="2189"/>
                    </a:lnTo>
                    <a:cubicBezTo>
                      <a:pt x="14605" y="2154"/>
                      <a:pt x="14538" y="2089"/>
                      <a:pt x="14490" y="2012"/>
                    </a:cubicBezTo>
                    <a:cubicBezTo>
                      <a:pt x="14442" y="1934"/>
                      <a:pt x="14412" y="1845"/>
                      <a:pt x="14415" y="1761"/>
                    </a:cubicBezTo>
                    <a:lnTo>
                      <a:pt x="14427" y="839"/>
                    </a:lnTo>
                    <a:cubicBezTo>
                      <a:pt x="14427" y="758"/>
                      <a:pt x="14428" y="682"/>
                      <a:pt x="14427" y="626"/>
                    </a:cubicBezTo>
                    <a:cubicBezTo>
                      <a:pt x="14425" y="571"/>
                      <a:pt x="14420" y="537"/>
                      <a:pt x="14415" y="537"/>
                    </a:cubicBezTo>
                    <a:cubicBezTo>
                      <a:pt x="14412" y="534"/>
                      <a:pt x="14376" y="522"/>
                      <a:pt x="14321" y="506"/>
                    </a:cubicBezTo>
                    <a:cubicBezTo>
                      <a:pt x="14266" y="490"/>
                      <a:pt x="14192" y="469"/>
                      <a:pt x="14114" y="444"/>
                    </a:cubicBezTo>
                    <a:lnTo>
                      <a:pt x="12506" y="54"/>
                    </a:lnTo>
                    <a:cubicBezTo>
                      <a:pt x="12344" y="22"/>
                      <a:pt x="12203" y="0"/>
                      <a:pt x="12198" y="0"/>
                    </a:cubicBezTo>
                    <a:cubicBezTo>
                      <a:pt x="12187" y="0"/>
                      <a:pt x="12125" y="118"/>
                      <a:pt x="12050" y="265"/>
                    </a:cubicBezTo>
                    <a:lnTo>
                      <a:pt x="11626" y="1094"/>
                    </a:lnTo>
                    <a:cubicBezTo>
                      <a:pt x="11588" y="1168"/>
                      <a:pt x="11523" y="1233"/>
                      <a:pt x="11445" y="1279"/>
                    </a:cubicBezTo>
                    <a:cubicBezTo>
                      <a:pt x="11367" y="1325"/>
                      <a:pt x="11276" y="1352"/>
                      <a:pt x="11195" y="1350"/>
                    </a:cubicBezTo>
                    <a:lnTo>
                      <a:pt x="10386" y="1350"/>
                    </a:lnTo>
                    <a:cubicBezTo>
                      <a:pt x="10305" y="1352"/>
                      <a:pt x="10215" y="1325"/>
                      <a:pt x="10136" y="1279"/>
                    </a:cubicBezTo>
                    <a:cubicBezTo>
                      <a:pt x="10057" y="1233"/>
                      <a:pt x="9990" y="1168"/>
                      <a:pt x="9955" y="1094"/>
                    </a:cubicBezTo>
                    <a:lnTo>
                      <a:pt x="9534" y="265"/>
                    </a:lnTo>
                    <a:cubicBezTo>
                      <a:pt x="9458" y="118"/>
                      <a:pt x="9394" y="0"/>
                      <a:pt x="9383" y="0"/>
                    </a:cubicBezTo>
                    <a:close/>
                    <a:moveTo>
                      <a:pt x="10800" y="4281"/>
                    </a:moveTo>
                    <a:cubicBezTo>
                      <a:pt x="12461" y="4281"/>
                      <a:pt x="14122" y="4918"/>
                      <a:pt x="15389" y="6191"/>
                    </a:cubicBezTo>
                    <a:cubicBezTo>
                      <a:pt x="17924" y="8736"/>
                      <a:pt x="17924" y="12864"/>
                      <a:pt x="15389" y="15409"/>
                    </a:cubicBezTo>
                    <a:cubicBezTo>
                      <a:pt x="12855" y="17955"/>
                      <a:pt x="8745" y="17955"/>
                      <a:pt x="6211" y="15409"/>
                    </a:cubicBezTo>
                    <a:cubicBezTo>
                      <a:pt x="3676" y="12864"/>
                      <a:pt x="3676" y="8736"/>
                      <a:pt x="6211" y="6191"/>
                    </a:cubicBezTo>
                    <a:cubicBezTo>
                      <a:pt x="7478" y="4918"/>
                      <a:pt x="9139" y="4281"/>
                      <a:pt x="10800" y="428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1" name="Фигура">
                <a:extLst>
                  <a:ext uri="{FF2B5EF4-FFF2-40B4-BE49-F238E27FC236}">
                    <a16:creationId xmlns:a16="http://schemas.microsoft.com/office/drawing/2014/main" id="{6BD4EF5C-0BB7-CF4B-7BA6-DCDCB4A8643F}"/>
                  </a:ext>
                </a:extLst>
              </p:cNvPr>
              <p:cNvSpPr/>
              <p:nvPr/>
            </p:nvSpPr>
            <p:spPr>
              <a:xfrm>
                <a:off x="984487" y="1402325"/>
                <a:ext cx="2448725" cy="2448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1" y="0"/>
                    </a:moveTo>
                    <a:cubicBezTo>
                      <a:pt x="7322" y="0"/>
                      <a:pt x="4803" y="1004"/>
                      <a:pt x="2882" y="3015"/>
                    </a:cubicBezTo>
                    <a:cubicBezTo>
                      <a:pt x="-961" y="7037"/>
                      <a:pt x="-961" y="13557"/>
                      <a:pt x="2882" y="17578"/>
                    </a:cubicBezTo>
                    <a:cubicBezTo>
                      <a:pt x="6724" y="21600"/>
                      <a:pt x="12954" y="21600"/>
                      <a:pt x="16796" y="17578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4"/>
                      <a:pt x="12359" y="0"/>
                      <a:pt x="9841" y="0"/>
                    </a:cubicBezTo>
                    <a:close/>
                    <a:moveTo>
                      <a:pt x="9841" y="1201"/>
                    </a:moveTo>
                    <a:cubicBezTo>
                      <a:pt x="12065" y="1201"/>
                      <a:pt x="14289" y="2090"/>
                      <a:pt x="15986" y="3866"/>
                    </a:cubicBezTo>
                    <a:cubicBezTo>
                      <a:pt x="19380" y="7418"/>
                      <a:pt x="19380" y="13178"/>
                      <a:pt x="15986" y="16731"/>
                    </a:cubicBezTo>
                    <a:cubicBezTo>
                      <a:pt x="12592" y="20283"/>
                      <a:pt x="7089" y="20283"/>
                      <a:pt x="3695" y="16731"/>
                    </a:cubicBezTo>
                    <a:cubicBezTo>
                      <a:pt x="301" y="13178"/>
                      <a:pt x="301" y="7418"/>
                      <a:pt x="3695" y="3866"/>
                    </a:cubicBezTo>
                    <a:cubicBezTo>
                      <a:pt x="5392" y="2090"/>
                      <a:pt x="7616" y="1201"/>
                      <a:pt x="9841" y="120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2" name="Фигура">
                <a:extLst>
                  <a:ext uri="{FF2B5EF4-FFF2-40B4-BE49-F238E27FC236}">
                    <a16:creationId xmlns:a16="http://schemas.microsoft.com/office/drawing/2014/main" id="{6D0AB337-F49C-AA08-CC4B-793B64B7CA30}"/>
                  </a:ext>
                </a:extLst>
              </p:cNvPr>
              <p:cNvSpPr/>
              <p:nvPr/>
            </p:nvSpPr>
            <p:spPr>
              <a:xfrm>
                <a:off x="686124" y="0"/>
                <a:ext cx="1073001" cy="801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6104" y="0"/>
                    </a:lnTo>
                    <a:lnTo>
                      <a:pt x="21600" y="7840"/>
                    </a:lnTo>
                    <a:cubicBezTo>
                      <a:pt x="17567" y="8856"/>
                      <a:pt x="13651" y="10578"/>
                      <a:pt x="9953" y="12959"/>
                    </a:cubicBezTo>
                    <a:cubicBezTo>
                      <a:pt x="6375" y="15263"/>
                      <a:pt x="3031" y="18167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33" name="Фигура">
                <a:extLst>
                  <a:ext uri="{FF2B5EF4-FFF2-40B4-BE49-F238E27FC236}">
                    <a16:creationId xmlns:a16="http://schemas.microsoft.com/office/drawing/2014/main" id="{610D806E-02FC-5991-E9B1-C8E6C1FDACFD}"/>
                  </a:ext>
                </a:extLst>
              </p:cNvPr>
              <p:cNvSpPr/>
              <p:nvPr/>
            </p:nvSpPr>
            <p:spPr>
              <a:xfrm>
                <a:off x="2670914" y="4469120"/>
                <a:ext cx="1040250" cy="777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633"/>
                    </a:moveTo>
                    <a:lnTo>
                      <a:pt x="15411" y="21600"/>
                    </a:lnTo>
                    <a:lnTo>
                      <a:pt x="21600" y="0"/>
                    </a:lnTo>
                    <a:cubicBezTo>
                      <a:pt x="18505" y="3398"/>
                      <a:pt x="15110" y="6275"/>
                      <a:pt x="11491" y="8567"/>
                    </a:cubicBezTo>
                    <a:cubicBezTo>
                      <a:pt x="7832" y="10885"/>
                      <a:pt x="3972" y="12586"/>
                      <a:pt x="0" y="1363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34" name="Фигура">
                <a:extLst>
                  <a:ext uri="{FF2B5EF4-FFF2-40B4-BE49-F238E27FC236}">
                    <a16:creationId xmlns:a16="http://schemas.microsoft.com/office/drawing/2014/main" id="{2A8FC0B6-E6F9-4F55-C43E-BD181FEC7AFB}"/>
                  </a:ext>
                </a:extLst>
              </p:cNvPr>
              <p:cNvSpPr/>
              <p:nvPr/>
            </p:nvSpPr>
            <p:spPr>
              <a:xfrm>
                <a:off x="-1" y="416967"/>
                <a:ext cx="4418513" cy="4418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2" h="20570" extrusionOk="0">
                    <a:moveTo>
                      <a:pt x="10273" y="1"/>
                    </a:moveTo>
                    <a:cubicBezTo>
                      <a:pt x="7645" y="5"/>
                      <a:pt x="5018" y="1008"/>
                      <a:pt x="3013" y="3013"/>
                    </a:cubicBezTo>
                    <a:cubicBezTo>
                      <a:pt x="-1004" y="7029"/>
                      <a:pt x="-1004" y="13541"/>
                      <a:pt x="3013" y="17558"/>
                    </a:cubicBezTo>
                    <a:cubicBezTo>
                      <a:pt x="7030" y="21574"/>
                      <a:pt x="13542" y="21574"/>
                      <a:pt x="17559" y="17558"/>
                    </a:cubicBezTo>
                    <a:cubicBezTo>
                      <a:pt x="19562" y="15554"/>
                      <a:pt x="20566" y="12930"/>
                      <a:pt x="20571" y="10304"/>
                    </a:cubicBezTo>
                    <a:cubicBezTo>
                      <a:pt x="20596" y="9949"/>
                      <a:pt x="20323" y="9644"/>
                      <a:pt x="19968" y="9629"/>
                    </a:cubicBezTo>
                    <a:cubicBezTo>
                      <a:pt x="19592" y="9614"/>
                      <a:pt x="19284" y="9928"/>
                      <a:pt x="19307" y="10304"/>
                    </a:cubicBezTo>
                    <a:cubicBezTo>
                      <a:pt x="19302" y="12607"/>
                      <a:pt x="18421" y="14908"/>
                      <a:pt x="16664" y="16665"/>
                    </a:cubicBezTo>
                    <a:cubicBezTo>
                      <a:pt x="13141" y="20188"/>
                      <a:pt x="7429" y="20188"/>
                      <a:pt x="3905" y="16665"/>
                    </a:cubicBezTo>
                    <a:cubicBezTo>
                      <a:pt x="382" y="13142"/>
                      <a:pt x="382" y="7430"/>
                      <a:pt x="3905" y="3907"/>
                    </a:cubicBezTo>
                    <a:cubicBezTo>
                      <a:pt x="5664" y="2149"/>
                      <a:pt x="7968" y="1268"/>
                      <a:pt x="10273" y="1265"/>
                    </a:cubicBezTo>
                    <a:cubicBezTo>
                      <a:pt x="10630" y="1295"/>
                      <a:pt x="10940" y="1021"/>
                      <a:pt x="10955" y="663"/>
                    </a:cubicBezTo>
                    <a:cubicBezTo>
                      <a:pt x="10971" y="283"/>
                      <a:pt x="10652" y="-26"/>
                      <a:pt x="10273" y="1"/>
                    </a:cubicBezTo>
                    <a:close/>
                    <a:moveTo>
                      <a:pt x="12344" y="214"/>
                    </a:moveTo>
                    <a:cubicBezTo>
                      <a:pt x="12182" y="214"/>
                      <a:pt x="12021" y="275"/>
                      <a:pt x="11897" y="399"/>
                    </a:cubicBezTo>
                    <a:cubicBezTo>
                      <a:pt x="11650" y="646"/>
                      <a:pt x="11650" y="1046"/>
                      <a:pt x="11897" y="1293"/>
                    </a:cubicBezTo>
                    <a:cubicBezTo>
                      <a:pt x="12144" y="1540"/>
                      <a:pt x="12544" y="1540"/>
                      <a:pt x="12791" y="1293"/>
                    </a:cubicBezTo>
                    <a:cubicBezTo>
                      <a:pt x="13038" y="1046"/>
                      <a:pt x="13038" y="646"/>
                      <a:pt x="12791" y="399"/>
                    </a:cubicBezTo>
                    <a:cubicBezTo>
                      <a:pt x="12668" y="275"/>
                      <a:pt x="12506" y="214"/>
                      <a:pt x="12344" y="214"/>
                    </a:cubicBezTo>
                    <a:close/>
                    <a:moveTo>
                      <a:pt x="14009" y="739"/>
                    </a:moveTo>
                    <a:cubicBezTo>
                      <a:pt x="13847" y="739"/>
                      <a:pt x="13685" y="802"/>
                      <a:pt x="13562" y="925"/>
                    </a:cubicBezTo>
                    <a:cubicBezTo>
                      <a:pt x="13315" y="1172"/>
                      <a:pt x="13315" y="1572"/>
                      <a:pt x="13562" y="1819"/>
                    </a:cubicBezTo>
                    <a:cubicBezTo>
                      <a:pt x="13809" y="2066"/>
                      <a:pt x="14211" y="2066"/>
                      <a:pt x="14458" y="1819"/>
                    </a:cubicBezTo>
                    <a:cubicBezTo>
                      <a:pt x="14705" y="1572"/>
                      <a:pt x="14705" y="1172"/>
                      <a:pt x="14458" y="925"/>
                    </a:cubicBezTo>
                    <a:cubicBezTo>
                      <a:pt x="14334" y="802"/>
                      <a:pt x="14171" y="739"/>
                      <a:pt x="14009" y="739"/>
                    </a:cubicBezTo>
                    <a:close/>
                    <a:moveTo>
                      <a:pt x="15530" y="1527"/>
                    </a:moveTo>
                    <a:cubicBezTo>
                      <a:pt x="15368" y="1527"/>
                      <a:pt x="15206" y="1591"/>
                      <a:pt x="15083" y="1714"/>
                    </a:cubicBezTo>
                    <a:cubicBezTo>
                      <a:pt x="14835" y="1961"/>
                      <a:pt x="14835" y="2361"/>
                      <a:pt x="15083" y="2608"/>
                    </a:cubicBezTo>
                    <a:cubicBezTo>
                      <a:pt x="15330" y="2855"/>
                      <a:pt x="15730" y="2855"/>
                      <a:pt x="15977" y="2608"/>
                    </a:cubicBezTo>
                    <a:cubicBezTo>
                      <a:pt x="16224" y="2361"/>
                      <a:pt x="16224" y="1961"/>
                      <a:pt x="15977" y="1714"/>
                    </a:cubicBezTo>
                    <a:cubicBezTo>
                      <a:pt x="15853" y="1591"/>
                      <a:pt x="15692" y="1527"/>
                      <a:pt x="15530" y="1527"/>
                    </a:cubicBezTo>
                    <a:close/>
                    <a:moveTo>
                      <a:pt x="16786" y="2521"/>
                    </a:moveTo>
                    <a:cubicBezTo>
                      <a:pt x="16624" y="2521"/>
                      <a:pt x="16461" y="2583"/>
                      <a:pt x="16337" y="2706"/>
                    </a:cubicBezTo>
                    <a:cubicBezTo>
                      <a:pt x="16090" y="2953"/>
                      <a:pt x="16090" y="3353"/>
                      <a:pt x="16337" y="3600"/>
                    </a:cubicBezTo>
                    <a:cubicBezTo>
                      <a:pt x="16584" y="3848"/>
                      <a:pt x="16986" y="3848"/>
                      <a:pt x="17233" y="3600"/>
                    </a:cubicBezTo>
                    <a:cubicBezTo>
                      <a:pt x="17481" y="3353"/>
                      <a:pt x="17480" y="2953"/>
                      <a:pt x="17233" y="2706"/>
                    </a:cubicBezTo>
                    <a:cubicBezTo>
                      <a:pt x="17110" y="2583"/>
                      <a:pt x="16948" y="2521"/>
                      <a:pt x="16786" y="2521"/>
                    </a:cubicBezTo>
                    <a:close/>
                    <a:moveTo>
                      <a:pt x="17924" y="3748"/>
                    </a:moveTo>
                    <a:cubicBezTo>
                      <a:pt x="17763" y="3748"/>
                      <a:pt x="17601" y="3810"/>
                      <a:pt x="17477" y="3933"/>
                    </a:cubicBezTo>
                    <a:cubicBezTo>
                      <a:pt x="17230" y="4180"/>
                      <a:pt x="17230" y="4582"/>
                      <a:pt x="17477" y="4829"/>
                    </a:cubicBezTo>
                    <a:cubicBezTo>
                      <a:pt x="17724" y="5076"/>
                      <a:pt x="18125" y="5076"/>
                      <a:pt x="18372" y="4829"/>
                    </a:cubicBezTo>
                    <a:cubicBezTo>
                      <a:pt x="18619" y="4582"/>
                      <a:pt x="18619" y="4180"/>
                      <a:pt x="18372" y="3933"/>
                    </a:cubicBezTo>
                    <a:cubicBezTo>
                      <a:pt x="18248" y="3810"/>
                      <a:pt x="18086" y="3748"/>
                      <a:pt x="17924" y="37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36" name="Группа">
              <a:extLst>
                <a:ext uri="{FF2B5EF4-FFF2-40B4-BE49-F238E27FC236}">
                  <a16:creationId xmlns:a16="http://schemas.microsoft.com/office/drawing/2014/main" id="{0A254C3C-0F2F-D0C6-DD63-72ABA0E65428}"/>
                </a:ext>
              </a:extLst>
            </p:cNvPr>
            <p:cNvGrpSpPr/>
            <p:nvPr/>
          </p:nvGrpSpPr>
          <p:grpSpPr>
            <a:xfrm>
              <a:off x="9051208" y="2911907"/>
              <a:ext cx="2081038" cy="2471100"/>
              <a:chOff x="-1" y="0"/>
              <a:chExt cx="4418514" cy="5246703"/>
            </a:xfrm>
            <a:solidFill>
              <a:srgbClr val="011446"/>
            </a:solidFill>
          </p:grpSpPr>
          <p:sp>
            <p:nvSpPr>
              <p:cNvPr id="37" name="Фигура">
                <a:extLst>
                  <a:ext uri="{FF2B5EF4-FFF2-40B4-BE49-F238E27FC236}">
                    <a16:creationId xmlns:a16="http://schemas.microsoft.com/office/drawing/2014/main" id="{E309D742-207A-A061-0A5C-7841839DE537}"/>
                  </a:ext>
                </a:extLst>
              </p:cNvPr>
              <p:cNvSpPr/>
              <p:nvPr/>
            </p:nvSpPr>
            <p:spPr>
              <a:xfrm>
                <a:off x="409382" y="834835"/>
                <a:ext cx="3599460" cy="3583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83" y="0"/>
                    </a:moveTo>
                    <a:cubicBezTo>
                      <a:pt x="9372" y="0"/>
                      <a:pt x="9237" y="27"/>
                      <a:pt x="9075" y="54"/>
                    </a:cubicBezTo>
                    <a:lnTo>
                      <a:pt x="7468" y="444"/>
                    </a:lnTo>
                    <a:cubicBezTo>
                      <a:pt x="7389" y="469"/>
                      <a:pt x="7317" y="490"/>
                      <a:pt x="7263" y="506"/>
                    </a:cubicBezTo>
                    <a:cubicBezTo>
                      <a:pt x="7208" y="522"/>
                      <a:pt x="7172" y="534"/>
                      <a:pt x="7166" y="537"/>
                    </a:cubicBezTo>
                    <a:cubicBezTo>
                      <a:pt x="7164" y="539"/>
                      <a:pt x="7159" y="574"/>
                      <a:pt x="7157" y="629"/>
                    </a:cubicBezTo>
                    <a:cubicBezTo>
                      <a:pt x="7155" y="684"/>
                      <a:pt x="7154" y="758"/>
                      <a:pt x="7154" y="839"/>
                    </a:cubicBezTo>
                    <a:lnTo>
                      <a:pt x="7166" y="1761"/>
                    </a:lnTo>
                    <a:cubicBezTo>
                      <a:pt x="7166" y="1842"/>
                      <a:pt x="7137" y="1931"/>
                      <a:pt x="7089" y="2009"/>
                    </a:cubicBezTo>
                    <a:cubicBezTo>
                      <a:pt x="7041" y="2087"/>
                      <a:pt x="6973" y="2154"/>
                      <a:pt x="6900" y="2189"/>
                    </a:cubicBezTo>
                    <a:lnTo>
                      <a:pt x="6150" y="2574"/>
                    </a:lnTo>
                    <a:cubicBezTo>
                      <a:pt x="6077" y="2615"/>
                      <a:pt x="5984" y="2631"/>
                      <a:pt x="5893" y="2626"/>
                    </a:cubicBezTo>
                    <a:cubicBezTo>
                      <a:pt x="5802" y="2621"/>
                      <a:pt x="5713" y="2595"/>
                      <a:pt x="5648" y="2546"/>
                    </a:cubicBezTo>
                    <a:lnTo>
                      <a:pt x="4900" y="2009"/>
                    </a:lnTo>
                    <a:cubicBezTo>
                      <a:pt x="4765" y="1912"/>
                      <a:pt x="4651" y="1841"/>
                      <a:pt x="4646" y="1846"/>
                    </a:cubicBezTo>
                    <a:cubicBezTo>
                      <a:pt x="4640" y="1852"/>
                      <a:pt x="4526" y="1942"/>
                      <a:pt x="4396" y="2045"/>
                    </a:cubicBezTo>
                    <a:lnTo>
                      <a:pt x="3161" y="3115"/>
                    </a:lnTo>
                    <a:cubicBezTo>
                      <a:pt x="3042" y="3229"/>
                      <a:pt x="2940" y="3327"/>
                      <a:pt x="2935" y="3333"/>
                    </a:cubicBezTo>
                    <a:cubicBezTo>
                      <a:pt x="2929" y="3338"/>
                      <a:pt x="2989" y="3463"/>
                      <a:pt x="3064" y="3609"/>
                    </a:cubicBezTo>
                    <a:lnTo>
                      <a:pt x="3490" y="4401"/>
                    </a:lnTo>
                    <a:cubicBezTo>
                      <a:pt x="3528" y="4474"/>
                      <a:pt x="3542" y="4567"/>
                      <a:pt x="3535" y="4657"/>
                    </a:cubicBezTo>
                    <a:cubicBezTo>
                      <a:pt x="3528" y="4747"/>
                      <a:pt x="3499" y="4833"/>
                      <a:pt x="3448" y="4898"/>
                    </a:cubicBezTo>
                    <a:lnTo>
                      <a:pt x="2909" y="5647"/>
                    </a:lnTo>
                    <a:cubicBezTo>
                      <a:pt x="2863" y="5715"/>
                      <a:pt x="2787" y="5774"/>
                      <a:pt x="2704" y="5812"/>
                    </a:cubicBezTo>
                    <a:cubicBezTo>
                      <a:pt x="2621" y="5851"/>
                      <a:pt x="2531" y="5868"/>
                      <a:pt x="2450" y="5857"/>
                    </a:cubicBezTo>
                    <a:lnTo>
                      <a:pt x="1549" y="5739"/>
                    </a:lnTo>
                    <a:cubicBezTo>
                      <a:pt x="1387" y="5718"/>
                      <a:pt x="1250" y="5705"/>
                      <a:pt x="1245" y="5711"/>
                    </a:cubicBezTo>
                    <a:cubicBezTo>
                      <a:pt x="1240" y="5716"/>
                      <a:pt x="1181" y="5847"/>
                      <a:pt x="1111" y="5999"/>
                    </a:cubicBezTo>
                    <a:lnTo>
                      <a:pt x="518" y="7484"/>
                    </a:lnTo>
                    <a:cubicBezTo>
                      <a:pt x="491" y="7562"/>
                      <a:pt x="465" y="7635"/>
                      <a:pt x="447" y="7689"/>
                    </a:cubicBezTo>
                    <a:cubicBezTo>
                      <a:pt x="429" y="7743"/>
                      <a:pt x="417" y="7779"/>
                      <a:pt x="414" y="7781"/>
                    </a:cubicBezTo>
                    <a:cubicBezTo>
                      <a:pt x="414" y="7787"/>
                      <a:pt x="441" y="7810"/>
                      <a:pt x="485" y="7843"/>
                    </a:cubicBezTo>
                    <a:cubicBezTo>
                      <a:pt x="529" y="7876"/>
                      <a:pt x="589" y="7920"/>
                      <a:pt x="657" y="7966"/>
                    </a:cubicBezTo>
                    <a:lnTo>
                      <a:pt x="1381" y="8453"/>
                    </a:lnTo>
                    <a:cubicBezTo>
                      <a:pt x="1449" y="8499"/>
                      <a:pt x="1502" y="8575"/>
                      <a:pt x="1537" y="8658"/>
                    </a:cubicBezTo>
                    <a:cubicBezTo>
                      <a:pt x="1571" y="8742"/>
                      <a:pt x="1586" y="8832"/>
                      <a:pt x="1570" y="8914"/>
                    </a:cubicBezTo>
                    <a:lnTo>
                      <a:pt x="1419" y="9944"/>
                    </a:lnTo>
                    <a:cubicBezTo>
                      <a:pt x="1411" y="10026"/>
                      <a:pt x="1372" y="10112"/>
                      <a:pt x="1316" y="10185"/>
                    </a:cubicBezTo>
                    <a:cubicBezTo>
                      <a:pt x="1259" y="10259"/>
                      <a:pt x="1184" y="10319"/>
                      <a:pt x="1106" y="10346"/>
                    </a:cubicBezTo>
                    <a:lnTo>
                      <a:pt x="280" y="10649"/>
                    </a:lnTo>
                    <a:cubicBezTo>
                      <a:pt x="124" y="10703"/>
                      <a:pt x="0" y="10758"/>
                      <a:pt x="0" y="10769"/>
                    </a:cubicBezTo>
                    <a:cubicBezTo>
                      <a:pt x="0" y="10780"/>
                      <a:pt x="6" y="10919"/>
                      <a:pt x="16" y="11081"/>
                    </a:cubicBezTo>
                    <a:lnTo>
                      <a:pt x="167" y="12627"/>
                    </a:lnTo>
                    <a:cubicBezTo>
                      <a:pt x="181" y="12708"/>
                      <a:pt x="192" y="12783"/>
                      <a:pt x="200" y="12840"/>
                    </a:cubicBezTo>
                    <a:cubicBezTo>
                      <a:pt x="208" y="12897"/>
                      <a:pt x="214" y="12936"/>
                      <a:pt x="217" y="12942"/>
                    </a:cubicBezTo>
                    <a:cubicBezTo>
                      <a:pt x="217" y="12947"/>
                      <a:pt x="249" y="12954"/>
                      <a:pt x="304" y="12963"/>
                    </a:cubicBezTo>
                    <a:cubicBezTo>
                      <a:pt x="358" y="12972"/>
                      <a:pt x="434" y="12983"/>
                      <a:pt x="518" y="12991"/>
                    </a:cubicBezTo>
                    <a:lnTo>
                      <a:pt x="1353" y="13081"/>
                    </a:lnTo>
                    <a:cubicBezTo>
                      <a:pt x="1434" y="13089"/>
                      <a:pt x="1519" y="13131"/>
                      <a:pt x="1589" y="13190"/>
                    </a:cubicBezTo>
                    <a:cubicBezTo>
                      <a:pt x="1658" y="13248"/>
                      <a:pt x="1713" y="13324"/>
                      <a:pt x="1737" y="13402"/>
                    </a:cubicBezTo>
                    <a:lnTo>
                      <a:pt x="2120" y="14502"/>
                    </a:lnTo>
                    <a:cubicBezTo>
                      <a:pt x="2150" y="14578"/>
                      <a:pt x="2156" y="14673"/>
                      <a:pt x="2139" y="14764"/>
                    </a:cubicBezTo>
                    <a:cubicBezTo>
                      <a:pt x="2123" y="14855"/>
                      <a:pt x="2085" y="14941"/>
                      <a:pt x="2029" y="15000"/>
                    </a:cubicBezTo>
                    <a:lnTo>
                      <a:pt x="1457" y="15624"/>
                    </a:lnTo>
                    <a:cubicBezTo>
                      <a:pt x="1349" y="15744"/>
                      <a:pt x="1256" y="15851"/>
                      <a:pt x="1261" y="15856"/>
                    </a:cubicBezTo>
                    <a:cubicBezTo>
                      <a:pt x="1267" y="15861"/>
                      <a:pt x="1338" y="15987"/>
                      <a:pt x="1424" y="16128"/>
                    </a:cubicBezTo>
                    <a:lnTo>
                      <a:pt x="2255" y="17381"/>
                    </a:lnTo>
                    <a:cubicBezTo>
                      <a:pt x="2303" y="17446"/>
                      <a:pt x="2350" y="17505"/>
                      <a:pt x="2384" y="17551"/>
                    </a:cubicBezTo>
                    <a:cubicBezTo>
                      <a:pt x="2418" y="17597"/>
                      <a:pt x="2443" y="17628"/>
                      <a:pt x="2445" y="17634"/>
                    </a:cubicBezTo>
                    <a:cubicBezTo>
                      <a:pt x="2448" y="17636"/>
                      <a:pt x="2481" y="17628"/>
                      <a:pt x="2532" y="17610"/>
                    </a:cubicBezTo>
                    <a:cubicBezTo>
                      <a:pt x="2584" y="17592"/>
                      <a:pt x="2654" y="17566"/>
                      <a:pt x="2730" y="17537"/>
                    </a:cubicBezTo>
                    <a:lnTo>
                      <a:pt x="3490" y="17232"/>
                    </a:lnTo>
                    <a:cubicBezTo>
                      <a:pt x="3566" y="17202"/>
                      <a:pt x="3658" y="17199"/>
                      <a:pt x="3747" y="17218"/>
                    </a:cubicBezTo>
                    <a:cubicBezTo>
                      <a:pt x="3835" y="17236"/>
                      <a:pt x="3918" y="17276"/>
                      <a:pt x="3975" y="17336"/>
                    </a:cubicBezTo>
                    <a:lnTo>
                      <a:pt x="4905" y="18194"/>
                    </a:lnTo>
                    <a:cubicBezTo>
                      <a:pt x="4967" y="18245"/>
                      <a:pt x="5015" y="18324"/>
                      <a:pt x="5043" y="18411"/>
                    </a:cubicBezTo>
                    <a:cubicBezTo>
                      <a:pt x="5072" y="18498"/>
                      <a:pt x="5081" y="18592"/>
                      <a:pt x="5062" y="18674"/>
                    </a:cubicBezTo>
                    <a:lnTo>
                      <a:pt x="4850" y="19477"/>
                    </a:lnTo>
                    <a:cubicBezTo>
                      <a:pt x="4807" y="19635"/>
                      <a:pt x="4779" y="19770"/>
                      <a:pt x="4785" y="19775"/>
                    </a:cubicBezTo>
                    <a:cubicBezTo>
                      <a:pt x="4790" y="19781"/>
                      <a:pt x="4915" y="19852"/>
                      <a:pt x="5055" y="19938"/>
                    </a:cubicBezTo>
                    <a:lnTo>
                      <a:pt x="6345" y="20631"/>
                    </a:lnTo>
                    <a:cubicBezTo>
                      <a:pt x="6418" y="20666"/>
                      <a:pt x="6486" y="20699"/>
                      <a:pt x="6538" y="20723"/>
                    </a:cubicBezTo>
                    <a:cubicBezTo>
                      <a:pt x="6590" y="20747"/>
                      <a:pt x="6627" y="20765"/>
                      <a:pt x="6632" y="20768"/>
                    </a:cubicBezTo>
                    <a:cubicBezTo>
                      <a:pt x="6635" y="20771"/>
                      <a:pt x="6659" y="20745"/>
                      <a:pt x="6698" y="20704"/>
                    </a:cubicBezTo>
                    <a:cubicBezTo>
                      <a:pt x="6736" y="20663"/>
                      <a:pt x="6788" y="20606"/>
                      <a:pt x="6841" y="20543"/>
                    </a:cubicBezTo>
                    <a:lnTo>
                      <a:pt x="7369" y="19931"/>
                    </a:lnTo>
                    <a:cubicBezTo>
                      <a:pt x="7423" y="19869"/>
                      <a:pt x="7505" y="19822"/>
                      <a:pt x="7592" y="19796"/>
                    </a:cubicBezTo>
                    <a:cubicBezTo>
                      <a:pt x="7679" y="19771"/>
                      <a:pt x="7773" y="19767"/>
                      <a:pt x="7851" y="19792"/>
                    </a:cubicBezTo>
                    <a:lnTo>
                      <a:pt x="9136" y="20116"/>
                    </a:lnTo>
                    <a:cubicBezTo>
                      <a:pt x="9217" y="20132"/>
                      <a:pt x="9297" y="20180"/>
                      <a:pt x="9362" y="20243"/>
                    </a:cubicBezTo>
                    <a:cubicBezTo>
                      <a:pt x="9427" y="20307"/>
                      <a:pt x="9477" y="20386"/>
                      <a:pt x="9496" y="20468"/>
                    </a:cubicBezTo>
                    <a:lnTo>
                      <a:pt x="9680" y="21260"/>
                    </a:lnTo>
                    <a:cubicBezTo>
                      <a:pt x="9718" y="21422"/>
                      <a:pt x="9754" y="21553"/>
                      <a:pt x="9760" y="21553"/>
                    </a:cubicBezTo>
                    <a:cubicBezTo>
                      <a:pt x="9765" y="21553"/>
                      <a:pt x="9911" y="21563"/>
                      <a:pt x="10073" y="21574"/>
                    </a:cubicBezTo>
                    <a:lnTo>
                      <a:pt x="10499" y="21595"/>
                    </a:lnTo>
                    <a:cubicBezTo>
                      <a:pt x="10580" y="21598"/>
                      <a:pt x="10687" y="21600"/>
                      <a:pt x="10795" y="21600"/>
                    </a:cubicBezTo>
                    <a:cubicBezTo>
                      <a:pt x="10904" y="21600"/>
                      <a:pt x="11015" y="21598"/>
                      <a:pt x="11099" y="21595"/>
                    </a:cubicBezTo>
                    <a:lnTo>
                      <a:pt x="11525" y="21574"/>
                    </a:lnTo>
                    <a:cubicBezTo>
                      <a:pt x="11687" y="21563"/>
                      <a:pt x="11827" y="21553"/>
                      <a:pt x="11838" y="21553"/>
                    </a:cubicBezTo>
                    <a:cubicBezTo>
                      <a:pt x="11849" y="21553"/>
                      <a:pt x="11880" y="21417"/>
                      <a:pt x="11918" y="21260"/>
                    </a:cubicBezTo>
                    <a:lnTo>
                      <a:pt x="12104" y="20468"/>
                    </a:lnTo>
                    <a:cubicBezTo>
                      <a:pt x="12123" y="20386"/>
                      <a:pt x="12170" y="20307"/>
                      <a:pt x="12236" y="20243"/>
                    </a:cubicBezTo>
                    <a:cubicBezTo>
                      <a:pt x="12301" y="20180"/>
                      <a:pt x="12383" y="20132"/>
                      <a:pt x="12464" y="20116"/>
                    </a:cubicBezTo>
                    <a:lnTo>
                      <a:pt x="13749" y="19792"/>
                    </a:lnTo>
                    <a:cubicBezTo>
                      <a:pt x="13827" y="19767"/>
                      <a:pt x="13919" y="19771"/>
                      <a:pt x="14005" y="19796"/>
                    </a:cubicBezTo>
                    <a:cubicBezTo>
                      <a:pt x="14092" y="19822"/>
                      <a:pt x="14173" y="19869"/>
                      <a:pt x="14227" y="19931"/>
                    </a:cubicBezTo>
                    <a:lnTo>
                      <a:pt x="14756" y="20543"/>
                    </a:lnTo>
                    <a:cubicBezTo>
                      <a:pt x="14810" y="20606"/>
                      <a:pt x="14860" y="20661"/>
                      <a:pt x="14897" y="20702"/>
                    </a:cubicBezTo>
                    <a:cubicBezTo>
                      <a:pt x="14935" y="20742"/>
                      <a:pt x="14963" y="20768"/>
                      <a:pt x="14968" y="20768"/>
                    </a:cubicBezTo>
                    <a:cubicBezTo>
                      <a:pt x="14971" y="20765"/>
                      <a:pt x="15003" y="20747"/>
                      <a:pt x="15055" y="20723"/>
                    </a:cubicBezTo>
                    <a:cubicBezTo>
                      <a:pt x="15107" y="20699"/>
                      <a:pt x="15177" y="20666"/>
                      <a:pt x="15253" y="20631"/>
                    </a:cubicBezTo>
                    <a:lnTo>
                      <a:pt x="16542" y="19938"/>
                    </a:lnTo>
                    <a:cubicBezTo>
                      <a:pt x="16613" y="19895"/>
                      <a:pt x="16677" y="19854"/>
                      <a:pt x="16726" y="19825"/>
                    </a:cubicBezTo>
                    <a:cubicBezTo>
                      <a:pt x="16775" y="19796"/>
                      <a:pt x="16808" y="19778"/>
                      <a:pt x="16813" y="19775"/>
                    </a:cubicBezTo>
                    <a:cubicBezTo>
                      <a:pt x="16816" y="19772"/>
                      <a:pt x="16810" y="19737"/>
                      <a:pt x="16799" y="19683"/>
                    </a:cubicBezTo>
                    <a:cubicBezTo>
                      <a:pt x="16788" y="19629"/>
                      <a:pt x="16769" y="19556"/>
                      <a:pt x="16747" y="19477"/>
                    </a:cubicBezTo>
                    <a:lnTo>
                      <a:pt x="16538" y="18674"/>
                    </a:lnTo>
                    <a:cubicBezTo>
                      <a:pt x="16516" y="18595"/>
                      <a:pt x="16523" y="18503"/>
                      <a:pt x="16552" y="18416"/>
                    </a:cubicBezTo>
                    <a:cubicBezTo>
                      <a:pt x="16580" y="18329"/>
                      <a:pt x="16628" y="18248"/>
                      <a:pt x="16693" y="18194"/>
                    </a:cubicBezTo>
                    <a:lnTo>
                      <a:pt x="17620" y="17336"/>
                    </a:lnTo>
                    <a:cubicBezTo>
                      <a:pt x="17677" y="17276"/>
                      <a:pt x="17763" y="17236"/>
                      <a:pt x="17851" y="17218"/>
                    </a:cubicBezTo>
                    <a:cubicBezTo>
                      <a:pt x="17939" y="17199"/>
                      <a:pt x="18032" y="17202"/>
                      <a:pt x="18107" y="17232"/>
                    </a:cubicBezTo>
                    <a:lnTo>
                      <a:pt x="18868" y="17537"/>
                    </a:lnTo>
                    <a:cubicBezTo>
                      <a:pt x="19019" y="17596"/>
                      <a:pt x="19149" y="17639"/>
                      <a:pt x="19155" y="17634"/>
                    </a:cubicBezTo>
                    <a:cubicBezTo>
                      <a:pt x="19160" y="17628"/>
                      <a:pt x="19246" y="17516"/>
                      <a:pt x="19343" y="17381"/>
                    </a:cubicBezTo>
                    <a:lnTo>
                      <a:pt x="20174" y="16128"/>
                    </a:lnTo>
                    <a:cubicBezTo>
                      <a:pt x="20260" y="15987"/>
                      <a:pt x="20331" y="15861"/>
                      <a:pt x="20336" y="15856"/>
                    </a:cubicBezTo>
                    <a:cubicBezTo>
                      <a:pt x="20342" y="15851"/>
                      <a:pt x="20257" y="15744"/>
                      <a:pt x="20143" y="15624"/>
                    </a:cubicBezTo>
                    <a:lnTo>
                      <a:pt x="19569" y="14989"/>
                    </a:lnTo>
                    <a:cubicBezTo>
                      <a:pt x="19515" y="14929"/>
                      <a:pt x="19477" y="14843"/>
                      <a:pt x="19461" y="14752"/>
                    </a:cubicBezTo>
                    <a:cubicBezTo>
                      <a:pt x="19444" y="14662"/>
                      <a:pt x="19448" y="14566"/>
                      <a:pt x="19477" y="14490"/>
                    </a:cubicBezTo>
                    <a:lnTo>
                      <a:pt x="19861" y="13391"/>
                    </a:lnTo>
                    <a:cubicBezTo>
                      <a:pt x="19885" y="13312"/>
                      <a:pt x="19940" y="13236"/>
                      <a:pt x="20009" y="13178"/>
                    </a:cubicBezTo>
                    <a:cubicBezTo>
                      <a:pt x="20078" y="13120"/>
                      <a:pt x="20163" y="13080"/>
                      <a:pt x="20244" y="13072"/>
                    </a:cubicBezTo>
                    <a:lnTo>
                      <a:pt x="21080" y="12979"/>
                    </a:lnTo>
                    <a:cubicBezTo>
                      <a:pt x="21161" y="12971"/>
                      <a:pt x="21234" y="12960"/>
                      <a:pt x="21289" y="12951"/>
                    </a:cubicBezTo>
                    <a:cubicBezTo>
                      <a:pt x="21344" y="12942"/>
                      <a:pt x="21381" y="12935"/>
                      <a:pt x="21383" y="12930"/>
                    </a:cubicBezTo>
                    <a:cubicBezTo>
                      <a:pt x="21383" y="12924"/>
                      <a:pt x="21389" y="12889"/>
                      <a:pt x="21398" y="12833"/>
                    </a:cubicBezTo>
                    <a:cubicBezTo>
                      <a:pt x="21406" y="12777"/>
                      <a:pt x="21417" y="12699"/>
                      <a:pt x="21431" y="12615"/>
                    </a:cubicBezTo>
                    <a:lnTo>
                      <a:pt x="21581" y="11072"/>
                    </a:lnTo>
                    <a:cubicBezTo>
                      <a:pt x="21587" y="10991"/>
                      <a:pt x="21592" y="10914"/>
                      <a:pt x="21595" y="10857"/>
                    </a:cubicBezTo>
                    <a:cubicBezTo>
                      <a:pt x="21598" y="10800"/>
                      <a:pt x="21600" y="10763"/>
                      <a:pt x="21600" y="10757"/>
                    </a:cubicBezTo>
                    <a:cubicBezTo>
                      <a:pt x="21592" y="10757"/>
                      <a:pt x="21556" y="10742"/>
                      <a:pt x="21504" y="10722"/>
                    </a:cubicBezTo>
                    <a:cubicBezTo>
                      <a:pt x="21451" y="10702"/>
                      <a:pt x="21379" y="10676"/>
                      <a:pt x="21301" y="10649"/>
                    </a:cubicBezTo>
                    <a:lnTo>
                      <a:pt x="20475" y="10346"/>
                    </a:lnTo>
                    <a:cubicBezTo>
                      <a:pt x="20397" y="10319"/>
                      <a:pt x="20322" y="10259"/>
                      <a:pt x="20266" y="10185"/>
                    </a:cubicBezTo>
                    <a:cubicBezTo>
                      <a:pt x="20209" y="10112"/>
                      <a:pt x="20170" y="10026"/>
                      <a:pt x="20162" y="9944"/>
                    </a:cubicBezTo>
                    <a:lnTo>
                      <a:pt x="20011" y="8914"/>
                    </a:lnTo>
                    <a:cubicBezTo>
                      <a:pt x="19995" y="8832"/>
                      <a:pt x="20010" y="8742"/>
                      <a:pt x="20044" y="8658"/>
                    </a:cubicBezTo>
                    <a:cubicBezTo>
                      <a:pt x="20079" y="8575"/>
                      <a:pt x="20135" y="8499"/>
                      <a:pt x="20202" y="8453"/>
                    </a:cubicBezTo>
                    <a:lnTo>
                      <a:pt x="20925" y="7966"/>
                    </a:lnTo>
                    <a:cubicBezTo>
                      <a:pt x="20992" y="7920"/>
                      <a:pt x="21054" y="7876"/>
                      <a:pt x="21099" y="7843"/>
                    </a:cubicBezTo>
                    <a:cubicBezTo>
                      <a:pt x="21143" y="7810"/>
                      <a:pt x="21170" y="7787"/>
                      <a:pt x="21167" y="7781"/>
                    </a:cubicBezTo>
                    <a:cubicBezTo>
                      <a:pt x="21167" y="7776"/>
                      <a:pt x="21155" y="7740"/>
                      <a:pt x="21136" y="7687"/>
                    </a:cubicBezTo>
                    <a:cubicBezTo>
                      <a:pt x="21117" y="7633"/>
                      <a:pt x="21090" y="7562"/>
                      <a:pt x="21063" y="7484"/>
                    </a:cubicBezTo>
                    <a:lnTo>
                      <a:pt x="20470" y="5999"/>
                    </a:lnTo>
                    <a:cubicBezTo>
                      <a:pt x="20400" y="5847"/>
                      <a:pt x="20342" y="5722"/>
                      <a:pt x="20336" y="5711"/>
                    </a:cubicBezTo>
                    <a:cubicBezTo>
                      <a:pt x="20331" y="5700"/>
                      <a:pt x="20197" y="5718"/>
                      <a:pt x="20035" y="5739"/>
                    </a:cubicBezTo>
                    <a:lnTo>
                      <a:pt x="19131" y="5857"/>
                    </a:lnTo>
                    <a:cubicBezTo>
                      <a:pt x="19050" y="5868"/>
                      <a:pt x="18958" y="5850"/>
                      <a:pt x="18875" y="5812"/>
                    </a:cubicBezTo>
                    <a:cubicBezTo>
                      <a:pt x="18791" y="5775"/>
                      <a:pt x="18718" y="5717"/>
                      <a:pt x="18675" y="5647"/>
                    </a:cubicBezTo>
                    <a:lnTo>
                      <a:pt x="18133" y="4898"/>
                    </a:lnTo>
                    <a:cubicBezTo>
                      <a:pt x="18082" y="4833"/>
                      <a:pt x="18053" y="4747"/>
                      <a:pt x="18046" y="4657"/>
                    </a:cubicBezTo>
                    <a:cubicBezTo>
                      <a:pt x="18039" y="4567"/>
                      <a:pt x="18053" y="4474"/>
                      <a:pt x="18091" y="4401"/>
                    </a:cubicBezTo>
                    <a:lnTo>
                      <a:pt x="18517" y="3609"/>
                    </a:lnTo>
                    <a:cubicBezTo>
                      <a:pt x="18593" y="3463"/>
                      <a:pt x="18652" y="3338"/>
                      <a:pt x="18646" y="3333"/>
                    </a:cubicBezTo>
                    <a:cubicBezTo>
                      <a:pt x="18641" y="3327"/>
                      <a:pt x="18539" y="3229"/>
                      <a:pt x="18420" y="3115"/>
                    </a:cubicBezTo>
                    <a:lnTo>
                      <a:pt x="17185" y="2045"/>
                    </a:lnTo>
                    <a:cubicBezTo>
                      <a:pt x="17055" y="1942"/>
                      <a:pt x="16943" y="1852"/>
                      <a:pt x="16938" y="1846"/>
                    </a:cubicBezTo>
                    <a:cubicBezTo>
                      <a:pt x="16932" y="1841"/>
                      <a:pt x="16811" y="1917"/>
                      <a:pt x="16681" y="2009"/>
                    </a:cubicBezTo>
                    <a:lnTo>
                      <a:pt x="15933" y="2546"/>
                    </a:lnTo>
                    <a:cubicBezTo>
                      <a:pt x="15865" y="2595"/>
                      <a:pt x="15775" y="2621"/>
                      <a:pt x="15683" y="2626"/>
                    </a:cubicBezTo>
                    <a:cubicBezTo>
                      <a:pt x="15592" y="2631"/>
                      <a:pt x="15502" y="2615"/>
                      <a:pt x="15432" y="2574"/>
                    </a:cubicBezTo>
                    <a:lnTo>
                      <a:pt x="14681" y="2189"/>
                    </a:lnTo>
                    <a:cubicBezTo>
                      <a:pt x="14605" y="2154"/>
                      <a:pt x="14538" y="2089"/>
                      <a:pt x="14490" y="2012"/>
                    </a:cubicBezTo>
                    <a:cubicBezTo>
                      <a:pt x="14442" y="1934"/>
                      <a:pt x="14412" y="1845"/>
                      <a:pt x="14415" y="1761"/>
                    </a:cubicBezTo>
                    <a:lnTo>
                      <a:pt x="14427" y="839"/>
                    </a:lnTo>
                    <a:cubicBezTo>
                      <a:pt x="14427" y="758"/>
                      <a:pt x="14428" y="682"/>
                      <a:pt x="14427" y="626"/>
                    </a:cubicBezTo>
                    <a:cubicBezTo>
                      <a:pt x="14425" y="571"/>
                      <a:pt x="14420" y="537"/>
                      <a:pt x="14415" y="537"/>
                    </a:cubicBezTo>
                    <a:cubicBezTo>
                      <a:pt x="14412" y="534"/>
                      <a:pt x="14376" y="522"/>
                      <a:pt x="14321" y="506"/>
                    </a:cubicBezTo>
                    <a:cubicBezTo>
                      <a:pt x="14266" y="490"/>
                      <a:pt x="14192" y="469"/>
                      <a:pt x="14114" y="444"/>
                    </a:cubicBezTo>
                    <a:lnTo>
                      <a:pt x="12506" y="54"/>
                    </a:lnTo>
                    <a:cubicBezTo>
                      <a:pt x="12344" y="22"/>
                      <a:pt x="12203" y="0"/>
                      <a:pt x="12198" y="0"/>
                    </a:cubicBezTo>
                    <a:cubicBezTo>
                      <a:pt x="12187" y="0"/>
                      <a:pt x="12125" y="118"/>
                      <a:pt x="12050" y="265"/>
                    </a:cubicBezTo>
                    <a:lnTo>
                      <a:pt x="11626" y="1094"/>
                    </a:lnTo>
                    <a:cubicBezTo>
                      <a:pt x="11588" y="1168"/>
                      <a:pt x="11523" y="1233"/>
                      <a:pt x="11445" y="1279"/>
                    </a:cubicBezTo>
                    <a:cubicBezTo>
                      <a:pt x="11367" y="1325"/>
                      <a:pt x="11276" y="1352"/>
                      <a:pt x="11195" y="1350"/>
                    </a:cubicBezTo>
                    <a:lnTo>
                      <a:pt x="10386" y="1350"/>
                    </a:lnTo>
                    <a:cubicBezTo>
                      <a:pt x="10305" y="1352"/>
                      <a:pt x="10215" y="1325"/>
                      <a:pt x="10136" y="1279"/>
                    </a:cubicBezTo>
                    <a:cubicBezTo>
                      <a:pt x="10057" y="1233"/>
                      <a:pt x="9990" y="1168"/>
                      <a:pt x="9955" y="1094"/>
                    </a:cubicBezTo>
                    <a:lnTo>
                      <a:pt x="9534" y="265"/>
                    </a:lnTo>
                    <a:cubicBezTo>
                      <a:pt x="9458" y="118"/>
                      <a:pt x="9394" y="0"/>
                      <a:pt x="9383" y="0"/>
                    </a:cubicBezTo>
                    <a:close/>
                    <a:moveTo>
                      <a:pt x="10800" y="4281"/>
                    </a:moveTo>
                    <a:cubicBezTo>
                      <a:pt x="12461" y="4281"/>
                      <a:pt x="14122" y="4918"/>
                      <a:pt x="15389" y="6191"/>
                    </a:cubicBezTo>
                    <a:cubicBezTo>
                      <a:pt x="17924" y="8736"/>
                      <a:pt x="17924" y="12864"/>
                      <a:pt x="15389" y="15409"/>
                    </a:cubicBezTo>
                    <a:cubicBezTo>
                      <a:pt x="12855" y="17955"/>
                      <a:pt x="8745" y="17955"/>
                      <a:pt x="6211" y="15409"/>
                    </a:cubicBezTo>
                    <a:cubicBezTo>
                      <a:pt x="3676" y="12864"/>
                      <a:pt x="3676" y="8736"/>
                      <a:pt x="6211" y="6191"/>
                    </a:cubicBezTo>
                    <a:cubicBezTo>
                      <a:pt x="7478" y="4918"/>
                      <a:pt x="9139" y="4281"/>
                      <a:pt x="10800" y="428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8" name="Фигура">
                <a:extLst>
                  <a:ext uri="{FF2B5EF4-FFF2-40B4-BE49-F238E27FC236}">
                    <a16:creationId xmlns:a16="http://schemas.microsoft.com/office/drawing/2014/main" id="{B16889B7-DEBC-693F-F5D6-62A8B49229EA}"/>
                  </a:ext>
                </a:extLst>
              </p:cNvPr>
              <p:cNvSpPr/>
              <p:nvPr/>
            </p:nvSpPr>
            <p:spPr>
              <a:xfrm>
                <a:off x="984553" y="1402325"/>
                <a:ext cx="2448726" cy="2448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1" y="0"/>
                    </a:moveTo>
                    <a:cubicBezTo>
                      <a:pt x="7322" y="0"/>
                      <a:pt x="4803" y="1004"/>
                      <a:pt x="2882" y="3015"/>
                    </a:cubicBezTo>
                    <a:cubicBezTo>
                      <a:pt x="-961" y="7037"/>
                      <a:pt x="-961" y="13557"/>
                      <a:pt x="2882" y="17578"/>
                    </a:cubicBezTo>
                    <a:cubicBezTo>
                      <a:pt x="6724" y="21600"/>
                      <a:pt x="12954" y="21600"/>
                      <a:pt x="16796" y="17578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4"/>
                      <a:pt x="12359" y="0"/>
                      <a:pt x="9841" y="0"/>
                    </a:cubicBezTo>
                    <a:close/>
                    <a:moveTo>
                      <a:pt x="9841" y="1201"/>
                    </a:moveTo>
                    <a:cubicBezTo>
                      <a:pt x="12065" y="1201"/>
                      <a:pt x="14289" y="2090"/>
                      <a:pt x="15986" y="3866"/>
                    </a:cubicBezTo>
                    <a:cubicBezTo>
                      <a:pt x="19380" y="7418"/>
                      <a:pt x="19380" y="13178"/>
                      <a:pt x="15986" y="16731"/>
                    </a:cubicBezTo>
                    <a:cubicBezTo>
                      <a:pt x="12592" y="20283"/>
                      <a:pt x="7089" y="20283"/>
                      <a:pt x="3695" y="16731"/>
                    </a:cubicBezTo>
                    <a:cubicBezTo>
                      <a:pt x="301" y="13178"/>
                      <a:pt x="301" y="7418"/>
                      <a:pt x="3695" y="3866"/>
                    </a:cubicBezTo>
                    <a:cubicBezTo>
                      <a:pt x="5392" y="2090"/>
                      <a:pt x="7616" y="1201"/>
                      <a:pt x="9841" y="120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9" name="Фигура">
                <a:extLst>
                  <a:ext uri="{FF2B5EF4-FFF2-40B4-BE49-F238E27FC236}">
                    <a16:creationId xmlns:a16="http://schemas.microsoft.com/office/drawing/2014/main" id="{024DF43C-DE6D-60F6-75E2-8AA073AC0788}"/>
                  </a:ext>
                </a:extLst>
              </p:cNvPr>
              <p:cNvSpPr/>
              <p:nvPr/>
            </p:nvSpPr>
            <p:spPr>
              <a:xfrm>
                <a:off x="686190" y="0"/>
                <a:ext cx="1073002" cy="801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6104" y="0"/>
                    </a:lnTo>
                    <a:lnTo>
                      <a:pt x="21600" y="7840"/>
                    </a:lnTo>
                    <a:cubicBezTo>
                      <a:pt x="17567" y="8856"/>
                      <a:pt x="13651" y="10578"/>
                      <a:pt x="9953" y="12959"/>
                    </a:cubicBezTo>
                    <a:cubicBezTo>
                      <a:pt x="6375" y="15263"/>
                      <a:pt x="3031" y="18167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40" name="Фигура">
                <a:extLst>
                  <a:ext uri="{FF2B5EF4-FFF2-40B4-BE49-F238E27FC236}">
                    <a16:creationId xmlns:a16="http://schemas.microsoft.com/office/drawing/2014/main" id="{367613CB-86FF-A551-1D8F-13E08E6D2759}"/>
                  </a:ext>
                </a:extLst>
              </p:cNvPr>
              <p:cNvSpPr/>
              <p:nvPr/>
            </p:nvSpPr>
            <p:spPr>
              <a:xfrm>
                <a:off x="2670981" y="4469120"/>
                <a:ext cx="1040249" cy="777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633"/>
                    </a:moveTo>
                    <a:lnTo>
                      <a:pt x="15411" y="21600"/>
                    </a:lnTo>
                    <a:lnTo>
                      <a:pt x="21600" y="0"/>
                    </a:lnTo>
                    <a:cubicBezTo>
                      <a:pt x="18505" y="3398"/>
                      <a:pt x="15110" y="6275"/>
                      <a:pt x="11491" y="8567"/>
                    </a:cubicBezTo>
                    <a:cubicBezTo>
                      <a:pt x="7832" y="10885"/>
                      <a:pt x="3972" y="12586"/>
                      <a:pt x="0" y="1363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  <p:sp>
            <p:nvSpPr>
              <p:cNvPr id="41" name="Фигура">
                <a:extLst>
                  <a:ext uri="{FF2B5EF4-FFF2-40B4-BE49-F238E27FC236}">
                    <a16:creationId xmlns:a16="http://schemas.microsoft.com/office/drawing/2014/main" id="{BE74BAA0-766C-6687-5B9B-66FE5FE806B8}"/>
                  </a:ext>
                </a:extLst>
              </p:cNvPr>
              <p:cNvSpPr/>
              <p:nvPr/>
            </p:nvSpPr>
            <p:spPr>
              <a:xfrm>
                <a:off x="-1" y="416967"/>
                <a:ext cx="4418514" cy="4418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2" h="20570" extrusionOk="0">
                    <a:moveTo>
                      <a:pt x="10273" y="1"/>
                    </a:moveTo>
                    <a:cubicBezTo>
                      <a:pt x="7645" y="5"/>
                      <a:pt x="5018" y="1008"/>
                      <a:pt x="3013" y="3013"/>
                    </a:cubicBezTo>
                    <a:cubicBezTo>
                      <a:pt x="-1004" y="7029"/>
                      <a:pt x="-1004" y="13541"/>
                      <a:pt x="3013" y="17558"/>
                    </a:cubicBezTo>
                    <a:cubicBezTo>
                      <a:pt x="7030" y="21574"/>
                      <a:pt x="13542" y="21574"/>
                      <a:pt x="17559" y="17558"/>
                    </a:cubicBezTo>
                    <a:cubicBezTo>
                      <a:pt x="19562" y="15554"/>
                      <a:pt x="20566" y="12930"/>
                      <a:pt x="20571" y="10304"/>
                    </a:cubicBezTo>
                    <a:cubicBezTo>
                      <a:pt x="20596" y="9949"/>
                      <a:pt x="20323" y="9644"/>
                      <a:pt x="19968" y="9629"/>
                    </a:cubicBezTo>
                    <a:cubicBezTo>
                      <a:pt x="19592" y="9614"/>
                      <a:pt x="19284" y="9928"/>
                      <a:pt x="19307" y="10304"/>
                    </a:cubicBezTo>
                    <a:cubicBezTo>
                      <a:pt x="19302" y="12607"/>
                      <a:pt x="18421" y="14908"/>
                      <a:pt x="16664" y="16665"/>
                    </a:cubicBezTo>
                    <a:cubicBezTo>
                      <a:pt x="13141" y="20188"/>
                      <a:pt x="7429" y="20188"/>
                      <a:pt x="3905" y="16665"/>
                    </a:cubicBezTo>
                    <a:cubicBezTo>
                      <a:pt x="382" y="13142"/>
                      <a:pt x="382" y="7430"/>
                      <a:pt x="3905" y="3907"/>
                    </a:cubicBezTo>
                    <a:cubicBezTo>
                      <a:pt x="5664" y="2149"/>
                      <a:pt x="7968" y="1268"/>
                      <a:pt x="10273" y="1265"/>
                    </a:cubicBezTo>
                    <a:cubicBezTo>
                      <a:pt x="10630" y="1295"/>
                      <a:pt x="10940" y="1021"/>
                      <a:pt x="10955" y="663"/>
                    </a:cubicBezTo>
                    <a:cubicBezTo>
                      <a:pt x="10971" y="283"/>
                      <a:pt x="10652" y="-26"/>
                      <a:pt x="10273" y="1"/>
                    </a:cubicBezTo>
                    <a:close/>
                    <a:moveTo>
                      <a:pt x="12344" y="214"/>
                    </a:moveTo>
                    <a:cubicBezTo>
                      <a:pt x="12182" y="214"/>
                      <a:pt x="12021" y="275"/>
                      <a:pt x="11897" y="399"/>
                    </a:cubicBezTo>
                    <a:cubicBezTo>
                      <a:pt x="11650" y="646"/>
                      <a:pt x="11650" y="1046"/>
                      <a:pt x="11897" y="1293"/>
                    </a:cubicBezTo>
                    <a:cubicBezTo>
                      <a:pt x="12144" y="1540"/>
                      <a:pt x="12546" y="1540"/>
                      <a:pt x="12793" y="1293"/>
                    </a:cubicBezTo>
                    <a:cubicBezTo>
                      <a:pt x="13040" y="1046"/>
                      <a:pt x="13040" y="646"/>
                      <a:pt x="12793" y="399"/>
                    </a:cubicBezTo>
                    <a:cubicBezTo>
                      <a:pt x="12670" y="275"/>
                      <a:pt x="12506" y="214"/>
                      <a:pt x="12344" y="214"/>
                    </a:cubicBezTo>
                    <a:close/>
                    <a:moveTo>
                      <a:pt x="14011" y="739"/>
                    </a:moveTo>
                    <a:cubicBezTo>
                      <a:pt x="13849" y="739"/>
                      <a:pt x="13687" y="802"/>
                      <a:pt x="13564" y="925"/>
                    </a:cubicBezTo>
                    <a:cubicBezTo>
                      <a:pt x="13317" y="1172"/>
                      <a:pt x="13317" y="1572"/>
                      <a:pt x="13564" y="1819"/>
                    </a:cubicBezTo>
                    <a:cubicBezTo>
                      <a:pt x="13811" y="2066"/>
                      <a:pt x="14211" y="2066"/>
                      <a:pt x="14458" y="1819"/>
                    </a:cubicBezTo>
                    <a:cubicBezTo>
                      <a:pt x="14705" y="1572"/>
                      <a:pt x="14705" y="1172"/>
                      <a:pt x="14458" y="925"/>
                    </a:cubicBezTo>
                    <a:cubicBezTo>
                      <a:pt x="14334" y="802"/>
                      <a:pt x="14173" y="739"/>
                      <a:pt x="14011" y="739"/>
                    </a:cubicBezTo>
                    <a:close/>
                    <a:moveTo>
                      <a:pt x="15530" y="1527"/>
                    </a:moveTo>
                    <a:cubicBezTo>
                      <a:pt x="15368" y="1527"/>
                      <a:pt x="15206" y="1591"/>
                      <a:pt x="15083" y="1714"/>
                    </a:cubicBezTo>
                    <a:cubicBezTo>
                      <a:pt x="14835" y="1961"/>
                      <a:pt x="14835" y="2361"/>
                      <a:pt x="15083" y="2608"/>
                    </a:cubicBezTo>
                    <a:cubicBezTo>
                      <a:pt x="15330" y="2855"/>
                      <a:pt x="15730" y="2855"/>
                      <a:pt x="15977" y="2608"/>
                    </a:cubicBezTo>
                    <a:cubicBezTo>
                      <a:pt x="16224" y="2361"/>
                      <a:pt x="16224" y="1961"/>
                      <a:pt x="15977" y="1714"/>
                    </a:cubicBezTo>
                    <a:cubicBezTo>
                      <a:pt x="15853" y="1591"/>
                      <a:pt x="15692" y="1527"/>
                      <a:pt x="15530" y="1527"/>
                    </a:cubicBezTo>
                    <a:close/>
                    <a:moveTo>
                      <a:pt x="16786" y="2521"/>
                    </a:moveTo>
                    <a:cubicBezTo>
                      <a:pt x="16624" y="2521"/>
                      <a:pt x="16463" y="2583"/>
                      <a:pt x="16339" y="2706"/>
                    </a:cubicBezTo>
                    <a:cubicBezTo>
                      <a:pt x="16092" y="2953"/>
                      <a:pt x="16092" y="3353"/>
                      <a:pt x="16339" y="3600"/>
                    </a:cubicBezTo>
                    <a:cubicBezTo>
                      <a:pt x="16586" y="3848"/>
                      <a:pt x="16986" y="3848"/>
                      <a:pt x="17233" y="3600"/>
                    </a:cubicBezTo>
                    <a:cubicBezTo>
                      <a:pt x="17481" y="3353"/>
                      <a:pt x="17480" y="2953"/>
                      <a:pt x="17233" y="2706"/>
                    </a:cubicBezTo>
                    <a:cubicBezTo>
                      <a:pt x="17110" y="2583"/>
                      <a:pt x="16948" y="2521"/>
                      <a:pt x="16786" y="2521"/>
                    </a:cubicBezTo>
                    <a:close/>
                    <a:moveTo>
                      <a:pt x="17924" y="3748"/>
                    </a:moveTo>
                    <a:cubicBezTo>
                      <a:pt x="17763" y="3748"/>
                      <a:pt x="17601" y="3810"/>
                      <a:pt x="17477" y="3933"/>
                    </a:cubicBezTo>
                    <a:cubicBezTo>
                      <a:pt x="17230" y="4180"/>
                      <a:pt x="17230" y="4582"/>
                      <a:pt x="17477" y="4829"/>
                    </a:cubicBezTo>
                    <a:cubicBezTo>
                      <a:pt x="17724" y="5076"/>
                      <a:pt x="18125" y="5076"/>
                      <a:pt x="18372" y="4829"/>
                    </a:cubicBezTo>
                    <a:cubicBezTo>
                      <a:pt x="18619" y="4582"/>
                      <a:pt x="18619" y="4180"/>
                      <a:pt x="18372" y="3933"/>
                    </a:cubicBezTo>
                    <a:cubicBezTo>
                      <a:pt x="18248" y="3810"/>
                      <a:pt x="18086" y="3748"/>
                      <a:pt x="17924" y="37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3" name="Фигура">
                <a:extLst>
                  <a:ext uri="{FF2B5EF4-FFF2-40B4-BE49-F238E27FC236}">
                    <a16:creationId xmlns:a16="http://schemas.microsoft.com/office/drawing/2014/main" id="{0BEF6DFA-53C4-19AC-88E3-42EA5D21C70E}"/>
                  </a:ext>
                </a:extLst>
              </p:cNvPr>
              <p:cNvSpPr/>
              <p:nvPr/>
            </p:nvSpPr>
            <p:spPr>
              <a:xfrm>
                <a:off x="1663295" y="2147139"/>
                <a:ext cx="1641861" cy="15737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04"/>
                    </a:moveTo>
                    <a:lnTo>
                      <a:pt x="14652" y="0"/>
                    </a:lnTo>
                    <a:lnTo>
                      <a:pt x="9532" y="1507"/>
                    </a:lnTo>
                    <a:lnTo>
                      <a:pt x="8589" y="3819"/>
                    </a:lnTo>
                    <a:lnTo>
                      <a:pt x="5411" y="503"/>
                    </a:lnTo>
                    <a:lnTo>
                      <a:pt x="1831" y="1132"/>
                    </a:lnTo>
                    <a:lnTo>
                      <a:pt x="0" y="12309"/>
                    </a:lnTo>
                    <a:lnTo>
                      <a:pt x="8905" y="21600"/>
                    </a:lnTo>
                    <a:cubicBezTo>
                      <a:pt x="12633" y="21121"/>
                      <a:pt x="16037" y="19151"/>
                      <a:pt x="18400" y="16104"/>
                    </a:cubicBezTo>
                    <a:cubicBezTo>
                      <a:pt x="20382" y="13550"/>
                      <a:pt x="21506" y="10389"/>
                      <a:pt x="21600" y="7104"/>
                    </a:cubicBezTo>
                    <a:close/>
                  </a:path>
                </a:pathLst>
              </a:custGeom>
              <a:solidFill>
                <a:srgbClr val="F0F3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 dirty="0"/>
              </a:p>
            </p:txBody>
          </p: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DD31F4C-2D69-8483-8664-90F847C8A4D4}"/>
                </a:ext>
              </a:extLst>
            </p:cNvPr>
            <p:cNvSpPr txBox="1"/>
            <p:nvPr/>
          </p:nvSpPr>
          <p:spPr>
            <a:xfrm>
              <a:off x="1838944" y="3829481"/>
              <a:ext cx="9526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32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01</a:t>
              </a:r>
              <a:endParaRPr lang="en-US" sz="2400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A3EFF0A-58BB-56A3-B380-B1B58961DE3B}"/>
                </a:ext>
              </a:extLst>
            </p:cNvPr>
            <p:cNvSpPr txBox="1"/>
            <p:nvPr/>
          </p:nvSpPr>
          <p:spPr>
            <a:xfrm>
              <a:off x="3756992" y="3829481"/>
              <a:ext cx="9526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32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02</a:t>
              </a:r>
              <a:endParaRPr lang="en-US" sz="2400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186F2BC-09A6-2A33-4CB4-E190DDFAAD95}"/>
                </a:ext>
              </a:extLst>
            </p:cNvPr>
            <p:cNvSpPr txBox="1"/>
            <p:nvPr/>
          </p:nvSpPr>
          <p:spPr>
            <a:xfrm>
              <a:off x="5741732" y="3829481"/>
              <a:ext cx="9526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32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03</a:t>
              </a:r>
              <a:endParaRPr lang="en-US" sz="2400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D800B22-CF09-EDD0-7391-4F08C1126F4E}"/>
                </a:ext>
              </a:extLst>
            </p:cNvPr>
            <p:cNvSpPr txBox="1"/>
            <p:nvPr/>
          </p:nvSpPr>
          <p:spPr>
            <a:xfrm>
              <a:off x="7659778" y="3829481"/>
              <a:ext cx="9526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32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04</a:t>
              </a:r>
              <a:endParaRPr lang="en-US" sz="2400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75B6C3A-8CD3-D38C-AC68-0C3764014B0A}"/>
                </a:ext>
              </a:extLst>
            </p:cNvPr>
            <p:cNvSpPr txBox="1"/>
            <p:nvPr/>
          </p:nvSpPr>
          <p:spPr>
            <a:xfrm>
              <a:off x="9622830" y="3829481"/>
              <a:ext cx="9526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32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05</a:t>
              </a:r>
              <a:endParaRPr lang="en-US" sz="2400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EFEC7E62-2CE4-D764-920A-C947FEA9DDC5}"/>
              </a:ext>
            </a:extLst>
          </p:cNvPr>
          <p:cNvSpPr txBox="1"/>
          <p:nvPr/>
        </p:nvSpPr>
        <p:spPr>
          <a:xfrm>
            <a:off x="9500193" y="4429652"/>
            <a:ext cx="209250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B4397E9-A476-D2A8-F876-F42FEF318362}"/>
              </a:ext>
            </a:extLst>
          </p:cNvPr>
          <p:cNvSpPr txBox="1"/>
          <p:nvPr/>
        </p:nvSpPr>
        <p:spPr>
          <a:xfrm>
            <a:off x="7407692" y="4440777"/>
            <a:ext cx="209250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ADED171-6D0E-4176-F060-41F0758BA1F3}"/>
              </a:ext>
            </a:extLst>
          </p:cNvPr>
          <p:cNvSpPr txBox="1"/>
          <p:nvPr/>
        </p:nvSpPr>
        <p:spPr>
          <a:xfrm>
            <a:off x="5348164" y="4440777"/>
            <a:ext cx="209250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CD64BA9-28FC-6AB5-91E0-A8E197859325}"/>
              </a:ext>
            </a:extLst>
          </p:cNvPr>
          <p:cNvSpPr txBox="1"/>
          <p:nvPr/>
        </p:nvSpPr>
        <p:spPr>
          <a:xfrm>
            <a:off x="3255663" y="4451902"/>
            <a:ext cx="209250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B2E0E4A-9603-7076-3304-7CA2E8AB885E}"/>
              </a:ext>
            </a:extLst>
          </p:cNvPr>
          <p:cNvSpPr txBox="1"/>
          <p:nvPr/>
        </p:nvSpPr>
        <p:spPr>
          <a:xfrm>
            <a:off x="1191005" y="4439707"/>
            <a:ext cx="209250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4D53803-53C6-7481-AAF9-3EF5557C1098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FBDFAFB2-CA17-BE83-7486-18609AA4BF40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6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FAA07EBF-84B3-E783-FBE0-E28DB50EC2A3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66D08027-C196-C91F-0D0E-AFC4AF2122FF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54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98F259-29C8-66E7-380B-B9DFD411C7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17048F6-FF8D-E035-7C84-6F1B455D71C0}"/>
              </a:ext>
            </a:extLst>
          </p:cNvPr>
          <p:cNvGrpSpPr/>
          <p:nvPr/>
        </p:nvGrpSpPr>
        <p:grpSpPr>
          <a:xfrm>
            <a:off x="3837775" y="3288986"/>
            <a:ext cx="1716333" cy="1631933"/>
            <a:chOff x="3837775" y="3288986"/>
            <a:chExt cx="1716333" cy="1631933"/>
          </a:xfrm>
        </p:grpSpPr>
        <p:grpSp>
          <p:nvGrpSpPr>
            <p:cNvPr id="23" name="Google Shape;184;p17">
              <a:extLst>
                <a:ext uri="{FF2B5EF4-FFF2-40B4-BE49-F238E27FC236}">
                  <a16:creationId xmlns:a16="http://schemas.microsoft.com/office/drawing/2014/main" id="{B00BA5A0-290B-C304-4180-3218F922567E}"/>
                </a:ext>
              </a:extLst>
            </p:cNvPr>
            <p:cNvGrpSpPr/>
            <p:nvPr/>
          </p:nvGrpSpPr>
          <p:grpSpPr>
            <a:xfrm>
              <a:off x="3837775" y="3288986"/>
              <a:ext cx="1716333" cy="1631933"/>
              <a:chOff x="2542075" y="1992848"/>
              <a:chExt cx="1542759" cy="1466895"/>
            </a:xfrm>
          </p:grpSpPr>
          <p:sp>
            <p:nvSpPr>
              <p:cNvPr id="24" name="Google Shape;185;p17">
                <a:extLst>
                  <a:ext uri="{FF2B5EF4-FFF2-40B4-BE49-F238E27FC236}">
                    <a16:creationId xmlns:a16="http://schemas.microsoft.com/office/drawing/2014/main" id="{EFDF7647-E63E-221E-5930-17075E681CC6}"/>
                  </a:ext>
                </a:extLst>
              </p:cNvPr>
              <p:cNvSpPr/>
              <p:nvPr/>
            </p:nvSpPr>
            <p:spPr>
              <a:xfrm>
                <a:off x="3616998" y="1992848"/>
                <a:ext cx="281913" cy="256265"/>
              </a:xfrm>
              <a:custGeom>
                <a:avLst/>
                <a:gdLst/>
                <a:ahLst/>
                <a:cxnLst/>
                <a:rect l="l" t="t" r="r" b="b"/>
                <a:pathLst>
                  <a:path w="10420" h="9472" extrusionOk="0">
                    <a:moveTo>
                      <a:pt x="5216" y="0"/>
                    </a:moveTo>
                    <a:cubicBezTo>
                      <a:pt x="3073" y="0"/>
                      <a:pt x="1117" y="1473"/>
                      <a:pt x="602" y="3643"/>
                    </a:cubicBezTo>
                    <a:cubicBezTo>
                      <a:pt x="0" y="6177"/>
                      <a:pt x="1584" y="8742"/>
                      <a:pt x="4117" y="9343"/>
                    </a:cubicBezTo>
                    <a:cubicBezTo>
                      <a:pt x="4481" y="9430"/>
                      <a:pt x="4845" y="9471"/>
                      <a:pt x="5204" y="9471"/>
                    </a:cubicBezTo>
                    <a:cubicBezTo>
                      <a:pt x="7347" y="9471"/>
                      <a:pt x="9302" y="7998"/>
                      <a:pt x="9818" y="5828"/>
                    </a:cubicBezTo>
                    <a:cubicBezTo>
                      <a:pt x="10419" y="3295"/>
                      <a:pt x="8836" y="729"/>
                      <a:pt x="6302" y="128"/>
                    </a:cubicBezTo>
                    <a:cubicBezTo>
                      <a:pt x="5939" y="41"/>
                      <a:pt x="5575" y="0"/>
                      <a:pt x="5216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86;p17">
                <a:extLst>
                  <a:ext uri="{FF2B5EF4-FFF2-40B4-BE49-F238E27FC236}">
                    <a16:creationId xmlns:a16="http://schemas.microsoft.com/office/drawing/2014/main" id="{D0A14743-DA43-320C-3E2E-9EB37037C94D}"/>
                  </a:ext>
                </a:extLst>
              </p:cNvPr>
              <p:cNvSpPr/>
              <p:nvPr/>
            </p:nvSpPr>
            <p:spPr>
              <a:xfrm>
                <a:off x="3672109" y="2070821"/>
                <a:ext cx="129972" cy="120855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4467" extrusionOk="0">
                    <a:moveTo>
                      <a:pt x="4139" y="1"/>
                    </a:moveTo>
                    <a:lnTo>
                      <a:pt x="655" y="159"/>
                    </a:lnTo>
                    <a:cubicBezTo>
                      <a:pt x="1" y="190"/>
                      <a:pt x="52" y="1110"/>
                      <a:pt x="656" y="1110"/>
                    </a:cubicBezTo>
                    <a:cubicBezTo>
                      <a:pt x="666" y="1110"/>
                      <a:pt x="676" y="1110"/>
                      <a:pt x="687" y="1109"/>
                    </a:cubicBezTo>
                    <a:lnTo>
                      <a:pt x="3727" y="983"/>
                    </a:lnTo>
                    <a:lnTo>
                      <a:pt x="3854" y="4023"/>
                    </a:lnTo>
                    <a:cubicBezTo>
                      <a:pt x="3854" y="4150"/>
                      <a:pt x="3917" y="4276"/>
                      <a:pt x="4012" y="4340"/>
                    </a:cubicBezTo>
                    <a:cubicBezTo>
                      <a:pt x="4107" y="4435"/>
                      <a:pt x="4234" y="4466"/>
                      <a:pt x="4360" y="4466"/>
                    </a:cubicBezTo>
                    <a:cubicBezTo>
                      <a:pt x="4614" y="4435"/>
                      <a:pt x="4804" y="4213"/>
                      <a:pt x="4804" y="3960"/>
                    </a:cubicBezTo>
                    <a:lnTo>
                      <a:pt x="4645" y="444"/>
                    </a:lnTo>
                    <a:cubicBezTo>
                      <a:pt x="4645" y="191"/>
                      <a:pt x="4424" y="1"/>
                      <a:pt x="4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87;p17">
                <a:extLst>
                  <a:ext uri="{FF2B5EF4-FFF2-40B4-BE49-F238E27FC236}">
                    <a16:creationId xmlns:a16="http://schemas.microsoft.com/office/drawing/2014/main" id="{DD1C630B-B1AF-69DE-6D59-7D52AC54A369}"/>
                  </a:ext>
                </a:extLst>
              </p:cNvPr>
              <p:cNvSpPr/>
              <p:nvPr/>
            </p:nvSpPr>
            <p:spPr>
              <a:xfrm>
                <a:off x="2941841" y="2315885"/>
                <a:ext cx="1142993" cy="114385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88;p17">
                <a:extLst>
                  <a:ext uri="{FF2B5EF4-FFF2-40B4-BE49-F238E27FC236}">
                    <a16:creationId xmlns:a16="http://schemas.microsoft.com/office/drawing/2014/main" id="{0D603EC0-356E-D4BD-2E18-60644D91E4DF}"/>
                  </a:ext>
                </a:extLst>
              </p:cNvPr>
              <p:cNvSpPr/>
              <p:nvPr/>
            </p:nvSpPr>
            <p:spPr>
              <a:xfrm>
                <a:off x="3114912" y="2516741"/>
                <a:ext cx="796851" cy="742119"/>
              </a:xfrm>
              <a:custGeom>
                <a:avLst/>
                <a:gdLst/>
                <a:ahLst/>
                <a:cxnLst/>
                <a:rect l="l" t="t" r="r" b="b"/>
                <a:pathLst>
                  <a:path w="29453" h="27430" extrusionOk="0">
                    <a:moveTo>
                      <a:pt x="14712" y="1"/>
                    </a:moveTo>
                    <a:cubicBezTo>
                      <a:pt x="8077" y="1"/>
                      <a:pt x="2257" y="4808"/>
                      <a:pt x="1172" y="11546"/>
                    </a:cubicBezTo>
                    <a:cubicBezTo>
                      <a:pt x="0" y="19020"/>
                      <a:pt x="5067" y="26050"/>
                      <a:pt x="12541" y="27254"/>
                    </a:cubicBezTo>
                    <a:cubicBezTo>
                      <a:pt x="13277" y="27372"/>
                      <a:pt x="14009" y="27430"/>
                      <a:pt x="14732" y="27430"/>
                    </a:cubicBezTo>
                    <a:cubicBezTo>
                      <a:pt x="21349" y="27430"/>
                      <a:pt x="27193" y="22622"/>
                      <a:pt x="28249" y="15885"/>
                    </a:cubicBezTo>
                    <a:cubicBezTo>
                      <a:pt x="29452" y="8411"/>
                      <a:pt x="24385" y="1380"/>
                      <a:pt x="16911" y="177"/>
                    </a:cubicBezTo>
                    <a:cubicBezTo>
                      <a:pt x="16172" y="58"/>
                      <a:pt x="15437" y="1"/>
                      <a:pt x="1471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89;p17">
                <a:extLst>
                  <a:ext uri="{FF2B5EF4-FFF2-40B4-BE49-F238E27FC236}">
                    <a16:creationId xmlns:a16="http://schemas.microsoft.com/office/drawing/2014/main" id="{11D04F4C-204F-5D0D-71CB-646E35CBB675}"/>
                  </a:ext>
                </a:extLst>
              </p:cNvPr>
              <p:cNvSpPr/>
              <p:nvPr/>
            </p:nvSpPr>
            <p:spPr>
              <a:xfrm>
                <a:off x="3149163" y="2567334"/>
                <a:ext cx="728321" cy="641312"/>
              </a:xfrm>
              <a:custGeom>
                <a:avLst/>
                <a:gdLst/>
                <a:ahLst/>
                <a:cxnLst/>
                <a:rect l="l" t="t" r="r" b="b"/>
                <a:pathLst>
                  <a:path w="26920" h="23704" extrusionOk="0">
                    <a:moveTo>
                      <a:pt x="13448" y="1"/>
                    </a:moveTo>
                    <a:cubicBezTo>
                      <a:pt x="11907" y="1"/>
                      <a:pt x="10342" y="301"/>
                      <a:pt x="8837" y="935"/>
                    </a:cubicBezTo>
                    <a:cubicBezTo>
                      <a:pt x="2819" y="3501"/>
                      <a:pt x="1" y="10436"/>
                      <a:pt x="2534" y="16453"/>
                    </a:cubicBezTo>
                    <a:cubicBezTo>
                      <a:pt x="4456" y="20985"/>
                      <a:pt x="8849" y="23703"/>
                      <a:pt x="13462" y="23703"/>
                    </a:cubicBezTo>
                    <a:cubicBezTo>
                      <a:pt x="15006" y="23703"/>
                      <a:pt x="16575" y="23399"/>
                      <a:pt x="18084" y="22755"/>
                    </a:cubicBezTo>
                    <a:cubicBezTo>
                      <a:pt x="24101" y="20222"/>
                      <a:pt x="26920" y="13255"/>
                      <a:pt x="24386" y="7237"/>
                    </a:cubicBezTo>
                    <a:cubicBezTo>
                      <a:pt x="22463" y="2702"/>
                      <a:pt x="18065" y="1"/>
                      <a:pt x="13448" y="1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0" name="Google Shape;193;p17">
                <a:extLst>
                  <a:ext uri="{FF2B5EF4-FFF2-40B4-BE49-F238E27FC236}">
                    <a16:creationId xmlns:a16="http://schemas.microsoft.com/office/drawing/2014/main" id="{F49DF860-4F78-5C6A-F1F0-D420E68CF36E}"/>
                  </a:ext>
                </a:extLst>
              </p:cNvPr>
              <p:cNvCxnSpPr/>
              <p:nvPr/>
            </p:nvCxnSpPr>
            <p:spPr>
              <a:xfrm>
                <a:off x="2542075" y="2887800"/>
                <a:ext cx="283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43" name="Google Shape;204;p17">
              <a:extLst>
                <a:ext uri="{FF2B5EF4-FFF2-40B4-BE49-F238E27FC236}">
                  <a16:creationId xmlns:a16="http://schemas.microsoft.com/office/drawing/2014/main" id="{B960D41D-B244-AF7F-6843-990B2B61EC1A}"/>
                </a:ext>
              </a:extLst>
            </p:cNvPr>
            <p:cNvGrpSpPr/>
            <p:nvPr/>
          </p:nvGrpSpPr>
          <p:grpSpPr>
            <a:xfrm>
              <a:off x="4727088" y="4095903"/>
              <a:ext cx="382435" cy="377442"/>
              <a:chOff x="6232000" y="1435050"/>
              <a:chExt cx="488225" cy="481850"/>
            </a:xfrm>
          </p:grpSpPr>
          <p:sp>
            <p:nvSpPr>
              <p:cNvPr id="44" name="Google Shape;205;p17">
                <a:extLst>
                  <a:ext uri="{FF2B5EF4-FFF2-40B4-BE49-F238E27FC236}">
                    <a16:creationId xmlns:a16="http://schemas.microsoft.com/office/drawing/2014/main" id="{F6444336-BAD2-7D51-2EDB-E4E3AE7D04E1}"/>
                  </a:ext>
                </a:extLst>
              </p:cNvPr>
              <p:cNvSpPr/>
              <p:nvPr/>
            </p:nvSpPr>
            <p:spPr>
              <a:xfrm>
                <a:off x="6578000" y="1463375"/>
                <a:ext cx="83150" cy="782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30" extrusionOk="0">
                    <a:moveTo>
                      <a:pt x="482" y="1"/>
                    </a:moveTo>
                    <a:cubicBezTo>
                      <a:pt x="280" y="1"/>
                      <a:pt x="95" y="114"/>
                      <a:pt x="1" y="293"/>
                    </a:cubicBezTo>
                    <a:lnTo>
                      <a:pt x="3322" y="3130"/>
                    </a:lnTo>
                    <a:lnTo>
                      <a:pt x="3322" y="564"/>
                    </a:lnTo>
                    <a:cubicBezTo>
                      <a:pt x="3325" y="253"/>
                      <a:pt x="3072" y="1"/>
                      <a:pt x="2761" y="1"/>
                    </a:cubicBezTo>
                    <a:cubicBezTo>
                      <a:pt x="2760" y="1"/>
                      <a:pt x="2758" y="1"/>
                      <a:pt x="2756" y="1"/>
                    </a:cubicBezTo>
                    <a:lnTo>
                      <a:pt x="497" y="1"/>
                    </a:lnTo>
                    <a:cubicBezTo>
                      <a:pt x="492" y="1"/>
                      <a:pt x="487" y="1"/>
                      <a:pt x="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5" name="Google Shape;206;p17">
                <a:extLst>
                  <a:ext uri="{FF2B5EF4-FFF2-40B4-BE49-F238E27FC236}">
                    <a16:creationId xmlns:a16="http://schemas.microsoft.com/office/drawing/2014/main" id="{BF0BC0D6-5DEB-5C5E-A501-67BA309C832A}"/>
                  </a:ext>
                </a:extLst>
              </p:cNvPr>
              <p:cNvSpPr/>
              <p:nvPr/>
            </p:nvSpPr>
            <p:spPr>
              <a:xfrm>
                <a:off x="6421725" y="1773850"/>
                <a:ext cx="112950" cy="143050"/>
              </a:xfrm>
              <a:custGeom>
                <a:avLst/>
                <a:gdLst/>
                <a:ahLst/>
                <a:cxnLst/>
                <a:rect l="l" t="t" r="r" b="b"/>
                <a:pathLst>
                  <a:path w="4518" h="5722" extrusionOk="0">
                    <a:moveTo>
                      <a:pt x="2822" y="1130"/>
                    </a:moveTo>
                    <a:cubicBezTo>
                      <a:pt x="3325" y="1130"/>
                      <a:pt x="3578" y="1738"/>
                      <a:pt x="3222" y="2093"/>
                    </a:cubicBezTo>
                    <a:cubicBezTo>
                      <a:pt x="3106" y="2209"/>
                      <a:pt x="2964" y="2260"/>
                      <a:pt x="2825" y="2260"/>
                    </a:cubicBezTo>
                    <a:cubicBezTo>
                      <a:pt x="2535" y="2260"/>
                      <a:pt x="2259" y="2036"/>
                      <a:pt x="2259" y="1696"/>
                    </a:cubicBezTo>
                    <a:cubicBezTo>
                      <a:pt x="2259" y="1383"/>
                      <a:pt x="2509" y="1130"/>
                      <a:pt x="2822" y="1130"/>
                    </a:cubicBezTo>
                    <a:close/>
                    <a:moveTo>
                      <a:pt x="0" y="1"/>
                    </a:moveTo>
                    <a:lnTo>
                      <a:pt x="0" y="5722"/>
                    </a:lnTo>
                    <a:lnTo>
                      <a:pt x="4517" y="5722"/>
                    </a:lnTo>
                    <a:lnTo>
                      <a:pt x="451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207;p17">
                <a:extLst>
                  <a:ext uri="{FF2B5EF4-FFF2-40B4-BE49-F238E27FC236}">
                    <a16:creationId xmlns:a16="http://schemas.microsoft.com/office/drawing/2014/main" id="{6B596A6C-3C15-958E-2E19-A903F865F28D}"/>
                  </a:ext>
                </a:extLst>
              </p:cNvPr>
              <p:cNvSpPr/>
              <p:nvPr/>
            </p:nvSpPr>
            <p:spPr>
              <a:xfrm>
                <a:off x="6448975" y="1632700"/>
                <a:ext cx="56475" cy="56475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208;p17">
                <a:extLst>
                  <a:ext uri="{FF2B5EF4-FFF2-40B4-BE49-F238E27FC236}">
                    <a16:creationId xmlns:a16="http://schemas.microsoft.com/office/drawing/2014/main" id="{32533036-B9A3-A2C9-E608-F5029575365B}"/>
                  </a:ext>
                </a:extLst>
              </p:cNvPr>
              <p:cNvSpPr/>
              <p:nvPr/>
            </p:nvSpPr>
            <p:spPr>
              <a:xfrm>
                <a:off x="6232000" y="1435050"/>
                <a:ext cx="488225" cy="237825"/>
              </a:xfrm>
              <a:custGeom>
                <a:avLst/>
                <a:gdLst/>
                <a:ahLst/>
                <a:cxnLst/>
                <a:rect l="l" t="t" r="r" b="b"/>
                <a:pathLst>
                  <a:path w="19529" h="9513" extrusionOk="0">
                    <a:moveTo>
                      <a:pt x="9821" y="0"/>
                    </a:moveTo>
                    <a:cubicBezTo>
                      <a:pt x="9559" y="0"/>
                      <a:pt x="9297" y="92"/>
                      <a:pt x="9086" y="276"/>
                    </a:cubicBezTo>
                    <a:lnTo>
                      <a:pt x="531" y="7521"/>
                    </a:lnTo>
                    <a:cubicBezTo>
                      <a:pt x="61" y="7921"/>
                      <a:pt x="1" y="8626"/>
                      <a:pt x="395" y="9099"/>
                    </a:cubicBezTo>
                    <a:cubicBezTo>
                      <a:pt x="620" y="9369"/>
                      <a:pt x="942" y="9508"/>
                      <a:pt x="1266" y="9508"/>
                    </a:cubicBezTo>
                    <a:cubicBezTo>
                      <a:pt x="1525" y="9508"/>
                      <a:pt x="1785" y="9419"/>
                      <a:pt x="1997" y="9237"/>
                    </a:cubicBezTo>
                    <a:lnTo>
                      <a:pt x="9821" y="2622"/>
                    </a:lnTo>
                    <a:lnTo>
                      <a:pt x="17544" y="9240"/>
                    </a:lnTo>
                    <a:cubicBezTo>
                      <a:pt x="17759" y="9425"/>
                      <a:pt x="18019" y="9513"/>
                      <a:pt x="18278" y="9513"/>
                    </a:cubicBezTo>
                    <a:cubicBezTo>
                      <a:pt x="18661" y="9513"/>
                      <a:pt x="19039" y="9318"/>
                      <a:pt x="19252" y="8954"/>
                    </a:cubicBezTo>
                    <a:cubicBezTo>
                      <a:pt x="19529" y="8482"/>
                      <a:pt x="19430" y="7879"/>
                      <a:pt x="19014" y="7524"/>
                    </a:cubicBezTo>
                    <a:lnTo>
                      <a:pt x="10555" y="276"/>
                    </a:lnTo>
                    <a:cubicBezTo>
                      <a:pt x="10345" y="92"/>
                      <a:pt x="10083" y="0"/>
                      <a:pt x="98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209;p17">
                <a:extLst>
                  <a:ext uri="{FF2B5EF4-FFF2-40B4-BE49-F238E27FC236}">
                    <a16:creationId xmlns:a16="http://schemas.microsoft.com/office/drawing/2014/main" id="{3EF21B76-0834-5924-B70C-89FB128057E2}"/>
                  </a:ext>
                </a:extLst>
              </p:cNvPr>
              <p:cNvSpPr/>
              <p:nvPr/>
            </p:nvSpPr>
            <p:spPr>
              <a:xfrm>
                <a:off x="6291025" y="1537700"/>
                <a:ext cx="369800" cy="379200"/>
              </a:xfrm>
              <a:custGeom>
                <a:avLst/>
                <a:gdLst/>
                <a:ahLst/>
                <a:cxnLst/>
                <a:rect l="l" t="t" r="r" b="b"/>
                <a:pathLst>
                  <a:path w="14792" h="15168" extrusionOk="0">
                    <a:moveTo>
                      <a:pt x="9143" y="2671"/>
                    </a:moveTo>
                    <a:cubicBezTo>
                      <a:pt x="9453" y="2671"/>
                      <a:pt x="9706" y="2924"/>
                      <a:pt x="9706" y="3237"/>
                    </a:cubicBezTo>
                    <a:lnTo>
                      <a:pt x="9706" y="6625"/>
                    </a:lnTo>
                    <a:cubicBezTo>
                      <a:pt x="9706" y="6935"/>
                      <a:pt x="9453" y="7188"/>
                      <a:pt x="9143" y="7188"/>
                    </a:cubicBezTo>
                    <a:lnTo>
                      <a:pt x="5755" y="7188"/>
                    </a:lnTo>
                    <a:cubicBezTo>
                      <a:pt x="5442" y="7188"/>
                      <a:pt x="5189" y="6935"/>
                      <a:pt x="5189" y="6625"/>
                    </a:cubicBezTo>
                    <a:lnTo>
                      <a:pt x="5189" y="3237"/>
                    </a:lnTo>
                    <a:cubicBezTo>
                      <a:pt x="5189" y="2924"/>
                      <a:pt x="5442" y="2671"/>
                      <a:pt x="5755" y="2671"/>
                    </a:cubicBezTo>
                    <a:close/>
                    <a:moveTo>
                      <a:pt x="7448" y="0"/>
                    </a:moveTo>
                    <a:lnTo>
                      <a:pt x="4" y="6291"/>
                    </a:lnTo>
                    <a:lnTo>
                      <a:pt x="4" y="14605"/>
                    </a:lnTo>
                    <a:cubicBezTo>
                      <a:pt x="1" y="14913"/>
                      <a:pt x="254" y="15168"/>
                      <a:pt x="564" y="15168"/>
                    </a:cubicBezTo>
                    <a:cubicBezTo>
                      <a:pt x="566" y="15168"/>
                      <a:pt x="568" y="15168"/>
                      <a:pt x="570" y="15168"/>
                    </a:cubicBezTo>
                    <a:lnTo>
                      <a:pt x="4060" y="15168"/>
                    </a:lnTo>
                    <a:lnTo>
                      <a:pt x="4060" y="8883"/>
                    </a:lnTo>
                    <a:cubicBezTo>
                      <a:pt x="4060" y="8570"/>
                      <a:pt x="4313" y="8317"/>
                      <a:pt x="4626" y="8317"/>
                    </a:cubicBezTo>
                    <a:lnTo>
                      <a:pt x="10272" y="8317"/>
                    </a:lnTo>
                    <a:cubicBezTo>
                      <a:pt x="10582" y="8317"/>
                      <a:pt x="10835" y="8570"/>
                      <a:pt x="10835" y="8883"/>
                    </a:cubicBezTo>
                    <a:lnTo>
                      <a:pt x="10835" y="15168"/>
                    </a:lnTo>
                    <a:lnTo>
                      <a:pt x="14223" y="15168"/>
                    </a:lnTo>
                    <a:cubicBezTo>
                      <a:pt x="14225" y="15168"/>
                      <a:pt x="14227" y="15168"/>
                      <a:pt x="14228" y="15168"/>
                    </a:cubicBezTo>
                    <a:cubicBezTo>
                      <a:pt x="14539" y="15168"/>
                      <a:pt x="14792" y="14913"/>
                      <a:pt x="14789" y="14605"/>
                    </a:cubicBezTo>
                    <a:lnTo>
                      <a:pt x="14789" y="6291"/>
                    </a:lnTo>
                    <a:lnTo>
                      <a:pt x="744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58C3B7-7507-2DEB-41CB-36074BDB717D}"/>
              </a:ext>
            </a:extLst>
          </p:cNvPr>
          <p:cNvGrpSpPr/>
          <p:nvPr/>
        </p:nvGrpSpPr>
        <p:grpSpPr>
          <a:xfrm>
            <a:off x="3837024" y="2471169"/>
            <a:ext cx="3213601" cy="1271589"/>
            <a:chOff x="3837024" y="2471169"/>
            <a:chExt cx="3213601" cy="1271589"/>
          </a:xfrm>
        </p:grpSpPr>
        <p:grpSp>
          <p:nvGrpSpPr>
            <p:cNvPr id="33" name="Google Shape;194;p17">
              <a:extLst>
                <a:ext uri="{FF2B5EF4-FFF2-40B4-BE49-F238E27FC236}">
                  <a16:creationId xmlns:a16="http://schemas.microsoft.com/office/drawing/2014/main" id="{39867F69-66C9-57F2-2EAC-93846E170988}"/>
                </a:ext>
              </a:extLst>
            </p:cNvPr>
            <p:cNvGrpSpPr/>
            <p:nvPr/>
          </p:nvGrpSpPr>
          <p:grpSpPr>
            <a:xfrm>
              <a:off x="3837024" y="2471169"/>
              <a:ext cx="3213601" cy="1271589"/>
              <a:chOff x="2541400" y="1257737"/>
              <a:chExt cx="2888608" cy="1142993"/>
            </a:xfrm>
          </p:grpSpPr>
          <p:sp>
            <p:nvSpPr>
              <p:cNvPr id="34" name="Google Shape;195;p17">
                <a:extLst>
                  <a:ext uri="{FF2B5EF4-FFF2-40B4-BE49-F238E27FC236}">
                    <a16:creationId xmlns:a16="http://schemas.microsoft.com/office/drawing/2014/main" id="{779315EC-A024-00DA-F8D4-FF81D255DE30}"/>
                  </a:ext>
                </a:extLst>
              </p:cNvPr>
              <p:cNvSpPr/>
              <p:nvPr/>
            </p:nvSpPr>
            <p:spPr>
              <a:xfrm>
                <a:off x="5165248" y="1992632"/>
                <a:ext cx="264760" cy="256698"/>
              </a:xfrm>
              <a:custGeom>
                <a:avLst/>
                <a:gdLst/>
                <a:ahLst/>
                <a:cxnLst/>
                <a:rect l="l" t="t" r="r" b="b"/>
                <a:pathLst>
                  <a:path w="9786" h="9488" extrusionOk="0">
                    <a:moveTo>
                      <a:pt x="4901" y="0"/>
                    </a:moveTo>
                    <a:cubicBezTo>
                      <a:pt x="2430" y="0"/>
                      <a:pt x="341" y="1914"/>
                      <a:pt x="159" y="4443"/>
                    </a:cubicBezTo>
                    <a:cubicBezTo>
                      <a:pt x="0" y="7040"/>
                      <a:pt x="1995" y="9288"/>
                      <a:pt x="4592" y="9478"/>
                    </a:cubicBezTo>
                    <a:cubicBezTo>
                      <a:pt x="4690" y="9484"/>
                      <a:pt x="4788" y="9487"/>
                      <a:pt x="4885" y="9487"/>
                    </a:cubicBezTo>
                    <a:cubicBezTo>
                      <a:pt x="7356" y="9487"/>
                      <a:pt x="9445" y="7574"/>
                      <a:pt x="9628" y="5044"/>
                    </a:cubicBezTo>
                    <a:cubicBezTo>
                      <a:pt x="9786" y="2448"/>
                      <a:pt x="7822" y="199"/>
                      <a:pt x="5194" y="9"/>
                    </a:cubicBezTo>
                    <a:cubicBezTo>
                      <a:pt x="5096" y="3"/>
                      <a:pt x="4998" y="0"/>
                      <a:pt x="4901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96;p17">
                <a:extLst>
                  <a:ext uri="{FF2B5EF4-FFF2-40B4-BE49-F238E27FC236}">
                    <a16:creationId xmlns:a16="http://schemas.microsoft.com/office/drawing/2014/main" id="{9D192621-EEB7-E849-11D8-793ED2850005}"/>
                  </a:ext>
                </a:extLst>
              </p:cNvPr>
              <p:cNvSpPr/>
              <p:nvPr/>
            </p:nvSpPr>
            <p:spPr>
              <a:xfrm>
                <a:off x="5222659" y="2040844"/>
                <a:ext cx="125102" cy="123398"/>
              </a:xfrm>
              <a:custGeom>
                <a:avLst/>
                <a:gdLst/>
                <a:ahLst/>
                <a:cxnLst/>
                <a:rect l="l" t="t" r="r" b="b"/>
                <a:pathLst>
                  <a:path w="4624" h="4561" extrusionOk="0">
                    <a:moveTo>
                      <a:pt x="4054" y="1"/>
                    </a:moveTo>
                    <a:cubicBezTo>
                      <a:pt x="3769" y="1"/>
                      <a:pt x="3579" y="222"/>
                      <a:pt x="3579" y="476"/>
                    </a:cubicBezTo>
                    <a:lnTo>
                      <a:pt x="3642" y="3516"/>
                    </a:lnTo>
                    <a:lnTo>
                      <a:pt x="602" y="3611"/>
                    </a:lnTo>
                    <a:cubicBezTo>
                      <a:pt x="475" y="3611"/>
                      <a:pt x="348" y="3674"/>
                      <a:pt x="285" y="3769"/>
                    </a:cubicBezTo>
                    <a:cubicBezTo>
                      <a:pt x="0" y="4086"/>
                      <a:pt x="222" y="4561"/>
                      <a:pt x="633" y="4561"/>
                    </a:cubicBezTo>
                    <a:lnTo>
                      <a:pt x="4149" y="4466"/>
                    </a:lnTo>
                    <a:cubicBezTo>
                      <a:pt x="4402" y="4466"/>
                      <a:pt x="4624" y="4244"/>
                      <a:pt x="4624" y="3991"/>
                    </a:cubicBezTo>
                    <a:lnTo>
                      <a:pt x="4529" y="476"/>
                    </a:lnTo>
                    <a:cubicBezTo>
                      <a:pt x="4529" y="222"/>
                      <a:pt x="4307" y="1"/>
                      <a:pt x="405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97;p17">
                <a:extLst>
                  <a:ext uri="{FF2B5EF4-FFF2-40B4-BE49-F238E27FC236}">
                    <a16:creationId xmlns:a16="http://schemas.microsoft.com/office/drawing/2014/main" id="{63EAB716-42FE-1979-1E1C-7B418379B9E8}"/>
                  </a:ext>
                </a:extLst>
              </p:cNvPr>
              <p:cNvSpPr/>
              <p:nvPr/>
            </p:nvSpPr>
            <p:spPr>
              <a:xfrm>
                <a:off x="3999989" y="1257737"/>
                <a:ext cx="1143858" cy="1142993"/>
              </a:xfrm>
              <a:custGeom>
                <a:avLst/>
                <a:gdLst/>
                <a:ahLst/>
                <a:cxnLst/>
                <a:rect l="l" t="t" r="r" b="b"/>
                <a:pathLst>
                  <a:path w="42279" h="42247" extrusionOk="0">
                    <a:moveTo>
                      <a:pt x="18812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77" y="4022"/>
                      <a:pt x="17260" y="4402"/>
                      <a:pt x="16848" y="4497"/>
                    </a:cubicBezTo>
                    <a:cubicBezTo>
                      <a:pt x="15201" y="4941"/>
                      <a:pt x="13618" y="5606"/>
                      <a:pt x="12161" y="6492"/>
                    </a:cubicBezTo>
                    <a:cubicBezTo>
                      <a:pt x="11995" y="6589"/>
                      <a:pt x="11811" y="6638"/>
                      <a:pt x="11626" y="6638"/>
                    </a:cubicBezTo>
                    <a:cubicBezTo>
                      <a:pt x="11390" y="6638"/>
                      <a:pt x="11154" y="6558"/>
                      <a:pt x="10958" y="6397"/>
                    </a:cubicBezTo>
                    <a:lnTo>
                      <a:pt x="8994" y="4719"/>
                    </a:lnTo>
                    <a:cubicBezTo>
                      <a:pt x="8802" y="4556"/>
                      <a:pt x="8568" y="4476"/>
                      <a:pt x="8334" y="4476"/>
                    </a:cubicBezTo>
                    <a:cubicBezTo>
                      <a:pt x="8069" y="4476"/>
                      <a:pt x="7803" y="4580"/>
                      <a:pt x="7601" y="4782"/>
                    </a:cubicBezTo>
                    <a:lnTo>
                      <a:pt x="6556" y="5859"/>
                    </a:lnTo>
                    <a:lnTo>
                      <a:pt x="5542" y="6904"/>
                    </a:lnTo>
                    <a:lnTo>
                      <a:pt x="4497" y="7949"/>
                    </a:lnTo>
                    <a:cubicBezTo>
                      <a:pt x="4117" y="8329"/>
                      <a:pt x="4086" y="8963"/>
                      <a:pt x="4434" y="9343"/>
                    </a:cubicBezTo>
                    <a:lnTo>
                      <a:pt x="6176" y="11338"/>
                    </a:lnTo>
                    <a:cubicBezTo>
                      <a:pt x="6461" y="11654"/>
                      <a:pt x="6524" y="12129"/>
                      <a:pt x="6302" y="12509"/>
                    </a:cubicBezTo>
                    <a:cubicBezTo>
                      <a:pt x="5416" y="14030"/>
                      <a:pt x="4782" y="15645"/>
                      <a:pt x="4402" y="17323"/>
                    </a:cubicBezTo>
                    <a:cubicBezTo>
                      <a:pt x="4307" y="17735"/>
                      <a:pt x="3959" y="18051"/>
                      <a:pt x="3516" y="18115"/>
                    </a:cubicBezTo>
                    <a:lnTo>
                      <a:pt x="950" y="18368"/>
                    </a:lnTo>
                    <a:cubicBezTo>
                      <a:pt x="412" y="18400"/>
                      <a:pt x="0" y="18875"/>
                      <a:pt x="0" y="19413"/>
                    </a:cubicBezTo>
                    <a:lnTo>
                      <a:pt x="32" y="20902"/>
                    </a:lnTo>
                    <a:lnTo>
                      <a:pt x="95" y="22358"/>
                    </a:lnTo>
                    <a:lnTo>
                      <a:pt x="95" y="23847"/>
                    </a:lnTo>
                    <a:cubicBezTo>
                      <a:pt x="95" y="24385"/>
                      <a:pt x="507" y="24829"/>
                      <a:pt x="1045" y="24860"/>
                    </a:cubicBezTo>
                    <a:lnTo>
                      <a:pt x="3674" y="25019"/>
                    </a:lnTo>
                    <a:cubicBezTo>
                      <a:pt x="4117" y="25050"/>
                      <a:pt x="4497" y="25335"/>
                      <a:pt x="4592" y="25747"/>
                    </a:cubicBezTo>
                    <a:cubicBezTo>
                      <a:pt x="5036" y="27267"/>
                      <a:pt x="5637" y="28724"/>
                      <a:pt x="6461" y="30054"/>
                    </a:cubicBezTo>
                    <a:cubicBezTo>
                      <a:pt x="6682" y="30434"/>
                      <a:pt x="6651" y="30909"/>
                      <a:pt x="6366" y="31226"/>
                    </a:cubicBezTo>
                    <a:lnTo>
                      <a:pt x="4687" y="33221"/>
                    </a:lnTo>
                    <a:cubicBezTo>
                      <a:pt x="4339" y="33633"/>
                      <a:pt x="4371" y="34234"/>
                      <a:pt x="4751" y="34614"/>
                    </a:cubicBezTo>
                    <a:lnTo>
                      <a:pt x="5827" y="35659"/>
                    </a:lnTo>
                    <a:lnTo>
                      <a:pt x="6841" y="36704"/>
                    </a:lnTo>
                    <a:lnTo>
                      <a:pt x="7918" y="37750"/>
                    </a:lnTo>
                    <a:cubicBezTo>
                      <a:pt x="8112" y="37944"/>
                      <a:pt x="8364" y="38039"/>
                      <a:pt x="8619" y="38039"/>
                    </a:cubicBezTo>
                    <a:cubicBezTo>
                      <a:pt x="8863" y="38039"/>
                      <a:pt x="9110" y="37952"/>
                      <a:pt x="9311" y="37781"/>
                    </a:cubicBezTo>
                    <a:lnTo>
                      <a:pt x="11306" y="36071"/>
                    </a:lnTo>
                    <a:cubicBezTo>
                      <a:pt x="11494" y="35902"/>
                      <a:pt x="11737" y="35811"/>
                      <a:pt x="11983" y="35811"/>
                    </a:cubicBezTo>
                    <a:cubicBezTo>
                      <a:pt x="12153" y="35811"/>
                      <a:pt x="12323" y="35854"/>
                      <a:pt x="12478" y="35944"/>
                    </a:cubicBezTo>
                    <a:cubicBezTo>
                      <a:pt x="13903" y="36768"/>
                      <a:pt x="15423" y="37401"/>
                      <a:pt x="17007" y="37813"/>
                    </a:cubicBezTo>
                    <a:cubicBezTo>
                      <a:pt x="17450" y="37908"/>
                      <a:pt x="17767" y="38288"/>
                      <a:pt x="17830" y="38731"/>
                    </a:cubicBezTo>
                    <a:lnTo>
                      <a:pt x="18020" y="41296"/>
                    </a:lnTo>
                    <a:cubicBezTo>
                      <a:pt x="18052" y="41835"/>
                      <a:pt x="18495" y="42246"/>
                      <a:pt x="19033" y="42246"/>
                    </a:cubicBezTo>
                    <a:lnTo>
                      <a:pt x="23467" y="42246"/>
                    </a:lnTo>
                    <a:cubicBezTo>
                      <a:pt x="24005" y="42246"/>
                      <a:pt x="24449" y="41835"/>
                      <a:pt x="24512" y="41296"/>
                    </a:cubicBezTo>
                    <a:lnTo>
                      <a:pt x="24702" y="38668"/>
                    </a:lnTo>
                    <a:cubicBezTo>
                      <a:pt x="24734" y="38225"/>
                      <a:pt x="25051" y="37876"/>
                      <a:pt x="25462" y="37750"/>
                    </a:cubicBezTo>
                    <a:cubicBezTo>
                      <a:pt x="27014" y="37369"/>
                      <a:pt x="28502" y="36736"/>
                      <a:pt x="29864" y="35944"/>
                    </a:cubicBezTo>
                    <a:cubicBezTo>
                      <a:pt x="30030" y="35847"/>
                      <a:pt x="30215" y="35799"/>
                      <a:pt x="30399" y="35799"/>
                    </a:cubicBezTo>
                    <a:cubicBezTo>
                      <a:pt x="30636" y="35799"/>
                      <a:pt x="30872" y="35879"/>
                      <a:pt x="31068" y="36039"/>
                    </a:cubicBezTo>
                    <a:lnTo>
                      <a:pt x="32999" y="37750"/>
                    </a:lnTo>
                    <a:cubicBezTo>
                      <a:pt x="33201" y="37920"/>
                      <a:pt x="33448" y="38007"/>
                      <a:pt x="33692" y="38007"/>
                    </a:cubicBezTo>
                    <a:cubicBezTo>
                      <a:pt x="33947" y="38007"/>
                      <a:pt x="34199" y="37912"/>
                      <a:pt x="34393" y="37718"/>
                    </a:cubicBezTo>
                    <a:lnTo>
                      <a:pt x="35470" y="36673"/>
                    </a:lnTo>
                    <a:lnTo>
                      <a:pt x="36515" y="35659"/>
                    </a:lnTo>
                    <a:lnTo>
                      <a:pt x="37591" y="34614"/>
                    </a:lnTo>
                    <a:cubicBezTo>
                      <a:pt x="37972" y="34234"/>
                      <a:pt x="38003" y="33633"/>
                      <a:pt x="37655" y="33221"/>
                    </a:cubicBezTo>
                    <a:lnTo>
                      <a:pt x="35945" y="31194"/>
                    </a:lnTo>
                    <a:cubicBezTo>
                      <a:pt x="35660" y="30846"/>
                      <a:pt x="35628" y="30371"/>
                      <a:pt x="35850" y="30022"/>
                    </a:cubicBezTo>
                    <a:cubicBezTo>
                      <a:pt x="36768" y="28534"/>
                      <a:pt x="37433" y="26919"/>
                      <a:pt x="37845" y="25272"/>
                    </a:cubicBezTo>
                    <a:cubicBezTo>
                      <a:pt x="37940" y="24829"/>
                      <a:pt x="38320" y="24512"/>
                      <a:pt x="38763" y="24480"/>
                    </a:cubicBezTo>
                    <a:lnTo>
                      <a:pt x="41328" y="24259"/>
                    </a:lnTo>
                    <a:cubicBezTo>
                      <a:pt x="41867" y="24227"/>
                      <a:pt x="42279" y="23784"/>
                      <a:pt x="42279" y="23245"/>
                    </a:cubicBezTo>
                    <a:lnTo>
                      <a:pt x="42279" y="18812"/>
                    </a:lnTo>
                    <a:cubicBezTo>
                      <a:pt x="42279" y="18273"/>
                      <a:pt x="41867" y="17830"/>
                      <a:pt x="41328" y="17798"/>
                    </a:cubicBezTo>
                    <a:lnTo>
                      <a:pt x="38700" y="17608"/>
                    </a:lnTo>
                    <a:cubicBezTo>
                      <a:pt x="38257" y="17576"/>
                      <a:pt x="37908" y="17260"/>
                      <a:pt x="37782" y="16848"/>
                    </a:cubicBezTo>
                    <a:cubicBezTo>
                      <a:pt x="37401" y="15265"/>
                      <a:pt x="36768" y="13776"/>
                      <a:pt x="35945" y="12383"/>
                    </a:cubicBezTo>
                    <a:cubicBezTo>
                      <a:pt x="35723" y="12003"/>
                      <a:pt x="35755" y="11528"/>
                      <a:pt x="36040" y="11179"/>
                    </a:cubicBezTo>
                    <a:lnTo>
                      <a:pt x="37750" y="9248"/>
                    </a:lnTo>
                    <a:cubicBezTo>
                      <a:pt x="38098" y="8836"/>
                      <a:pt x="38098" y="8234"/>
                      <a:pt x="37718" y="7854"/>
                    </a:cubicBezTo>
                    <a:lnTo>
                      <a:pt x="36673" y="6777"/>
                    </a:lnTo>
                    <a:lnTo>
                      <a:pt x="35628" y="5732"/>
                    </a:lnTo>
                    <a:lnTo>
                      <a:pt x="34615" y="4687"/>
                    </a:lnTo>
                    <a:cubicBezTo>
                      <a:pt x="34412" y="4485"/>
                      <a:pt x="34138" y="4381"/>
                      <a:pt x="33864" y="4381"/>
                    </a:cubicBezTo>
                    <a:cubicBezTo>
                      <a:pt x="33623" y="4381"/>
                      <a:pt x="33382" y="4461"/>
                      <a:pt x="33189" y="4624"/>
                    </a:cubicBezTo>
                    <a:lnTo>
                      <a:pt x="31194" y="6302"/>
                    </a:lnTo>
                    <a:cubicBezTo>
                      <a:pt x="30998" y="6463"/>
                      <a:pt x="30762" y="6543"/>
                      <a:pt x="30526" y="6543"/>
                    </a:cubicBezTo>
                    <a:cubicBezTo>
                      <a:pt x="30342" y="6543"/>
                      <a:pt x="30157" y="6494"/>
                      <a:pt x="29991" y="6397"/>
                    </a:cubicBezTo>
                    <a:cubicBezTo>
                      <a:pt x="28534" y="5511"/>
                      <a:pt x="26919" y="4846"/>
                      <a:pt x="25241" y="4466"/>
                    </a:cubicBezTo>
                    <a:cubicBezTo>
                      <a:pt x="24797" y="4339"/>
                      <a:pt x="24480" y="3990"/>
                      <a:pt x="24449" y="3547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4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98;p17">
                <a:extLst>
                  <a:ext uri="{FF2B5EF4-FFF2-40B4-BE49-F238E27FC236}">
                    <a16:creationId xmlns:a16="http://schemas.microsoft.com/office/drawing/2014/main" id="{31460032-E61B-C0AA-A4CA-22764F46DA1C}"/>
                  </a:ext>
                </a:extLst>
              </p:cNvPr>
              <p:cNvSpPr/>
              <p:nvPr/>
            </p:nvSpPr>
            <p:spPr>
              <a:xfrm>
                <a:off x="4200467" y="1458214"/>
                <a:ext cx="742037" cy="742010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27426" extrusionOk="0">
                    <a:moveTo>
                      <a:pt x="13714" y="1"/>
                    </a:moveTo>
                    <a:cubicBezTo>
                      <a:pt x="6145" y="1"/>
                      <a:pt x="1" y="6144"/>
                      <a:pt x="1" y="13713"/>
                    </a:cubicBezTo>
                    <a:cubicBezTo>
                      <a:pt x="1" y="21282"/>
                      <a:pt x="6145" y="27426"/>
                      <a:pt x="13714" y="27426"/>
                    </a:cubicBezTo>
                    <a:cubicBezTo>
                      <a:pt x="21314" y="27426"/>
                      <a:pt x="27426" y="21282"/>
                      <a:pt x="27426" y="13713"/>
                    </a:cubicBezTo>
                    <a:cubicBezTo>
                      <a:pt x="27426" y="6144"/>
                      <a:pt x="21314" y="1"/>
                      <a:pt x="137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99;p17">
                <a:extLst>
                  <a:ext uri="{FF2B5EF4-FFF2-40B4-BE49-F238E27FC236}">
                    <a16:creationId xmlns:a16="http://schemas.microsoft.com/office/drawing/2014/main" id="{D5F97F3E-558F-E4AD-68EC-4E55730D598A}"/>
                  </a:ext>
                </a:extLst>
              </p:cNvPr>
              <p:cNvSpPr/>
              <p:nvPr/>
            </p:nvSpPr>
            <p:spPr>
              <a:xfrm>
                <a:off x="4251032" y="1508780"/>
                <a:ext cx="641772" cy="640906"/>
              </a:xfrm>
              <a:custGeom>
                <a:avLst/>
                <a:gdLst/>
                <a:ahLst/>
                <a:cxnLst/>
                <a:rect l="l" t="t" r="r" b="b"/>
                <a:pathLst>
                  <a:path w="23721" h="23689" extrusionOk="0">
                    <a:moveTo>
                      <a:pt x="11845" y="0"/>
                    </a:moveTo>
                    <a:cubicBezTo>
                      <a:pt x="5321" y="0"/>
                      <a:pt x="0" y="5321"/>
                      <a:pt x="0" y="11844"/>
                    </a:cubicBezTo>
                    <a:cubicBezTo>
                      <a:pt x="0" y="18400"/>
                      <a:pt x="5321" y="23689"/>
                      <a:pt x="11845" y="23689"/>
                    </a:cubicBezTo>
                    <a:cubicBezTo>
                      <a:pt x="18400" y="23689"/>
                      <a:pt x="23720" y="18400"/>
                      <a:pt x="23720" y="11844"/>
                    </a:cubicBezTo>
                    <a:cubicBezTo>
                      <a:pt x="23720" y="5321"/>
                      <a:pt x="18400" y="0"/>
                      <a:pt x="11845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9" name="Google Shape;200;p17">
                <a:extLst>
                  <a:ext uri="{FF2B5EF4-FFF2-40B4-BE49-F238E27FC236}">
                    <a16:creationId xmlns:a16="http://schemas.microsoft.com/office/drawing/2014/main" id="{4D680B4F-E4C1-D3C2-2B72-115970A264C4}"/>
                  </a:ext>
                </a:extLst>
              </p:cNvPr>
              <p:cNvCxnSpPr/>
              <p:nvPr/>
            </p:nvCxnSpPr>
            <p:spPr>
              <a:xfrm>
                <a:off x="2541400" y="1490780"/>
                <a:ext cx="1458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BBF0F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49" name="Google Shape;210;p17">
              <a:extLst>
                <a:ext uri="{FF2B5EF4-FFF2-40B4-BE49-F238E27FC236}">
                  <a16:creationId xmlns:a16="http://schemas.microsoft.com/office/drawing/2014/main" id="{126C08DD-E9B0-144F-78E2-0473DA530BEA}"/>
                </a:ext>
              </a:extLst>
            </p:cNvPr>
            <p:cNvGrpSpPr/>
            <p:nvPr/>
          </p:nvGrpSpPr>
          <p:grpSpPr>
            <a:xfrm>
              <a:off x="5968352" y="2974550"/>
              <a:ext cx="254316" cy="264798"/>
              <a:chOff x="3357325" y="2093500"/>
              <a:chExt cx="311525" cy="322825"/>
            </a:xfrm>
          </p:grpSpPr>
          <p:sp>
            <p:nvSpPr>
              <p:cNvPr id="50" name="Google Shape;211;p17">
                <a:extLst>
                  <a:ext uri="{FF2B5EF4-FFF2-40B4-BE49-F238E27FC236}">
                    <a16:creationId xmlns:a16="http://schemas.microsoft.com/office/drawing/2014/main" id="{8AA016BA-4300-7BA4-A766-9643C760A237}"/>
                  </a:ext>
                </a:extLst>
              </p:cNvPr>
              <p:cNvSpPr/>
              <p:nvPr/>
            </p:nvSpPr>
            <p:spPr>
              <a:xfrm>
                <a:off x="3357325" y="2210550"/>
                <a:ext cx="85700" cy="205775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1" name="Google Shape;212;p17">
                <a:extLst>
                  <a:ext uri="{FF2B5EF4-FFF2-40B4-BE49-F238E27FC236}">
                    <a16:creationId xmlns:a16="http://schemas.microsoft.com/office/drawing/2014/main" id="{9E8441D7-EF75-A6BF-CB87-254BFFA9175D}"/>
                  </a:ext>
                </a:extLst>
              </p:cNvPr>
              <p:cNvSpPr/>
              <p:nvPr/>
            </p:nvSpPr>
            <p:spPr>
              <a:xfrm>
                <a:off x="3471225" y="2152075"/>
                <a:ext cx="84725" cy="264250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2" name="Google Shape;213;p17">
                <a:extLst>
                  <a:ext uri="{FF2B5EF4-FFF2-40B4-BE49-F238E27FC236}">
                    <a16:creationId xmlns:a16="http://schemas.microsoft.com/office/drawing/2014/main" id="{F1C17B5D-371D-6CE7-4D9D-1ED0393D6B28}"/>
                  </a:ext>
                </a:extLst>
              </p:cNvPr>
              <p:cNvSpPr/>
              <p:nvPr/>
            </p:nvSpPr>
            <p:spPr>
              <a:xfrm>
                <a:off x="3584150" y="2093500"/>
                <a:ext cx="84700" cy="322825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341F800-16C6-6794-61F1-9705F22D749F}"/>
              </a:ext>
            </a:extLst>
          </p:cNvPr>
          <p:cNvGrpSpPr/>
          <p:nvPr/>
        </p:nvGrpSpPr>
        <p:grpSpPr>
          <a:xfrm>
            <a:off x="5027918" y="4827401"/>
            <a:ext cx="3327059" cy="1270716"/>
            <a:chOff x="5027918" y="4827401"/>
            <a:chExt cx="3327059" cy="1270716"/>
          </a:xfrm>
        </p:grpSpPr>
        <p:grpSp>
          <p:nvGrpSpPr>
            <p:cNvPr id="13" name="Google Shape;174;p17">
              <a:extLst>
                <a:ext uri="{FF2B5EF4-FFF2-40B4-BE49-F238E27FC236}">
                  <a16:creationId xmlns:a16="http://schemas.microsoft.com/office/drawing/2014/main" id="{E5E5B70F-DBE9-D51E-9889-731C74C7D211}"/>
                </a:ext>
              </a:extLst>
            </p:cNvPr>
            <p:cNvGrpSpPr/>
            <p:nvPr/>
          </p:nvGrpSpPr>
          <p:grpSpPr>
            <a:xfrm>
              <a:off x="5027918" y="4827401"/>
              <a:ext cx="3327059" cy="1270716"/>
              <a:chOff x="3611858" y="3375683"/>
              <a:chExt cx="2990592" cy="1142208"/>
            </a:xfrm>
          </p:grpSpPr>
          <p:sp>
            <p:nvSpPr>
              <p:cNvPr id="14" name="Google Shape;175;p17">
                <a:extLst>
                  <a:ext uri="{FF2B5EF4-FFF2-40B4-BE49-F238E27FC236}">
                    <a16:creationId xmlns:a16="http://schemas.microsoft.com/office/drawing/2014/main" id="{E7FCC124-683A-7432-F98A-A8F821B2082A}"/>
                  </a:ext>
                </a:extLst>
              </p:cNvPr>
              <p:cNvSpPr/>
              <p:nvPr/>
            </p:nvSpPr>
            <p:spPr>
              <a:xfrm>
                <a:off x="3611858" y="3545372"/>
                <a:ext cx="292194" cy="256292"/>
              </a:xfrm>
              <a:custGeom>
                <a:avLst/>
                <a:gdLst/>
                <a:ahLst/>
                <a:cxnLst/>
                <a:rect l="l" t="t" r="r" b="b"/>
                <a:pathLst>
                  <a:path w="10800" h="9473" extrusionOk="0">
                    <a:moveTo>
                      <a:pt x="5409" y="0"/>
                    </a:moveTo>
                    <a:cubicBezTo>
                      <a:pt x="3853" y="0"/>
                      <a:pt x="2336" y="770"/>
                      <a:pt x="1425" y="2186"/>
                    </a:cubicBezTo>
                    <a:cubicBezTo>
                      <a:pt x="0" y="4371"/>
                      <a:pt x="634" y="7317"/>
                      <a:pt x="2850" y="8710"/>
                    </a:cubicBezTo>
                    <a:cubicBezTo>
                      <a:pt x="3642" y="9226"/>
                      <a:pt x="4529" y="9473"/>
                      <a:pt x="5407" y="9473"/>
                    </a:cubicBezTo>
                    <a:cubicBezTo>
                      <a:pt x="6951" y="9473"/>
                      <a:pt x="8465" y="8710"/>
                      <a:pt x="9374" y="7317"/>
                    </a:cubicBezTo>
                    <a:cubicBezTo>
                      <a:pt x="10799" y="5131"/>
                      <a:pt x="10166" y="2186"/>
                      <a:pt x="7981" y="761"/>
                    </a:cubicBezTo>
                    <a:cubicBezTo>
                      <a:pt x="7180" y="246"/>
                      <a:pt x="6288" y="0"/>
                      <a:pt x="5409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76;p17">
                <a:extLst>
                  <a:ext uri="{FF2B5EF4-FFF2-40B4-BE49-F238E27FC236}">
                    <a16:creationId xmlns:a16="http://schemas.microsoft.com/office/drawing/2014/main" id="{57B896D5-10B0-CE03-6869-23DB07CCC13C}"/>
                  </a:ext>
                </a:extLst>
              </p:cNvPr>
              <p:cNvSpPr/>
              <p:nvPr/>
            </p:nvSpPr>
            <p:spPr>
              <a:xfrm>
                <a:off x="3707822" y="3631921"/>
                <a:ext cx="122532" cy="122126"/>
              </a:xfrm>
              <a:custGeom>
                <a:avLst/>
                <a:gdLst/>
                <a:ahLst/>
                <a:cxnLst/>
                <a:rect l="l" t="t" r="r" b="b"/>
                <a:pathLst>
                  <a:path w="4529" h="4514" extrusionOk="0">
                    <a:moveTo>
                      <a:pt x="539" y="1"/>
                    </a:moveTo>
                    <a:cubicBezTo>
                      <a:pt x="285" y="1"/>
                      <a:pt x="95" y="222"/>
                      <a:pt x="63" y="476"/>
                    </a:cubicBezTo>
                    <a:lnTo>
                      <a:pt x="32" y="3991"/>
                    </a:lnTo>
                    <a:cubicBezTo>
                      <a:pt x="0" y="4339"/>
                      <a:pt x="254" y="4513"/>
                      <a:pt x="507" y="4513"/>
                    </a:cubicBezTo>
                    <a:cubicBezTo>
                      <a:pt x="760" y="4513"/>
                      <a:pt x="1014" y="4339"/>
                      <a:pt x="982" y="3991"/>
                    </a:cubicBezTo>
                    <a:lnTo>
                      <a:pt x="1014" y="951"/>
                    </a:lnTo>
                    <a:lnTo>
                      <a:pt x="4054" y="982"/>
                    </a:lnTo>
                    <a:cubicBezTo>
                      <a:pt x="4180" y="982"/>
                      <a:pt x="4307" y="951"/>
                      <a:pt x="4402" y="856"/>
                    </a:cubicBezTo>
                    <a:cubicBezTo>
                      <a:pt x="4465" y="761"/>
                      <a:pt x="4529" y="666"/>
                      <a:pt x="4529" y="539"/>
                    </a:cubicBezTo>
                    <a:cubicBezTo>
                      <a:pt x="4529" y="254"/>
                      <a:pt x="4339" y="64"/>
                      <a:pt x="4054" y="64"/>
                    </a:cubicBezTo>
                    <a:lnTo>
                      <a:pt x="539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77;p17">
                <a:extLst>
                  <a:ext uri="{FF2B5EF4-FFF2-40B4-BE49-F238E27FC236}">
                    <a16:creationId xmlns:a16="http://schemas.microsoft.com/office/drawing/2014/main" id="{737B4820-2787-2098-0786-1133E94A8AD8}"/>
                  </a:ext>
                </a:extLst>
              </p:cNvPr>
              <p:cNvSpPr/>
              <p:nvPr/>
            </p:nvSpPr>
            <p:spPr>
              <a:xfrm>
                <a:off x="3999989" y="3375683"/>
                <a:ext cx="1143858" cy="1142208"/>
              </a:xfrm>
              <a:custGeom>
                <a:avLst/>
                <a:gdLst/>
                <a:ahLst/>
                <a:cxnLst/>
                <a:rect l="l" t="t" r="r" b="b"/>
                <a:pathLst>
                  <a:path w="42279" h="42218" extrusionOk="0">
                    <a:moveTo>
                      <a:pt x="23272" y="1"/>
                    </a:moveTo>
                    <a:cubicBezTo>
                      <a:pt x="23253" y="1"/>
                      <a:pt x="23233" y="2"/>
                      <a:pt x="23214" y="3"/>
                    </a:cubicBezTo>
                    <a:lnTo>
                      <a:pt x="18812" y="3"/>
                    </a:lnTo>
                    <a:cubicBezTo>
                      <a:pt x="18273" y="3"/>
                      <a:pt x="17830" y="414"/>
                      <a:pt x="17798" y="953"/>
                    </a:cubicBezTo>
                    <a:lnTo>
                      <a:pt x="17608" y="3550"/>
                    </a:lnTo>
                    <a:cubicBezTo>
                      <a:pt x="17577" y="3993"/>
                      <a:pt x="17260" y="4373"/>
                      <a:pt x="16848" y="4468"/>
                    </a:cubicBezTo>
                    <a:cubicBezTo>
                      <a:pt x="15201" y="4911"/>
                      <a:pt x="13618" y="5576"/>
                      <a:pt x="12161" y="6463"/>
                    </a:cubicBezTo>
                    <a:cubicBezTo>
                      <a:pt x="11995" y="6560"/>
                      <a:pt x="11811" y="6609"/>
                      <a:pt x="11626" y="6609"/>
                    </a:cubicBezTo>
                    <a:cubicBezTo>
                      <a:pt x="11390" y="6609"/>
                      <a:pt x="11154" y="6528"/>
                      <a:pt x="10958" y="6368"/>
                    </a:cubicBezTo>
                    <a:lnTo>
                      <a:pt x="8994" y="4690"/>
                    </a:lnTo>
                    <a:cubicBezTo>
                      <a:pt x="8802" y="4542"/>
                      <a:pt x="8568" y="4463"/>
                      <a:pt x="8335" y="4463"/>
                    </a:cubicBezTo>
                    <a:cubicBezTo>
                      <a:pt x="8069" y="4463"/>
                      <a:pt x="7803" y="4565"/>
                      <a:pt x="7601" y="4785"/>
                    </a:cubicBezTo>
                    <a:lnTo>
                      <a:pt x="6556" y="5830"/>
                    </a:lnTo>
                    <a:lnTo>
                      <a:pt x="5542" y="6875"/>
                    </a:lnTo>
                    <a:lnTo>
                      <a:pt x="4497" y="7920"/>
                    </a:lnTo>
                    <a:cubicBezTo>
                      <a:pt x="4117" y="8300"/>
                      <a:pt x="4086" y="8933"/>
                      <a:pt x="4434" y="9345"/>
                    </a:cubicBezTo>
                    <a:lnTo>
                      <a:pt x="6176" y="11308"/>
                    </a:lnTo>
                    <a:cubicBezTo>
                      <a:pt x="6461" y="11625"/>
                      <a:pt x="6492" y="12132"/>
                      <a:pt x="6271" y="12512"/>
                    </a:cubicBezTo>
                    <a:cubicBezTo>
                      <a:pt x="5416" y="14000"/>
                      <a:pt x="4782" y="15615"/>
                      <a:pt x="4402" y="17294"/>
                    </a:cubicBezTo>
                    <a:cubicBezTo>
                      <a:pt x="4307" y="17706"/>
                      <a:pt x="3959" y="18054"/>
                      <a:pt x="3516" y="18086"/>
                    </a:cubicBezTo>
                    <a:lnTo>
                      <a:pt x="919" y="18339"/>
                    </a:lnTo>
                    <a:cubicBezTo>
                      <a:pt x="380" y="18371"/>
                      <a:pt x="0" y="18846"/>
                      <a:pt x="0" y="19384"/>
                    </a:cubicBezTo>
                    <a:lnTo>
                      <a:pt x="32" y="20872"/>
                    </a:lnTo>
                    <a:lnTo>
                      <a:pt x="64" y="22329"/>
                    </a:lnTo>
                    <a:lnTo>
                      <a:pt x="95" y="23818"/>
                    </a:lnTo>
                    <a:cubicBezTo>
                      <a:pt x="95" y="24356"/>
                      <a:pt x="507" y="24799"/>
                      <a:pt x="1045" y="24831"/>
                    </a:cubicBezTo>
                    <a:lnTo>
                      <a:pt x="3674" y="24958"/>
                    </a:lnTo>
                    <a:cubicBezTo>
                      <a:pt x="4117" y="24989"/>
                      <a:pt x="4497" y="25306"/>
                      <a:pt x="4624" y="25718"/>
                    </a:cubicBezTo>
                    <a:cubicBezTo>
                      <a:pt x="5036" y="27238"/>
                      <a:pt x="5669" y="28663"/>
                      <a:pt x="6492" y="29993"/>
                    </a:cubicBezTo>
                    <a:cubicBezTo>
                      <a:pt x="6714" y="30373"/>
                      <a:pt x="6651" y="30848"/>
                      <a:pt x="6397" y="31197"/>
                    </a:cubicBezTo>
                    <a:lnTo>
                      <a:pt x="4719" y="33160"/>
                    </a:lnTo>
                    <a:cubicBezTo>
                      <a:pt x="4371" y="33572"/>
                      <a:pt x="4371" y="34205"/>
                      <a:pt x="4782" y="34585"/>
                    </a:cubicBezTo>
                    <a:lnTo>
                      <a:pt x="5827" y="35630"/>
                    </a:lnTo>
                    <a:lnTo>
                      <a:pt x="6872" y="36644"/>
                    </a:lnTo>
                    <a:lnTo>
                      <a:pt x="7918" y="37689"/>
                    </a:lnTo>
                    <a:cubicBezTo>
                      <a:pt x="8120" y="37891"/>
                      <a:pt x="8385" y="37995"/>
                      <a:pt x="8651" y="37995"/>
                    </a:cubicBezTo>
                    <a:cubicBezTo>
                      <a:pt x="8885" y="37995"/>
                      <a:pt x="9119" y="37915"/>
                      <a:pt x="9311" y="37752"/>
                    </a:cubicBezTo>
                    <a:lnTo>
                      <a:pt x="11306" y="36010"/>
                    </a:lnTo>
                    <a:cubicBezTo>
                      <a:pt x="11484" y="35850"/>
                      <a:pt x="11713" y="35770"/>
                      <a:pt x="11946" y="35770"/>
                    </a:cubicBezTo>
                    <a:cubicBezTo>
                      <a:pt x="12127" y="35770"/>
                      <a:pt x="12312" y="35818"/>
                      <a:pt x="12478" y="35915"/>
                    </a:cubicBezTo>
                    <a:cubicBezTo>
                      <a:pt x="13903" y="36739"/>
                      <a:pt x="15423" y="37372"/>
                      <a:pt x="17007" y="37752"/>
                    </a:cubicBezTo>
                    <a:cubicBezTo>
                      <a:pt x="17450" y="37879"/>
                      <a:pt x="17798" y="38259"/>
                      <a:pt x="17830" y="38702"/>
                    </a:cubicBezTo>
                    <a:lnTo>
                      <a:pt x="18020" y="41267"/>
                    </a:lnTo>
                    <a:cubicBezTo>
                      <a:pt x="18052" y="41806"/>
                      <a:pt x="18495" y="42217"/>
                      <a:pt x="19033" y="42217"/>
                    </a:cubicBezTo>
                    <a:lnTo>
                      <a:pt x="23467" y="42217"/>
                    </a:lnTo>
                    <a:cubicBezTo>
                      <a:pt x="24005" y="42217"/>
                      <a:pt x="24449" y="41806"/>
                      <a:pt x="24512" y="41267"/>
                    </a:cubicBezTo>
                    <a:lnTo>
                      <a:pt x="24702" y="38639"/>
                    </a:lnTo>
                    <a:cubicBezTo>
                      <a:pt x="24734" y="38227"/>
                      <a:pt x="25051" y="37847"/>
                      <a:pt x="25462" y="37752"/>
                    </a:cubicBezTo>
                    <a:cubicBezTo>
                      <a:pt x="27014" y="37340"/>
                      <a:pt x="28502" y="36707"/>
                      <a:pt x="29864" y="35915"/>
                    </a:cubicBezTo>
                    <a:cubicBezTo>
                      <a:pt x="30030" y="35818"/>
                      <a:pt x="30215" y="35770"/>
                      <a:pt x="30399" y="35770"/>
                    </a:cubicBezTo>
                    <a:cubicBezTo>
                      <a:pt x="30636" y="35770"/>
                      <a:pt x="30872" y="35850"/>
                      <a:pt x="31068" y="36010"/>
                    </a:cubicBezTo>
                    <a:lnTo>
                      <a:pt x="32999" y="37720"/>
                    </a:lnTo>
                    <a:cubicBezTo>
                      <a:pt x="33201" y="37891"/>
                      <a:pt x="33448" y="37978"/>
                      <a:pt x="33692" y="37978"/>
                    </a:cubicBezTo>
                    <a:cubicBezTo>
                      <a:pt x="33947" y="37978"/>
                      <a:pt x="34199" y="37883"/>
                      <a:pt x="34393" y="37689"/>
                    </a:cubicBezTo>
                    <a:lnTo>
                      <a:pt x="35470" y="36644"/>
                    </a:lnTo>
                    <a:lnTo>
                      <a:pt x="36515" y="35630"/>
                    </a:lnTo>
                    <a:lnTo>
                      <a:pt x="37591" y="34585"/>
                    </a:lnTo>
                    <a:cubicBezTo>
                      <a:pt x="37972" y="34205"/>
                      <a:pt x="38003" y="33603"/>
                      <a:pt x="37655" y="33192"/>
                    </a:cubicBezTo>
                    <a:lnTo>
                      <a:pt x="35945" y="31165"/>
                    </a:lnTo>
                    <a:cubicBezTo>
                      <a:pt x="35660" y="30848"/>
                      <a:pt x="35628" y="30341"/>
                      <a:pt x="35850" y="29993"/>
                    </a:cubicBezTo>
                    <a:cubicBezTo>
                      <a:pt x="36768" y="28505"/>
                      <a:pt x="37433" y="26890"/>
                      <a:pt x="37845" y="25243"/>
                    </a:cubicBezTo>
                    <a:cubicBezTo>
                      <a:pt x="37940" y="24799"/>
                      <a:pt x="38320" y="24483"/>
                      <a:pt x="38763" y="24451"/>
                    </a:cubicBezTo>
                    <a:lnTo>
                      <a:pt x="41328" y="24229"/>
                    </a:lnTo>
                    <a:cubicBezTo>
                      <a:pt x="41867" y="24198"/>
                      <a:pt x="42279" y="23754"/>
                      <a:pt x="42279" y="23216"/>
                    </a:cubicBezTo>
                    <a:lnTo>
                      <a:pt x="42279" y="18814"/>
                    </a:lnTo>
                    <a:cubicBezTo>
                      <a:pt x="42279" y="18276"/>
                      <a:pt x="41867" y="17801"/>
                      <a:pt x="41328" y="17769"/>
                    </a:cubicBezTo>
                    <a:lnTo>
                      <a:pt x="38700" y="17579"/>
                    </a:lnTo>
                    <a:cubicBezTo>
                      <a:pt x="38257" y="17547"/>
                      <a:pt x="37908" y="17231"/>
                      <a:pt x="37782" y="16819"/>
                    </a:cubicBezTo>
                    <a:cubicBezTo>
                      <a:pt x="37401" y="15235"/>
                      <a:pt x="36768" y="13747"/>
                      <a:pt x="35945" y="12354"/>
                    </a:cubicBezTo>
                    <a:cubicBezTo>
                      <a:pt x="35723" y="11974"/>
                      <a:pt x="35755" y="11498"/>
                      <a:pt x="36040" y="11150"/>
                    </a:cubicBezTo>
                    <a:lnTo>
                      <a:pt x="37750" y="9218"/>
                    </a:lnTo>
                    <a:cubicBezTo>
                      <a:pt x="38098" y="8807"/>
                      <a:pt x="38098" y="8205"/>
                      <a:pt x="37718" y="7825"/>
                    </a:cubicBezTo>
                    <a:lnTo>
                      <a:pt x="36673" y="6748"/>
                    </a:lnTo>
                    <a:lnTo>
                      <a:pt x="35628" y="5703"/>
                    </a:lnTo>
                    <a:lnTo>
                      <a:pt x="34615" y="4658"/>
                    </a:lnTo>
                    <a:cubicBezTo>
                      <a:pt x="34412" y="4456"/>
                      <a:pt x="34138" y="4352"/>
                      <a:pt x="33864" y="4352"/>
                    </a:cubicBezTo>
                    <a:cubicBezTo>
                      <a:pt x="33623" y="4352"/>
                      <a:pt x="33382" y="4432"/>
                      <a:pt x="33189" y="4595"/>
                    </a:cubicBezTo>
                    <a:lnTo>
                      <a:pt x="31194" y="6273"/>
                    </a:lnTo>
                    <a:cubicBezTo>
                      <a:pt x="30998" y="6433"/>
                      <a:pt x="30762" y="6514"/>
                      <a:pt x="30526" y="6514"/>
                    </a:cubicBezTo>
                    <a:cubicBezTo>
                      <a:pt x="30342" y="6514"/>
                      <a:pt x="30157" y="6465"/>
                      <a:pt x="29991" y="6368"/>
                    </a:cubicBezTo>
                    <a:cubicBezTo>
                      <a:pt x="28534" y="5481"/>
                      <a:pt x="26919" y="4848"/>
                      <a:pt x="25241" y="4436"/>
                    </a:cubicBezTo>
                    <a:cubicBezTo>
                      <a:pt x="24797" y="4341"/>
                      <a:pt x="24480" y="3961"/>
                      <a:pt x="24449" y="3518"/>
                    </a:cubicBezTo>
                    <a:lnTo>
                      <a:pt x="24259" y="921"/>
                    </a:lnTo>
                    <a:cubicBezTo>
                      <a:pt x="24198" y="402"/>
                      <a:pt x="23784" y="1"/>
                      <a:pt x="23272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8;p17">
                <a:extLst>
                  <a:ext uri="{FF2B5EF4-FFF2-40B4-BE49-F238E27FC236}">
                    <a16:creationId xmlns:a16="http://schemas.microsoft.com/office/drawing/2014/main" id="{E91ACA64-DA0B-7576-8E53-A638575DB664}"/>
                  </a:ext>
                </a:extLst>
              </p:cNvPr>
              <p:cNvSpPr/>
              <p:nvPr/>
            </p:nvSpPr>
            <p:spPr>
              <a:xfrm>
                <a:off x="4200467" y="3575376"/>
                <a:ext cx="742037" cy="742010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27426" extrusionOk="0">
                    <a:moveTo>
                      <a:pt x="13714" y="1"/>
                    </a:moveTo>
                    <a:cubicBezTo>
                      <a:pt x="6145" y="1"/>
                      <a:pt x="1" y="6144"/>
                      <a:pt x="1" y="13713"/>
                    </a:cubicBezTo>
                    <a:cubicBezTo>
                      <a:pt x="1" y="21282"/>
                      <a:pt x="6145" y="27426"/>
                      <a:pt x="13714" y="27426"/>
                    </a:cubicBezTo>
                    <a:cubicBezTo>
                      <a:pt x="21314" y="27426"/>
                      <a:pt x="27426" y="21282"/>
                      <a:pt x="27426" y="13713"/>
                    </a:cubicBezTo>
                    <a:cubicBezTo>
                      <a:pt x="27426" y="6144"/>
                      <a:pt x="21314" y="1"/>
                      <a:pt x="137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79;p17">
                <a:extLst>
                  <a:ext uri="{FF2B5EF4-FFF2-40B4-BE49-F238E27FC236}">
                    <a16:creationId xmlns:a16="http://schemas.microsoft.com/office/drawing/2014/main" id="{5AD2D115-6629-4BAE-D825-8FC522315CCD}"/>
                  </a:ext>
                </a:extLst>
              </p:cNvPr>
              <p:cNvSpPr/>
              <p:nvPr/>
            </p:nvSpPr>
            <p:spPr>
              <a:xfrm>
                <a:off x="4251032" y="3625915"/>
                <a:ext cx="641772" cy="640933"/>
              </a:xfrm>
              <a:custGeom>
                <a:avLst/>
                <a:gdLst/>
                <a:ahLst/>
                <a:cxnLst/>
                <a:rect l="l" t="t" r="r" b="b"/>
                <a:pathLst>
                  <a:path w="23721" h="23690" extrusionOk="0">
                    <a:moveTo>
                      <a:pt x="11845" y="1"/>
                    </a:moveTo>
                    <a:cubicBezTo>
                      <a:pt x="5321" y="1"/>
                      <a:pt x="0" y="5321"/>
                      <a:pt x="0" y="11845"/>
                    </a:cubicBezTo>
                    <a:cubicBezTo>
                      <a:pt x="0" y="18401"/>
                      <a:pt x="5321" y="23689"/>
                      <a:pt x="11845" y="23689"/>
                    </a:cubicBezTo>
                    <a:cubicBezTo>
                      <a:pt x="18400" y="23689"/>
                      <a:pt x="23720" y="18401"/>
                      <a:pt x="23720" y="11845"/>
                    </a:cubicBezTo>
                    <a:cubicBezTo>
                      <a:pt x="23720" y="5321"/>
                      <a:pt x="18400" y="1"/>
                      <a:pt x="11845" y="1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9" name="Google Shape;180;p17">
                <a:extLst>
                  <a:ext uri="{FF2B5EF4-FFF2-40B4-BE49-F238E27FC236}">
                    <a16:creationId xmlns:a16="http://schemas.microsoft.com/office/drawing/2014/main" id="{95E5982B-CC5F-68A4-D648-9FFD28AA11EB}"/>
                  </a:ext>
                </a:extLst>
              </p:cNvPr>
              <p:cNvCxnSpPr/>
              <p:nvPr/>
            </p:nvCxnSpPr>
            <p:spPr>
              <a:xfrm>
                <a:off x="5143850" y="4317380"/>
                <a:ext cx="1458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BBF0F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</p:grpSp>
        <p:grpSp>
          <p:nvGrpSpPr>
            <p:cNvPr id="53" name="Google Shape;214;p17">
              <a:extLst>
                <a:ext uri="{FF2B5EF4-FFF2-40B4-BE49-F238E27FC236}">
                  <a16:creationId xmlns:a16="http://schemas.microsoft.com/office/drawing/2014/main" id="{2498925C-DF67-1C9B-6F5F-6FA29BE0FB12}"/>
                </a:ext>
              </a:extLst>
            </p:cNvPr>
            <p:cNvGrpSpPr/>
            <p:nvPr/>
          </p:nvGrpSpPr>
          <p:grpSpPr>
            <a:xfrm>
              <a:off x="5907406" y="5273569"/>
              <a:ext cx="377363" cy="377442"/>
              <a:chOff x="5049725" y="2027900"/>
              <a:chExt cx="481750" cy="481850"/>
            </a:xfrm>
          </p:grpSpPr>
          <p:sp>
            <p:nvSpPr>
              <p:cNvPr id="54" name="Google Shape;215;p17">
                <a:extLst>
                  <a:ext uri="{FF2B5EF4-FFF2-40B4-BE49-F238E27FC236}">
                    <a16:creationId xmlns:a16="http://schemas.microsoft.com/office/drawing/2014/main" id="{027E328E-6AC2-2FE9-DC29-0F193AD126A9}"/>
                  </a:ext>
                </a:extLst>
              </p:cNvPr>
              <p:cNvSpPr/>
              <p:nvPr/>
            </p:nvSpPr>
            <p:spPr>
              <a:xfrm>
                <a:off x="5191775" y="2394925"/>
                <a:ext cx="197625" cy="114825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4593" extrusionOk="0">
                    <a:moveTo>
                      <a:pt x="0" y="0"/>
                    </a:moveTo>
                    <a:lnTo>
                      <a:pt x="0" y="566"/>
                    </a:lnTo>
                    <a:cubicBezTo>
                      <a:pt x="3" y="1298"/>
                      <a:pt x="479" y="1949"/>
                      <a:pt x="1178" y="2171"/>
                    </a:cubicBezTo>
                    <a:cubicBezTo>
                      <a:pt x="1407" y="3502"/>
                      <a:pt x="2560" y="4593"/>
                      <a:pt x="3954" y="4593"/>
                    </a:cubicBezTo>
                    <a:cubicBezTo>
                      <a:pt x="5345" y="4593"/>
                      <a:pt x="6499" y="3502"/>
                      <a:pt x="6728" y="2171"/>
                    </a:cubicBezTo>
                    <a:cubicBezTo>
                      <a:pt x="7426" y="1949"/>
                      <a:pt x="7902" y="1298"/>
                      <a:pt x="7905" y="566"/>
                    </a:cubicBezTo>
                    <a:lnTo>
                      <a:pt x="790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5" name="Google Shape;216;p17">
                <a:extLst>
                  <a:ext uri="{FF2B5EF4-FFF2-40B4-BE49-F238E27FC236}">
                    <a16:creationId xmlns:a16="http://schemas.microsoft.com/office/drawing/2014/main" id="{6C2E81E6-823F-DFB3-53B0-1E2D2C81939E}"/>
                  </a:ext>
                </a:extLst>
              </p:cNvPr>
              <p:cNvSpPr/>
              <p:nvPr/>
            </p:nvSpPr>
            <p:spPr>
              <a:xfrm>
                <a:off x="5113625" y="2027900"/>
                <a:ext cx="347300" cy="338825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13553" extrusionOk="0">
                    <a:moveTo>
                      <a:pt x="7080" y="2260"/>
                    </a:moveTo>
                    <a:cubicBezTo>
                      <a:pt x="9574" y="2263"/>
                      <a:pt x="11594" y="4284"/>
                      <a:pt x="11597" y="6777"/>
                    </a:cubicBezTo>
                    <a:cubicBezTo>
                      <a:pt x="11597" y="7090"/>
                      <a:pt x="11344" y="7340"/>
                      <a:pt x="11031" y="7340"/>
                    </a:cubicBezTo>
                    <a:cubicBezTo>
                      <a:pt x="10718" y="7340"/>
                      <a:pt x="10468" y="7090"/>
                      <a:pt x="10468" y="6777"/>
                    </a:cubicBezTo>
                    <a:cubicBezTo>
                      <a:pt x="10465" y="4907"/>
                      <a:pt x="8950" y="3392"/>
                      <a:pt x="7080" y="3389"/>
                    </a:cubicBezTo>
                    <a:cubicBezTo>
                      <a:pt x="6767" y="3389"/>
                      <a:pt x="6514" y="3136"/>
                      <a:pt x="6514" y="2826"/>
                    </a:cubicBezTo>
                    <a:cubicBezTo>
                      <a:pt x="6514" y="2513"/>
                      <a:pt x="6767" y="2260"/>
                      <a:pt x="7080" y="2260"/>
                    </a:cubicBezTo>
                    <a:close/>
                    <a:moveTo>
                      <a:pt x="7070" y="1"/>
                    </a:moveTo>
                    <a:cubicBezTo>
                      <a:pt x="6595" y="1"/>
                      <a:pt x="6111" y="50"/>
                      <a:pt x="5623" y="152"/>
                    </a:cubicBezTo>
                    <a:cubicBezTo>
                      <a:pt x="3075" y="685"/>
                      <a:pt x="1001" y="2754"/>
                      <a:pt x="459" y="5301"/>
                    </a:cubicBezTo>
                    <a:cubicBezTo>
                      <a:pt x="1" y="7469"/>
                      <a:pt x="567" y="9644"/>
                      <a:pt x="2015" y="11270"/>
                    </a:cubicBezTo>
                    <a:cubicBezTo>
                      <a:pt x="2584" y="11908"/>
                      <a:pt x="2952" y="12703"/>
                      <a:pt x="3072" y="13552"/>
                    </a:cubicBezTo>
                    <a:lnTo>
                      <a:pt x="11088" y="13552"/>
                    </a:lnTo>
                    <a:cubicBezTo>
                      <a:pt x="11221" y="12691"/>
                      <a:pt x="11597" y="11887"/>
                      <a:pt x="12175" y="11233"/>
                    </a:cubicBezTo>
                    <a:cubicBezTo>
                      <a:pt x="13259" y="10002"/>
                      <a:pt x="13892" y="8418"/>
                      <a:pt x="13892" y="6777"/>
                    </a:cubicBezTo>
                    <a:cubicBezTo>
                      <a:pt x="13892" y="2969"/>
                      <a:pt x="10766" y="1"/>
                      <a:pt x="70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6" name="Google Shape;217;p17">
                <a:extLst>
                  <a:ext uri="{FF2B5EF4-FFF2-40B4-BE49-F238E27FC236}">
                    <a16:creationId xmlns:a16="http://schemas.microsoft.com/office/drawing/2014/main" id="{1F2F79F3-0DC2-5964-7B1B-C94C0B5F43EF}"/>
                  </a:ext>
                </a:extLst>
              </p:cNvPr>
              <p:cNvSpPr/>
              <p:nvPr/>
            </p:nvSpPr>
            <p:spPr>
              <a:xfrm>
                <a:off x="5049725" y="2197300"/>
                <a:ext cx="56400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31" extrusionOk="0">
                    <a:moveTo>
                      <a:pt x="563" y="1"/>
                    </a:moveTo>
                    <a:cubicBezTo>
                      <a:pt x="250" y="1"/>
                      <a:pt x="0" y="254"/>
                      <a:pt x="0" y="567"/>
                    </a:cubicBezTo>
                    <a:cubicBezTo>
                      <a:pt x="0" y="877"/>
                      <a:pt x="250" y="1130"/>
                      <a:pt x="563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7" name="Google Shape;218;p17">
                <a:extLst>
                  <a:ext uri="{FF2B5EF4-FFF2-40B4-BE49-F238E27FC236}">
                    <a16:creationId xmlns:a16="http://schemas.microsoft.com/office/drawing/2014/main" id="{9E2C90DE-FE2F-873F-BA5F-0FACA192CDC9}"/>
                  </a:ext>
                </a:extLst>
              </p:cNvPr>
              <p:cNvSpPr/>
              <p:nvPr/>
            </p:nvSpPr>
            <p:spPr>
              <a:xfrm>
                <a:off x="5052575" y="2102800"/>
                <a:ext cx="50850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923" extrusionOk="0">
                    <a:moveTo>
                      <a:pt x="623" y="0"/>
                    </a:moveTo>
                    <a:cubicBezTo>
                      <a:pt x="478" y="0"/>
                      <a:pt x="333" y="56"/>
                      <a:pt x="224" y="167"/>
                    </a:cubicBezTo>
                    <a:cubicBezTo>
                      <a:pt x="4" y="384"/>
                      <a:pt x="1" y="736"/>
                      <a:pt x="214" y="959"/>
                    </a:cubicBezTo>
                    <a:lnTo>
                      <a:pt x="1015" y="1757"/>
                    </a:lnTo>
                    <a:cubicBezTo>
                      <a:pt x="1125" y="1867"/>
                      <a:pt x="1269" y="1922"/>
                      <a:pt x="1413" y="1922"/>
                    </a:cubicBezTo>
                    <a:cubicBezTo>
                      <a:pt x="1558" y="1922"/>
                      <a:pt x="1702" y="1867"/>
                      <a:pt x="1813" y="1757"/>
                    </a:cubicBezTo>
                    <a:cubicBezTo>
                      <a:pt x="2033" y="1534"/>
                      <a:pt x="2033" y="1179"/>
                      <a:pt x="1813" y="959"/>
                    </a:cubicBezTo>
                    <a:lnTo>
                      <a:pt x="1015" y="158"/>
                    </a:lnTo>
                    <a:cubicBezTo>
                      <a:pt x="906" y="53"/>
                      <a:pt x="764" y="0"/>
                      <a:pt x="6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8" name="Google Shape;219;p17">
                <a:extLst>
                  <a:ext uri="{FF2B5EF4-FFF2-40B4-BE49-F238E27FC236}">
                    <a16:creationId xmlns:a16="http://schemas.microsoft.com/office/drawing/2014/main" id="{763B9D76-BF1E-0074-30F4-59819E0771A5}"/>
                  </a:ext>
                </a:extLst>
              </p:cNvPr>
              <p:cNvSpPr/>
              <p:nvPr/>
            </p:nvSpPr>
            <p:spPr>
              <a:xfrm>
                <a:off x="5052575" y="2272175"/>
                <a:ext cx="50700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9" name="Google Shape;220;p17">
                <a:extLst>
                  <a:ext uri="{FF2B5EF4-FFF2-40B4-BE49-F238E27FC236}">
                    <a16:creationId xmlns:a16="http://schemas.microsoft.com/office/drawing/2014/main" id="{F6FDF211-3661-CB48-570C-7463A2A6ADF8}"/>
                  </a:ext>
                </a:extLst>
              </p:cNvPr>
              <p:cNvSpPr/>
              <p:nvPr/>
            </p:nvSpPr>
            <p:spPr>
              <a:xfrm>
                <a:off x="5475050" y="2197300"/>
                <a:ext cx="5642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1131" extrusionOk="0">
                    <a:moveTo>
                      <a:pt x="564" y="1"/>
                    </a:moveTo>
                    <a:cubicBezTo>
                      <a:pt x="251" y="1"/>
                      <a:pt x="1" y="254"/>
                      <a:pt x="1" y="567"/>
                    </a:cubicBezTo>
                    <a:cubicBezTo>
                      <a:pt x="1" y="877"/>
                      <a:pt x="251" y="1130"/>
                      <a:pt x="564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0" name="Google Shape;221;p17">
                <a:extLst>
                  <a:ext uri="{FF2B5EF4-FFF2-40B4-BE49-F238E27FC236}">
                    <a16:creationId xmlns:a16="http://schemas.microsoft.com/office/drawing/2014/main" id="{E36CDF39-898F-5E88-6AC9-67F40D943DAC}"/>
                  </a:ext>
                </a:extLst>
              </p:cNvPr>
              <p:cNvSpPr/>
              <p:nvPr/>
            </p:nvSpPr>
            <p:spPr>
              <a:xfrm>
                <a:off x="5477925" y="2102800"/>
                <a:ext cx="50675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7" h="1916" extrusionOk="0">
                    <a:moveTo>
                      <a:pt x="1405" y="0"/>
                    </a:moveTo>
                    <a:cubicBezTo>
                      <a:pt x="1264" y="0"/>
                      <a:pt x="1123" y="53"/>
                      <a:pt x="1015" y="158"/>
                    </a:cubicBezTo>
                    <a:lnTo>
                      <a:pt x="214" y="959"/>
                    </a:lnTo>
                    <a:cubicBezTo>
                      <a:pt x="0" y="1179"/>
                      <a:pt x="3" y="1531"/>
                      <a:pt x="223" y="1748"/>
                    </a:cubicBezTo>
                    <a:cubicBezTo>
                      <a:pt x="333" y="1860"/>
                      <a:pt x="478" y="1915"/>
                      <a:pt x="623" y="1915"/>
                    </a:cubicBezTo>
                    <a:cubicBezTo>
                      <a:pt x="764" y="1915"/>
                      <a:pt x="905" y="1863"/>
                      <a:pt x="1015" y="1757"/>
                    </a:cubicBezTo>
                    <a:lnTo>
                      <a:pt x="1813" y="959"/>
                    </a:lnTo>
                    <a:cubicBezTo>
                      <a:pt x="2027" y="736"/>
                      <a:pt x="2024" y="384"/>
                      <a:pt x="1804" y="167"/>
                    </a:cubicBezTo>
                    <a:cubicBezTo>
                      <a:pt x="1694" y="56"/>
                      <a:pt x="1549" y="0"/>
                      <a:pt x="14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1" name="Google Shape;222;p17">
                <a:extLst>
                  <a:ext uri="{FF2B5EF4-FFF2-40B4-BE49-F238E27FC236}">
                    <a16:creationId xmlns:a16="http://schemas.microsoft.com/office/drawing/2014/main" id="{C3617559-52CD-A16A-98F9-F25E41D63786}"/>
                  </a:ext>
                </a:extLst>
              </p:cNvPr>
              <p:cNvSpPr/>
              <p:nvPr/>
            </p:nvSpPr>
            <p:spPr>
              <a:xfrm>
                <a:off x="5477775" y="2272000"/>
                <a:ext cx="508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2C7735-E122-7ABA-8983-544690566B93}"/>
              </a:ext>
            </a:extLst>
          </p:cNvPr>
          <p:cNvGrpSpPr/>
          <p:nvPr/>
        </p:nvGrpSpPr>
        <p:grpSpPr>
          <a:xfrm>
            <a:off x="6637879" y="3648367"/>
            <a:ext cx="1714342" cy="1653423"/>
            <a:chOff x="6637879" y="3648367"/>
            <a:chExt cx="1714342" cy="1653423"/>
          </a:xfrm>
        </p:grpSpPr>
        <p:grpSp>
          <p:nvGrpSpPr>
            <p:cNvPr id="3" name="Google Shape;164;p17">
              <a:extLst>
                <a:ext uri="{FF2B5EF4-FFF2-40B4-BE49-F238E27FC236}">
                  <a16:creationId xmlns:a16="http://schemas.microsoft.com/office/drawing/2014/main" id="{8854311A-ABE8-065D-87A4-28D7149924AE}"/>
                </a:ext>
              </a:extLst>
            </p:cNvPr>
            <p:cNvGrpSpPr/>
            <p:nvPr/>
          </p:nvGrpSpPr>
          <p:grpSpPr>
            <a:xfrm>
              <a:off x="6637879" y="3648367"/>
              <a:ext cx="1714342" cy="1653423"/>
              <a:chOff x="5059003" y="2315885"/>
              <a:chExt cx="1540970" cy="1486212"/>
            </a:xfrm>
          </p:grpSpPr>
          <p:sp>
            <p:nvSpPr>
              <p:cNvPr id="4" name="Google Shape;165;p17">
                <a:extLst>
                  <a:ext uri="{FF2B5EF4-FFF2-40B4-BE49-F238E27FC236}">
                    <a16:creationId xmlns:a16="http://schemas.microsoft.com/office/drawing/2014/main" id="{5A7A60AD-5337-5E0B-195C-26B03ACE86E5}"/>
                  </a:ext>
                </a:extLst>
              </p:cNvPr>
              <p:cNvSpPr/>
              <p:nvPr/>
            </p:nvSpPr>
            <p:spPr>
              <a:xfrm>
                <a:off x="5205506" y="3545751"/>
                <a:ext cx="289624" cy="256346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9475" extrusionOk="0">
                    <a:moveTo>
                      <a:pt x="5353" y="0"/>
                    </a:moveTo>
                    <a:cubicBezTo>
                      <a:pt x="3935" y="0"/>
                      <a:pt x="2539" y="637"/>
                      <a:pt x="1616" y="1856"/>
                    </a:cubicBezTo>
                    <a:cubicBezTo>
                      <a:pt x="1" y="3914"/>
                      <a:pt x="412" y="6891"/>
                      <a:pt x="2471" y="8474"/>
                    </a:cubicBezTo>
                    <a:cubicBezTo>
                      <a:pt x="3330" y="9148"/>
                      <a:pt x="4348" y="9475"/>
                      <a:pt x="5361" y="9475"/>
                    </a:cubicBezTo>
                    <a:cubicBezTo>
                      <a:pt x="6776" y="9475"/>
                      <a:pt x="8180" y="8837"/>
                      <a:pt x="9121" y="7619"/>
                    </a:cubicBezTo>
                    <a:cubicBezTo>
                      <a:pt x="10705" y="5561"/>
                      <a:pt x="10325" y="2584"/>
                      <a:pt x="8266" y="1001"/>
                    </a:cubicBezTo>
                    <a:cubicBezTo>
                      <a:pt x="7394" y="327"/>
                      <a:pt x="6368" y="0"/>
                      <a:pt x="5353" y="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" name="Google Shape;166;p17">
                <a:extLst>
                  <a:ext uri="{FF2B5EF4-FFF2-40B4-BE49-F238E27FC236}">
                    <a16:creationId xmlns:a16="http://schemas.microsoft.com/office/drawing/2014/main" id="{F49BFE6F-7B6F-1666-3B5D-E16B801B13CC}"/>
                  </a:ext>
                </a:extLst>
              </p:cNvPr>
              <p:cNvSpPr/>
              <p:nvPr/>
            </p:nvSpPr>
            <p:spPr>
              <a:xfrm>
                <a:off x="5308315" y="3602269"/>
                <a:ext cx="125995" cy="120503"/>
              </a:xfrm>
              <a:custGeom>
                <a:avLst/>
                <a:gdLst/>
                <a:ahLst/>
                <a:cxnLst/>
                <a:rect l="l" t="t" r="r" b="b"/>
                <a:pathLst>
                  <a:path w="4657" h="4454" extrusionOk="0">
                    <a:moveTo>
                      <a:pt x="472" y="1"/>
                    </a:moveTo>
                    <a:cubicBezTo>
                      <a:pt x="227" y="1"/>
                      <a:pt x="1" y="179"/>
                      <a:pt x="1" y="463"/>
                    </a:cubicBezTo>
                    <a:lnTo>
                      <a:pt x="33" y="3979"/>
                    </a:lnTo>
                    <a:cubicBezTo>
                      <a:pt x="33" y="4232"/>
                      <a:pt x="223" y="4454"/>
                      <a:pt x="508" y="4454"/>
                    </a:cubicBezTo>
                    <a:lnTo>
                      <a:pt x="4023" y="4422"/>
                    </a:lnTo>
                    <a:cubicBezTo>
                      <a:pt x="4656" y="4422"/>
                      <a:pt x="4656" y="3472"/>
                      <a:pt x="4023" y="3472"/>
                    </a:cubicBezTo>
                    <a:lnTo>
                      <a:pt x="983" y="3504"/>
                    </a:lnTo>
                    <a:lnTo>
                      <a:pt x="951" y="463"/>
                    </a:lnTo>
                    <a:cubicBezTo>
                      <a:pt x="951" y="337"/>
                      <a:pt x="888" y="210"/>
                      <a:pt x="824" y="115"/>
                    </a:cubicBezTo>
                    <a:lnTo>
                      <a:pt x="793" y="115"/>
                    </a:lnTo>
                    <a:cubicBezTo>
                      <a:pt x="695" y="36"/>
                      <a:pt x="581" y="1"/>
                      <a:pt x="47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167;p17">
                <a:extLst>
                  <a:ext uri="{FF2B5EF4-FFF2-40B4-BE49-F238E27FC236}">
                    <a16:creationId xmlns:a16="http://schemas.microsoft.com/office/drawing/2014/main" id="{C1241929-E96B-F92C-26B4-DAB644363AEF}"/>
                  </a:ext>
                </a:extLst>
              </p:cNvPr>
              <p:cNvSpPr/>
              <p:nvPr/>
            </p:nvSpPr>
            <p:spPr>
              <a:xfrm>
                <a:off x="5059003" y="2315885"/>
                <a:ext cx="1142993" cy="1144697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310" extrusionOk="0">
                    <a:moveTo>
                      <a:pt x="18812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77" y="4022"/>
                      <a:pt x="17260" y="4371"/>
                      <a:pt x="16848" y="4497"/>
                    </a:cubicBezTo>
                    <a:cubicBezTo>
                      <a:pt x="15265" y="4909"/>
                      <a:pt x="13776" y="5511"/>
                      <a:pt x="12383" y="6334"/>
                    </a:cubicBezTo>
                    <a:cubicBezTo>
                      <a:pt x="12217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48" y="4529"/>
                    </a:lnTo>
                    <a:cubicBezTo>
                      <a:pt x="9055" y="4366"/>
                      <a:pt x="8821" y="4286"/>
                      <a:pt x="8588" y="4286"/>
                    </a:cubicBezTo>
                    <a:cubicBezTo>
                      <a:pt x="8322" y="4286"/>
                      <a:pt x="8057" y="4390"/>
                      <a:pt x="7854" y="4592"/>
                    </a:cubicBezTo>
                    <a:lnTo>
                      <a:pt x="6777" y="5637"/>
                    </a:lnTo>
                    <a:lnTo>
                      <a:pt x="5732" y="6651"/>
                    </a:lnTo>
                    <a:lnTo>
                      <a:pt x="4687" y="7696"/>
                    </a:lnTo>
                    <a:cubicBezTo>
                      <a:pt x="4276" y="8076"/>
                      <a:pt x="4276" y="8678"/>
                      <a:pt x="4624" y="9089"/>
                    </a:cubicBezTo>
                    <a:lnTo>
                      <a:pt x="6302" y="11116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1" y="13776"/>
                      <a:pt x="4846" y="15360"/>
                      <a:pt x="4466" y="17038"/>
                    </a:cubicBezTo>
                    <a:cubicBezTo>
                      <a:pt x="4339" y="17482"/>
                      <a:pt x="3991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83"/>
                      <a:pt x="0" y="18527"/>
                      <a:pt x="0" y="19065"/>
                    </a:cubicBezTo>
                    <a:lnTo>
                      <a:pt x="0" y="23499"/>
                    </a:lnTo>
                    <a:cubicBezTo>
                      <a:pt x="0" y="24037"/>
                      <a:pt x="412" y="24480"/>
                      <a:pt x="950" y="24512"/>
                    </a:cubicBezTo>
                    <a:lnTo>
                      <a:pt x="3579" y="24734"/>
                    </a:lnTo>
                    <a:cubicBezTo>
                      <a:pt x="4022" y="24765"/>
                      <a:pt x="4402" y="25050"/>
                      <a:pt x="4497" y="25494"/>
                    </a:cubicBezTo>
                    <a:cubicBezTo>
                      <a:pt x="4941" y="27141"/>
                      <a:pt x="5606" y="28692"/>
                      <a:pt x="6492" y="30149"/>
                    </a:cubicBezTo>
                    <a:cubicBezTo>
                      <a:pt x="6714" y="30529"/>
                      <a:pt x="6682" y="31004"/>
                      <a:pt x="6397" y="31352"/>
                    </a:cubicBezTo>
                    <a:lnTo>
                      <a:pt x="4719" y="33316"/>
                    </a:lnTo>
                    <a:cubicBezTo>
                      <a:pt x="4371" y="33728"/>
                      <a:pt x="4402" y="34329"/>
                      <a:pt x="4782" y="34709"/>
                    </a:cubicBezTo>
                    <a:lnTo>
                      <a:pt x="5859" y="35754"/>
                    </a:lnTo>
                    <a:lnTo>
                      <a:pt x="6904" y="36768"/>
                    </a:lnTo>
                    <a:lnTo>
                      <a:pt x="7949" y="37813"/>
                    </a:lnTo>
                    <a:cubicBezTo>
                      <a:pt x="8152" y="38015"/>
                      <a:pt x="8426" y="38119"/>
                      <a:pt x="8695" y="38119"/>
                    </a:cubicBezTo>
                    <a:cubicBezTo>
                      <a:pt x="8932" y="38119"/>
                      <a:pt x="9165" y="38039"/>
                      <a:pt x="9343" y="37876"/>
                    </a:cubicBezTo>
                    <a:lnTo>
                      <a:pt x="11338" y="36134"/>
                    </a:lnTo>
                    <a:cubicBezTo>
                      <a:pt x="11523" y="35968"/>
                      <a:pt x="11762" y="35888"/>
                      <a:pt x="12004" y="35888"/>
                    </a:cubicBezTo>
                    <a:cubicBezTo>
                      <a:pt x="12177" y="35888"/>
                      <a:pt x="12351" y="35929"/>
                      <a:pt x="12510" y="36008"/>
                    </a:cubicBezTo>
                    <a:cubicBezTo>
                      <a:pt x="14030" y="36895"/>
                      <a:pt x="15645" y="37528"/>
                      <a:pt x="17323" y="37908"/>
                    </a:cubicBezTo>
                    <a:cubicBezTo>
                      <a:pt x="17735" y="38003"/>
                      <a:pt x="18052" y="38351"/>
                      <a:pt x="18115" y="38795"/>
                    </a:cubicBezTo>
                    <a:lnTo>
                      <a:pt x="18368" y="41392"/>
                    </a:lnTo>
                    <a:cubicBezTo>
                      <a:pt x="18400" y="41930"/>
                      <a:pt x="18875" y="42310"/>
                      <a:pt x="19413" y="42310"/>
                    </a:cubicBezTo>
                    <a:lnTo>
                      <a:pt x="20902" y="42278"/>
                    </a:lnTo>
                    <a:lnTo>
                      <a:pt x="22359" y="42247"/>
                    </a:lnTo>
                    <a:lnTo>
                      <a:pt x="23847" y="42215"/>
                    </a:lnTo>
                    <a:cubicBezTo>
                      <a:pt x="24385" y="42215"/>
                      <a:pt x="24829" y="41772"/>
                      <a:pt x="24860" y="41233"/>
                    </a:cubicBezTo>
                    <a:lnTo>
                      <a:pt x="24987" y="38636"/>
                    </a:lnTo>
                    <a:cubicBezTo>
                      <a:pt x="25019" y="38193"/>
                      <a:pt x="25336" y="37813"/>
                      <a:pt x="25747" y="37686"/>
                    </a:cubicBezTo>
                    <a:cubicBezTo>
                      <a:pt x="27267" y="37275"/>
                      <a:pt x="28692" y="36641"/>
                      <a:pt x="30023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2" y="37754"/>
                      <a:pt x="33616" y="37834"/>
                      <a:pt x="33849" y="37834"/>
                    </a:cubicBezTo>
                    <a:cubicBezTo>
                      <a:pt x="34115" y="37834"/>
                      <a:pt x="34381" y="37730"/>
                      <a:pt x="34583" y="37528"/>
                    </a:cubicBezTo>
                    <a:lnTo>
                      <a:pt x="35660" y="36483"/>
                    </a:lnTo>
                    <a:lnTo>
                      <a:pt x="36673" y="35438"/>
                    </a:lnTo>
                    <a:lnTo>
                      <a:pt x="37750" y="34361"/>
                    </a:lnTo>
                    <a:cubicBezTo>
                      <a:pt x="38130" y="33981"/>
                      <a:pt x="38130" y="33379"/>
                      <a:pt x="37781" y="32968"/>
                    </a:cubicBezTo>
                    <a:lnTo>
                      <a:pt x="36071" y="31004"/>
                    </a:lnTo>
                    <a:cubicBezTo>
                      <a:pt x="35786" y="30656"/>
                      <a:pt x="35723" y="30181"/>
                      <a:pt x="35945" y="29801"/>
                    </a:cubicBezTo>
                    <a:cubicBezTo>
                      <a:pt x="36768" y="28376"/>
                      <a:pt x="37401" y="26855"/>
                      <a:pt x="37813" y="25272"/>
                    </a:cubicBezTo>
                    <a:cubicBezTo>
                      <a:pt x="37908" y="24829"/>
                      <a:pt x="38288" y="24512"/>
                      <a:pt x="38732" y="24480"/>
                    </a:cubicBezTo>
                    <a:lnTo>
                      <a:pt x="41297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7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16"/>
                    </a:cubicBezTo>
                    <a:cubicBezTo>
                      <a:pt x="37370" y="15265"/>
                      <a:pt x="36736" y="13808"/>
                      <a:pt x="35945" y="12414"/>
                    </a:cubicBezTo>
                    <a:cubicBezTo>
                      <a:pt x="35723" y="12034"/>
                      <a:pt x="35755" y="11559"/>
                      <a:pt x="36040" y="11243"/>
                    </a:cubicBezTo>
                    <a:lnTo>
                      <a:pt x="37750" y="9279"/>
                    </a:lnTo>
                    <a:cubicBezTo>
                      <a:pt x="38098" y="8868"/>
                      <a:pt x="38098" y="8266"/>
                      <a:pt x="37718" y="7886"/>
                    </a:cubicBezTo>
                    <a:lnTo>
                      <a:pt x="36673" y="6809"/>
                    </a:lnTo>
                    <a:lnTo>
                      <a:pt x="35660" y="5764"/>
                    </a:lnTo>
                    <a:lnTo>
                      <a:pt x="34615" y="4719"/>
                    </a:lnTo>
                    <a:cubicBezTo>
                      <a:pt x="34412" y="4517"/>
                      <a:pt x="34147" y="4413"/>
                      <a:pt x="33881" y="4413"/>
                    </a:cubicBezTo>
                    <a:cubicBezTo>
                      <a:pt x="33648" y="4413"/>
                      <a:pt x="33414" y="4493"/>
                      <a:pt x="33221" y="4656"/>
                    </a:cubicBezTo>
                    <a:lnTo>
                      <a:pt x="31194" y="6334"/>
                    </a:lnTo>
                    <a:cubicBezTo>
                      <a:pt x="30998" y="6494"/>
                      <a:pt x="30762" y="6575"/>
                      <a:pt x="30526" y="6575"/>
                    </a:cubicBezTo>
                    <a:cubicBezTo>
                      <a:pt x="30342" y="6575"/>
                      <a:pt x="30157" y="6526"/>
                      <a:pt x="29991" y="6429"/>
                    </a:cubicBezTo>
                    <a:cubicBezTo>
                      <a:pt x="28534" y="5542"/>
                      <a:pt x="26919" y="4877"/>
                      <a:pt x="25241" y="4434"/>
                    </a:cubicBezTo>
                    <a:cubicBezTo>
                      <a:pt x="24829" y="4339"/>
                      <a:pt x="24512" y="3991"/>
                      <a:pt x="24449" y="3547"/>
                    </a:cubicBezTo>
                    <a:lnTo>
                      <a:pt x="24259" y="950"/>
                    </a:lnTo>
                    <a:cubicBezTo>
                      <a:pt x="24227" y="412"/>
                      <a:pt x="23784" y="0"/>
                      <a:pt x="23245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168;p17">
                <a:extLst>
                  <a:ext uri="{FF2B5EF4-FFF2-40B4-BE49-F238E27FC236}">
                    <a16:creationId xmlns:a16="http://schemas.microsoft.com/office/drawing/2014/main" id="{C5E01504-7257-7E76-F7C8-73A75141B301}"/>
                  </a:ext>
                </a:extLst>
              </p:cNvPr>
              <p:cNvSpPr/>
              <p:nvPr/>
            </p:nvSpPr>
            <p:spPr>
              <a:xfrm>
                <a:off x="5223497" y="2516579"/>
                <a:ext cx="814004" cy="742443"/>
              </a:xfrm>
              <a:custGeom>
                <a:avLst/>
                <a:gdLst/>
                <a:ahLst/>
                <a:cxnLst/>
                <a:rect l="l" t="t" r="r" b="b"/>
                <a:pathLst>
                  <a:path w="30087" h="27442" extrusionOk="0">
                    <a:moveTo>
                      <a:pt x="15044" y="1"/>
                    </a:moveTo>
                    <a:cubicBezTo>
                      <a:pt x="11536" y="1"/>
                      <a:pt x="8029" y="1339"/>
                      <a:pt x="5353" y="4015"/>
                    </a:cubicBezTo>
                    <a:cubicBezTo>
                      <a:pt x="1" y="9398"/>
                      <a:pt x="1" y="18076"/>
                      <a:pt x="5353" y="23428"/>
                    </a:cubicBezTo>
                    <a:cubicBezTo>
                      <a:pt x="8029" y="26104"/>
                      <a:pt x="11536" y="27442"/>
                      <a:pt x="15044" y="27442"/>
                    </a:cubicBezTo>
                    <a:cubicBezTo>
                      <a:pt x="18551" y="27442"/>
                      <a:pt x="22058" y="26104"/>
                      <a:pt x="24734" y="23428"/>
                    </a:cubicBezTo>
                    <a:cubicBezTo>
                      <a:pt x="30086" y="18076"/>
                      <a:pt x="30086" y="9398"/>
                      <a:pt x="24734" y="4015"/>
                    </a:cubicBezTo>
                    <a:cubicBezTo>
                      <a:pt x="22058" y="1339"/>
                      <a:pt x="18551" y="1"/>
                      <a:pt x="150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169;p17">
                <a:extLst>
                  <a:ext uri="{FF2B5EF4-FFF2-40B4-BE49-F238E27FC236}">
                    <a16:creationId xmlns:a16="http://schemas.microsoft.com/office/drawing/2014/main" id="{4A7753D2-606A-04FF-71FC-86F3EC869592}"/>
                  </a:ext>
                </a:extLst>
              </p:cNvPr>
              <p:cNvSpPr/>
              <p:nvPr/>
            </p:nvSpPr>
            <p:spPr>
              <a:xfrm>
                <a:off x="5278338" y="2567361"/>
                <a:ext cx="704323" cy="640906"/>
              </a:xfrm>
              <a:custGeom>
                <a:avLst/>
                <a:gdLst/>
                <a:ahLst/>
                <a:cxnLst/>
                <a:rect l="l" t="t" r="r" b="b"/>
                <a:pathLst>
                  <a:path w="26033" h="23689" extrusionOk="0">
                    <a:moveTo>
                      <a:pt x="13032" y="0"/>
                    </a:moveTo>
                    <a:cubicBezTo>
                      <a:pt x="10000" y="0"/>
                      <a:pt x="6968" y="1156"/>
                      <a:pt x="4656" y="3468"/>
                    </a:cubicBezTo>
                    <a:cubicBezTo>
                      <a:pt x="1" y="8091"/>
                      <a:pt x="1" y="15597"/>
                      <a:pt x="4656" y="20221"/>
                    </a:cubicBezTo>
                    <a:cubicBezTo>
                      <a:pt x="6968" y="22533"/>
                      <a:pt x="10000" y="23688"/>
                      <a:pt x="13032" y="23688"/>
                    </a:cubicBezTo>
                    <a:cubicBezTo>
                      <a:pt x="16065" y="23688"/>
                      <a:pt x="19097" y="22533"/>
                      <a:pt x="21409" y="20221"/>
                    </a:cubicBezTo>
                    <a:cubicBezTo>
                      <a:pt x="26033" y="15597"/>
                      <a:pt x="26033" y="8091"/>
                      <a:pt x="21409" y="3468"/>
                    </a:cubicBezTo>
                    <a:cubicBezTo>
                      <a:pt x="19097" y="1156"/>
                      <a:pt x="16065" y="0"/>
                      <a:pt x="13032" y="0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0" name="Google Shape;173;p17">
                <a:extLst>
                  <a:ext uri="{FF2B5EF4-FFF2-40B4-BE49-F238E27FC236}">
                    <a16:creationId xmlns:a16="http://schemas.microsoft.com/office/drawing/2014/main" id="{C1BCDF2C-D9FE-1C8E-6325-99C9C366AFB6}"/>
                  </a:ext>
                </a:extLst>
              </p:cNvPr>
              <p:cNvCxnSpPr/>
              <p:nvPr/>
            </p:nvCxnSpPr>
            <p:spPr>
              <a:xfrm>
                <a:off x="6317973" y="2887792"/>
                <a:ext cx="282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</p:grpSp>
        <p:grpSp>
          <p:nvGrpSpPr>
            <p:cNvPr id="62" name="Google Shape;223;p17">
              <a:extLst>
                <a:ext uri="{FF2B5EF4-FFF2-40B4-BE49-F238E27FC236}">
                  <a16:creationId xmlns:a16="http://schemas.microsoft.com/office/drawing/2014/main" id="{67209960-E4D6-C4F3-87A1-00A7E699B09B}"/>
                </a:ext>
              </a:extLst>
            </p:cNvPr>
            <p:cNvGrpSpPr/>
            <p:nvPr/>
          </p:nvGrpSpPr>
          <p:grpSpPr>
            <a:xfrm>
              <a:off x="7085472" y="4098595"/>
              <a:ext cx="376404" cy="372468"/>
              <a:chOff x="-5971525" y="3273750"/>
              <a:chExt cx="292250" cy="290650"/>
            </a:xfrm>
          </p:grpSpPr>
          <p:sp>
            <p:nvSpPr>
              <p:cNvPr id="63" name="Google Shape;224;p17">
                <a:extLst>
                  <a:ext uri="{FF2B5EF4-FFF2-40B4-BE49-F238E27FC236}">
                    <a16:creationId xmlns:a16="http://schemas.microsoft.com/office/drawing/2014/main" id="{DAD09EDF-E925-2A54-8CCF-200EA790CB33}"/>
                  </a:ext>
                </a:extLst>
              </p:cNvPr>
              <p:cNvSpPr/>
              <p:nvPr/>
            </p:nvSpPr>
            <p:spPr>
              <a:xfrm>
                <a:off x="-5868325" y="3273750"/>
                <a:ext cx="85075" cy="8430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3372" extrusionOk="0">
                    <a:moveTo>
                      <a:pt x="1701" y="0"/>
                    </a:moveTo>
                    <a:cubicBezTo>
                      <a:pt x="788" y="0"/>
                      <a:pt x="0" y="756"/>
                      <a:pt x="0" y="1702"/>
                    </a:cubicBezTo>
                    <a:cubicBezTo>
                      <a:pt x="0" y="2615"/>
                      <a:pt x="788" y="3371"/>
                      <a:pt x="1701" y="3371"/>
                    </a:cubicBezTo>
                    <a:cubicBezTo>
                      <a:pt x="2646" y="3371"/>
                      <a:pt x="3403" y="2615"/>
                      <a:pt x="3403" y="1702"/>
                    </a:cubicBezTo>
                    <a:cubicBezTo>
                      <a:pt x="3403" y="756"/>
                      <a:pt x="2646" y="0"/>
                      <a:pt x="17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225;p17">
                <a:extLst>
                  <a:ext uri="{FF2B5EF4-FFF2-40B4-BE49-F238E27FC236}">
                    <a16:creationId xmlns:a16="http://schemas.microsoft.com/office/drawing/2014/main" id="{984E405F-0546-3B6D-4289-A3AAC7C09BC1}"/>
                  </a:ext>
                </a:extLst>
              </p:cNvPr>
              <p:cNvSpPr/>
              <p:nvPr/>
            </p:nvSpPr>
            <p:spPr>
              <a:xfrm>
                <a:off x="-5971525" y="3308400"/>
                <a:ext cx="292250" cy="256000"/>
              </a:xfrm>
              <a:custGeom>
                <a:avLst/>
                <a:gdLst/>
                <a:ahLst/>
                <a:cxnLst/>
                <a:rect l="l" t="t" r="r" b="b"/>
                <a:pathLst>
                  <a:path w="11690" h="10240" extrusionOk="0">
                    <a:moveTo>
                      <a:pt x="2049" y="1"/>
                    </a:moveTo>
                    <a:cubicBezTo>
                      <a:pt x="1324" y="1"/>
                      <a:pt x="694" y="599"/>
                      <a:pt x="694" y="1355"/>
                    </a:cubicBezTo>
                    <a:cubicBezTo>
                      <a:pt x="694" y="1733"/>
                      <a:pt x="852" y="2080"/>
                      <a:pt x="1072" y="2300"/>
                    </a:cubicBezTo>
                    <a:cubicBezTo>
                      <a:pt x="442" y="2647"/>
                      <a:pt x="1" y="3340"/>
                      <a:pt x="1" y="4096"/>
                    </a:cubicBezTo>
                    <a:lnTo>
                      <a:pt x="1" y="5766"/>
                    </a:lnTo>
                    <a:cubicBezTo>
                      <a:pt x="1" y="6207"/>
                      <a:pt x="284" y="6617"/>
                      <a:pt x="694" y="6774"/>
                    </a:cubicBezTo>
                    <a:lnTo>
                      <a:pt x="694" y="8538"/>
                    </a:lnTo>
                    <a:cubicBezTo>
                      <a:pt x="694" y="9074"/>
                      <a:pt x="1167" y="9546"/>
                      <a:pt x="1702" y="9546"/>
                    </a:cubicBezTo>
                    <a:lnTo>
                      <a:pt x="2364" y="9546"/>
                    </a:lnTo>
                    <a:cubicBezTo>
                      <a:pt x="2931" y="9546"/>
                      <a:pt x="3403" y="9074"/>
                      <a:pt x="3403" y="8538"/>
                    </a:cubicBezTo>
                    <a:lnTo>
                      <a:pt x="3403" y="6774"/>
                    </a:lnTo>
                    <a:cubicBezTo>
                      <a:pt x="3529" y="6711"/>
                      <a:pt x="3624" y="6648"/>
                      <a:pt x="3750" y="6522"/>
                    </a:cubicBezTo>
                    <a:cubicBezTo>
                      <a:pt x="3876" y="6585"/>
                      <a:pt x="3939" y="6680"/>
                      <a:pt x="4097" y="6774"/>
                    </a:cubicBezTo>
                    <a:lnTo>
                      <a:pt x="4097" y="9200"/>
                    </a:lnTo>
                    <a:cubicBezTo>
                      <a:pt x="4097" y="9735"/>
                      <a:pt x="4569" y="10240"/>
                      <a:pt x="5136" y="10240"/>
                    </a:cubicBezTo>
                    <a:lnTo>
                      <a:pt x="6522" y="10240"/>
                    </a:lnTo>
                    <a:cubicBezTo>
                      <a:pt x="7058" y="10240"/>
                      <a:pt x="7562" y="9767"/>
                      <a:pt x="7562" y="9200"/>
                    </a:cubicBezTo>
                    <a:lnTo>
                      <a:pt x="7562" y="6774"/>
                    </a:lnTo>
                    <a:cubicBezTo>
                      <a:pt x="7688" y="6711"/>
                      <a:pt x="7814" y="6648"/>
                      <a:pt x="7940" y="6522"/>
                    </a:cubicBezTo>
                    <a:cubicBezTo>
                      <a:pt x="8035" y="6585"/>
                      <a:pt x="8129" y="6680"/>
                      <a:pt x="8287" y="6774"/>
                    </a:cubicBezTo>
                    <a:lnTo>
                      <a:pt x="8287" y="8538"/>
                    </a:lnTo>
                    <a:cubicBezTo>
                      <a:pt x="8287" y="9074"/>
                      <a:pt x="8759" y="9546"/>
                      <a:pt x="9295" y="9546"/>
                    </a:cubicBezTo>
                    <a:lnTo>
                      <a:pt x="9988" y="9546"/>
                    </a:lnTo>
                    <a:cubicBezTo>
                      <a:pt x="10524" y="9546"/>
                      <a:pt x="10996" y="9074"/>
                      <a:pt x="10996" y="8538"/>
                    </a:cubicBezTo>
                    <a:lnTo>
                      <a:pt x="10996" y="6774"/>
                    </a:lnTo>
                    <a:cubicBezTo>
                      <a:pt x="11406" y="6617"/>
                      <a:pt x="11658" y="6238"/>
                      <a:pt x="11658" y="5766"/>
                    </a:cubicBezTo>
                    <a:lnTo>
                      <a:pt x="11658" y="4096"/>
                    </a:lnTo>
                    <a:cubicBezTo>
                      <a:pt x="11689" y="3340"/>
                      <a:pt x="11280" y="2678"/>
                      <a:pt x="10650" y="2300"/>
                    </a:cubicBezTo>
                    <a:cubicBezTo>
                      <a:pt x="10870" y="2080"/>
                      <a:pt x="11028" y="1733"/>
                      <a:pt x="11028" y="1355"/>
                    </a:cubicBezTo>
                    <a:cubicBezTo>
                      <a:pt x="11028" y="599"/>
                      <a:pt x="10398" y="1"/>
                      <a:pt x="9641" y="1"/>
                    </a:cubicBezTo>
                    <a:cubicBezTo>
                      <a:pt x="8917" y="1"/>
                      <a:pt x="8287" y="599"/>
                      <a:pt x="8287" y="1355"/>
                    </a:cubicBezTo>
                    <a:cubicBezTo>
                      <a:pt x="8287" y="1733"/>
                      <a:pt x="8444" y="2080"/>
                      <a:pt x="8665" y="2300"/>
                    </a:cubicBezTo>
                    <a:cubicBezTo>
                      <a:pt x="8444" y="2426"/>
                      <a:pt x="8224" y="2584"/>
                      <a:pt x="8066" y="2773"/>
                    </a:cubicBezTo>
                    <a:cubicBezTo>
                      <a:pt x="7972" y="2521"/>
                      <a:pt x="7751" y="2237"/>
                      <a:pt x="7562" y="2017"/>
                    </a:cubicBezTo>
                    <a:cubicBezTo>
                      <a:pt x="7216" y="2395"/>
                      <a:pt x="6743" y="2584"/>
                      <a:pt x="6239" y="2647"/>
                    </a:cubicBezTo>
                    <a:lnTo>
                      <a:pt x="6239" y="4380"/>
                    </a:lnTo>
                    <a:cubicBezTo>
                      <a:pt x="6239" y="4604"/>
                      <a:pt x="6043" y="4722"/>
                      <a:pt x="5851" y="4722"/>
                    </a:cubicBezTo>
                    <a:cubicBezTo>
                      <a:pt x="5665" y="4722"/>
                      <a:pt x="5483" y="4612"/>
                      <a:pt x="5483" y="4380"/>
                    </a:cubicBezTo>
                    <a:lnTo>
                      <a:pt x="5483" y="2647"/>
                    </a:lnTo>
                    <a:cubicBezTo>
                      <a:pt x="4979" y="2584"/>
                      <a:pt x="4506" y="2332"/>
                      <a:pt x="4160" y="2017"/>
                    </a:cubicBezTo>
                    <a:cubicBezTo>
                      <a:pt x="3908" y="2237"/>
                      <a:pt x="3750" y="2521"/>
                      <a:pt x="3624" y="2773"/>
                    </a:cubicBezTo>
                    <a:cubicBezTo>
                      <a:pt x="3466" y="2584"/>
                      <a:pt x="3277" y="2426"/>
                      <a:pt x="3057" y="2300"/>
                    </a:cubicBezTo>
                    <a:cubicBezTo>
                      <a:pt x="3277" y="2080"/>
                      <a:pt x="3435" y="1733"/>
                      <a:pt x="3435" y="1355"/>
                    </a:cubicBezTo>
                    <a:cubicBezTo>
                      <a:pt x="3435" y="599"/>
                      <a:pt x="2805" y="1"/>
                      <a:pt x="20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FCB76FD-16B2-C542-97D3-D83C56EF4358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D4B9A16-56A2-BD36-0498-B0EE70C71292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33D709D-1A47-35B3-266B-EDFBEF9051B6}"/>
              </a:ext>
            </a:extLst>
          </p:cNvPr>
          <p:cNvSpPr txBox="1"/>
          <p:nvPr/>
        </p:nvSpPr>
        <p:spPr>
          <a:xfrm>
            <a:off x="971336" y="1989738"/>
            <a:ext cx="277133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1EDBF6C-A9FF-62CE-56FD-F5119652D97F}"/>
              </a:ext>
            </a:extLst>
          </p:cNvPr>
          <p:cNvSpPr txBox="1"/>
          <p:nvPr/>
        </p:nvSpPr>
        <p:spPr>
          <a:xfrm>
            <a:off x="983027" y="3549005"/>
            <a:ext cx="277133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9F703F-16EF-11DE-7E45-23396E85DBB1}"/>
              </a:ext>
            </a:extLst>
          </p:cNvPr>
          <p:cNvSpPr txBox="1"/>
          <p:nvPr/>
        </p:nvSpPr>
        <p:spPr>
          <a:xfrm>
            <a:off x="8001954" y="3015636"/>
            <a:ext cx="277133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8BA946F-399C-5BD8-EBBF-B49DBA6C35E4}"/>
              </a:ext>
            </a:extLst>
          </p:cNvPr>
          <p:cNvSpPr txBox="1"/>
          <p:nvPr/>
        </p:nvSpPr>
        <p:spPr>
          <a:xfrm>
            <a:off x="8001954" y="4811855"/>
            <a:ext cx="277133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DFB631F-B8FE-2C9D-463D-0DB7E542F398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FCAC020-EA2F-BAB0-B8C4-CEE66CFC4B6B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72EE464A-5A3A-B5FF-BE27-03E7F10CF6BD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818096C1-3544-C055-AC16-CD8A3D8159E5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85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CDED42-4F20-5538-D4E5-6E716B0386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EE8EE7-2F41-04F7-BE29-D3D1526B41B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4788B85-FE38-85AB-E7A9-1FC29FF4ADDC}"/>
              </a:ext>
            </a:extLst>
          </p:cNvPr>
          <p:cNvSpPr/>
          <p:nvPr/>
        </p:nvSpPr>
        <p:spPr>
          <a:xfrm>
            <a:off x="2243936" y="1245114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62DB370-9160-3F79-308D-81BFC3A9C437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4D53803-53C6-7481-AAF9-3EF5557C1098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FBDFAFB2-CA17-BE83-7486-18609AA4BF40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6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FAA07EBF-84B3-E783-FBE0-E28DB50EC2A3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66D08027-C196-C91F-0D0E-AFC4AF2122FF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9E9379-DBD3-2DA5-142D-9D1875A30BF8}"/>
              </a:ext>
            </a:extLst>
          </p:cNvPr>
          <p:cNvSpPr txBox="1"/>
          <p:nvPr/>
        </p:nvSpPr>
        <p:spPr>
          <a:xfrm>
            <a:off x="471663" y="2187635"/>
            <a:ext cx="11248674" cy="3835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»  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42242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CDED42-4F20-5538-D4E5-6E716B0386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EE8EE7-2F41-04F7-BE29-D3D1526B41B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4788B85-FE38-85AB-E7A9-1FC29FF4ADDC}"/>
              </a:ext>
            </a:extLst>
          </p:cNvPr>
          <p:cNvSpPr/>
          <p:nvPr/>
        </p:nvSpPr>
        <p:spPr>
          <a:xfrm>
            <a:off x="2243936" y="1245114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62DB370-9160-3F79-308D-81BFC3A9C437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4D53803-53C6-7481-AAF9-3EF5557C1098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FBDFAFB2-CA17-BE83-7486-18609AA4BF40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6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FAA07EBF-84B3-E783-FBE0-E28DB50EC2A3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66D08027-C196-C91F-0D0E-AFC4AF2122FF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A756BE-8A3D-00EB-413D-76469A01AF8B}"/>
              </a:ext>
            </a:extLst>
          </p:cNvPr>
          <p:cNvSpPr txBox="1"/>
          <p:nvPr/>
        </p:nvSpPr>
        <p:spPr>
          <a:xfrm>
            <a:off x="315817" y="1768732"/>
            <a:ext cx="11268975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Aggelidis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V.P. &amp;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Chatzoglou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P.D. (2009). Using a Modified Technology Acceptance Model in Hospitals. International Journal of Medical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Informations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78, 115-126.</a:t>
            </a:r>
          </a:p>
        </p:txBody>
      </p:sp>
    </p:spTree>
    <p:extLst>
      <p:ext uri="{BB962C8B-B14F-4D97-AF65-F5344CB8AC3E}">
        <p14:creationId xmlns:p14="http://schemas.microsoft.com/office/powerpoint/2010/main" val="185270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E85D33-D352-42C2-71F1-AAD46B17DE1D}"/>
              </a:ext>
            </a:extLst>
          </p:cNvPr>
          <p:cNvSpPr txBox="1"/>
          <p:nvPr/>
        </p:nvSpPr>
        <p:spPr>
          <a:xfrm>
            <a:off x="2278602" y="3013501"/>
            <a:ext cx="7634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عزیزان</a:t>
            </a:r>
            <a:endParaRPr lang="en-US" sz="48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027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9AC388-4A72-A08C-5E71-50CDBD55E0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F066F9D-EFFC-80B7-DE57-45CAA6C41F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5" t="-9" r="7205" b="9"/>
          <a:stretch/>
        </p:blipFill>
        <p:spPr>
          <a:xfrm>
            <a:off x="7850188" y="1793875"/>
            <a:ext cx="3468687" cy="4746625"/>
          </a:xfr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A96F2A9-EEEC-816F-DE43-326DFED3C8C8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7E5B64-EAA1-32B0-2552-DF55C90EC4AF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7EA5EFA-5645-B6A5-002A-B1E4F370DDCB}"/>
              </a:ext>
            </a:extLst>
          </p:cNvPr>
          <p:cNvGrpSpPr/>
          <p:nvPr/>
        </p:nvGrpSpPr>
        <p:grpSpPr>
          <a:xfrm>
            <a:off x="6666401" y="3271483"/>
            <a:ext cx="1790616" cy="1792282"/>
            <a:chOff x="6666401" y="3271483"/>
            <a:chExt cx="1790616" cy="179228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761C24C-D336-085D-3D60-79A7571DE266}"/>
                </a:ext>
              </a:extLst>
            </p:cNvPr>
            <p:cNvSpPr/>
            <p:nvPr/>
          </p:nvSpPr>
          <p:spPr>
            <a:xfrm rot="2706034">
              <a:off x="6665568" y="3272316"/>
              <a:ext cx="1792282" cy="1790616"/>
            </a:xfrm>
            <a:prstGeom prst="roundRect">
              <a:avLst/>
            </a:prstGeom>
            <a:solidFill>
              <a:srgbClr val="FBBF0F"/>
            </a:solidFill>
            <a:ln>
              <a:solidFill>
                <a:srgbClr val="0114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73FDA2D5-2C04-9C3F-9B4A-7B52A41CCB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9299" y="3554901"/>
              <a:ext cx="955148" cy="1120066"/>
            </a:xfrm>
            <a:custGeom>
              <a:avLst/>
              <a:gdLst>
                <a:gd name="T0" fmla="*/ 9 w 139"/>
                <a:gd name="T1" fmla="*/ 52 h 163"/>
                <a:gd name="T2" fmla="*/ 5 w 139"/>
                <a:gd name="T3" fmla="*/ 98 h 163"/>
                <a:gd name="T4" fmla="*/ 11 w 139"/>
                <a:gd name="T5" fmla="*/ 117 h 163"/>
                <a:gd name="T6" fmla="*/ 19 w 139"/>
                <a:gd name="T7" fmla="*/ 135 h 163"/>
                <a:gd name="T8" fmla="*/ 55 w 139"/>
                <a:gd name="T9" fmla="*/ 148 h 163"/>
                <a:gd name="T10" fmla="*/ 128 w 139"/>
                <a:gd name="T11" fmla="*/ 163 h 163"/>
                <a:gd name="T12" fmla="*/ 121 w 139"/>
                <a:gd name="T13" fmla="*/ 120 h 163"/>
                <a:gd name="T14" fmla="*/ 60 w 139"/>
                <a:gd name="T15" fmla="*/ 146 h 163"/>
                <a:gd name="T16" fmla="*/ 28 w 139"/>
                <a:gd name="T17" fmla="*/ 147 h 163"/>
                <a:gd name="T18" fmla="*/ 18 w 139"/>
                <a:gd name="T19" fmla="*/ 129 h 163"/>
                <a:gd name="T20" fmla="*/ 16 w 139"/>
                <a:gd name="T21" fmla="*/ 122 h 163"/>
                <a:gd name="T22" fmla="*/ 5 w 139"/>
                <a:gd name="T23" fmla="*/ 108 h 163"/>
                <a:gd name="T24" fmla="*/ 25 w 139"/>
                <a:gd name="T25" fmla="*/ 69 h 163"/>
                <a:gd name="T26" fmla="*/ 24 w 139"/>
                <a:gd name="T27" fmla="*/ 64 h 163"/>
                <a:gd name="T28" fmla="*/ 58 w 139"/>
                <a:gd name="T29" fmla="*/ 10 h 163"/>
                <a:gd name="T30" fmla="*/ 113 w 139"/>
                <a:gd name="T31" fmla="*/ 125 h 163"/>
                <a:gd name="T32" fmla="*/ 112 w 139"/>
                <a:gd name="T33" fmla="*/ 78 h 163"/>
                <a:gd name="T34" fmla="*/ 121 w 139"/>
                <a:gd name="T35" fmla="*/ 69 h 163"/>
                <a:gd name="T36" fmla="*/ 117 w 139"/>
                <a:gd name="T37" fmla="*/ 36 h 163"/>
                <a:gd name="T38" fmla="*/ 98 w 139"/>
                <a:gd name="T39" fmla="*/ 20 h 163"/>
                <a:gd name="T40" fmla="*/ 65 w 139"/>
                <a:gd name="T41" fmla="*/ 20 h 163"/>
                <a:gd name="T42" fmla="*/ 37 w 139"/>
                <a:gd name="T43" fmla="*/ 37 h 163"/>
                <a:gd name="T44" fmla="*/ 38 w 139"/>
                <a:gd name="T45" fmla="*/ 73 h 163"/>
                <a:gd name="T46" fmla="*/ 76 w 139"/>
                <a:gd name="T47" fmla="*/ 78 h 163"/>
                <a:gd name="T48" fmla="*/ 99 w 139"/>
                <a:gd name="T49" fmla="*/ 98 h 163"/>
                <a:gd name="T50" fmla="*/ 119 w 139"/>
                <a:gd name="T51" fmla="*/ 59 h 163"/>
                <a:gd name="T52" fmla="*/ 115 w 139"/>
                <a:gd name="T53" fmla="*/ 62 h 163"/>
                <a:gd name="T54" fmla="*/ 110 w 139"/>
                <a:gd name="T55" fmla="*/ 43 h 163"/>
                <a:gd name="T56" fmla="*/ 110 w 139"/>
                <a:gd name="T57" fmla="*/ 48 h 163"/>
                <a:gd name="T58" fmla="*/ 107 w 139"/>
                <a:gd name="T59" fmla="*/ 64 h 163"/>
                <a:gd name="T60" fmla="*/ 100 w 139"/>
                <a:gd name="T61" fmla="*/ 59 h 163"/>
                <a:gd name="T62" fmla="*/ 105 w 139"/>
                <a:gd name="T63" fmla="*/ 47 h 163"/>
                <a:gd name="T64" fmla="*/ 99 w 139"/>
                <a:gd name="T65" fmla="*/ 64 h 163"/>
                <a:gd name="T66" fmla="*/ 94 w 139"/>
                <a:gd name="T67" fmla="*/ 61 h 163"/>
                <a:gd name="T68" fmla="*/ 87 w 139"/>
                <a:gd name="T69" fmla="*/ 55 h 163"/>
                <a:gd name="T70" fmla="*/ 87 w 139"/>
                <a:gd name="T71" fmla="*/ 48 h 163"/>
                <a:gd name="T72" fmla="*/ 94 w 139"/>
                <a:gd name="T73" fmla="*/ 30 h 163"/>
                <a:gd name="T74" fmla="*/ 87 w 139"/>
                <a:gd name="T75" fmla="*/ 27 h 163"/>
                <a:gd name="T76" fmla="*/ 103 w 139"/>
                <a:gd name="T77" fmla="*/ 37 h 163"/>
                <a:gd name="T78" fmla="*/ 87 w 139"/>
                <a:gd name="T79" fmla="*/ 37 h 163"/>
                <a:gd name="T80" fmla="*/ 76 w 139"/>
                <a:gd name="T81" fmla="*/ 22 h 163"/>
                <a:gd name="T82" fmla="*/ 57 w 139"/>
                <a:gd name="T83" fmla="*/ 27 h 163"/>
                <a:gd name="T84" fmla="*/ 64 w 139"/>
                <a:gd name="T85" fmla="*/ 37 h 163"/>
                <a:gd name="T86" fmla="*/ 65 w 139"/>
                <a:gd name="T87" fmla="*/ 48 h 163"/>
                <a:gd name="T88" fmla="*/ 48 w 139"/>
                <a:gd name="T89" fmla="*/ 24 h 163"/>
                <a:gd name="T90" fmla="*/ 48 w 139"/>
                <a:gd name="T91" fmla="*/ 24 h 163"/>
                <a:gd name="T92" fmla="*/ 57 w 139"/>
                <a:gd name="T93" fmla="*/ 43 h 163"/>
                <a:gd name="T94" fmla="*/ 37 w 139"/>
                <a:gd name="T95" fmla="*/ 48 h 163"/>
                <a:gd name="T96" fmla="*/ 37 w 139"/>
                <a:gd name="T97" fmla="*/ 48 h 163"/>
                <a:gd name="T98" fmla="*/ 48 w 139"/>
                <a:gd name="T99" fmla="*/ 69 h 163"/>
                <a:gd name="T100" fmla="*/ 45 w 139"/>
                <a:gd name="T101" fmla="*/ 62 h 163"/>
                <a:gd name="T102" fmla="*/ 59 w 139"/>
                <a:gd name="T103" fmla="*/ 52 h 163"/>
                <a:gd name="T104" fmla="*/ 52 w 139"/>
                <a:gd name="T105" fmla="*/ 65 h 163"/>
                <a:gd name="T106" fmla="*/ 69 w 139"/>
                <a:gd name="T107" fmla="*/ 39 h 163"/>
                <a:gd name="T108" fmla="*/ 72 w 139"/>
                <a:gd name="T109" fmla="*/ 43 h 163"/>
                <a:gd name="T110" fmla="*/ 82 w 139"/>
                <a:gd name="T111" fmla="*/ 53 h 163"/>
                <a:gd name="T112" fmla="*/ 72 w 139"/>
                <a:gd name="T113" fmla="*/ 48 h 163"/>
                <a:gd name="T114" fmla="*/ 78 w 139"/>
                <a:gd name="T115" fmla="*/ 69 h 163"/>
                <a:gd name="T116" fmla="*/ 92 w 139"/>
                <a:gd name="T117" fmla="*/ 94 h 163"/>
                <a:gd name="T118" fmla="*/ 103 w 139"/>
                <a:gd name="T119" fmla="*/ 88 h 163"/>
                <a:gd name="T120" fmla="*/ 83 w 139"/>
                <a:gd name="T121" fmla="*/ 72 h 163"/>
                <a:gd name="T122" fmla="*/ 103 w 139"/>
                <a:gd name="T123" fmla="*/ 85 h 163"/>
                <a:gd name="T124" fmla="*/ 113 w 139"/>
                <a:gd name="T125" fmla="*/ 8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" h="163">
                  <a:moveTo>
                    <a:pt x="135" y="80"/>
                  </a:moveTo>
                  <a:cubicBezTo>
                    <a:pt x="139" y="58"/>
                    <a:pt x="133" y="26"/>
                    <a:pt x="108" y="11"/>
                  </a:cubicBezTo>
                  <a:cubicBezTo>
                    <a:pt x="92" y="3"/>
                    <a:pt x="74" y="0"/>
                    <a:pt x="57" y="5"/>
                  </a:cubicBezTo>
                  <a:cubicBezTo>
                    <a:pt x="32" y="11"/>
                    <a:pt x="15" y="29"/>
                    <a:pt x="9" y="52"/>
                  </a:cubicBezTo>
                  <a:cubicBezTo>
                    <a:pt x="8" y="56"/>
                    <a:pt x="7" y="61"/>
                    <a:pt x="8" y="65"/>
                  </a:cubicBezTo>
                  <a:cubicBezTo>
                    <a:pt x="8" y="69"/>
                    <a:pt x="9" y="71"/>
                    <a:pt x="10" y="74"/>
                  </a:cubicBezTo>
                  <a:cubicBezTo>
                    <a:pt x="11" y="78"/>
                    <a:pt x="11" y="81"/>
                    <a:pt x="11" y="85"/>
                  </a:cubicBezTo>
                  <a:cubicBezTo>
                    <a:pt x="11" y="90"/>
                    <a:pt x="8" y="95"/>
                    <a:pt x="5" y="98"/>
                  </a:cubicBezTo>
                  <a:cubicBezTo>
                    <a:pt x="2" y="103"/>
                    <a:pt x="0" y="106"/>
                    <a:pt x="1" y="111"/>
                  </a:cubicBezTo>
                  <a:cubicBezTo>
                    <a:pt x="2" y="112"/>
                    <a:pt x="5" y="114"/>
                    <a:pt x="8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11" y="122"/>
                    <a:pt x="11" y="126"/>
                    <a:pt x="13" y="127"/>
                  </a:cubicBezTo>
                  <a:cubicBezTo>
                    <a:pt x="13" y="127"/>
                    <a:pt x="13" y="127"/>
                    <a:pt x="13" y="128"/>
                  </a:cubicBezTo>
                  <a:cubicBezTo>
                    <a:pt x="13" y="130"/>
                    <a:pt x="13" y="132"/>
                    <a:pt x="15" y="133"/>
                  </a:cubicBezTo>
                  <a:cubicBezTo>
                    <a:pt x="16" y="133"/>
                    <a:pt x="17" y="134"/>
                    <a:pt x="19" y="135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18" y="143"/>
                    <a:pt x="18" y="149"/>
                    <a:pt x="27" y="152"/>
                  </a:cubicBezTo>
                  <a:cubicBezTo>
                    <a:pt x="28" y="152"/>
                    <a:pt x="30" y="153"/>
                    <a:pt x="32" y="153"/>
                  </a:cubicBezTo>
                  <a:cubicBezTo>
                    <a:pt x="40" y="152"/>
                    <a:pt x="48" y="150"/>
                    <a:pt x="55" y="148"/>
                  </a:cubicBezTo>
                  <a:cubicBezTo>
                    <a:pt x="58" y="152"/>
                    <a:pt x="59" y="156"/>
                    <a:pt x="59" y="160"/>
                  </a:cubicBezTo>
                  <a:cubicBezTo>
                    <a:pt x="59" y="161"/>
                    <a:pt x="59" y="162"/>
                    <a:pt x="60" y="162"/>
                  </a:cubicBezTo>
                  <a:cubicBezTo>
                    <a:pt x="60" y="163"/>
                    <a:pt x="61" y="163"/>
                    <a:pt x="62" y="163"/>
                  </a:cubicBezTo>
                  <a:cubicBezTo>
                    <a:pt x="128" y="163"/>
                    <a:pt x="128" y="163"/>
                    <a:pt x="128" y="163"/>
                  </a:cubicBezTo>
                  <a:cubicBezTo>
                    <a:pt x="130" y="163"/>
                    <a:pt x="131" y="162"/>
                    <a:pt x="131" y="161"/>
                  </a:cubicBezTo>
                  <a:cubicBezTo>
                    <a:pt x="132" y="160"/>
                    <a:pt x="131" y="159"/>
                    <a:pt x="130" y="159"/>
                  </a:cubicBezTo>
                  <a:cubicBezTo>
                    <a:pt x="128" y="156"/>
                    <a:pt x="118" y="134"/>
                    <a:pt x="118" y="126"/>
                  </a:cubicBezTo>
                  <a:cubicBezTo>
                    <a:pt x="119" y="124"/>
                    <a:pt x="120" y="122"/>
                    <a:pt x="121" y="120"/>
                  </a:cubicBezTo>
                  <a:cubicBezTo>
                    <a:pt x="128" y="107"/>
                    <a:pt x="133" y="94"/>
                    <a:pt x="135" y="80"/>
                  </a:cubicBezTo>
                  <a:close/>
                  <a:moveTo>
                    <a:pt x="123" y="158"/>
                  </a:moveTo>
                  <a:cubicBezTo>
                    <a:pt x="64" y="158"/>
                    <a:pt x="64" y="158"/>
                    <a:pt x="64" y="158"/>
                  </a:cubicBezTo>
                  <a:cubicBezTo>
                    <a:pt x="64" y="154"/>
                    <a:pt x="63" y="149"/>
                    <a:pt x="60" y="146"/>
                  </a:cubicBezTo>
                  <a:cubicBezTo>
                    <a:pt x="68" y="143"/>
                    <a:pt x="75" y="139"/>
                    <a:pt x="78" y="135"/>
                  </a:cubicBezTo>
                  <a:cubicBezTo>
                    <a:pt x="80" y="133"/>
                    <a:pt x="79" y="132"/>
                    <a:pt x="78" y="131"/>
                  </a:cubicBezTo>
                  <a:cubicBezTo>
                    <a:pt x="76" y="130"/>
                    <a:pt x="75" y="131"/>
                    <a:pt x="74" y="132"/>
                  </a:cubicBezTo>
                  <a:cubicBezTo>
                    <a:pt x="66" y="142"/>
                    <a:pt x="35" y="149"/>
                    <a:pt x="28" y="147"/>
                  </a:cubicBezTo>
                  <a:cubicBezTo>
                    <a:pt x="23" y="145"/>
                    <a:pt x="24" y="143"/>
                    <a:pt x="24" y="139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4" y="132"/>
                    <a:pt x="22" y="130"/>
                    <a:pt x="20" y="129"/>
                  </a:cubicBezTo>
                  <a:cubicBezTo>
                    <a:pt x="19" y="129"/>
                    <a:pt x="19" y="129"/>
                    <a:pt x="18" y="129"/>
                  </a:cubicBezTo>
                  <a:cubicBezTo>
                    <a:pt x="19" y="128"/>
                    <a:pt x="20" y="128"/>
                    <a:pt x="20" y="127"/>
                  </a:cubicBezTo>
                  <a:cubicBezTo>
                    <a:pt x="21" y="127"/>
                    <a:pt x="21" y="126"/>
                    <a:pt x="21" y="125"/>
                  </a:cubicBezTo>
                  <a:cubicBezTo>
                    <a:pt x="21" y="123"/>
                    <a:pt x="21" y="122"/>
                    <a:pt x="19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5"/>
                    <a:pt x="16" y="113"/>
                    <a:pt x="14" y="112"/>
                  </a:cubicBezTo>
                  <a:cubicBezTo>
                    <a:pt x="12" y="110"/>
                    <a:pt x="11" y="109"/>
                    <a:pt x="8" y="109"/>
                  </a:cubicBezTo>
                  <a:cubicBezTo>
                    <a:pt x="6" y="109"/>
                    <a:pt x="6" y="108"/>
                    <a:pt x="5" y="108"/>
                  </a:cubicBezTo>
                  <a:cubicBezTo>
                    <a:pt x="5" y="107"/>
                    <a:pt x="8" y="103"/>
                    <a:pt x="10" y="101"/>
                  </a:cubicBezTo>
                  <a:cubicBezTo>
                    <a:pt x="12" y="97"/>
                    <a:pt x="16" y="91"/>
                    <a:pt x="16" y="85"/>
                  </a:cubicBezTo>
                  <a:cubicBezTo>
                    <a:pt x="16" y="82"/>
                    <a:pt x="16" y="79"/>
                    <a:pt x="15" y="75"/>
                  </a:cubicBezTo>
                  <a:cubicBezTo>
                    <a:pt x="18" y="73"/>
                    <a:pt x="21" y="71"/>
                    <a:pt x="25" y="69"/>
                  </a:cubicBezTo>
                  <a:cubicBezTo>
                    <a:pt x="27" y="69"/>
                    <a:pt x="28" y="69"/>
                    <a:pt x="29" y="70"/>
                  </a:cubicBezTo>
                  <a:cubicBezTo>
                    <a:pt x="31" y="70"/>
                    <a:pt x="32" y="69"/>
                    <a:pt x="32" y="69"/>
                  </a:cubicBezTo>
                  <a:cubicBezTo>
                    <a:pt x="32" y="67"/>
                    <a:pt x="32" y="65"/>
                    <a:pt x="31" y="65"/>
                  </a:cubicBezTo>
                  <a:cubicBezTo>
                    <a:pt x="28" y="64"/>
                    <a:pt x="27" y="64"/>
                    <a:pt x="24" y="64"/>
                  </a:cubicBezTo>
                  <a:cubicBezTo>
                    <a:pt x="21" y="65"/>
                    <a:pt x="16" y="67"/>
                    <a:pt x="14" y="69"/>
                  </a:cubicBezTo>
                  <a:cubicBezTo>
                    <a:pt x="13" y="69"/>
                    <a:pt x="13" y="67"/>
                    <a:pt x="13" y="65"/>
                  </a:cubicBezTo>
                  <a:cubicBezTo>
                    <a:pt x="13" y="61"/>
                    <a:pt x="13" y="57"/>
                    <a:pt x="15" y="53"/>
                  </a:cubicBezTo>
                  <a:cubicBezTo>
                    <a:pt x="20" y="32"/>
                    <a:pt x="36" y="16"/>
                    <a:pt x="58" y="10"/>
                  </a:cubicBezTo>
                  <a:cubicBezTo>
                    <a:pt x="74" y="6"/>
                    <a:pt x="91" y="8"/>
                    <a:pt x="106" y="16"/>
                  </a:cubicBezTo>
                  <a:cubicBezTo>
                    <a:pt x="128" y="30"/>
                    <a:pt x="134" y="58"/>
                    <a:pt x="130" y="80"/>
                  </a:cubicBezTo>
                  <a:cubicBezTo>
                    <a:pt x="128" y="93"/>
                    <a:pt x="123" y="106"/>
                    <a:pt x="117" y="117"/>
                  </a:cubicBezTo>
                  <a:cubicBezTo>
                    <a:pt x="115" y="120"/>
                    <a:pt x="114" y="122"/>
                    <a:pt x="113" y="125"/>
                  </a:cubicBezTo>
                  <a:cubicBezTo>
                    <a:pt x="112" y="125"/>
                    <a:pt x="112" y="126"/>
                    <a:pt x="112" y="126"/>
                  </a:cubicBezTo>
                  <a:cubicBezTo>
                    <a:pt x="112" y="133"/>
                    <a:pt x="118" y="149"/>
                    <a:pt x="123" y="158"/>
                  </a:cubicBezTo>
                  <a:close/>
                  <a:moveTo>
                    <a:pt x="119" y="86"/>
                  </a:moveTo>
                  <a:cubicBezTo>
                    <a:pt x="119" y="82"/>
                    <a:pt x="116" y="79"/>
                    <a:pt x="112" y="7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7" y="70"/>
                    <a:pt x="107" y="69"/>
                    <a:pt x="108" y="69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4" y="69"/>
                    <a:pt x="119" y="70"/>
                    <a:pt x="121" y="69"/>
                  </a:cubicBezTo>
                  <a:cubicBezTo>
                    <a:pt x="125" y="68"/>
                    <a:pt x="127" y="64"/>
                    <a:pt x="126" y="61"/>
                  </a:cubicBezTo>
                  <a:cubicBezTo>
                    <a:pt x="126" y="58"/>
                    <a:pt x="124" y="54"/>
                    <a:pt x="120" y="54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9" y="43"/>
                    <a:pt x="120" y="38"/>
                    <a:pt x="117" y="36"/>
                  </a:cubicBezTo>
                  <a:cubicBezTo>
                    <a:pt x="114" y="32"/>
                    <a:pt x="109" y="32"/>
                    <a:pt x="106" y="33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29"/>
                    <a:pt x="103" y="28"/>
                    <a:pt x="103" y="27"/>
                  </a:cubicBezTo>
                  <a:cubicBezTo>
                    <a:pt x="103" y="24"/>
                    <a:pt x="100" y="21"/>
                    <a:pt x="98" y="20"/>
                  </a:cubicBezTo>
                  <a:cubicBezTo>
                    <a:pt x="94" y="18"/>
                    <a:pt x="91" y="19"/>
                    <a:pt x="88" y="22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16"/>
                    <a:pt x="76" y="14"/>
                    <a:pt x="73" y="14"/>
                  </a:cubicBezTo>
                  <a:cubicBezTo>
                    <a:pt x="70" y="14"/>
                    <a:pt x="66" y="16"/>
                    <a:pt x="65" y="2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19"/>
                    <a:pt x="47" y="18"/>
                    <a:pt x="44" y="21"/>
                  </a:cubicBezTo>
                  <a:cubicBezTo>
                    <a:pt x="41" y="23"/>
                    <a:pt x="40" y="27"/>
                    <a:pt x="42" y="31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2" y="38"/>
                    <a:pt x="30" y="42"/>
                    <a:pt x="30" y="45"/>
                  </a:cubicBezTo>
                  <a:cubicBezTo>
                    <a:pt x="30" y="49"/>
                    <a:pt x="32" y="53"/>
                    <a:pt x="36" y="5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8" y="66"/>
                    <a:pt x="37" y="69"/>
                    <a:pt x="38" y="73"/>
                  </a:cubicBezTo>
                  <a:cubicBezTo>
                    <a:pt x="40" y="76"/>
                    <a:pt x="43" y="78"/>
                    <a:pt x="46" y="78"/>
                  </a:cubicBezTo>
                  <a:cubicBezTo>
                    <a:pt x="49" y="78"/>
                    <a:pt x="53" y="75"/>
                    <a:pt x="54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9" y="76"/>
                    <a:pt x="73" y="79"/>
                    <a:pt x="76" y="78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3" y="94"/>
                    <a:pt x="83" y="97"/>
                    <a:pt x="85" y="101"/>
                  </a:cubicBezTo>
                  <a:cubicBezTo>
                    <a:pt x="87" y="103"/>
                    <a:pt x="89" y="105"/>
                    <a:pt x="92" y="104"/>
                  </a:cubicBezTo>
                  <a:cubicBezTo>
                    <a:pt x="96" y="104"/>
                    <a:pt x="99" y="101"/>
                    <a:pt x="99" y="98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8" y="93"/>
                    <a:pt x="109" y="94"/>
                    <a:pt x="110" y="94"/>
                  </a:cubicBezTo>
                  <a:cubicBezTo>
                    <a:pt x="114" y="94"/>
                    <a:pt x="118" y="91"/>
                    <a:pt x="119" y="86"/>
                  </a:cubicBezTo>
                  <a:close/>
                  <a:moveTo>
                    <a:pt x="119" y="59"/>
                  </a:moveTo>
                  <a:cubicBezTo>
                    <a:pt x="120" y="59"/>
                    <a:pt x="121" y="60"/>
                    <a:pt x="121" y="61"/>
                  </a:cubicBezTo>
                  <a:cubicBezTo>
                    <a:pt x="121" y="63"/>
                    <a:pt x="120" y="64"/>
                    <a:pt x="120" y="64"/>
                  </a:cubicBezTo>
                  <a:cubicBezTo>
                    <a:pt x="118" y="64"/>
                    <a:pt x="116" y="64"/>
                    <a:pt x="116" y="63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5" y="60"/>
                    <a:pt x="117" y="59"/>
                    <a:pt x="119" y="59"/>
                  </a:cubicBezTo>
                  <a:close/>
                  <a:moveTo>
                    <a:pt x="110" y="37"/>
                  </a:moveTo>
                  <a:cubicBezTo>
                    <a:pt x="112" y="37"/>
                    <a:pt x="113" y="39"/>
                    <a:pt x="113" y="40"/>
                  </a:cubicBezTo>
                  <a:cubicBezTo>
                    <a:pt x="113" y="42"/>
                    <a:pt x="112" y="43"/>
                    <a:pt x="110" y="43"/>
                  </a:cubicBezTo>
                  <a:cubicBezTo>
                    <a:pt x="110" y="43"/>
                    <a:pt x="109" y="43"/>
                    <a:pt x="109" y="43"/>
                  </a:cubicBezTo>
                  <a:cubicBezTo>
                    <a:pt x="108" y="43"/>
                    <a:pt x="108" y="41"/>
                    <a:pt x="108" y="40"/>
                  </a:cubicBezTo>
                  <a:cubicBezTo>
                    <a:pt x="108" y="38"/>
                    <a:pt x="109" y="37"/>
                    <a:pt x="110" y="37"/>
                  </a:cubicBezTo>
                  <a:close/>
                  <a:moveTo>
                    <a:pt x="110" y="48"/>
                  </a:moveTo>
                  <a:cubicBezTo>
                    <a:pt x="111" y="48"/>
                    <a:pt x="111" y="48"/>
                    <a:pt x="111" y="48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2" y="56"/>
                    <a:pt x="110" y="59"/>
                    <a:pt x="110" y="62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6" y="63"/>
                    <a:pt x="106" y="62"/>
                    <a:pt x="105" y="61"/>
                  </a:cubicBezTo>
                  <a:cubicBezTo>
                    <a:pt x="110" y="48"/>
                    <a:pt x="110" y="48"/>
                    <a:pt x="110" y="48"/>
                  </a:cubicBezTo>
                  <a:close/>
                  <a:moveTo>
                    <a:pt x="105" y="47"/>
                  </a:moveTo>
                  <a:cubicBezTo>
                    <a:pt x="100" y="59"/>
                    <a:pt x="100" y="59"/>
                    <a:pt x="100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51"/>
                    <a:pt x="93" y="49"/>
                    <a:pt x="94" y="48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104" y="46"/>
                    <a:pt x="105" y="46"/>
                    <a:pt x="105" y="47"/>
                  </a:cubicBezTo>
                  <a:close/>
                  <a:moveTo>
                    <a:pt x="102" y="68"/>
                  </a:moveTo>
                  <a:cubicBezTo>
                    <a:pt x="102" y="69"/>
                    <a:pt x="101" y="70"/>
                    <a:pt x="99" y="69"/>
                  </a:cubicBezTo>
                  <a:cubicBezTo>
                    <a:pt x="98" y="69"/>
                    <a:pt x="97" y="69"/>
                    <a:pt x="97" y="67"/>
                  </a:cubicBezTo>
                  <a:cubicBezTo>
                    <a:pt x="97" y="65"/>
                    <a:pt x="98" y="64"/>
                    <a:pt x="99" y="64"/>
                  </a:cubicBezTo>
                  <a:cubicBezTo>
                    <a:pt x="100" y="64"/>
                    <a:pt x="100" y="64"/>
                    <a:pt x="101" y="64"/>
                  </a:cubicBezTo>
                  <a:cubicBezTo>
                    <a:pt x="102" y="65"/>
                    <a:pt x="103" y="66"/>
                    <a:pt x="102" y="68"/>
                  </a:cubicBezTo>
                  <a:close/>
                  <a:moveTo>
                    <a:pt x="87" y="55"/>
                  </a:moveTo>
                  <a:cubicBezTo>
                    <a:pt x="94" y="61"/>
                    <a:pt x="94" y="61"/>
                    <a:pt x="94" y="61"/>
                  </a:cubicBezTo>
                  <a:cubicBezTo>
                    <a:pt x="93" y="62"/>
                    <a:pt x="92" y="64"/>
                    <a:pt x="92" y="64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6"/>
                    <a:pt x="82" y="65"/>
                    <a:pt x="81" y="64"/>
                  </a:cubicBezTo>
                  <a:lnTo>
                    <a:pt x="87" y="55"/>
                  </a:lnTo>
                  <a:close/>
                  <a:moveTo>
                    <a:pt x="83" y="46"/>
                  </a:moveTo>
                  <a:cubicBezTo>
                    <a:pt x="83" y="44"/>
                    <a:pt x="85" y="43"/>
                    <a:pt x="87" y="43"/>
                  </a:cubicBezTo>
                  <a:cubicBezTo>
                    <a:pt x="87" y="43"/>
                    <a:pt x="89" y="44"/>
                    <a:pt x="89" y="46"/>
                  </a:cubicBezTo>
                  <a:cubicBezTo>
                    <a:pt x="89" y="48"/>
                    <a:pt x="87" y="48"/>
                    <a:pt x="87" y="48"/>
                  </a:cubicBezTo>
                  <a:cubicBezTo>
                    <a:pt x="85" y="48"/>
                    <a:pt x="83" y="48"/>
                    <a:pt x="83" y="46"/>
                  </a:cubicBezTo>
                  <a:close/>
                  <a:moveTo>
                    <a:pt x="94" y="24"/>
                  </a:moveTo>
                  <a:cubicBezTo>
                    <a:pt x="96" y="24"/>
                    <a:pt x="97" y="26"/>
                    <a:pt x="97" y="27"/>
                  </a:cubicBezTo>
                  <a:cubicBezTo>
                    <a:pt x="97" y="28"/>
                    <a:pt x="96" y="30"/>
                    <a:pt x="94" y="30"/>
                  </a:cubicBezTo>
                  <a:cubicBezTo>
                    <a:pt x="92" y="30"/>
                    <a:pt x="92" y="28"/>
                    <a:pt x="92" y="27"/>
                  </a:cubicBezTo>
                  <a:cubicBezTo>
                    <a:pt x="92" y="26"/>
                    <a:pt x="92" y="24"/>
                    <a:pt x="94" y="24"/>
                  </a:cubicBezTo>
                  <a:close/>
                  <a:moveTo>
                    <a:pt x="80" y="25"/>
                  </a:move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32"/>
                    <a:pt x="90" y="35"/>
                    <a:pt x="94" y="35"/>
                  </a:cubicBezTo>
                  <a:cubicBezTo>
                    <a:pt x="96" y="35"/>
                    <a:pt x="97" y="35"/>
                    <a:pt x="98" y="34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2" y="40"/>
                    <a:pt x="90" y="38"/>
                    <a:pt x="87" y="37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9" y="27"/>
                    <a:pt x="80" y="27"/>
                    <a:pt x="80" y="25"/>
                  </a:cubicBezTo>
                  <a:close/>
                  <a:moveTo>
                    <a:pt x="73" y="19"/>
                  </a:moveTo>
                  <a:cubicBezTo>
                    <a:pt x="74" y="19"/>
                    <a:pt x="76" y="20"/>
                    <a:pt x="76" y="22"/>
                  </a:cubicBezTo>
                  <a:cubicBezTo>
                    <a:pt x="76" y="23"/>
                    <a:pt x="74" y="24"/>
                    <a:pt x="73" y="24"/>
                  </a:cubicBezTo>
                  <a:cubicBezTo>
                    <a:pt x="71" y="24"/>
                    <a:pt x="70" y="23"/>
                    <a:pt x="70" y="22"/>
                  </a:cubicBezTo>
                  <a:cubicBezTo>
                    <a:pt x="70" y="20"/>
                    <a:pt x="71" y="19"/>
                    <a:pt x="73" y="19"/>
                  </a:cubicBezTo>
                  <a:close/>
                  <a:moveTo>
                    <a:pt x="57" y="27"/>
                  </a:moveTo>
                  <a:cubicBezTo>
                    <a:pt x="57" y="27"/>
                    <a:pt x="57" y="27"/>
                    <a:pt x="57" y="27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6" y="27"/>
                    <a:pt x="67" y="27"/>
                    <a:pt x="69" y="28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0"/>
                    <a:pt x="57" y="28"/>
                    <a:pt x="57" y="27"/>
                  </a:cubicBezTo>
                  <a:close/>
                  <a:moveTo>
                    <a:pt x="67" y="46"/>
                  </a:moveTo>
                  <a:cubicBezTo>
                    <a:pt x="67" y="48"/>
                    <a:pt x="66" y="48"/>
                    <a:pt x="65" y="48"/>
                  </a:cubicBezTo>
                  <a:cubicBezTo>
                    <a:pt x="63" y="48"/>
                    <a:pt x="62" y="48"/>
                    <a:pt x="62" y="46"/>
                  </a:cubicBezTo>
                  <a:cubicBezTo>
                    <a:pt x="62" y="44"/>
                    <a:pt x="63" y="43"/>
                    <a:pt x="65" y="43"/>
                  </a:cubicBezTo>
                  <a:cubicBezTo>
                    <a:pt x="66" y="43"/>
                    <a:pt x="67" y="44"/>
                    <a:pt x="67" y="46"/>
                  </a:cubicBezTo>
                  <a:close/>
                  <a:moveTo>
                    <a:pt x="48" y="24"/>
                  </a:moveTo>
                  <a:cubicBezTo>
                    <a:pt x="50" y="24"/>
                    <a:pt x="51" y="26"/>
                    <a:pt x="51" y="27"/>
                  </a:cubicBezTo>
                  <a:cubicBezTo>
                    <a:pt x="51" y="28"/>
                    <a:pt x="50" y="30"/>
                    <a:pt x="48" y="30"/>
                  </a:cubicBezTo>
                  <a:cubicBezTo>
                    <a:pt x="47" y="30"/>
                    <a:pt x="46" y="28"/>
                    <a:pt x="46" y="27"/>
                  </a:cubicBezTo>
                  <a:cubicBezTo>
                    <a:pt x="46" y="26"/>
                    <a:pt x="47" y="24"/>
                    <a:pt x="48" y="24"/>
                  </a:cubicBezTo>
                  <a:close/>
                  <a:moveTo>
                    <a:pt x="46" y="34"/>
                  </a:moveTo>
                  <a:cubicBezTo>
                    <a:pt x="48" y="35"/>
                    <a:pt x="49" y="35"/>
                    <a:pt x="51" y="35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1"/>
                    <a:pt x="58" y="42"/>
                    <a:pt x="57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2"/>
                    <a:pt x="43" y="40"/>
                    <a:pt x="43" y="39"/>
                  </a:cubicBezTo>
                  <a:lnTo>
                    <a:pt x="46" y="34"/>
                  </a:lnTo>
                  <a:close/>
                  <a:moveTo>
                    <a:pt x="37" y="48"/>
                  </a:moveTo>
                  <a:cubicBezTo>
                    <a:pt x="37" y="48"/>
                    <a:pt x="35" y="48"/>
                    <a:pt x="35" y="46"/>
                  </a:cubicBezTo>
                  <a:cubicBezTo>
                    <a:pt x="35" y="44"/>
                    <a:pt x="37" y="43"/>
                    <a:pt x="37" y="43"/>
                  </a:cubicBezTo>
                  <a:cubicBezTo>
                    <a:pt x="39" y="43"/>
                    <a:pt x="41" y="44"/>
                    <a:pt x="41" y="46"/>
                  </a:cubicBezTo>
                  <a:cubicBezTo>
                    <a:pt x="41" y="48"/>
                    <a:pt x="39" y="48"/>
                    <a:pt x="37" y="48"/>
                  </a:cubicBezTo>
                  <a:close/>
                  <a:moveTo>
                    <a:pt x="46" y="72"/>
                  </a:moveTo>
                  <a:cubicBezTo>
                    <a:pt x="44" y="72"/>
                    <a:pt x="43" y="71"/>
                    <a:pt x="43" y="69"/>
                  </a:cubicBezTo>
                  <a:cubicBezTo>
                    <a:pt x="43" y="69"/>
                    <a:pt x="44" y="67"/>
                    <a:pt x="46" y="67"/>
                  </a:cubicBezTo>
                  <a:cubicBezTo>
                    <a:pt x="48" y="67"/>
                    <a:pt x="48" y="69"/>
                    <a:pt x="48" y="69"/>
                  </a:cubicBezTo>
                  <a:cubicBezTo>
                    <a:pt x="48" y="71"/>
                    <a:pt x="48" y="72"/>
                    <a:pt x="46" y="72"/>
                  </a:cubicBezTo>
                  <a:close/>
                  <a:moveTo>
                    <a:pt x="48" y="62"/>
                  </a:moveTo>
                  <a:cubicBezTo>
                    <a:pt x="47" y="62"/>
                    <a:pt x="47" y="62"/>
                    <a:pt x="46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3" y="52"/>
                    <a:pt x="45" y="50"/>
                    <a:pt x="45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0"/>
                    <a:pt x="59" y="51"/>
                    <a:pt x="59" y="52"/>
                  </a:cubicBezTo>
                  <a:lnTo>
                    <a:pt x="48" y="62"/>
                  </a:lnTo>
                  <a:close/>
                  <a:moveTo>
                    <a:pt x="68" y="67"/>
                  </a:moveTo>
                  <a:cubicBezTo>
                    <a:pt x="54" y="67"/>
                    <a:pt x="54" y="67"/>
                    <a:pt x="54" y="67"/>
                  </a:cubicBezTo>
                  <a:cubicBezTo>
                    <a:pt x="54" y="66"/>
                    <a:pt x="53" y="65"/>
                    <a:pt x="52" y="65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4"/>
                    <a:pt x="68" y="66"/>
                    <a:pt x="68" y="67"/>
                  </a:cubicBezTo>
                  <a:close/>
                  <a:moveTo>
                    <a:pt x="69" y="39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0" y="40"/>
                    <a:pt x="79" y="42"/>
                    <a:pt x="79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2"/>
                    <a:pt x="70" y="40"/>
                    <a:pt x="69" y="39"/>
                  </a:cubicBezTo>
                  <a:close/>
                  <a:moveTo>
                    <a:pt x="72" y="48"/>
                  </a:moveTo>
                  <a:cubicBezTo>
                    <a:pt x="79" y="48"/>
                    <a:pt x="79" y="48"/>
                    <a:pt x="79" y="48"/>
                  </a:cubicBezTo>
                  <a:cubicBezTo>
                    <a:pt x="79" y="50"/>
                    <a:pt x="81" y="52"/>
                    <a:pt x="82" y="53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1"/>
                    <a:pt x="72" y="49"/>
                    <a:pt x="72" y="48"/>
                  </a:cubicBezTo>
                  <a:close/>
                  <a:moveTo>
                    <a:pt x="76" y="72"/>
                  </a:moveTo>
                  <a:cubicBezTo>
                    <a:pt x="74" y="72"/>
                    <a:pt x="73" y="71"/>
                    <a:pt x="73" y="69"/>
                  </a:cubicBezTo>
                  <a:cubicBezTo>
                    <a:pt x="73" y="69"/>
                    <a:pt x="74" y="67"/>
                    <a:pt x="76" y="67"/>
                  </a:cubicBezTo>
                  <a:cubicBezTo>
                    <a:pt x="77" y="67"/>
                    <a:pt x="78" y="69"/>
                    <a:pt x="78" y="69"/>
                  </a:cubicBezTo>
                  <a:cubicBezTo>
                    <a:pt x="78" y="71"/>
                    <a:pt x="77" y="72"/>
                    <a:pt x="76" y="72"/>
                  </a:cubicBezTo>
                  <a:close/>
                  <a:moveTo>
                    <a:pt x="92" y="99"/>
                  </a:moveTo>
                  <a:cubicBezTo>
                    <a:pt x="90" y="99"/>
                    <a:pt x="89" y="98"/>
                    <a:pt x="89" y="96"/>
                  </a:cubicBezTo>
                  <a:cubicBezTo>
                    <a:pt x="89" y="95"/>
                    <a:pt x="90" y="94"/>
                    <a:pt x="92" y="94"/>
                  </a:cubicBezTo>
                  <a:cubicBezTo>
                    <a:pt x="93" y="94"/>
                    <a:pt x="94" y="95"/>
                    <a:pt x="94" y="96"/>
                  </a:cubicBezTo>
                  <a:cubicBezTo>
                    <a:pt x="94" y="98"/>
                    <a:pt x="93" y="99"/>
                    <a:pt x="92" y="99"/>
                  </a:cubicBezTo>
                  <a:close/>
                  <a:moveTo>
                    <a:pt x="103" y="85"/>
                  </a:moveTo>
                  <a:cubicBezTo>
                    <a:pt x="103" y="88"/>
                    <a:pt x="103" y="88"/>
                    <a:pt x="103" y="88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0"/>
                    <a:pt x="93" y="88"/>
                    <a:pt x="90" y="89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2" y="75"/>
                    <a:pt x="83" y="73"/>
                    <a:pt x="83" y="72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4" y="75"/>
                    <a:pt x="98" y="76"/>
                    <a:pt x="103" y="75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3" y="80"/>
                    <a:pt x="103" y="83"/>
                    <a:pt x="103" y="85"/>
                  </a:cubicBezTo>
                  <a:close/>
                  <a:moveTo>
                    <a:pt x="110" y="89"/>
                  </a:moveTo>
                  <a:cubicBezTo>
                    <a:pt x="109" y="89"/>
                    <a:pt x="108" y="87"/>
                    <a:pt x="108" y="85"/>
                  </a:cubicBezTo>
                  <a:cubicBezTo>
                    <a:pt x="108" y="85"/>
                    <a:pt x="109" y="83"/>
                    <a:pt x="110" y="83"/>
                  </a:cubicBezTo>
                  <a:cubicBezTo>
                    <a:pt x="112" y="83"/>
                    <a:pt x="113" y="85"/>
                    <a:pt x="113" y="85"/>
                  </a:cubicBezTo>
                  <a:cubicBezTo>
                    <a:pt x="113" y="87"/>
                    <a:pt x="112" y="89"/>
                    <a:pt x="110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289D031-AA23-3CDE-4209-15263CEC3E38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A3F9DC9-26F0-9E5A-5547-D192969261F1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57CB818F-15F4-06BB-F781-FC863269770D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B7F04E38-67C3-59E2-D428-15678E3E650A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3C8F4C1-13B7-D6B5-F200-9D7E1E8ED82D}"/>
              </a:ext>
            </a:extLst>
          </p:cNvPr>
          <p:cNvSpPr/>
          <p:nvPr/>
        </p:nvSpPr>
        <p:spPr>
          <a:xfrm>
            <a:off x="300912" y="2356613"/>
            <a:ext cx="562053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81ABC2-93A1-BE38-D2A1-F23F1D130261}"/>
              </a:ext>
            </a:extLst>
          </p:cNvPr>
          <p:cNvSpPr/>
          <p:nvPr/>
        </p:nvSpPr>
        <p:spPr>
          <a:xfrm>
            <a:off x="300912" y="3291602"/>
            <a:ext cx="562053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CD4181D-26AD-6984-6B31-DA6D014257F3}"/>
              </a:ext>
            </a:extLst>
          </p:cNvPr>
          <p:cNvSpPr/>
          <p:nvPr/>
        </p:nvSpPr>
        <p:spPr>
          <a:xfrm>
            <a:off x="300912" y="4226592"/>
            <a:ext cx="562053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4B1AA69-03F4-90DF-8700-46056292FA50}"/>
              </a:ext>
            </a:extLst>
          </p:cNvPr>
          <p:cNvSpPr/>
          <p:nvPr/>
        </p:nvSpPr>
        <p:spPr>
          <a:xfrm>
            <a:off x="300912" y="5123482"/>
            <a:ext cx="562053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FB8B2E0-E72A-084E-0921-9B9A434604E1}"/>
              </a:ext>
            </a:extLst>
          </p:cNvPr>
          <p:cNvSpPr/>
          <p:nvPr/>
        </p:nvSpPr>
        <p:spPr>
          <a:xfrm>
            <a:off x="5981763" y="2356613"/>
            <a:ext cx="104573" cy="700723"/>
          </a:xfrm>
          <a:prstGeom prst="rect">
            <a:avLst/>
          </a:prstGeom>
          <a:solidFill>
            <a:srgbClr val="FBBF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53B94B3-AC31-E936-B70C-C925BCA64B3E}"/>
              </a:ext>
            </a:extLst>
          </p:cNvPr>
          <p:cNvSpPr/>
          <p:nvPr/>
        </p:nvSpPr>
        <p:spPr>
          <a:xfrm>
            <a:off x="5981763" y="3291602"/>
            <a:ext cx="104573" cy="700723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E45E8D1-686B-D8C3-2ECC-DCEB40BCBD12}"/>
              </a:ext>
            </a:extLst>
          </p:cNvPr>
          <p:cNvSpPr/>
          <p:nvPr/>
        </p:nvSpPr>
        <p:spPr>
          <a:xfrm>
            <a:off x="5981763" y="4226592"/>
            <a:ext cx="104573" cy="700723"/>
          </a:xfrm>
          <a:prstGeom prst="rect">
            <a:avLst/>
          </a:prstGeom>
          <a:solidFill>
            <a:srgbClr val="FBBF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ECF0B63-A7E0-3726-2FF4-B10382DC3CE0}"/>
              </a:ext>
            </a:extLst>
          </p:cNvPr>
          <p:cNvSpPr/>
          <p:nvPr/>
        </p:nvSpPr>
        <p:spPr>
          <a:xfrm>
            <a:off x="5981763" y="5123482"/>
            <a:ext cx="104573" cy="700723"/>
          </a:xfrm>
          <a:prstGeom prst="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88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90098-90C7-BBD3-59AF-A0D7689F0B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3" name="Google Shape;80;p16">
            <a:extLst>
              <a:ext uri="{FF2B5EF4-FFF2-40B4-BE49-F238E27FC236}">
                <a16:creationId xmlns:a16="http://schemas.microsoft.com/office/drawing/2014/main" id="{67E22B00-D80F-0139-45E8-40C51CF59A99}"/>
              </a:ext>
            </a:extLst>
          </p:cNvPr>
          <p:cNvGrpSpPr/>
          <p:nvPr/>
        </p:nvGrpSpPr>
        <p:grpSpPr>
          <a:xfrm>
            <a:off x="3448068" y="2365734"/>
            <a:ext cx="5503434" cy="3541944"/>
            <a:chOff x="2176350" y="1331925"/>
            <a:chExt cx="4795575" cy="3086375"/>
          </a:xfrm>
        </p:grpSpPr>
        <p:grpSp>
          <p:nvGrpSpPr>
            <p:cNvPr id="4" name="Google Shape;81;p16">
              <a:extLst>
                <a:ext uri="{FF2B5EF4-FFF2-40B4-BE49-F238E27FC236}">
                  <a16:creationId xmlns:a16="http://schemas.microsoft.com/office/drawing/2014/main" id="{C5BF6D01-9FBB-2F39-A966-502C65B5EDE2}"/>
                </a:ext>
              </a:extLst>
            </p:cNvPr>
            <p:cNvGrpSpPr/>
            <p:nvPr/>
          </p:nvGrpSpPr>
          <p:grpSpPr>
            <a:xfrm>
              <a:off x="2176350" y="2127600"/>
              <a:ext cx="1915863" cy="1507450"/>
              <a:chOff x="2176350" y="2127600"/>
              <a:chExt cx="1915863" cy="1507450"/>
            </a:xfrm>
          </p:grpSpPr>
          <p:sp>
            <p:nvSpPr>
              <p:cNvPr id="74" name="Google Shape;82;p16">
                <a:extLst>
                  <a:ext uri="{FF2B5EF4-FFF2-40B4-BE49-F238E27FC236}">
                    <a16:creationId xmlns:a16="http://schemas.microsoft.com/office/drawing/2014/main" id="{18A664EA-E243-47E1-A9C8-8D2DE5832445}"/>
                  </a:ext>
                </a:extLst>
              </p:cNvPr>
              <p:cNvSpPr/>
              <p:nvPr/>
            </p:nvSpPr>
            <p:spPr>
              <a:xfrm>
                <a:off x="3028913" y="2127600"/>
                <a:ext cx="1063300" cy="1507450"/>
              </a:xfrm>
              <a:custGeom>
                <a:avLst/>
                <a:gdLst/>
                <a:ahLst/>
                <a:cxnLst/>
                <a:rect l="l" t="t" r="r" b="b"/>
                <a:pathLst>
                  <a:path w="42532" h="60298" extrusionOk="0">
                    <a:moveTo>
                      <a:pt x="32778" y="45983"/>
                    </a:moveTo>
                    <a:lnTo>
                      <a:pt x="42532" y="40346"/>
                    </a:lnTo>
                    <a:cubicBezTo>
                      <a:pt x="39080" y="34013"/>
                      <a:pt x="38985" y="26349"/>
                      <a:pt x="42278" y="19920"/>
                    </a:cubicBezTo>
                    <a:lnTo>
                      <a:pt x="34203" y="15296"/>
                    </a:lnTo>
                    <a:cubicBezTo>
                      <a:pt x="32873" y="19255"/>
                      <a:pt x="28407" y="21218"/>
                      <a:pt x="24607" y="19508"/>
                    </a:cubicBezTo>
                    <a:cubicBezTo>
                      <a:pt x="20775" y="17766"/>
                      <a:pt x="19287" y="13143"/>
                      <a:pt x="21377" y="9533"/>
                    </a:cubicBezTo>
                    <a:cubicBezTo>
                      <a:pt x="21630" y="9089"/>
                      <a:pt x="21915" y="8709"/>
                      <a:pt x="22232" y="8361"/>
                    </a:cubicBezTo>
                    <a:lnTo>
                      <a:pt x="7727" y="0"/>
                    </a:lnTo>
                    <a:lnTo>
                      <a:pt x="4529" y="5637"/>
                    </a:lnTo>
                    <a:lnTo>
                      <a:pt x="12700" y="11686"/>
                    </a:lnTo>
                    <a:cubicBezTo>
                      <a:pt x="11528" y="14853"/>
                      <a:pt x="10673" y="18146"/>
                      <a:pt x="10134" y="21503"/>
                    </a:cubicBezTo>
                    <a:lnTo>
                      <a:pt x="0" y="22707"/>
                    </a:lnTo>
                    <a:lnTo>
                      <a:pt x="0" y="37053"/>
                    </a:lnTo>
                    <a:lnTo>
                      <a:pt x="10134" y="38288"/>
                    </a:lnTo>
                    <a:cubicBezTo>
                      <a:pt x="10673" y="41613"/>
                      <a:pt x="11528" y="44907"/>
                      <a:pt x="12700" y="48105"/>
                    </a:cubicBezTo>
                    <a:lnTo>
                      <a:pt x="4529" y="54154"/>
                    </a:lnTo>
                    <a:lnTo>
                      <a:pt x="8013" y="60298"/>
                    </a:lnTo>
                    <a:lnTo>
                      <a:pt x="24227" y="50924"/>
                    </a:lnTo>
                    <a:cubicBezTo>
                      <a:pt x="24037" y="55516"/>
                      <a:pt x="28977" y="58493"/>
                      <a:pt x="32968" y="56181"/>
                    </a:cubicBezTo>
                    <a:cubicBezTo>
                      <a:pt x="36958" y="53901"/>
                      <a:pt x="36831" y="48105"/>
                      <a:pt x="32778" y="45983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75" name="Google Shape;83;p16">
                <a:extLst>
                  <a:ext uri="{FF2B5EF4-FFF2-40B4-BE49-F238E27FC236}">
                    <a16:creationId xmlns:a16="http://schemas.microsoft.com/office/drawing/2014/main" id="{7CBD819A-5BEA-7667-1EFC-FC0B169F6373}"/>
                  </a:ext>
                </a:extLst>
              </p:cNvPr>
              <p:cNvCxnSpPr/>
              <p:nvPr/>
            </p:nvCxnSpPr>
            <p:spPr>
              <a:xfrm>
                <a:off x="2315700" y="2878500"/>
                <a:ext cx="969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77" name="Google Shape;87;p16">
                <a:extLst>
                  <a:ext uri="{FF2B5EF4-FFF2-40B4-BE49-F238E27FC236}">
                    <a16:creationId xmlns:a16="http://schemas.microsoft.com/office/drawing/2014/main" id="{29C973AC-697C-A2D2-6576-D60470D32862}"/>
                  </a:ext>
                </a:extLst>
              </p:cNvPr>
              <p:cNvGrpSpPr/>
              <p:nvPr/>
            </p:nvGrpSpPr>
            <p:grpSpPr>
              <a:xfrm>
                <a:off x="2176350" y="2739150"/>
                <a:ext cx="278700" cy="278700"/>
                <a:chOff x="2176350" y="1338700"/>
                <a:chExt cx="278700" cy="278700"/>
              </a:xfrm>
            </p:grpSpPr>
            <p:sp>
              <p:nvSpPr>
                <p:cNvPr id="78" name="Google Shape;88;p16">
                  <a:extLst>
                    <a:ext uri="{FF2B5EF4-FFF2-40B4-BE49-F238E27FC236}">
                      <a16:creationId xmlns:a16="http://schemas.microsoft.com/office/drawing/2014/main" id="{7BCF65A8-D3DD-95A9-DA1D-B002629B0CD1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89;p16">
                  <a:extLst>
                    <a:ext uri="{FF2B5EF4-FFF2-40B4-BE49-F238E27FC236}">
                      <a16:creationId xmlns:a16="http://schemas.microsoft.com/office/drawing/2014/main" id="{A0E481B8-CB2C-DF7D-6D51-80CDB4821B34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FBBF0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" name="Google Shape;90;p16">
              <a:extLst>
                <a:ext uri="{FF2B5EF4-FFF2-40B4-BE49-F238E27FC236}">
                  <a16:creationId xmlns:a16="http://schemas.microsoft.com/office/drawing/2014/main" id="{4500DFC3-84D8-D397-04E6-64FB2BA36921}"/>
                </a:ext>
              </a:extLst>
            </p:cNvPr>
            <p:cNvGrpSpPr/>
            <p:nvPr/>
          </p:nvGrpSpPr>
          <p:grpSpPr>
            <a:xfrm>
              <a:off x="2176350" y="3171075"/>
              <a:ext cx="2627638" cy="1247225"/>
              <a:chOff x="2176350" y="3171075"/>
              <a:chExt cx="2627638" cy="1247225"/>
            </a:xfrm>
          </p:grpSpPr>
          <p:sp>
            <p:nvSpPr>
              <p:cNvPr id="66" name="Google Shape;91;p16">
                <a:extLst>
                  <a:ext uri="{FF2B5EF4-FFF2-40B4-BE49-F238E27FC236}">
                    <a16:creationId xmlns:a16="http://schemas.microsoft.com/office/drawing/2014/main" id="{C3A3B18A-0AFA-792E-C7C5-4F50C0B4F2C2}"/>
                  </a:ext>
                </a:extLst>
              </p:cNvPr>
              <p:cNvSpPr/>
              <p:nvPr/>
            </p:nvSpPr>
            <p:spPr>
              <a:xfrm>
                <a:off x="3249788" y="3171075"/>
                <a:ext cx="1554200" cy="1246200"/>
              </a:xfrm>
              <a:custGeom>
                <a:avLst/>
                <a:gdLst/>
                <a:ahLst/>
                <a:cxnLst/>
                <a:rect l="l" t="t" r="r" b="b"/>
                <a:pathLst>
                  <a:path w="62168" h="49848" extrusionOk="0">
                    <a:moveTo>
                      <a:pt x="55453" y="20364"/>
                    </a:moveTo>
                    <a:cubicBezTo>
                      <a:pt x="54250" y="20364"/>
                      <a:pt x="53047" y="20744"/>
                      <a:pt x="52065" y="21472"/>
                    </a:cubicBezTo>
                    <a:lnTo>
                      <a:pt x="52065" y="9977"/>
                    </a:lnTo>
                    <a:cubicBezTo>
                      <a:pt x="44939" y="9723"/>
                      <a:pt x="38415" y="5986"/>
                      <a:pt x="34552" y="1"/>
                    </a:cubicBezTo>
                    <a:lnTo>
                      <a:pt x="26476" y="4688"/>
                    </a:lnTo>
                    <a:cubicBezTo>
                      <a:pt x="29263" y="7791"/>
                      <a:pt x="28725" y="12637"/>
                      <a:pt x="25336" y="15107"/>
                    </a:cubicBezTo>
                    <a:cubicBezTo>
                      <a:pt x="21916" y="17545"/>
                      <a:pt x="17166" y="16532"/>
                      <a:pt x="15075" y="12890"/>
                    </a:cubicBezTo>
                    <a:cubicBezTo>
                      <a:pt x="14822" y="12478"/>
                      <a:pt x="14632" y="12035"/>
                      <a:pt x="14474" y="11592"/>
                    </a:cubicBezTo>
                    <a:lnTo>
                      <a:pt x="1" y="19952"/>
                    </a:lnTo>
                    <a:lnTo>
                      <a:pt x="2756" y="24861"/>
                    </a:lnTo>
                    <a:lnTo>
                      <a:pt x="12130" y="20934"/>
                    </a:lnTo>
                    <a:cubicBezTo>
                      <a:pt x="14474" y="23879"/>
                      <a:pt x="17134" y="26539"/>
                      <a:pt x="20079" y="28883"/>
                    </a:cubicBezTo>
                    <a:lnTo>
                      <a:pt x="16152" y="38257"/>
                    </a:lnTo>
                    <a:lnTo>
                      <a:pt x="28630" y="45319"/>
                    </a:lnTo>
                    <a:lnTo>
                      <a:pt x="34647" y="37148"/>
                    </a:lnTo>
                    <a:cubicBezTo>
                      <a:pt x="37845" y="38352"/>
                      <a:pt x="41139" y="39207"/>
                      <a:pt x="44496" y="39745"/>
                    </a:cubicBezTo>
                    <a:lnTo>
                      <a:pt x="45699" y="49848"/>
                    </a:lnTo>
                    <a:lnTo>
                      <a:pt x="52033" y="49848"/>
                    </a:lnTo>
                    <a:lnTo>
                      <a:pt x="52033" y="30941"/>
                    </a:lnTo>
                    <a:cubicBezTo>
                      <a:pt x="55263" y="33221"/>
                      <a:pt x="59792" y="31733"/>
                      <a:pt x="60996" y="27964"/>
                    </a:cubicBezTo>
                    <a:cubicBezTo>
                      <a:pt x="62167" y="24196"/>
                      <a:pt x="59380" y="20364"/>
                      <a:pt x="55422" y="20364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67" name="Google Shape;92;p16">
                <a:extLst>
                  <a:ext uri="{FF2B5EF4-FFF2-40B4-BE49-F238E27FC236}">
                    <a16:creationId xmlns:a16="http://schemas.microsoft.com/office/drawing/2014/main" id="{DCCB87B9-24A2-D51B-E3E1-23AADF98A999}"/>
                  </a:ext>
                </a:extLst>
              </p:cNvPr>
              <p:cNvCxnSpPr/>
              <p:nvPr/>
            </p:nvCxnSpPr>
            <p:spPr>
              <a:xfrm flipH="1">
                <a:off x="2311444" y="3751850"/>
                <a:ext cx="1530000" cy="527100"/>
              </a:xfrm>
              <a:prstGeom prst="bentConnector3">
                <a:avLst>
                  <a:gd name="adj1" fmla="val 14567"/>
                </a:avLst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69" name="Google Shape;96;p16">
                <a:extLst>
                  <a:ext uri="{FF2B5EF4-FFF2-40B4-BE49-F238E27FC236}">
                    <a16:creationId xmlns:a16="http://schemas.microsoft.com/office/drawing/2014/main" id="{9A3A3044-206D-E9DA-F23C-EE6D87791ACD}"/>
                  </a:ext>
                </a:extLst>
              </p:cNvPr>
              <p:cNvGrpSpPr/>
              <p:nvPr/>
            </p:nvGrpSpPr>
            <p:grpSpPr>
              <a:xfrm>
                <a:off x="2176350" y="4139600"/>
                <a:ext cx="278700" cy="278700"/>
                <a:chOff x="2176350" y="1338700"/>
                <a:chExt cx="278700" cy="278700"/>
              </a:xfrm>
            </p:grpSpPr>
            <p:sp>
              <p:nvSpPr>
                <p:cNvPr id="70" name="Google Shape;97;p16">
                  <a:extLst>
                    <a:ext uri="{FF2B5EF4-FFF2-40B4-BE49-F238E27FC236}">
                      <a16:creationId xmlns:a16="http://schemas.microsoft.com/office/drawing/2014/main" id="{504AD829-9B33-75DD-45DF-22E27B3B4494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98;p16">
                  <a:extLst>
                    <a:ext uri="{FF2B5EF4-FFF2-40B4-BE49-F238E27FC236}">
                      <a16:creationId xmlns:a16="http://schemas.microsoft.com/office/drawing/2014/main" id="{2A29DDE5-FBAD-AC04-3C85-1470006BA682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01144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" name="Google Shape;99;p16">
              <a:extLst>
                <a:ext uri="{FF2B5EF4-FFF2-40B4-BE49-F238E27FC236}">
                  <a16:creationId xmlns:a16="http://schemas.microsoft.com/office/drawing/2014/main" id="{311972E7-FB4D-D6F2-066B-5AB1F7A6FF9B}"/>
                </a:ext>
              </a:extLst>
            </p:cNvPr>
            <p:cNvGrpSpPr/>
            <p:nvPr/>
          </p:nvGrpSpPr>
          <p:grpSpPr>
            <a:xfrm>
              <a:off x="4592563" y="3106950"/>
              <a:ext cx="2379362" cy="1311350"/>
              <a:chOff x="4592563" y="3106950"/>
              <a:chExt cx="2379362" cy="1311350"/>
            </a:xfrm>
          </p:grpSpPr>
          <p:sp>
            <p:nvSpPr>
              <p:cNvPr id="58" name="Google Shape;100;p16">
                <a:extLst>
                  <a:ext uri="{FF2B5EF4-FFF2-40B4-BE49-F238E27FC236}">
                    <a16:creationId xmlns:a16="http://schemas.microsoft.com/office/drawing/2014/main" id="{02FFC8CD-FE33-0F48-42CE-AD6C8E8792A0}"/>
                  </a:ext>
                </a:extLst>
              </p:cNvPr>
              <p:cNvSpPr/>
              <p:nvPr/>
            </p:nvSpPr>
            <p:spPr>
              <a:xfrm>
                <a:off x="4592563" y="3106950"/>
                <a:ext cx="1302425" cy="1310325"/>
              </a:xfrm>
              <a:custGeom>
                <a:avLst/>
                <a:gdLst/>
                <a:ahLst/>
                <a:cxnLst/>
                <a:rect l="l" t="t" r="r" b="b"/>
                <a:pathLst>
                  <a:path w="52097" h="52413" extrusionOk="0">
                    <a:moveTo>
                      <a:pt x="35533" y="12953"/>
                    </a:moveTo>
                    <a:cubicBezTo>
                      <a:pt x="40094" y="11211"/>
                      <a:pt x="40600" y="4909"/>
                      <a:pt x="36357" y="2471"/>
                    </a:cubicBezTo>
                    <a:cubicBezTo>
                      <a:pt x="32081" y="1"/>
                      <a:pt x="26888" y="3579"/>
                      <a:pt x="27679" y="8425"/>
                    </a:cubicBezTo>
                    <a:lnTo>
                      <a:pt x="17514" y="2566"/>
                    </a:lnTo>
                    <a:cubicBezTo>
                      <a:pt x="13650" y="8551"/>
                      <a:pt x="7126" y="12288"/>
                      <a:pt x="1" y="12542"/>
                    </a:cubicBezTo>
                    <a:lnTo>
                      <a:pt x="1" y="21915"/>
                    </a:lnTo>
                    <a:cubicBezTo>
                      <a:pt x="4466" y="20775"/>
                      <a:pt x="8805" y="24164"/>
                      <a:pt x="8805" y="28788"/>
                    </a:cubicBezTo>
                    <a:cubicBezTo>
                      <a:pt x="8805" y="33380"/>
                      <a:pt x="4466" y="36768"/>
                      <a:pt x="1" y="35628"/>
                    </a:cubicBezTo>
                    <a:lnTo>
                      <a:pt x="1" y="52413"/>
                    </a:lnTo>
                    <a:lnTo>
                      <a:pt x="6334" y="52413"/>
                    </a:lnTo>
                    <a:lnTo>
                      <a:pt x="7570" y="42310"/>
                    </a:lnTo>
                    <a:cubicBezTo>
                      <a:pt x="10895" y="41772"/>
                      <a:pt x="14188" y="40917"/>
                      <a:pt x="17387" y="39713"/>
                    </a:cubicBezTo>
                    <a:lnTo>
                      <a:pt x="23436" y="47916"/>
                    </a:lnTo>
                    <a:lnTo>
                      <a:pt x="35913" y="40822"/>
                    </a:lnTo>
                    <a:lnTo>
                      <a:pt x="31986" y="31479"/>
                    </a:lnTo>
                    <a:cubicBezTo>
                      <a:pt x="34932" y="29104"/>
                      <a:pt x="37592" y="26444"/>
                      <a:pt x="39967" y="23499"/>
                    </a:cubicBezTo>
                    <a:lnTo>
                      <a:pt x="49309" y="27426"/>
                    </a:lnTo>
                    <a:lnTo>
                      <a:pt x="52096" y="22517"/>
                    </a:ln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59" name="Google Shape;101;p16">
                <a:extLst>
                  <a:ext uri="{FF2B5EF4-FFF2-40B4-BE49-F238E27FC236}">
                    <a16:creationId xmlns:a16="http://schemas.microsoft.com/office/drawing/2014/main" id="{4D13F6A3-F3A1-F9B6-1678-ED5380C1A8D6}"/>
                  </a:ext>
                </a:extLst>
              </p:cNvPr>
              <p:cNvCxnSpPr/>
              <p:nvPr/>
            </p:nvCxnSpPr>
            <p:spPr>
              <a:xfrm>
                <a:off x="5302581" y="3751850"/>
                <a:ext cx="1530000" cy="527100"/>
              </a:xfrm>
              <a:prstGeom prst="bentConnector3">
                <a:avLst>
                  <a:gd name="adj1" fmla="val 14567"/>
                </a:avLst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61" name="Google Shape;105;p16">
                <a:extLst>
                  <a:ext uri="{FF2B5EF4-FFF2-40B4-BE49-F238E27FC236}">
                    <a16:creationId xmlns:a16="http://schemas.microsoft.com/office/drawing/2014/main" id="{B24034A5-77B8-A771-7409-B953242F8891}"/>
                  </a:ext>
                </a:extLst>
              </p:cNvPr>
              <p:cNvGrpSpPr/>
              <p:nvPr/>
            </p:nvGrpSpPr>
            <p:grpSpPr>
              <a:xfrm>
                <a:off x="6693225" y="4139600"/>
                <a:ext cx="278700" cy="278700"/>
                <a:chOff x="2176350" y="1338700"/>
                <a:chExt cx="278700" cy="278700"/>
              </a:xfrm>
            </p:grpSpPr>
            <p:sp>
              <p:nvSpPr>
                <p:cNvPr id="62" name="Google Shape;106;p16">
                  <a:extLst>
                    <a:ext uri="{FF2B5EF4-FFF2-40B4-BE49-F238E27FC236}">
                      <a16:creationId xmlns:a16="http://schemas.microsoft.com/office/drawing/2014/main" id="{1FF17960-BF98-1A8D-E793-0C610DD313E8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107;p16">
                  <a:extLst>
                    <a:ext uri="{FF2B5EF4-FFF2-40B4-BE49-F238E27FC236}">
                      <a16:creationId xmlns:a16="http://schemas.microsoft.com/office/drawing/2014/main" id="{E159E106-0A88-32E2-2265-9C5907BCE23A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FBBF0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" name="Google Shape;108;p16">
              <a:extLst>
                <a:ext uri="{FF2B5EF4-FFF2-40B4-BE49-F238E27FC236}">
                  <a16:creationId xmlns:a16="http://schemas.microsoft.com/office/drawing/2014/main" id="{75001D57-4FA5-A134-A753-203D62069319}"/>
                </a:ext>
              </a:extLst>
            </p:cNvPr>
            <p:cNvGrpSpPr/>
            <p:nvPr/>
          </p:nvGrpSpPr>
          <p:grpSpPr>
            <a:xfrm>
              <a:off x="5051763" y="2127600"/>
              <a:ext cx="1915912" cy="1507450"/>
              <a:chOff x="5051763" y="2127600"/>
              <a:chExt cx="1915912" cy="1507450"/>
            </a:xfrm>
          </p:grpSpPr>
          <p:sp>
            <p:nvSpPr>
              <p:cNvPr id="50" name="Google Shape;109;p16">
                <a:extLst>
                  <a:ext uri="{FF2B5EF4-FFF2-40B4-BE49-F238E27FC236}">
                    <a16:creationId xmlns:a16="http://schemas.microsoft.com/office/drawing/2014/main" id="{20125178-DE48-7779-DB95-B921E68B3B18}"/>
                  </a:ext>
                </a:extLst>
              </p:cNvPr>
              <p:cNvSpPr/>
              <p:nvPr/>
            </p:nvSpPr>
            <p:spPr>
              <a:xfrm>
                <a:off x="5051763" y="2127600"/>
                <a:ext cx="1063325" cy="1507450"/>
              </a:xfrm>
              <a:custGeom>
                <a:avLst/>
                <a:gdLst/>
                <a:ahLst/>
                <a:cxnLst/>
                <a:rect l="l" t="t" r="r" b="b"/>
                <a:pathLst>
                  <a:path w="42533" h="60298" extrusionOk="0">
                    <a:moveTo>
                      <a:pt x="32430" y="38256"/>
                    </a:moveTo>
                    <a:lnTo>
                      <a:pt x="42532" y="37053"/>
                    </a:lnTo>
                    <a:lnTo>
                      <a:pt x="42532" y="22738"/>
                    </a:lnTo>
                    <a:lnTo>
                      <a:pt x="32430" y="21503"/>
                    </a:lnTo>
                    <a:cubicBezTo>
                      <a:pt x="31860" y="18146"/>
                      <a:pt x="31005" y="14853"/>
                      <a:pt x="29833" y="11686"/>
                    </a:cubicBezTo>
                    <a:lnTo>
                      <a:pt x="38004" y="5637"/>
                    </a:lnTo>
                    <a:lnTo>
                      <a:pt x="34805" y="0"/>
                    </a:lnTo>
                    <a:lnTo>
                      <a:pt x="18242" y="9533"/>
                    </a:lnTo>
                    <a:cubicBezTo>
                      <a:pt x="19002" y="4687"/>
                      <a:pt x="13808" y="1140"/>
                      <a:pt x="9565" y="3579"/>
                    </a:cubicBezTo>
                    <a:cubicBezTo>
                      <a:pt x="5289" y="6049"/>
                      <a:pt x="5796" y="12351"/>
                      <a:pt x="10388" y="14093"/>
                    </a:cubicBezTo>
                    <a:lnTo>
                      <a:pt x="254" y="19952"/>
                    </a:lnTo>
                    <a:cubicBezTo>
                      <a:pt x="3548" y="26380"/>
                      <a:pt x="3453" y="34013"/>
                      <a:pt x="1" y="40378"/>
                    </a:cubicBezTo>
                    <a:lnTo>
                      <a:pt x="8171" y="45097"/>
                    </a:lnTo>
                    <a:cubicBezTo>
                      <a:pt x="9280" y="40505"/>
                      <a:pt x="14473" y="38256"/>
                      <a:pt x="18559" y="40600"/>
                    </a:cubicBezTo>
                    <a:cubicBezTo>
                      <a:pt x="22644" y="42975"/>
                      <a:pt x="23341" y="48580"/>
                      <a:pt x="19921" y="51842"/>
                    </a:cubicBezTo>
                    <a:lnTo>
                      <a:pt x="34552" y="60298"/>
                    </a:lnTo>
                    <a:lnTo>
                      <a:pt x="38004" y="54154"/>
                    </a:lnTo>
                    <a:lnTo>
                      <a:pt x="29833" y="48105"/>
                    </a:lnTo>
                    <a:cubicBezTo>
                      <a:pt x="31005" y="44907"/>
                      <a:pt x="31860" y="41613"/>
                      <a:pt x="32430" y="38256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51" name="Google Shape;110;p16">
                <a:extLst>
                  <a:ext uri="{FF2B5EF4-FFF2-40B4-BE49-F238E27FC236}">
                    <a16:creationId xmlns:a16="http://schemas.microsoft.com/office/drawing/2014/main" id="{79B9250C-5278-357E-EAF3-E62E9E2075E1}"/>
                  </a:ext>
                </a:extLst>
              </p:cNvPr>
              <p:cNvCxnSpPr/>
              <p:nvPr/>
            </p:nvCxnSpPr>
            <p:spPr>
              <a:xfrm>
                <a:off x="5862975" y="2878500"/>
                <a:ext cx="969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53" name="Google Shape;114;p16">
                <a:extLst>
                  <a:ext uri="{FF2B5EF4-FFF2-40B4-BE49-F238E27FC236}">
                    <a16:creationId xmlns:a16="http://schemas.microsoft.com/office/drawing/2014/main" id="{2DE72A5D-1EBC-5C1A-CB60-9C36B7402B41}"/>
                  </a:ext>
                </a:extLst>
              </p:cNvPr>
              <p:cNvGrpSpPr/>
              <p:nvPr/>
            </p:nvGrpSpPr>
            <p:grpSpPr>
              <a:xfrm>
                <a:off x="6688975" y="2739150"/>
                <a:ext cx="278700" cy="278700"/>
                <a:chOff x="2176350" y="1338700"/>
                <a:chExt cx="278700" cy="278700"/>
              </a:xfrm>
            </p:grpSpPr>
            <p:sp>
              <p:nvSpPr>
                <p:cNvPr id="54" name="Google Shape;115;p16">
                  <a:extLst>
                    <a:ext uri="{FF2B5EF4-FFF2-40B4-BE49-F238E27FC236}">
                      <a16:creationId xmlns:a16="http://schemas.microsoft.com/office/drawing/2014/main" id="{9303A26E-E959-CE15-E8BE-9DF598B768B4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116;p16">
                  <a:extLst>
                    <a:ext uri="{FF2B5EF4-FFF2-40B4-BE49-F238E27FC236}">
                      <a16:creationId xmlns:a16="http://schemas.microsoft.com/office/drawing/2014/main" id="{29285B13-FD4E-CF69-364D-0BF2DC7C7C72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01144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" name="Google Shape;117;p16">
              <a:extLst>
                <a:ext uri="{FF2B5EF4-FFF2-40B4-BE49-F238E27FC236}">
                  <a16:creationId xmlns:a16="http://schemas.microsoft.com/office/drawing/2014/main" id="{18314056-9673-1656-F8B2-6B8D5C013B7B}"/>
                </a:ext>
              </a:extLst>
            </p:cNvPr>
            <p:cNvGrpSpPr/>
            <p:nvPr/>
          </p:nvGrpSpPr>
          <p:grpSpPr>
            <a:xfrm>
              <a:off x="4362163" y="1331925"/>
              <a:ext cx="2609762" cy="1258050"/>
              <a:chOff x="4362163" y="1331925"/>
              <a:chExt cx="2609762" cy="1258050"/>
            </a:xfrm>
          </p:grpSpPr>
          <p:sp>
            <p:nvSpPr>
              <p:cNvPr id="42" name="Google Shape;118;p16">
                <a:extLst>
                  <a:ext uri="{FF2B5EF4-FFF2-40B4-BE49-F238E27FC236}">
                    <a16:creationId xmlns:a16="http://schemas.microsoft.com/office/drawing/2014/main" id="{BE3AB1B0-E512-16B2-B302-574F59A23DA5}"/>
                  </a:ext>
                </a:extLst>
              </p:cNvPr>
              <p:cNvSpPr/>
              <p:nvPr/>
            </p:nvSpPr>
            <p:spPr>
              <a:xfrm>
                <a:off x="4362163" y="1331925"/>
                <a:ext cx="1539150" cy="1258050"/>
              </a:xfrm>
              <a:custGeom>
                <a:avLst/>
                <a:gdLst/>
                <a:ahLst/>
                <a:cxnLst/>
                <a:rect l="l" t="t" r="r" b="b"/>
                <a:pathLst>
                  <a:path w="61566" h="50322" extrusionOk="0">
                    <a:moveTo>
                      <a:pt x="33982" y="44020"/>
                    </a:moveTo>
                    <a:cubicBezTo>
                      <a:pt x="31828" y="40314"/>
                      <a:pt x="33475" y="35532"/>
                      <a:pt x="37465" y="33917"/>
                    </a:cubicBezTo>
                    <a:cubicBezTo>
                      <a:pt x="41456" y="32334"/>
                      <a:pt x="45953" y="34646"/>
                      <a:pt x="46966" y="38826"/>
                    </a:cubicBezTo>
                    <a:lnTo>
                      <a:pt x="61566" y="30402"/>
                    </a:lnTo>
                    <a:lnTo>
                      <a:pt x="58525" y="24987"/>
                    </a:lnTo>
                    <a:lnTo>
                      <a:pt x="49151" y="28914"/>
                    </a:lnTo>
                    <a:cubicBezTo>
                      <a:pt x="46776" y="25968"/>
                      <a:pt x="44116" y="23308"/>
                      <a:pt x="41202" y="20933"/>
                    </a:cubicBezTo>
                    <a:lnTo>
                      <a:pt x="45129" y="11591"/>
                    </a:lnTo>
                    <a:lnTo>
                      <a:pt x="32652" y="4529"/>
                    </a:lnTo>
                    <a:lnTo>
                      <a:pt x="26603" y="12699"/>
                    </a:lnTo>
                    <a:cubicBezTo>
                      <a:pt x="23436" y="11527"/>
                      <a:pt x="20142" y="10641"/>
                      <a:pt x="16786" y="10102"/>
                    </a:cubicBezTo>
                    <a:lnTo>
                      <a:pt x="15550" y="0"/>
                    </a:lnTo>
                    <a:lnTo>
                      <a:pt x="9217" y="0"/>
                    </a:lnTo>
                    <a:lnTo>
                      <a:pt x="9217" y="18906"/>
                    </a:lnTo>
                    <a:cubicBezTo>
                      <a:pt x="5353" y="16151"/>
                      <a:pt x="1" y="18906"/>
                      <a:pt x="1" y="23657"/>
                    </a:cubicBezTo>
                    <a:cubicBezTo>
                      <a:pt x="1" y="28407"/>
                      <a:pt x="5353" y="31162"/>
                      <a:pt x="9217" y="28407"/>
                    </a:cubicBezTo>
                    <a:lnTo>
                      <a:pt x="9217" y="39871"/>
                    </a:lnTo>
                    <a:cubicBezTo>
                      <a:pt x="16532" y="40156"/>
                      <a:pt x="23246" y="44083"/>
                      <a:pt x="27046" y="50322"/>
                    </a:cubicBezTo>
                    <a:lnTo>
                      <a:pt x="35249" y="45603"/>
                    </a:lnTo>
                    <a:cubicBezTo>
                      <a:pt x="34742" y="45128"/>
                      <a:pt x="34330" y="44621"/>
                      <a:pt x="33982" y="44020"/>
                    </a:cubicBezTo>
                    <a:close/>
                  </a:path>
                </a:pathLst>
              </a:custGeom>
              <a:solidFill>
                <a:srgbClr val="0114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3" name="Google Shape;119;p16">
                <a:extLst>
                  <a:ext uri="{FF2B5EF4-FFF2-40B4-BE49-F238E27FC236}">
                    <a16:creationId xmlns:a16="http://schemas.microsoft.com/office/drawing/2014/main" id="{311CF6FB-7ED5-F923-A9DE-12868AFFFCA8}"/>
                  </a:ext>
                </a:extLst>
              </p:cNvPr>
              <p:cNvCxnSpPr/>
              <p:nvPr/>
            </p:nvCxnSpPr>
            <p:spPr>
              <a:xfrm rot="10800000" flipH="1">
                <a:off x="5302581" y="1478050"/>
                <a:ext cx="1530000" cy="527100"/>
              </a:xfrm>
              <a:prstGeom prst="bentConnector3">
                <a:avLst>
                  <a:gd name="adj1" fmla="val 14567"/>
                </a:avLst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45" name="Google Shape;123;p16">
                <a:extLst>
                  <a:ext uri="{FF2B5EF4-FFF2-40B4-BE49-F238E27FC236}">
                    <a16:creationId xmlns:a16="http://schemas.microsoft.com/office/drawing/2014/main" id="{0DC3188E-33EC-7033-DB73-ACB92C897682}"/>
                  </a:ext>
                </a:extLst>
              </p:cNvPr>
              <p:cNvGrpSpPr/>
              <p:nvPr/>
            </p:nvGrpSpPr>
            <p:grpSpPr>
              <a:xfrm>
                <a:off x="6693225" y="1338700"/>
                <a:ext cx="278700" cy="278700"/>
                <a:chOff x="2176350" y="1338700"/>
                <a:chExt cx="278700" cy="278700"/>
              </a:xfrm>
            </p:grpSpPr>
            <p:sp>
              <p:nvSpPr>
                <p:cNvPr id="46" name="Google Shape;124;p16">
                  <a:extLst>
                    <a:ext uri="{FF2B5EF4-FFF2-40B4-BE49-F238E27FC236}">
                      <a16:creationId xmlns:a16="http://schemas.microsoft.com/office/drawing/2014/main" id="{52D7F5DA-002B-4BB2-F8DD-4A60CD6D5300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25;p16">
                  <a:extLst>
                    <a:ext uri="{FF2B5EF4-FFF2-40B4-BE49-F238E27FC236}">
                      <a16:creationId xmlns:a16="http://schemas.microsoft.com/office/drawing/2014/main" id="{590CB4CF-E240-3092-CA50-ED235613464B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FBBF0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" name="Google Shape;126;p16">
              <a:extLst>
                <a:ext uri="{FF2B5EF4-FFF2-40B4-BE49-F238E27FC236}">
                  <a16:creationId xmlns:a16="http://schemas.microsoft.com/office/drawing/2014/main" id="{5E30E5EE-CB04-7D13-ABAC-8C148A6AED54}"/>
                </a:ext>
              </a:extLst>
            </p:cNvPr>
            <p:cNvGrpSpPr/>
            <p:nvPr/>
          </p:nvGrpSpPr>
          <p:grpSpPr>
            <a:xfrm>
              <a:off x="2176350" y="1331925"/>
              <a:ext cx="2375063" cy="1293675"/>
              <a:chOff x="2176350" y="1331925"/>
              <a:chExt cx="2375063" cy="1293675"/>
            </a:xfrm>
          </p:grpSpPr>
          <p:sp>
            <p:nvSpPr>
              <p:cNvPr id="34" name="Google Shape;127;p16">
                <a:extLst>
                  <a:ext uri="{FF2B5EF4-FFF2-40B4-BE49-F238E27FC236}">
                    <a16:creationId xmlns:a16="http://schemas.microsoft.com/office/drawing/2014/main" id="{F7031000-9AB1-7178-451A-D7B2E514CF6C}"/>
                  </a:ext>
                </a:extLst>
              </p:cNvPr>
              <p:cNvSpPr/>
              <p:nvPr/>
            </p:nvSpPr>
            <p:spPr>
              <a:xfrm>
                <a:off x="3242663" y="1331925"/>
                <a:ext cx="1308750" cy="1293675"/>
              </a:xfrm>
              <a:custGeom>
                <a:avLst/>
                <a:gdLst/>
                <a:ahLst/>
                <a:cxnLst/>
                <a:rect l="l" t="t" r="r" b="b"/>
                <a:pathLst>
                  <a:path w="52350" h="51747" extrusionOk="0">
                    <a:moveTo>
                      <a:pt x="50640" y="16594"/>
                    </a:moveTo>
                    <a:cubicBezTo>
                      <a:pt x="51241" y="16594"/>
                      <a:pt x="51811" y="16658"/>
                      <a:pt x="52350" y="16816"/>
                    </a:cubicBezTo>
                    <a:lnTo>
                      <a:pt x="52350" y="0"/>
                    </a:lnTo>
                    <a:lnTo>
                      <a:pt x="46016" y="0"/>
                    </a:lnTo>
                    <a:lnTo>
                      <a:pt x="44781" y="10102"/>
                    </a:lnTo>
                    <a:cubicBezTo>
                      <a:pt x="41424" y="10641"/>
                      <a:pt x="38130" y="11527"/>
                      <a:pt x="34964" y="12699"/>
                    </a:cubicBezTo>
                    <a:lnTo>
                      <a:pt x="28915" y="4529"/>
                    </a:lnTo>
                    <a:lnTo>
                      <a:pt x="16469" y="11591"/>
                    </a:lnTo>
                    <a:lnTo>
                      <a:pt x="20364" y="20965"/>
                    </a:lnTo>
                    <a:cubicBezTo>
                      <a:pt x="17451" y="23308"/>
                      <a:pt x="14790" y="25968"/>
                      <a:pt x="12415" y="28914"/>
                    </a:cubicBezTo>
                    <a:lnTo>
                      <a:pt x="3073" y="24987"/>
                    </a:lnTo>
                    <a:lnTo>
                      <a:pt x="1" y="30370"/>
                    </a:lnTo>
                    <a:lnTo>
                      <a:pt x="16215" y="39744"/>
                    </a:lnTo>
                    <a:cubicBezTo>
                      <a:pt x="12764" y="41550"/>
                      <a:pt x="12035" y="46142"/>
                      <a:pt x="14727" y="48960"/>
                    </a:cubicBezTo>
                    <a:cubicBezTo>
                      <a:pt x="17419" y="51747"/>
                      <a:pt x="22043" y="51177"/>
                      <a:pt x="23974" y="47788"/>
                    </a:cubicBezTo>
                    <a:cubicBezTo>
                      <a:pt x="24544" y="46838"/>
                      <a:pt x="24798" y="45762"/>
                      <a:pt x="24766" y="44685"/>
                    </a:cubicBezTo>
                    <a:lnTo>
                      <a:pt x="34520" y="50322"/>
                    </a:lnTo>
                    <a:cubicBezTo>
                      <a:pt x="38320" y="44051"/>
                      <a:pt x="45034" y="40124"/>
                      <a:pt x="52350" y="39871"/>
                    </a:cubicBezTo>
                    <a:lnTo>
                      <a:pt x="52350" y="30497"/>
                    </a:lnTo>
                    <a:cubicBezTo>
                      <a:pt x="51811" y="30624"/>
                      <a:pt x="51241" y="30687"/>
                      <a:pt x="50640" y="30687"/>
                    </a:cubicBezTo>
                    <a:cubicBezTo>
                      <a:pt x="46744" y="30687"/>
                      <a:pt x="43578" y="27552"/>
                      <a:pt x="43578" y="23625"/>
                    </a:cubicBezTo>
                    <a:cubicBezTo>
                      <a:pt x="43578" y="19730"/>
                      <a:pt x="46744" y="16563"/>
                      <a:pt x="50640" y="16563"/>
                    </a:cubicBezTo>
                    <a:close/>
                  </a:path>
                </a:pathLst>
              </a:custGeom>
              <a:solidFill>
                <a:srgbClr val="FBBF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6" name="Google Shape;131;p16">
                <a:extLst>
                  <a:ext uri="{FF2B5EF4-FFF2-40B4-BE49-F238E27FC236}">
                    <a16:creationId xmlns:a16="http://schemas.microsoft.com/office/drawing/2014/main" id="{02A1FBCB-BB5F-A43C-ECFF-400823FC6F67}"/>
                  </a:ext>
                </a:extLst>
              </p:cNvPr>
              <p:cNvCxnSpPr/>
              <p:nvPr/>
            </p:nvCxnSpPr>
            <p:spPr>
              <a:xfrm rot="10800000">
                <a:off x="2311444" y="1478050"/>
                <a:ext cx="1530000" cy="527100"/>
              </a:xfrm>
              <a:prstGeom prst="bentConnector3">
                <a:avLst>
                  <a:gd name="adj1" fmla="val 14567"/>
                </a:avLst>
              </a:prstGeom>
              <a:noFill/>
              <a:ln w="9525" cap="flat" cmpd="sng">
                <a:solidFill>
                  <a:srgbClr val="01144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37" name="Google Shape;132;p16">
                <a:extLst>
                  <a:ext uri="{FF2B5EF4-FFF2-40B4-BE49-F238E27FC236}">
                    <a16:creationId xmlns:a16="http://schemas.microsoft.com/office/drawing/2014/main" id="{F99846B1-F866-9507-51E9-C299F4D1A3C2}"/>
                  </a:ext>
                </a:extLst>
              </p:cNvPr>
              <p:cNvGrpSpPr/>
              <p:nvPr/>
            </p:nvGrpSpPr>
            <p:grpSpPr>
              <a:xfrm>
                <a:off x="2176350" y="1338700"/>
                <a:ext cx="278700" cy="278700"/>
                <a:chOff x="2176350" y="1338700"/>
                <a:chExt cx="278700" cy="278700"/>
              </a:xfrm>
            </p:grpSpPr>
            <p:sp>
              <p:nvSpPr>
                <p:cNvPr id="38" name="Google Shape;133;p16">
                  <a:extLst>
                    <a:ext uri="{FF2B5EF4-FFF2-40B4-BE49-F238E27FC236}">
                      <a16:creationId xmlns:a16="http://schemas.microsoft.com/office/drawing/2014/main" id="{1B7F1EDF-1C43-C07A-FA3A-08423FE4826B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134;p16">
                  <a:extLst>
                    <a:ext uri="{FF2B5EF4-FFF2-40B4-BE49-F238E27FC236}">
                      <a16:creationId xmlns:a16="http://schemas.microsoft.com/office/drawing/2014/main" id="{8F734DD6-FE34-EB74-FDCE-5D03A5672951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01144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0" name="Google Shape;135;p16">
              <a:extLst>
                <a:ext uri="{FF2B5EF4-FFF2-40B4-BE49-F238E27FC236}">
                  <a16:creationId xmlns:a16="http://schemas.microsoft.com/office/drawing/2014/main" id="{1D6E33B6-4F64-BC16-AF6E-59E14871F22F}"/>
                </a:ext>
              </a:extLst>
            </p:cNvPr>
            <p:cNvGrpSpPr/>
            <p:nvPr/>
          </p:nvGrpSpPr>
          <p:grpSpPr>
            <a:xfrm>
              <a:off x="3412802" y="2761849"/>
              <a:ext cx="425343" cy="424225"/>
              <a:chOff x="-4570325" y="2405775"/>
              <a:chExt cx="294600" cy="293825"/>
            </a:xfrm>
          </p:grpSpPr>
          <p:sp>
            <p:nvSpPr>
              <p:cNvPr id="32" name="Google Shape;136;p16">
                <a:extLst>
                  <a:ext uri="{FF2B5EF4-FFF2-40B4-BE49-F238E27FC236}">
                    <a16:creationId xmlns:a16="http://schemas.microsoft.com/office/drawing/2014/main" id="{C6A16F49-B0F1-9B4E-67DB-50EEECF64E54}"/>
                  </a:ext>
                </a:extLst>
              </p:cNvPr>
              <p:cNvSpPr/>
              <p:nvPr/>
            </p:nvSpPr>
            <p:spPr>
              <a:xfrm>
                <a:off x="-4570325" y="2405775"/>
                <a:ext cx="294600" cy="293825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11753" extrusionOk="0">
                    <a:moveTo>
                      <a:pt x="5734" y="694"/>
                    </a:moveTo>
                    <a:cubicBezTo>
                      <a:pt x="7624" y="694"/>
                      <a:pt x="9168" y="2238"/>
                      <a:pt x="9168" y="4128"/>
                    </a:cubicBezTo>
                    <a:cubicBezTo>
                      <a:pt x="9168" y="6050"/>
                      <a:pt x="7624" y="7594"/>
                      <a:pt x="5734" y="7594"/>
                    </a:cubicBezTo>
                    <a:cubicBezTo>
                      <a:pt x="3844" y="7594"/>
                      <a:pt x="2332" y="6018"/>
                      <a:pt x="2332" y="4128"/>
                    </a:cubicBezTo>
                    <a:cubicBezTo>
                      <a:pt x="2332" y="2238"/>
                      <a:pt x="3844" y="694"/>
                      <a:pt x="5734" y="694"/>
                    </a:cubicBezTo>
                    <a:close/>
                    <a:moveTo>
                      <a:pt x="977" y="7531"/>
                    </a:moveTo>
                    <a:cubicBezTo>
                      <a:pt x="1166" y="7531"/>
                      <a:pt x="1323" y="7688"/>
                      <a:pt x="1323" y="7909"/>
                    </a:cubicBezTo>
                    <a:cubicBezTo>
                      <a:pt x="1292" y="8129"/>
                      <a:pt x="1134" y="8255"/>
                      <a:pt x="977" y="8255"/>
                    </a:cubicBezTo>
                    <a:cubicBezTo>
                      <a:pt x="788" y="8255"/>
                      <a:pt x="630" y="8098"/>
                      <a:pt x="630" y="7909"/>
                    </a:cubicBezTo>
                    <a:cubicBezTo>
                      <a:pt x="630" y="7688"/>
                      <a:pt x="788" y="7531"/>
                      <a:pt x="977" y="7531"/>
                    </a:cubicBezTo>
                    <a:close/>
                    <a:moveTo>
                      <a:pt x="10586" y="7531"/>
                    </a:moveTo>
                    <a:cubicBezTo>
                      <a:pt x="10775" y="7531"/>
                      <a:pt x="10932" y="7688"/>
                      <a:pt x="10932" y="7909"/>
                    </a:cubicBezTo>
                    <a:cubicBezTo>
                      <a:pt x="10932" y="8129"/>
                      <a:pt x="10775" y="8255"/>
                      <a:pt x="10586" y="8255"/>
                    </a:cubicBezTo>
                    <a:cubicBezTo>
                      <a:pt x="10397" y="8255"/>
                      <a:pt x="10239" y="8098"/>
                      <a:pt x="10239" y="7909"/>
                    </a:cubicBezTo>
                    <a:cubicBezTo>
                      <a:pt x="10239" y="7688"/>
                      <a:pt x="10397" y="7531"/>
                      <a:pt x="10586" y="7531"/>
                    </a:cubicBezTo>
                    <a:close/>
                    <a:moveTo>
                      <a:pt x="3025" y="9641"/>
                    </a:moveTo>
                    <a:cubicBezTo>
                      <a:pt x="3214" y="9641"/>
                      <a:pt x="3371" y="9799"/>
                      <a:pt x="3371" y="9988"/>
                    </a:cubicBezTo>
                    <a:cubicBezTo>
                      <a:pt x="3340" y="10177"/>
                      <a:pt x="3214" y="10335"/>
                      <a:pt x="3025" y="10335"/>
                    </a:cubicBezTo>
                    <a:cubicBezTo>
                      <a:pt x="2836" y="10335"/>
                      <a:pt x="2678" y="10177"/>
                      <a:pt x="2678" y="9988"/>
                    </a:cubicBezTo>
                    <a:cubicBezTo>
                      <a:pt x="2678" y="9799"/>
                      <a:pt x="2836" y="9641"/>
                      <a:pt x="3025" y="9641"/>
                    </a:cubicBezTo>
                    <a:close/>
                    <a:moveTo>
                      <a:pt x="8475" y="9641"/>
                    </a:moveTo>
                    <a:cubicBezTo>
                      <a:pt x="8696" y="9641"/>
                      <a:pt x="8822" y="9799"/>
                      <a:pt x="8822" y="9988"/>
                    </a:cubicBezTo>
                    <a:cubicBezTo>
                      <a:pt x="8822" y="10177"/>
                      <a:pt x="8664" y="10335"/>
                      <a:pt x="8475" y="10335"/>
                    </a:cubicBezTo>
                    <a:cubicBezTo>
                      <a:pt x="8255" y="10335"/>
                      <a:pt x="8128" y="10177"/>
                      <a:pt x="8128" y="9988"/>
                    </a:cubicBezTo>
                    <a:cubicBezTo>
                      <a:pt x="8128" y="9799"/>
                      <a:pt x="8255" y="9641"/>
                      <a:pt x="8475" y="9641"/>
                    </a:cubicBezTo>
                    <a:close/>
                    <a:moveTo>
                      <a:pt x="5734" y="10303"/>
                    </a:moveTo>
                    <a:cubicBezTo>
                      <a:pt x="5955" y="10303"/>
                      <a:pt x="6112" y="10461"/>
                      <a:pt x="6112" y="10650"/>
                    </a:cubicBezTo>
                    <a:cubicBezTo>
                      <a:pt x="6112" y="10839"/>
                      <a:pt x="5955" y="10996"/>
                      <a:pt x="5734" y="10996"/>
                    </a:cubicBezTo>
                    <a:cubicBezTo>
                      <a:pt x="5545" y="10996"/>
                      <a:pt x="5388" y="10839"/>
                      <a:pt x="5388" y="10650"/>
                    </a:cubicBezTo>
                    <a:cubicBezTo>
                      <a:pt x="5388" y="10461"/>
                      <a:pt x="5545" y="10303"/>
                      <a:pt x="5734" y="10303"/>
                    </a:cubicBezTo>
                    <a:close/>
                    <a:moveTo>
                      <a:pt x="5797" y="1"/>
                    </a:moveTo>
                    <a:cubicBezTo>
                      <a:pt x="3497" y="1"/>
                      <a:pt x="1701" y="1860"/>
                      <a:pt x="1701" y="4097"/>
                    </a:cubicBezTo>
                    <a:cubicBezTo>
                      <a:pt x="1701" y="5010"/>
                      <a:pt x="2017" y="5924"/>
                      <a:pt x="2552" y="6617"/>
                    </a:cubicBezTo>
                    <a:lnTo>
                      <a:pt x="1701" y="7153"/>
                    </a:lnTo>
                    <a:cubicBezTo>
                      <a:pt x="1481" y="6995"/>
                      <a:pt x="1260" y="6901"/>
                      <a:pt x="1040" y="6901"/>
                    </a:cubicBezTo>
                    <a:cubicBezTo>
                      <a:pt x="473" y="6901"/>
                      <a:pt x="0" y="7373"/>
                      <a:pt x="0" y="7940"/>
                    </a:cubicBezTo>
                    <a:cubicBezTo>
                      <a:pt x="0" y="8476"/>
                      <a:pt x="473" y="8948"/>
                      <a:pt x="1040" y="8948"/>
                    </a:cubicBezTo>
                    <a:cubicBezTo>
                      <a:pt x="1575" y="8948"/>
                      <a:pt x="2048" y="8476"/>
                      <a:pt x="2048" y="7940"/>
                    </a:cubicBezTo>
                    <a:lnTo>
                      <a:pt x="2048" y="7751"/>
                    </a:lnTo>
                    <a:lnTo>
                      <a:pt x="3088" y="7153"/>
                    </a:lnTo>
                    <a:cubicBezTo>
                      <a:pt x="3340" y="7373"/>
                      <a:pt x="3623" y="7625"/>
                      <a:pt x="3970" y="7783"/>
                    </a:cubicBezTo>
                    <a:lnTo>
                      <a:pt x="3308" y="8948"/>
                    </a:lnTo>
                    <a:lnTo>
                      <a:pt x="3119" y="8948"/>
                    </a:lnTo>
                    <a:cubicBezTo>
                      <a:pt x="2552" y="8948"/>
                      <a:pt x="2080" y="9421"/>
                      <a:pt x="2080" y="9988"/>
                    </a:cubicBezTo>
                    <a:cubicBezTo>
                      <a:pt x="2080" y="10524"/>
                      <a:pt x="2552" y="10996"/>
                      <a:pt x="3119" y="10996"/>
                    </a:cubicBezTo>
                    <a:cubicBezTo>
                      <a:pt x="3655" y="10996"/>
                      <a:pt x="4127" y="10524"/>
                      <a:pt x="4127" y="9988"/>
                    </a:cubicBezTo>
                    <a:cubicBezTo>
                      <a:pt x="4127" y="9736"/>
                      <a:pt x="4064" y="9515"/>
                      <a:pt x="3907" y="9326"/>
                    </a:cubicBezTo>
                    <a:lnTo>
                      <a:pt x="4600" y="8098"/>
                    </a:lnTo>
                    <a:cubicBezTo>
                      <a:pt x="4883" y="8161"/>
                      <a:pt x="5199" y="8255"/>
                      <a:pt x="5514" y="8287"/>
                    </a:cubicBezTo>
                    <a:lnTo>
                      <a:pt x="5514" y="9736"/>
                    </a:lnTo>
                    <a:cubicBezTo>
                      <a:pt x="5136" y="9894"/>
                      <a:pt x="4852" y="10272"/>
                      <a:pt x="4852" y="10713"/>
                    </a:cubicBezTo>
                    <a:cubicBezTo>
                      <a:pt x="4852" y="11280"/>
                      <a:pt x="5325" y="11752"/>
                      <a:pt x="5860" y="11752"/>
                    </a:cubicBezTo>
                    <a:cubicBezTo>
                      <a:pt x="6427" y="11752"/>
                      <a:pt x="6900" y="11280"/>
                      <a:pt x="6900" y="10713"/>
                    </a:cubicBezTo>
                    <a:cubicBezTo>
                      <a:pt x="6900" y="10303"/>
                      <a:pt x="6616" y="9894"/>
                      <a:pt x="6238" y="9736"/>
                    </a:cubicBezTo>
                    <a:lnTo>
                      <a:pt x="6238" y="8287"/>
                    </a:lnTo>
                    <a:cubicBezTo>
                      <a:pt x="6553" y="8255"/>
                      <a:pt x="6868" y="8224"/>
                      <a:pt x="7120" y="8098"/>
                    </a:cubicBezTo>
                    <a:lnTo>
                      <a:pt x="7845" y="9326"/>
                    </a:lnTo>
                    <a:cubicBezTo>
                      <a:pt x="7687" y="9515"/>
                      <a:pt x="7593" y="9736"/>
                      <a:pt x="7593" y="9988"/>
                    </a:cubicBezTo>
                    <a:cubicBezTo>
                      <a:pt x="7593" y="10524"/>
                      <a:pt x="8065" y="10996"/>
                      <a:pt x="8633" y="10996"/>
                    </a:cubicBezTo>
                    <a:cubicBezTo>
                      <a:pt x="9168" y="10996"/>
                      <a:pt x="9641" y="10524"/>
                      <a:pt x="9641" y="9988"/>
                    </a:cubicBezTo>
                    <a:cubicBezTo>
                      <a:pt x="9641" y="9421"/>
                      <a:pt x="9168" y="8948"/>
                      <a:pt x="8633" y="8948"/>
                    </a:cubicBezTo>
                    <a:lnTo>
                      <a:pt x="8444" y="8948"/>
                    </a:lnTo>
                    <a:lnTo>
                      <a:pt x="7750" y="7783"/>
                    </a:lnTo>
                    <a:cubicBezTo>
                      <a:pt x="8065" y="7625"/>
                      <a:pt x="8381" y="7373"/>
                      <a:pt x="8664" y="7153"/>
                    </a:cubicBezTo>
                    <a:lnTo>
                      <a:pt x="9735" y="7751"/>
                    </a:lnTo>
                    <a:lnTo>
                      <a:pt x="9735" y="7940"/>
                    </a:lnTo>
                    <a:cubicBezTo>
                      <a:pt x="9735" y="8476"/>
                      <a:pt x="10208" y="8948"/>
                      <a:pt x="10743" y="8948"/>
                    </a:cubicBezTo>
                    <a:cubicBezTo>
                      <a:pt x="11310" y="8948"/>
                      <a:pt x="11783" y="8476"/>
                      <a:pt x="11783" y="7940"/>
                    </a:cubicBezTo>
                    <a:cubicBezTo>
                      <a:pt x="11626" y="7342"/>
                      <a:pt x="11153" y="6901"/>
                      <a:pt x="10586" y="6901"/>
                    </a:cubicBezTo>
                    <a:cubicBezTo>
                      <a:pt x="10302" y="6901"/>
                      <a:pt x="10082" y="6995"/>
                      <a:pt x="9924" y="7153"/>
                    </a:cubicBezTo>
                    <a:lnTo>
                      <a:pt x="9011" y="6617"/>
                    </a:lnTo>
                    <a:cubicBezTo>
                      <a:pt x="9578" y="5924"/>
                      <a:pt x="9893" y="5010"/>
                      <a:pt x="9893" y="4097"/>
                    </a:cubicBezTo>
                    <a:cubicBezTo>
                      <a:pt x="9893" y="1828"/>
                      <a:pt x="8034" y="1"/>
                      <a:pt x="57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37;p16">
                <a:extLst>
                  <a:ext uri="{FF2B5EF4-FFF2-40B4-BE49-F238E27FC236}">
                    <a16:creationId xmlns:a16="http://schemas.microsoft.com/office/drawing/2014/main" id="{93C3A260-061D-DA37-A095-8558825B89AD}"/>
                  </a:ext>
                </a:extLst>
              </p:cNvPr>
              <p:cNvSpPr/>
              <p:nvPr/>
            </p:nvSpPr>
            <p:spPr>
              <a:xfrm>
                <a:off x="-4478175" y="2439650"/>
                <a:ext cx="103975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4159" h="4821" extrusionOk="0">
                    <a:moveTo>
                      <a:pt x="2048" y="725"/>
                    </a:moveTo>
                    <a:cubicBezTo>
                      <a:pt x="2458" y="725"/>
                      <a:pt x="2741" y="1040"/>
                      <a:pt x="2741" y="1387"/>
                    </a:cubicBezTo>
                    <a:cubicBezTo>
                      <a:pt x="2741" y="1765"/>
                      <a:pt x="2426" y="2049"/>
                      <a:pt x="2048" y="2049"/>
                    </a:cubicBezTo>
                    <a:cubicBezTo>
                      <a:pt x="1702" y="2049"/>
                      <a:pt x="1387" y="1733"/>
                      <a:pt x="1387" y="1387"/>
                    </a:cubicBezTo>
                    <a:cubicBezTo>
                      <a:pt x="1387" y="1040"/>
                      <a:pt x="1702" y="725"/>
                      <a:pt x="2048" y="725"/>
                    </a:cubicBezTo>
                    <a:close/>
                    <a:moveTo>
                      <a:pt x="2363" y="2773"/>
                    </a:moveTo>
                    <a:cubicBezTo>
                      <a:pt x="2930" y="2773"/>
                      <a:pt x="3403" y="3246"/>
                      <a:pt x="3403" y="3781"/>
                    </a:cubicBezTo>
                    <a:lnTo>
                      <a:pt x="3403" y="4128"/>
                    </a:lnTo>
                    <a:lnTo>
                      <a:pt x="630" y="4128"/>
                    </a:lnTo>
                    <a:lnTo>
                      <a:pt x="630" y="3781"/>
                    </a:lnTo>
                    <a:lnTo>
                      <a:pt x="693" y="3781"/>
                    </a:lnTo>
                    <a:cubicBezTo>
                      <a:pt x="693" y="3246"/>
                      <a:pt x="1166" y="2773"/>
                      <a:pt x="1702" y="2773"/>
                    </a:cubicBezTo>
                    <a:close/>
                    <a:moveTo>
                      <a:pt x="2111" y="1"/>
                    </a:moveTo>
                    <a:cubicBezTo>
                      <a:pt x="1355" y="1"/>
                      <a:pt x="725" y="631"/>
                      <a:pt x="725" y="1387"/>
                    </a:cubicBezTo>
                    <a:cubicBezTo>
                      <a:pt x="725" y="1702"/>
                      <a:pt x="851" y="2017"/>
                      <a:pt x="1040" y="2238"/>
                    </a:cubicBezTo>
                    <a:cubicBezTo>
                      <a:pt x="441" y="2521"/>
                      <a:pt x="63" y="3120"/>
                      <a:pt x="63" y="3781"/>
                    </a:cubicBezTo>
                    <a:lnTo>
                      <a:pt x="63" y="4443"/>
                    </a:lnTo>
                    <a:cubicBezTo>
                      <a:pt x="0" y="4663"/>
                      <a:pt x="158" y="4821"/>
                      <a:pt x="378" y="4821"/>
                    </a:cubicBezTo>
                    <a:lnTo>
                      <a:pt x="3781" y="4821"/>
                    </a:lnTo>
                    <a:cubicBezTo>
                      <a:pt x="4001" y="4821"/>
                      <a:pt x="4159" y="4663"/>
                      <a:pt x="4159" y="4443"/>
                    </a:cubicBezTo>
                    <a:lnTo>
                      <a:pt x="4159" y="3781"/>
                    </a:lnTo>
                    <a:cubicBezTo>
                      <a:pt x="4159" y="3120"/>
                      <a:pt x="3749" y="2521"/>
                      <a:pt x="3151" y="2238"/>
                    </a:cubicBezTo>
                    <a:cubicBezTo>
                      <a:pt x="3371" y="2017"/>
                      <a:pt x="3466" y="1733"/>
                      <a:pt x="3466" y="1387"/>
                    </a:cubicBezTo>
                    <a:cubicBezTo>
                      <a:pt x="3466" y="631"/>
                      <a:pt x="2836" y="1"/>
                      <a:pt x="211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" name="Google Shape;138;p16">
              <a:extLst>
                <a:ext uri="{FF2B5EF4-FFF2-40B4-BE49-F238E27FC236}">
                  <a16:creationId xmlns:a16="http://schemas.microsoft.com/office/drawing/2014/main" id="{851F9357-AE46-CECB-5A9A-F44C661740B0}"/>
                </a:ext>
              </a:extLst>
            </p:cNvPr>
            <p:cNvGrpSpPr/>
            <p:nvPr/>
          </p:nvGrpSpPr>
          <p:grpSpPr>
            <a:xfrm>
              <a:off x="3963021" y="3502950"/>
              <a:ext cx="421914" cy="423864"/>
              <a:chOff x="-1333975" y="2365850"/>
              <a:chExt cx="292225" cy="293575"/>
            </a:xfrm>
          </p:grpSpPr>
          <p:sp>
            <p:nvSpPr>
              <p:cNvPr id="24" name="Google Shape;139;p16">
                <a:extLst>
                  <a:ext uri="{FF2B5EF4-FFF2-40B4-BE49-F238E27FC236}">
                    <a16:creationId xmlns:a16="http://schemas.microsoft.com/office/drawing/2014/main" id="{93BAAD72-5328-3B84-2AED-9406FB4B3CFC}"/>
                  </a:ext>
                </a:extLst>
              </p:cNvPr>
              <p:cNvSpPr/>
              <p:nvPr/>
            </p:nvSpPr>
            <p:spPr>
              <a:xfrm>
                <a:off x="-1285150" y="2365850"/>
                <a:ext cx="191225" cy="293575"/>
              </a:xfrm>
              <a:custGeom>
                <a:avLst/>
                <a:gdLst/>
                <a:ahLst/>
                <a:cxnLst/>
                <a:rect l="l" t="t" r="r" b="b"/>
                <a:pathLst>
                  <a:path w="7649" h="11743" extrusionOk="0">
                    <a:moveTo>
                      <a:pt x="3813" y="684"/>
                    </a:moveTo>
                    <a:cubicBezTo>
                      <a:pt x="5545" y="684"/>
                      <a:pt x="6900" y="2039"/>
                      <a:pt x="6900" y="3740"/>
                    </a:cubicBezTo>
                    <a:cubicBezTo>
                      <a:pt x="6931" y="4780"/>
                      <a:pt x="6553" y="5347"/>
                      <a:pt x="6270" y="5788"/>
                    </a:cubicBezTo>
                    <a:cubicBezTo>
                      <a:pt x="5797" y="6544"/>
                      <a:pt x="5608" y="6922"/>
                      <a:pt x="5608" y="7930"/>
                    </a:cubicBezTo>
                    <a:cubicBezTo>
                      <a:pt x="5608" y="8119"/>
                      <a:pt x="5451" y="8277"/>
                      <a:pt x="5230" y="8277"/>
                    </a:cubicBezTo>
                    <a:lnTo>
                      <a:pt x="2489" y="8277"/>
                    </a:lnTo>
                    <a:cubicBezTo>
                      <a:pt x="2300" y="8277"/>
                      <a:pt x="2143" y="8119"/>
                      <a:pt x="2143" y="7930"/>
                    </a:cubicBezTo>
                    <a:cubicBezTo>
                      <a:pt x="2143" y="6922"/>
                      <a:pt x="1922" y="6576"/>
                      <a:pt x="1450" y="5820"/>
                    </a:cubicBezTo>
                    <a:cubicBezTo>
                      <a:pt x="1198" y="5347"/>
                      <a:pt x="567" y="4528"/>
                      <a:pt x="788" y="3205"/>
                    </a:cubicBezTo>
                    <a:cubicBezTo>
                      <a:pt x="1040" y="1819"/>
                      <a:pt x="2237" y="684"/>
                      <a:pt x="3813" y="684"/>
                    </a:cubicBezTo>
                    <a:close/>
                    <a:moveTo>
                      <a:pt x="4852" y="8907"/>
                    </a:moveTo>
                    <a:lnTo>
                      <a:pt x="4852" y="9569"/>
                    </a:lnTo>
                    <a:lnTo>
                      <a:pt x="4506" y="9569"/>
                    </a:lnTo>
                    <a:cubicBezTo>
                      <a:pt x="4285" y="9569"/>
                      <a:pt x="4128" y="9726"/>
                      <a:pt x="4128" y="9915"/>
                    </a:cubicBezTo>
                    <a:cubicBezTo>
                      <a:pt x="4128" y="10136"/>
                      <a:pt x="4285" y="10293"/>
                      <a:pt x="4506" y="10293"/>
                    </a:cubicBezTo>
                    <a:lnTo>
                      <a:pt x="4852" y="10293"/>
                    </a:lnTo>
                    <a:lnTo>
                      <a:pt x="4852" y="10640"/>
                    </a:lnTo>
                    <a:cubicBezTo>
                      <a:pt x="4884" y="10829"/>
                      <a:pt x="4726" y="10986"/>
                      <a:pt x="4537" y="10986"/>
                    </a:cubicBezTo>
                    <a:lnTo>
                      <a:pt x="3151" y="10986"/>
                    </a:lnTo>
                    <a:cubicBezTo>
                      <a:pt x="2962" y="10986"/>
                      <a:pt x="2804" y="10829"/>
                      <a:pt x="2804" y="10640"/>
                    </a:cubicBezTo>
                    <a:lnTo>
                      <a:pt x="2804" y="10293"/>
                    </a:lnTo>
                    <a:lnTo>
                      <a:pt x="3151" y="10293"/>
                    </a:lnTo>
                    <a:cubicBezTo>
                      <a:pt x="3371" y="10293"/>
                      <a:pt x="3529" y="10136"/>
                      <a:pt x="3529" y="9915"/>
                    </a:cubicBezTo>
                    <a:cubicBezTo>
                      <a:pt x="3529" y="9726"/>
                      <a:pt x="3371" y="9569"/>
                      <a:pt x="3151" y="9569"/>
                    </a:cubicBezTo>
                    <a:lnTo>
                      <a:pt x="2804" y="9569"/>
                    </a:lnTo>
                    <a:lnTo>
                      <a:pt x="2804" y="8907"/>
                    </a:lnTo>
                    <a:close/>
                    <a:moveTo>
                      <a:pt x="3897" y="1"/>
                    </a:moveTo>
                    <a:cubicBezTo>
                      <a:pt x="3632" y="1"/>
                      <a:pt x="3361" y="28"/>
                      <a:pt x="3088" y="86"/>
                    </a:cubicBezTo>
                    <a:cubicBezTo>
                      <a:pt x="1607" y="401"/>
                      <a:pt x="441" y="1566"/>
                      <a:pt x="158" y="3079"/>
                    </a:cubicBezTo>
                    <a:cubicBezTo>
                      <a:pt x="0" y="3992"/>
                      <a:pt x="158" y="4969"/>
                      <a:pt x="631" y="5757"/>
                    </a:cubicBezTo>
                    <a:cubicBezTo>
                      <a:pt x="757" y="5914"/>
                      <a:pt x="820" y="6072"/>
                      <a:pt x="914" y="6229"/>
                    </a:cubicBezTo>
                    <a:cubicBezTo>
                      <a:pt x="1355" y="6891"/>
                      <a:pt x="1450" y="7143"/>
                      <a:pt x="1450" y="7962"/>
                    </a:cubicBezTo>
                    <a:cubicBezTo>
                      <a:pt x="1450" y="8403"/>
                      <a:pt x="1733" y="8781"/>
                      <a:pt x="2143" y="8939"/>
                    </a:cubicBezTo>
                    <a:lnTo>
                      <a:pt x="2143" y="10703"/>
                    </a:lnTo>
                    <a:cubicBezTo>
                      <a:pt x="2143" y="11270"/>
                      <a:pt x="2615" y="11743"/>
                      <a:pt x="3151" y="11743"/>
                    </a:cubicBezTo>
                    <a:lnTo>
                      <a:pt x="4537" y="11743"/>
                    </a:lnTo>
                    <a:cubicBezTo>
                      <a:pt x="5073" y="11743"/>
                      <a:pt x="5545" y="11270"/>
                      <a:pt x="5545" y="10703"/>
                    </a:cubicBezTo>
                    <a:lnTo>
                      <a:pt x="5545" y="8939"/>
                    </a:lnTo>
                    <a:cubicBezTo>
                      <a:pt x="5955" y="8781"/>
                      <a:pt x="6238" y="8435"/>
                      <a:pt x="6238" y="7962"/>
                    </a:cubicBezTo>
                    <a:lnTo>
                      <a:pt x="6238" y="7930"/>
                    </a:lnTo>
                    <a:cubicBezTo>
                      <a:pt x="6238" y="7143"/>
                      <a:pt x="6427" y="6828"/>
                      <a:pt x="6805" y="6229"/>
                    </a:cubicBezTo>
                    <a:cubicBezTo>
                      <a:pt x="7089" y="5788"/>
                      <a:pt x="7593" y="5032"/>
                      <a:pt x="7593" y="3835"/>
                    </a:cubicBezTo>
                    <a:cubicBezTo>
                      <a:pt x="7649" y="1658"/>
                      <a:pt x="5950" y="1"/>
                      <a:pt x="38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40;p16">
                <a:extLst>
                  <a:ext uri="{FF2B5EF4-FFF2-40B4-BE49-F238E27FC236}">
                    <a16:creationId xmlns:a16="http://schemas.microsoft.com/office/drawing/2014/main" id="{867CB05A-8205-6685-8C3A-350152EA29F3}"/>
                  </a:ext>
                </a:extLst>
              </p:cNvPr>
              <p:cNvSpPr/>
              <p:nvPr/>
            </p:nvSpPr>
            <p:spPr>
              <a:xfrm>
                <a:off x="-1076425" y="2452250"/>
                <a:ext cx="346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lnTo>
                      <a:pt x="1040" y="725"/>
                    </a:lnTo>
                    <a:cubicBezTo>
                      <a:pt x="1229" y="725"/>
                      <a:pt x="1386" y="568"/>
                      <a:pt x="1386" y="379"/>
                    </a:cubicBezTo>
                    <a:cubicBezTo>
                      <a:pt x="1386" y="158"/>
                      <a:pt x="1229" y="1"/>
                      <a:pt x="10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41;p16">
                <a:extLst>
                  <a:ext uri="{FF2B5EF4-FFF2-40B4-BE49-F238E27FC236}">
                    <a16:creationId xmlns:a16="http://schemas.microsoft.com/office/drawing/2014/main" id="{D29CA52D-56E7-AD73-A4C6-23F57C5EDD99}"/>
                  </a:ext>
                </a:extLst>
              </p:cNvPr>
              <p:cNvSpPr/>
              <p:nvPr/>
            </p:nvSpPr>
            <p:spPr>
              <a:xfrm>
                <a:off x="-1333975" y="2452250"/>
                <a:ext cx="346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lnTo>
                      <a:pt x="1008" y="725"/>
                    </a:lnTo>
                    <a:cubicBezTo>
                      <a:pt x="1197" y="694"/>
                      <a:pt x="1386" y="536"/>
                      <a:pt x="1386" y="379"/>
                    </a:cubicBezTo>
                    <a:cubicBezTo>
                      <a:pt x="1386" y="158"/>
                      <a:pt x="1197" y="1"/>
                      <a:pt x="10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42;p16">
                <a:extLst>
                  <a:ext uri="{FF2B5EF4-FFF2-40B4-BE49-F238E27FC236}">
                    <a16:creationId xmlns:a16="http://schemas.microsoft.com/office/drawing/2014/main" id="{C1171AAC-4127-6368-2F4B-473B6C9E3CB8}"/>
                  </a:ext>
                </a:extLst>
              </p:cNvPr>
              <p:cNvSpPr/>
              <p:nvPr/>
            </p:nvSpPr>
            <p:spPr>
              <a:xfrm>
                <a:off x="-1093750" y="2383050"/>
                <a:ext cx="35450" cy="26575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1063" extrusionOk="0">
                    <a:moveTo>
                      <a:pt x="992" y="1"/>
                    </a:moveTo>
                    <a:cubicBezTo>
                      <a:pt x="931" y="1"/>
                      <a:pt x="870" y="19"/>
                      <a:pt x="819" y="59"/>
                    </a:cubicBezTo>
                    <a:lnTo>
                      <a:pt x="221" y="406"/>
                    </a:lnTo>
                    <a:cubicBezTo>
                      <a:pt x="63" y="500"/>
                      <a:pt x="0" y="721"/>
                      <a:pt x="95" y="878"/>
                    </a:cubicBezTo>
                    <a:cubicBezTo>
                      <a:pt x="159" y="985"/>
                      <a:pt x="295" y="1063"/>
                      <a:pt x="415" y="1063"/>
                    </a:cubicBezTo>
                    <a:cubicBezTo>
                      <a:pt x="473" y="1063"/>
                      <a:pt x="527" y="1045"/>
                      <a:pt x="567" y="1005"/>
                    </a:cubicBezTo>
                    <a:lnTo>
                      <a:pt x="1166" y="658"/>
                    </a:lnTo>
                    <a:cubicBezTo>
                      <a:pt x="1323" y="563"/>
                      <a:pt x="1418" y="343"/>
                      <a:pt x="1292" y="185"/>
                    </a:cubicBezTo>
                    <a:cubicBezTo>
                      <a:pt x="1249" y="79"/>
                      <a:pt x="1120" y="1"/>
                      <a:pt x="9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43;p16">
                <a:extLst>
                  <a:ext uri="{FF2B5EF4-FFF2-40B4-BE49-F238E27FC236}">
                    <a16:creationId xmlns:a16="http://schemas.microsoft.com/office/drawing/2014/main" id="{17074D47-A21A-6162-5EFB-EE7C92268AD2}"/>
                  </a:ext>
                </a:extLst>
              </p:cNvPr>
              <p:cNvSpPr/>
              <p:nvPr/>
            </p:nvSpPr>
            <p:spPr>
              <a:xfrm>
                <a:off x="-1317450" y="2512575"/>
                <a:ext cx="35475" cy="262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049" extrusionOk="0">
                    <a:moveTo>
                      <a:pt x="1005" y="1"/>
                    </a:moveTo>
                    <a:cubicBezTo>
                      <a:pt x="944" y="1"/>
                      <a:pt x="880" y="15"/>
                      <a:pt x="820" y="45"/>
                    </a:cubicBezTo>
                    <a:lnTo>
                      <a:pt x="221" y="392"/>
                    </a:lnTo>
                    <a:cubicBezTo>
                      <a:pt x="64" y="486"/>
                      <a:pt x="1" y="707"/>
                      <a:pt x="127" y="864"/>
                    </a:cubicBezTo>
                    <a:cubicBezTo>
                      <a:pt x="169" y="971"/>
                      <a:pt x="299" y="1049"/>
                      <a:pt x="427" y="1049"/>
                    </a:cubicBezTo>
                    <a:cubicBezTo>
                      <a:pt x="488" y="1049"/>
                      <a:pt x="548" y="1031"/>
                      <a:pt x="599" y="990"/>
                    </a:cubicBezTo>
                    <a:lnTo>
                      <a:pt x="1166" y="644"/>
                    </a:lnTo>
                    <a:cubicBezTo>
                      <a:pt x="1324" y="549"/>
                      <a:pt x="1418" y="329"/>
                      <a:pt x="1292" y="171"/>
                    </a:cubicBezTo>
                    <a:cubicBezTo>
                      <a:pt x="1250" y="64"/>
                      <a:pt x="1134" y="1"/>
                      <a:pt x="10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44;p16">
                <a:extLst>
                  <a:ext uri="{FF2B5EF4-FFF2-40B4-BE49-F238E27FC236}">
                    <a16:creationId xmlns:a16="http://schemas.microsoft.com/office/drawing/2014/main" id="{F4FC7516-B5BD-5F3A-47D4-014FCBB12C8E}"/>
                  </a:ext>
                </a:extLst>
              </p:cNvPr>
              <p:cNvSpPr/>
              <p:nvPr/>
            </p:nvSpPr>
            <p:spPr>
              <a:xfrm>
                <a:off x="-1092975" y="2512575"/>
                <a:ext cx="34675" cy="2552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1021" extrusionOk="0">
                    <a:moveTo>
                      <a:pt x="378" y="1"/>
                    </a:moveTo>
                    <a:cubicBezTo>
                      <a:pt x="264" y="1"/>
                      <a:pt x="149" y="64"/>
                      <a:pt x="64" y="171"/>
                    </a:cubicBezTo>
                    <a:cubicBezTo>
                      <a:pt x="1" y="329"/>
                      <a:pt x="32" y="518"/>
                      <a:pt x="190" y="644"/>
                    </a:cubicBezTo>
                    <a:lnTo>
                      <a:pt x="788" y="990"/>
                    </a:lnTo>
                    <a:cubicBezTo>
                      <a:pt x="838" y="1010"/>
                      <a:pt x="891" y="1021"/>
                      <a:pt x="944" y="1021"/>
                    </a:cubicBezTo>
                    <a:cubicBezTo>
                      <a:pt x="1059" y="1021"/>
                      <a:pt x="1175" y="972"/>
                      <a:pt x="1261" y="864"/>
                    </a:cubicBezTo>
                    <a:cubicBezTo>
                      <a:pt x="1387" y="675"/>
                      <a:pt x="1292" y="486"/>
                      <a:pt x="1135" y="392"/>
                    </a:cubicBezTo>
                    <a:lnTo>
                      <a:pt x="536" y="45"/>
                    </a:lnTo>
                    <a:cubicBezTo>
                      <a:pt x="486" y="15"/>
                      <a:pt x="432" y="1"/>
                      <a:pt x="3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45;p16">
                <a:extLst>
                  <a:ext uri="{FF2B5EF4-FFF2-40B4-BE49-F238E27FC236}">
                    <a16:creationId xmlns:a16="http://schemas.microsoft.com/office/drawing/2014/main" id="{C481EEFE-513E-2F9F-870E-A14C645D08F7}"/>
                  </a:ext>
                </a:extLst>
              </p:cNvPr>
              <p:cNvSpPr/>
              <p:nvPr/>
            </p:nvSpPr>
            <p:spPr>
              <a:xfrm>
                <a:off x="-1316650" y="2383750"/>
                <a:ext cx="34675" cy="2552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1021" extrusionOk="0">
                    <a:moveTo>
                      <a:pt x="405" y="1"/>
                    </a:moveTo>
                    <a:cubicBezTo>
                      <a:pt x="283" y="1"/>
                      <a:pt x="159" y="50"/>
                      <a:pt x="95" y="157"/>
                    </a:cubicBezTo>
                    <a:cubicBezTo>
                      <a:pt x="0" y="315"/>
                      <a:pt x="63" y="504"/>
                      <a:pt x="221" y="630"/>
                    </a:cubicBezTo>
                    <a:lnTo>
                      <a:pt x="788" y="977"/>
                    </a:lnTo>
                    <a:cubicBezTo>
                      <a:pt x="838" y="1007"/>
                      <a:pt x="895" y="1021"/>
                      <a:pt x="953" y="1021"/>
                    </a:cubicBezTo>
                    <a:cubicBezTo>
                      <a:pt x="1074" y="1021"/>
                      <a:pt x="1196" y="958"/>
                      <a:pt x="1260" y="850"/>
                    </a:cubicBezTo>
                    <a:cubicBezTo>
                      <a:pt x="1386" y="693"/>
                      <a:pt x="1292" y="504"/>
                      <a:pt x="1134" y="378"/>
                    </a:cubicBezTo>
                    <a:lnTo>
                      <a:pt x="567" y="31"/>
                    </a:lnTo>
                    <a:cubicBezTo>
                      <a:pt x="517" y="11"/>
                      <a:pt x="461" y="1"/>
                      <a:pt x="4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46;p16">
                <a:extLst>
                  <a:ext uri="{FF2B5EF4-FFF2-40B4-BE49-F238E27FC236}">
                    <a16:creationId xmlns:a16="http://schemas.microsoft.com/office/drawing/2014/main" id="{6D988BBD-E030-56AF-7106-D5A069CBCFDE}"/>
                  </a:ext>
                </a:extLst>
              </p:cNvPr>
              <p:cNvSpPr/>
              <p:nvPr/>
            </p:nvSpPr>
            <p:spPr>
              <a:xfrm>
                <a:off x="-1239475" y="2401575"/>
                <a:ext cx="102425" cy="153100"/>
              </a:xfrm>
              <a:custGeom>
                <a:avLst/>
                <a:gdLst/>
                <a:ahLst/>
                <a:cxnLst/>
                <a:rect l="l" t="t" r="r" b="b"/>
                <a:pathLst>
                  <a:path w="4097" h="6124" extrusionOk="0">
                    <a:moveTo>
                      <a:pt x="1733" y="1492"/>
                    </a:moveTo>
                    <a:lnTo>
                      <a:pt x="1733" y="2343"/>
                    </a:lnTo>
                    <a:cubicBezTo>
                      <a:pt x="1733" y="2500"/>
                      <a:pt x="1796" y="2626"/>
                      <a:pt x="1922" y="2658"/>
                    </a:cubicBezTo>
                    <a:lnTo>
                      <a:pt x="3246" y="3225"/>
                    </a:lnTo>
                    <a:lnTo>
                      <a:pt x="2395" y="4611"/>
                    </a:lnTo>
                    <a:lnTo>
                      <a:pt x="2395" y="3729"/>
                    </a:lnTo>
                    <a:cubicBezTo>
                      <a:pt x="2395" y="3572"/>
                      <a:pt x="2332" y="3445"/>
                      <a:pt x="2206" y="3414"/>
                    </a:cubicBezTo>
                    <a:lnTo>
                      <a:pt x="851" y="2878"/>
                    </a:lnTo>
                    <a:lnTo>
                      <a:pt x="1733" y="1492"/>
                    </a:lnTo>
                    <a:close/>
                    <a:moveTo>
                      <a:pt x="2038" y="0"/>
                    </a:moveTo>
                    <a:cubicBezTo>
                      <a:pt x="1919" y="0"/>
                      <a:pt x="1814" y="47"/>
                      <a:pt x="1765" y="169"/>
                    </a:cubicBezTo>
                    <a:lnTo>
                      <a:pt x="64" y="2941"/>
                    </a:lnTo>
                    <a:cubicBezTo>
                      <a:pt x="32" y="3004"/>
                      <a:pt x="1" y="3130"/>
                      <a:pt x="32" y="3225"/>
                    </a:cubicBezTo>
                    <a:cubicBezTo>
                      <a:pt x="64" y="3288"/>
                      <a:pt x="158" y="3382"/>
                      <a:pt x="221" y="3414"/>
                    </a:cubicBezTo>
                    <a:lnTo>
                      <a:pt x="1733" y="4013"/>
                    </a:lnTo>
                    <a:lnTo>
                      <a:pt x="1733" y="5808"/>
                    </a:lnTo>
                    <a:cubicBezTo>
                      <a:pt x="1733" y="5966"/>
                      <a:pt x="1859" y="6092"/>
                      <a:pt x="1954" y="6123"/>
                    </a:cubicBezTo>
                    <a:lnTo>
                      <a:pt x="2049" y="6123"/>
                    </a:lnTo>
                    <a:cubicBezTo>
                      <a:pt x="2143" y="6123"/>
                      <a:pt x="2269" y="6092"/>
                      <a:pt x="2301" y="5966"/>
                    </a:cubicBezTo>
                    <a:lnTo>
                      <a:pt x="4002" y="3225"/>
                    </a:lnTo>
                    <a:cubicBezTo>
                      <a:pt x="4033" y="3130"/>
                      <a:pt x="4096" y="3004"/>
                      <a:pt x="4033" y="2941"/>
                    </a:cubicBezTo>
                    <a:cubicBezTo>
                      <a:pt x="4033" y="2878"/>
                      <a:pt x="3970" y="2784"/>
                      <a:pt x="3907" y="2752"/>
                    </a:cubicBezTo>
                    <a:lnTo>
                      <a:pt x="2395" y="2154"/>
                    </a:lnTo>
                    <a:lnTo>
                      <a:pt x="2395" y="358"/>
                    </a:lnTo>
                    <a:cubicBezTo>
                      <a:pt x="2395" y="169"/>
                      <a:pt x="2269" y="74"/>
                      <a:pt x="2143" y="11"/>
                    </a:cubicBezTo>
                    <a:cubicBezTo>
                      <a:pt x="2108" y="4"/>
                      <a:pt x="2072" y="0"/>
                      <a:pt x="20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" name="Google Shape;147;p16">
              <a:extLst>
                <a:ext uri="{FF2B5EF4-FFF2-40B4-BE49-F238E27FC236}">
                  <a16:creationId xmlns:a16="http://schemas.microsoft.com/office/drawing/2014/main" id="{A0EE28FD-48AF-C0CE-D7CC-90C3C1EBD96C}"/>
                </a:ext>
              </a:extLst>
            </p:cNvPr>
            <p:cNvSpPr/>
            <p:nvPr/>
          </p:nvSpPr>
          <p:spPr>
            <a:xfrm>
              <a:off x="5294145" y="2610875"/>
              <a:ext cx="440106" cy="421373"/>
            </a:xfrm>
            <a:custGeom>
              <a:avLst/>
              <a:gdLst/>
              <a:ahLst/>
              <a:cxnLst/>
              <a:rect l="l" t="t" r="r" b="b"/>
              <a:pathLst>
                <a:path w="12193" h="11674" extrusionOk="0">
                  <a:moveTo>
                    <a:pt x="9483" y="1174"/>
                  </a:moveTo>
                  <a:lnTo>
                    <a:pt x="9483" y="2308"/>
                  </a:lnTo>
                  <a:cubicBezTo>
                    <a:pt x="9483" y="2497"/>
                    <a:pt x="9641" y="2655"/>
                    <a:pt x="9830" y="2655"/>
                  </a:cubicBezTo>
                  <a:lnTo>
                    <a:pt x="10901" y="2655"/>
                  </a:lnTo>
                  <a:lnTo>
                    <a:pt x="9515" y="4041"/>
                  </a:lnTo>
                  <a:lnTo>
                    <a:pt x="8097" y="4041"/>
                  </a:lnTo>
                  <a:lnTo>
                    <a:pt x="8097" y="2560"/>
                  </a:lnTo>
                  <a:lnTo>
                    <a:pt x="9483" y="1174"/>
                  </a:lnTo>
                  <a:close/>
                  <a:moveTo>
                    <a:pt x="4885" y="6181"/>
                  </a:moveTo>
                  <a:cubicBezTo>
                    <a:pt x="5033" y="6181"/>
                    <a:pt x="5183" y="6212"/>
                    <a:pt x="5325" y="6278"/>
                  </a:cubicBezTo>
                  <a:lnTo>
                    <a:pt x="4600" y="7003"/>
                  </a:lnTo>
                  <a:cubicBezTo>
                    <a:pt x="4474" y="7129"/>
                    <a:pt x="4474" y="7349"/>
                    <a:pt x="4600" y="7475"/>
                  </a:cubicBezTo>
                  <a:cubicBezTo>
                    <a:pt x="4663" y="7538"/>
                    <a:pt x="4750" y="7570"/>
                    <a:pt x="4836" y="7570"/>
                  </a:cubicBezTo>
                  <a:cubicBezTo>
                    <a:pt x="4923" y="7570"/>
                    <a:pt x="5010" y="7538"/>
                    <a:pt x="5073" y="7475"/>
                  </a:cubicBezTo>
                  <a:lnTo>
                    <a:pt x="5797" y="6751"/>
                  </a:lnTo>
                  <a:lnTo>
                    <a:pt x="5797" y="6751"/>
                  </a:lnTo>
                  <a:cubicBezTo>
                    <a:pt x="5986" y="7160"/>
                    <a:pt x="5892" y="7633"/>
                    <a:pt x="5577" y="7948"/>
                  </a:cubicBezTo>
                  <a:cubicBezTo>
                    <a:pt x="5388" y="8137"/>
                    <a:pt x="5128" y="8231"/>
                    <a:pt x="4864" y="8231"/>
                  </a:cubicBezTo>
                  <a:cubicBezTo>
                    <a:pt x="4600" y="8231"/>
                    <a:pt x="4332" y="8137"/>
                    <a:pt x="4127" y="7948"/>
                  </a:cubicBezTo>
                  <a:cubicBezTo>
                    <a:pt x="3749" y="7538"/>
                    <a:pt x="3749" y="6877"/>
                    <a:pt x="4127" y="6499"/>
                  </a:cubicBezTo>
                  <a:cubicBezTo>
                    <a:pt x="4333" y="6293"/>
                    <a:pt x="4606" y="6181"/>
                    <a:pt x="4885" y="6181"/>
                  </a:cubicBezTo>
                  <a:close/>
                  <a:moveTo>
                    <a:pt x="4897" y="4831"/>
                  </a:moveTo>
                  <a:cubicBezTo>
                    <a:pt x="5396" y="4831"/>
                    <a:pt x="5890" y="4990"/>
                    <a:pt x="6301" y="5301"/>
                  </a:cubicBezTo>
                  <a:lnTo>
                    <a:pt x="5829" y="5774"/>
                  </a:lnTo>
                  <a:cubicBezTo>
                    <a:pt x="5553" y="5590"/>
                    <a:pt x="5233" y="5499"/>
                    <a:pt x="4911" y="5499"/>
                  </a:cubicBezTo>
                  <a:cubicBezTo>
                    <a:pt x="4460" y="5499"/>
                    <a:pt x="4004" y="5677"/>
                    <a:pt x="3655" y="6026"/>
                  </a:cubicBezTo>
                  <a:cubicBezTo>
                    <a:pt x="2993" y="6688"/>
                    <a:pt x="2993" y="7790"/>
                    <a:pt x="3655" y="8420"/>
                  </a:cubicBezTo>
                  <a:cubicBezTo>
                    <a:pt x="3986" y="8751"/>
                    <a:pt x="4427" y="8917"/>
                    <a:pt x="4864" y="8917"/>
                  </a:cubicBezTo>
                  <a:cubicBezTo>
                    <a:pt x="5301" y="8917"/>
                    <a:pt x="5734" y="8751"/>
                    <a:pt x="6049" y="8420"/>
                  </a:cubicBezTo>
                  <a:cubicBezTo>
                    <a:pt x="6648" y="7822"/>
                    <a:pt x="6742" y="6908"/>
                    <a:pt x="6301" y="6246"/>
                  </a:cubicBezTo>
                  <a:lnTo>
                    <a:pt x="6774" y="5774"/>
                  </a:lnTo>
                  <a:lnTo>
                    <a:pt x="6774" y="5774"/>
                  </a:lnTo>
                  <a:cubicBezTo>
                    <a:pt x="7467" y="6719"/>
                    <a:pt x="7404" y="8074"/>
                    <a:pt x="6585" y="8924"/>
                  </a:cubicBezTo>
                  <a:cubicBezTo>
                    <a:pt x="6112" y="9397"/>
                    <a:pt x="5498" y="9633"/>
                    <a:pt x="4883" y="9633"/>
                  </a:cubicBezTo>
                  <a:cubicBezTo>
                    <a:pt x="4269" y="9633"/>
                    <a:pt x="3655" y="9397"/>
                    <a:pt x="3182" y="8924"/>
                  </a:cubicBezTo>
                  <a:cubicBezTo>
                    <a:pt x="2237" y="7979"/>
                    <a:pt x="2237" y="6499"/>
                    <a:pt x="3182" y="5553"/>
                  </a:cubicBezTo>
                  <a:cubicBezTo>
                    <a:pt x="3667" y="5068"/>
                    <a:pt x="4286" y="4831"/>
                    <a:pt x="4897" y="4831"/>
                  </a:cubicBezTo>
                  <a:close/>
                  <a:moveTo>
                    <a:pt x="4873" y="3463"/>
                  </a:moveTo>
                  <a:cubicBezTo>
                    <a:pt x="5728" y="3463"/>
                    <a:pt x="6583" y="3748"/>
                    <a:pt x="7278" y="4325"/>
                  </a:cubicBezTo>
                  <a:lnTo>
                    <a:pt x="6805" y="4797"/>
                  </a:lnTo>
                  <a:cubicBezTo>
                    <a:pt x="6228" y="4353"/>
                    <a:pt x="5533" y="4125"/>
                    <a:pt x="4844" y="4125"/>
                  </a:cubicBezTo>
                  <a:cubicBezTo>
                    <a:pt x="4065" y="4125"/>
                    <a:pt x="3294" y="4416"/>
                    <a:pt x="2710" y="5018"/>
                  </a:cubicBezTo>
                  <a:cubicBezTo>
                    <a:pt x="1481" y="6246"/>
                    <a:pt x="1481" y="8168"/>
                    <a:pt x="2710" y="9397"/>
                  </a:cubicBezTo>
                  <a:cubicBezTo>
                    <a:pt x="3324" y="10011"/>
                    <a:pt x="4112" y="10318"/>
                    <a:pt x="4899" y="10318"/>
                  </a:cubicBezTo>
                  <a:cubicBezTo>
                    <a:pt x="5687" y="10318"/>
                    <a:pt x="6474" y="10011"/>
                    <a:pt x="7089" y="9397"/>
                  </a:cubicBezTo>
                  <a:cubicBezTo>
                    <a:pt x="8223" y="8263"/>
                    <a:pt x="8255" y="6467"/>
                    <a:pt x="7309" y="5301"/>
                  </a:cubicBezTo>
                  <a:lnTo>
                    <a:pt x="7782" y="4829"/>
                  </a:lnTo>
                  <a:lnTo>
                    <a:pt x="7782" y="4829"/>
                  </a:lnTo>
                  <a:cubicBezTo>
                    <a:pt x="8979" y="6278"/>
                    <a:pt x="8885" y="8483"/>
                    <a:pt x="7530" y="9870"/>
                  </a:cubicBezTo>
                  <a:cubicBezTo>
                    <a:pt x="6790" y="10594"/>
                    <a:pt x="5821" y="10956"/>
                    <a:pt x="4856" y="10956"/>
                  </a:cubicBezTo>
                  <a:cubicBezTo>
                    <a:pt x="3891" y="10956"/>
                    <a:pt x="2930" y="10594"/>
                    <a:pt x="2206" y="9870"/>
                  </a:cubicBezTo>
                  <a:cubicBezTo>
                    <a:pt x="756" y="8420"/>
                    <a:pt x="756" y="6026"/>
                    <a:pt x="2206" y="4545"/>
                  </a:cubicBezTo>
                  <a:cubicBezTo>
                    <a:pt x="2941" y="3827"/>
                    <a:pt x="3907" y="3463"/>
                    <a:pt x="4873" y="3463"/>
                  </a:cubicBezTo>
                  <a:close/>
                  <a:moveTo>
                    <a:pt x="9899" y="0"/>
                  </a:moveTo>
                  <a:cubicBezTo>
                    <a:pt x="9813" y="0"/>
                    <a:pt x="9722" y="32"/>
                    <a:pt x="9641" y="103"/>
                  </a:cubicBezTo>
                  <a:lnTo>
                    <a:pt x="7561" y="2182"/>
                  </a:lnTo>
                  <a:cubicBezTo>
                    <a:pt x="7467" y="2277"/>
                    <a:pt x="7435" y="2340"/>
                    <a:pt x="7435" y="2434"/>
                  </a:cubicBezTo>
                  <a:lnTo>
                    <a:pt x="7435" y="3600"/>
                  </a:lnTo>
                  <a:cubicBezTo>
                    <a:pt x="6670" y="3071"/>
                    <a:pt x="5769" y="2807"/>
                    <a:pt x="4868" y="2807"/>
                  </a:cubicBezTo>
                  <a:cubicBezTo>
                    <a:pt x="3731" y="2807"/>
                    <a:pt x="2595" y="3229"/>
                    <a:pt x="1733" y="4073"/>
                  </a:cubicBezTo>
                  <a:cubicBezTo>
                    <a:pt x="0" y="5805"/>
                    <a:pt x="0" y="8641"/>
                    <a:pt x="1733" y="10374"/>
                  </a:cubicBezTo>
                  <a:cubicBezTo>
                    <a:pt x="2599" y="11240"/>
                    <a:pt x="3741" y="11673"/>
                    <a:pt x="4883" y="11673"/>
                  </a:cubicBezTo>
                  <a:cubicBezTo>
                    <a:pt x="6026" y="11673"/>
                    <a:pt x="7168" y="11240"/>
                    <a:pt x="8034" y="10374"/>
                  </a:cubicBezTo>
                  <a:cubicBezTo>
                    <a:pt x="9578" y="8861"/>
                    <a:pt x="9735" y="6436"/>
                    <a:pt x="8538" y="4703"/>
                  </a:cubicBezTo>
                  <a:lnTo>
                    <a:pt x="9672" y="4703"/>
                  </a:lnTo>
                  <a:cubicBezTo>
                    <a:pt x="9767" y="4703"/>
                    <a:pt x="9893" y="4671"/>
                    <a:pt x="9924" y="4608"/>
                  </a:cubicBezTo>
                  <a:lnTo>
                    <a:pt x="12004" y="2497"/>
                  </a:lnTo>
                  <a:cubicBezTo>
                    <a:pt x="12193" y="2308"/>
                    <a:pt x="12035" y="1962"/>
                    <a:pt x="11783" y="1962"/>
                  </a:cubicBezTo>
                  <a:lnTo>
                    <a:pt x="10239" y="1962"/>
                  </a:lnTo>
                  <a:lnTo>
                    <a:pt x="10239" y="355"/>
                  </a:lnTo>
                  <a:cubicBezTo>
                    <a:pt x="10239" y="141"/>
                    <a:pt x="10080" y="0"/>
                    <a:pt x="98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148;p16">
              <a:extLst>
                <a:ext uri="{FF2B5EF4-FFF2-40B4-BE49-F238E27FC236}">
                  <a16:creationId xmlns:a16="http://schemas.microsoft.com/office/drawing/2014/main" id="{B4D31983-3A8E-BBE8-86A7-5D775C6C93AB}"/>
                </a:ext>
              </a:extLst>
            </p:cNvPr>
            <p:cNvGrpSpPr/>
            <p:nvPr/>
          </p:nvGrpSpPr>
          <p:grpSpPr>
            <a:xfrm>
              <a:off x="3838146" y="1947151"/>
              <a:ext cx="355641" cy="340151"/>
              <a:chOff x="5049750" y="832600"/>
              <a:chExt cx="505100" cy="483100"/>
            </a:xfrm>
          </p:grpSpPr>
          <p:sp>
            <p:nvSpPr>
              <p:cNvPr id="22" name="Google Shape;149;p16">
                <a:extLst>
                  <a:ext uri="{FF2B5EF4-FFF2-40B4-BE49-F238E27FC236}">
                    <a16:creationId xmlns:a16="http://schemas.microsoft.com/office/drawing/2014/main" id="{8BD6763E-A575-3988-A947-3980A3318223}"/>
                  </a:ext>
                </a:extLst>
              </p:cNvPr>
              <p:cNvSpPr/>
              <p:nvPr/>
            </p:nvSpPr>
            <p:spPr>
              <a:xfrm>
                <a:off x="5049750" y="832600"/>
                <a:ext cx="505100" cy="483100"/>
              </a:xfrm>
              <a:custGeom>
                <a:avLst/>
                <a:gdLst/>
                <a:ahLst/>
                <a:cxnLst/>
                <a:rect l="l" t="t" r="r" b="b"/>
                <a:pathLst>
                  <a:path w="20204" h="19324" extrusionOk="0">
                    <a:moveTo>
                      <a:pt x="12136" y="1129"/>
                    </a:moveTo>
                    <a:cubicBezTo>
                      <a:pt x="13730" y="1129"/>
                      <a:pt x="15325" y="1737"/>
                      <a:pt x="16538" y="2952"/>
                    </a:cubicBezTo>
                    <a:cubicBezTo>
                      <a:pt x="18969" y="5383"/>
                      <a:pt x="18969" y="9323"/>
                      <a:pt x="16538" y="11757"/>
                    </a:cubicBezTo>
                    <a:cubicBezTo>
                      <a:pt x="15341" y="12950"/>
                      <a:pt x="13747" y="13579"/>
                      <a:pt x="12129" y="13579"/>
                    </a:cubicBezTo>
                    <a:cubicBezTo>
                      <a:pt x="11233" y="13579"/>
                      <a:pt x="10329" y="13386"/>
                      <a:pt x="9482" y="12989"/>
                    </a:cubicBezTo>
                    <a:cubicBezTo>
                      <a:pt x="9461" y="12980"/>
                      <a:pt x="9440" y="12968"/>
                      <a:pt x="9419" y="12959"/>
                    </a:cubicBezTo>
                    <a:cubicBezTo>
                      <a:pt x="8794" y="12657"/>
                      <a:pt x="8223" y="12249"/>
                      <a:pt x="7734" y="11757"/>
                    </a:cubicBezTo>
                    <a:cubicBezTo>
                      <a:pt x="5306" y="9329"/>
                      <a:pt x="5306" y="5380"/>
                      <a:pt x="7734" y="2952"/>
                    </a:cubicBezTo>
                    <a:cubicBezTo>
                      <a:pt x="8948" y="1737"/>
                      <a:pt x="10542" y="1129"/>
                      <a:pt x="12136" y="1129"/>
                    </a:cubicBezTo>
                    <a:close/>
                    <a:moveTo>
                      <a:pt x="5871" y="11216"/>
                    </a:moveTo>
                    <a:cubicBezTo>
                      <a:pt x="6475" y="12195"/>
                      <a:pt x="7296" y="13016"/>
                      <a:pt x="8271" y="13620"/>
                    </a:cubicBezTo>
                    <a:lnTo>
                      <a:pt x="7734" y="14160"/>
                    </a:lnTo>
                    <a:cubicBezTo>
                      <a:pt x="7622" y="14271"/>
                      <a:pt x="7477" y="14326"/>
                      <a:pt x="7332" y="14326"/>
                    </a:cubicBezTo>
                    <a:cubicBezTo>
                      <a:pt x="7188" y="14326"/>
                      <a:pt x="7044" y="14271"/>
                      <a:pt x="6934" y="14160"/>
                    </a:cubicBezTo>
                    <a:lnTo>
                      <a:pt x="5330" y="12557"/>
                    </a:lnTo>
                    <a:cubicBezTo>
                      <a:pt x="5110" y="12337"/>
                      <a:pt x="5110" y="11977"/>
                      <a:pt x="5330" y="11757"/>
                    </a:cubicBezTo>
                    <a:lnTo>
                      <a:pt x="5871" y="11216"/>
                    </a:lnTo>
                    <a:close/>
                    <a:moveTo>
                      <a:pt x="4932" y="13762"/>
                    </a:moveTo>
                    <a:lnTo>
                      <a:pt x="5732" y="14562"/>
                    </a:lnTo>
                    <a:lnTo>
                      <a:pt x="4932" y="15362"/>
                    </a:lnTo>
                    <a:lnTo>
                      <a:pt x="4131" y="14562"/>
                    </a:lnTo>
                    <a:lnTo>
                      <a:pt x="4932" y="13762"/>
                    </a:lnTo>
                    <a:close/>
                    <a:moveTo>
                      <a:pt x="3328" y="15362"/>
                    </a:moveTo>
                    <a:lnTo>
                      <a:pt x="4128" y="16162"/>
                    </a:lnTo>
                    <a:lnTo>
                      <a:pt x="2268" y="18025"/>
                    </a:lnTo>
                    <a:cubicBezTo>
                      <a:pt x="2157" y="18135"/>
                      <a:pt x="2013" y="18190"/>
                      <a:pt x="1868" y="18190"/>
                    </a:cubicBezTo>
                    <a:cubicBezTo>
                      <a:pt x="1723" y="18190"/>
                      <a:pt x="1577" y="18134"/>
                      <a:pt x="1465" y="18022"/>
                    </a:cubicBezTo>
                    <a:cubicBezTo>
                      <a:pt x="1245" y="17802"/>
                      <a:pt x="1245" y="17443"/>
                      <a:pt x="1465" y="17222"/>
                    </a:cubicBezTo>
                    <a:lnTo>
                      <a:pt x="3328" y="15362"/>
                    </a:lnTo>
                    <a:close/>
                    <a:moveTo>
                      <a:pt x="12135" y="1"/>
                    </a:moveTo>
                    <a:cubicBezTo>
                      <a:pt x="10250" y="1"/>
                      <a:pt x="8365" y="718"/>
                      <a:pt x="6931" y="2152"/>
                    </a:cubicBezTo>
                    <a:cubicBezTo>
                      <a:pt x="4769" y="4311"/>
                      <a:pt x="4237" y="7493"/>
                      <a:pt x="5330" y="10157"/>
                    </a:cubicBezTo>
                    <a:lnTo>
                      <a:pt x="4527" y="10957"/>
                    </a:lnTo>
                    <a:cubicBezTo>
                      <a:pt x="4020" y="11467"/>
                      <a:pt x="3887" y="12240"/>
                      <a:pt x="4198" y="12892"/>
                    </a:cubicBezTo>
                    <a:lnTo>
                      <a:pt x="665" y="16422"/>
                    </a:lnTo>
                    <a:cubicBezTo>
                      <a:pt x="1" y="17086"/>
                      <a:pt x="1" y="18161"/>
                      <a:pt x="665" y="18825"/>
                    </a:cubicBezTo>
                    <a:cubicBezTo>
                      <a:pt x="996" y="19158"/>
                      <a:pt x="1431" y="19324"/>
                      <a:pt x="1865" y="19324"/>
                    </a:cubicBezTo>
                    <a:cubicBezTo>
                      <a:pt x="2300" y="19324"/>
                      <a:pt x="2735" y="19158"/>
                      <a:pt x="3066" y="18825"/>
                    </a:cubicBezTo>
                    <a:lnTo>
                      <a:pt x="6598" y="15293"/>
                    </a:lnTo>
                    <a:cubicBezTo>
                      <a:pt x="6831" y="15403"/>
                      <a:pt x="7081" y="15457"/>
                      <a:pt x="7328" y="15457"/>
                    </a:cubicBezTo>
                    <a:cubicBezTo>
                      <a:pt x="7770" y="15457"/>
                      <a:pt x="8206" y="15286"/>
                      <a:pt x="8531" y="14961"/>
                    </a:cubicBezTo>
                    <a:lnTo>
                      <a:pt x="9331" y="14163"/>
                    </a:lnTo>
                    <a:cubicBezTo>
                      <a:pt x="10241" y="14538"/>
                      <a:pt x="11190" y="14717"/>
                      <a:pt x="12127" y="14717"/>
                    </a:cubicBezTo>
                    <a:cubicBezTo>
                      <a:pt x="14530" y="14717"/>
                      <a:pt x="16858" y="13537"/>
                      <a:pt x="18256" y="11437"/>
                    </a:cubicBezTo>
                    <a:cubicBezTo>
                      <a:pt x="20204" y="8520"/>
                      <a:pt x="19821" y="4631"/>
                      <a:pt x="17342" y="2152"/>
                    </a:cubicBezTo>
                    <a:cubicBezTo>
                      <a:pt x="15906" y="718"/>
                      <a:pt x="14020" y="1"/>
                      <a:pt x="12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150;p16">
                <a:extLst>
                  <a:ext uri="{FF2B5EF4-FFF2-40B4-BE49-F238E27FC236}">
                    <a16:creationId xmlns:a16="http://schemas.microsoft.com/office/drawing/2014/main" id="{92B726C7-B7CB-4CAD-CAF8-67DA860BF876}"/>
                  </a:ext>
                </a:extLst>
              </p:cNvPr>
              <p:cNvSpPr/>
              <p:nvPr/>
            </p:nvSpPr>
            <p:spPr>
              <a:xfrm>
                <a:off x="5216725" y="889175"/>
                <a:ext cx="276000" cy="254400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0176" extrusionOk="0">
                    <a:moveTo>
                      <a:pt x="5456" y="1133"/>
                    </a:moveTo>
                    <a:cubicBezTo>
                      <a:pt x="6487" y="1133"/>
                      <a:pt x="7500" y="1535"/>
                      <a:pt x="8259" y="2293"/>
                    </a:cubicBezTo>
                    <a:cubicBezTo>
                      <a:pt x="9802" y="3839"/>
                      <a:pt x="9802" y="6348"/>
                      <a:pt x="8259" y="7897"/>
                    </a:cubicBezTo>
                    <a:cubicBezTo>
                      <a:pt x="7501" y="8653"/>
                      <a:pt x="6489" y="9055"/>
                      <a:pt x="5460" y="9055"/>
                    </a:cubicBezTo>
                    <a:cubicBezTo>
                      <a:pt x="4948" y="9055"/>
                      <a:pt x="4433" y="8956"/>
                      <a:pt x="3941" y="8751"/>
                    </a:cubicBezTo>
                    <a:cubicBezTo>
                      <a:pt x="2462" y="8138"/>
                      <a:pt x="1499" y="6695"/>
                      <a:pt x="1499" y="5095"/>
                    </a:cubicBezTo>
                    <a:cubicBezTo>
                      <a:pt x="1499" y="3491"/>
                      <a:pt x="2462" y="2048"/>
                      <a:pt x="3941" y="1435"/>
                    </a:cubicBezTo>
                    <a:cubicBezTo>
                      <a:pt x="4431" y="1232"/>
                      <a:pt x="4946" y="1133"/>
                      <a:pt x="5456" y="1133"/>
                    </a:cubicBezTo>
                    <a:close/>
                    <a:moveTo>
                      <a:pt x="5468" y="1"/>
                    </a:moveTo>
                    <a:cubicBezTo>
                      <a:pt x="5465" y="1"/>
                      <a:pt x="5461" y="1"/>
                      <a:pt x="5457" y="1"/>
                    </a:cubicBezTo>
                    <a:cubicBezTo>
                      <a:pt x="3029" y="4"/>
                      <a:pt x="943" y="1719"/>
                      <a:pt x="472" y="4098"/>
                    </a:cubicBezTo>
                    <a:cubicBezTo>
                      <a:pt x="1" y="6481"/>
                      <a:pt x="1275" y="8860"/>
                      <a:pt x="3519" y="9787"/>
                    </a:cubicBezTo>
                    <a:cubicBezTo>
                      <a:pt x="4151" y="10049"/>
                      <a:pt x="4811" y="10175"/>
                      <a:pt x="5463" y="10175"/>
                    </a:cubicBezTo>
                    <a:cubicBezTo>
                      <a:pt x="7120" y="10175"/>
                      <a:pt x="8725" y="9362"/>
                      <a:pt x="9693" y="7912"/>
                    </a:cubicBezTo>
                    <a:cubicBezTo>
                      <a:pt x="11040" y="5895"/>
                      <a:pt x="10774" y="3207"/>
                      <a:pt x="9059" y="1492"/>
                    </a:cubicBezTo>
                    <a:cubicBezTo>
                      <a:pt x="8108" y="535"/>
                      <a:pt x="6814" y="1"/>
                      <a:pt x="546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14" name="Google Shape;151;p16">
              <a:extLst>
                <a:ext uri="{FF2B5EF4-FFF2-40B4-BE49-F238E27FC236}">
                  <a16:creationId xmlns:a16="http://schemas.microsoft.com/office/drawing/2014/main" id="{404B2BD1-B273-BB37-A300-49C1E1886A17}"/>
                </a:ext>
              </a:extLst>
            </p:cNvPr>
            <p:cNvGrpSpPr/>
            <p:nvPr/>
          </p:nvGrpSpPr>
          <p:grpSpPr>
            <a:xfrm>
              <a:off x="4929912" y="3554761"/>
              <a:ext cx="323587" cy="320242"/>
              <a:chOff x="3282325" y="2035675"/>
              <a:chExt cx="459575" cy="454825"/>
            </a:xfrm>
          </p:grpSpPr>
          <p:sp>
            <p:nvSpPr>
              <p:cNvPr id="18" name="Google Shape;152;p16">
                <a:extLst>
                  <a:ext uri="{FF2B5EF4-FFF2-40B4-BE49-F238E27FC236}">
                    <a16:creationId xmlns:a16="http://schemas.microsoft.com/office/drawing/2014/main" id="{32C08DD9-C8FD-C853-DF2D-D1C50ADDFE83}"/>
                  </a:ext>
                </a:extLst>
              </p:cNvPr>
              <p:cNvSpPr/>
              <p:nvPr/>
            </p:nvSpPr>
            <p:spPr>
              <a:xfrm>
                <a:off x="3337050" y="2234125"/>
                <a:ext cx="85925" cy="206325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253" extrusionOk="0">
                    <a:moveTo>
                      <a:pt x="2305" y="1133"/>
                    </a:moveTo>
                    <a:lnTo>
                      <a:pt x="2305" y="7120"/>
                    </a:lnTo>
                    <a:lnTo>
                      <a:pt x="1133" y="7120"/>
                    </a:lnTo>
                    <a:lnTo>
                      <a:pt x="1133" y="1133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lnTo>
                      <a:pt x="1" y="7688"/>
                    </a:lnTo>
                    <a:cubicBezTo>
                      <a:pt x="1" y="7999"/>
                      <a:pt x="254" y="8253"/>
                      <a:pt x="568" y="8253"/>
                    </a:cubicBezTo>
                    <a:lnTo>
                      <a:pt x="2869" y="8253"/>
                    </a:lnTo>
                    <a:cubicBezTo>
                      <a:pt x="3183" y="8253"/>
                      <a:pt x="3437" y="7999"/>
                      <a:pt x="3437" y="7688"/>
                    </a:cubicBezTo>
                    <a:lnTo>
                      <a:pt x="3437" y="568"/>
                    </a:lnTo>
                    <a:cubicBezTo>
                      <a:pt x="3437" y="254"/>
                      <a:pt x="3183" y="0"/>
                      <a:pt x="286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9" name="Google Shape;153;p16">
                <a:extLst>
                  <a:ext uri="{FF2B5EF4-FFF2-40B4-BE49-F238E27FC236}">
                    <a16:creationId xmlns:a16="http://schemas.microsoft.com/office/drawing/2014/main" id="{3A51E8C8-BD69-56C0-B1A6-D18F3480492D}"/>
                  </a:ext>
                </a:extLst>
              </p:cNvPr>
              <p:cNvSpPr/>
              <p:nvPr/>
            </p:nvSpPr>
            <p:spPr>
              <a:xfrm>
                <a:off x="3451275" y="2175475"/>
                <a:ext cx="84925" cy="264975"/>
              </a:xfrm>
              <a:custGeom>
                <a:avLst/>
                <a:gdLst/>
                <a:ahLst/>
                <a:cxnLst/>
                <a:rect l="l" t="t" r="r" b="b"/>
                <a:pathLst>
                  <a:path w="3397" h="10599" extrusionOk="0">
                    <a:moveTo>
                      <a:pt x="2265" y="1133"/>
                    </a:moveTo>
                    <a:lnTo>
                      <a:pt x="2265" y="9466"/>
                    </a:lnTo>
                    <a:lnTo>
                      <a:pt x="1132" y="9466"/>
                    </a:lnTo>
                    <a:lnTo>
                      <a:pt x="1132" y="1133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4"/>
                      <a:pt x="0" y="565"/>
                    </a:cubicBezTo>
                    <a:lnTo>
                      <a:pt x="0" y="10034"/>
                    </a:lnTo>
                    <a:cubicBezTo>
                      <a:pt x="0" y="10345"/>
                      <a:pt x="254" y="10599"/>
                      <a:pt x="565" y="10599"/>
                    </a:cubicBezTo>
                    <a:lnTo>
                      <a:pt x="2829" y="10599"/>
                    </a:lnTo>
                    <a:cubicBezTo>
                      <a:pt x="3143" y="10599"/>
                      <a:pt x="3397" y="10345"/>
                      <a:pt x="3397" y="10034"/>
                    </a:cubicBezTo>
                    <a:lnTo>
                      <a:pt x="3397" y="565"/>
                    </a:lnTo>
                    <a:cubicBezTo>
                      <a:pt x="3397" y="254"/>
                      <a:pt x="3143" y="0"/>
                      <a:pt x="28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0" name="Google Shape;154;p16">
                <a:extLst>
                  <a:ext uri="{FF2B5EF4-FFF2-40B4-BE49-F238E27FC236}">
                    <a16:creationId xmlns:a16="http://schemas.microsoft.com/office/drawing/2014/main" id="{5CE970B5-7BEC-4320-3E44-033083AC947E}"/>
                  </a:ext>
                </a:extLst>
              </p:cNvPr>
              <p:cNvSpPr/>
              <p:nvPr/>
            </p:nvSpPr>
            <p:spPr>
              <a:xfrm>
                <a:off x="3564500" y="2116825"/>
                <a:ext cx="84950" cy="323625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12945" extrusionOk="0">
                    <a:moveTo>
                      <a:pt x="2265" y="1132"/>
                    </a:moveTo>
                    <a:lnTo>
                      <a:pt x="2265" y="11812"/>
                    </a:lnTo>
                    <a:lnTo>
                      <a:pt x="1133" y="11812"/>
                    </a:lnTo>
                    <a:lnTo>
                      <a:pt x="1133" y="1132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12380"/>
                    </a:lnTo>
                    <a:cubicBezTo>
                      <a:pt x="0" y="12691"/>
                      <a:pt x="254" y="12945"/>
                      <a:pt x="565" y="12945"/>
                    </a:cubicBezTo>
                    <a:lnTo>
                      <a:pt x="2829" y="12945"/>
                    </a:lnTo>
                    <a:cubicBezTo>
                      <a:pt x="3144" y="12945"/>
                      <a:pt x="3397" y="12691"/>
                      <a:pt x="3397" y="12380"/>
                    </a:cubicBezTo>
                    <a:lnTo>
                      <a:pt x="3397" y="565"/>
                    </a:lnTo>
                    <a:cubicBezTo>
                      <a:pt x="3397" y="251"/>
                      <a:pt x="3144" y="0"/>
                      <a:pt x="28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1" name="Google Shape;155;p16">
                <a:extLst>
                  <a:ext uri="{FF2B5EF4-FFF2-40B4-BE49-F238E27FC236}">
                    <a16:creationId xmlns:a16="http://schemas.microsoft.com/office/drawing/2014/main" id="{76EC60AC-7BD9-C7BE-8138-5A1DCE1F00A7}"/>
                  </a:ext>
                </a:extLst>
              </p:cNvPr>
              <p:cNvSpPr/>
              <p:nvPr/>
            </p:nvSpPr>
            <p:spPr>
              <a:xfrm>
                <a:off x="3282325" y="2035675"/>
                <a:ext cx="459575" cy="454825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18193" extrusionOk="0">
                    <a:moveTo>
                      <a:pt x="568" y="0"/>
                    </a:moveTo>
                    <a:cubicBezTo>
                      <a:pt x="254" y="0"/>
                      <a:pt x="1" y="251"/>
                      <a:pt x="1" y="565"/>
                    </a:cubicBezTo>
                    <a:lnTo>
                      <a:pt x="1" y="17625"/>
                    </a:lnTo>
                    <a:cubicBezTo>
                      <a:pt x="1" y="17939"/>
                      <a:pt x="254" y="18192"/>
                      <a:pt x="568" y="18192"/>
                    </a:cubicBezTo>
                    <a:lnTo>
                      <a:pt x="17815" y="18192"/>
                    </a:lnTo>
                    <a:cubicBezTo>
                      <a:pt x="18129" y="18192"/>
                      <a:pt x="18383" y="17939"/>
                      <a:pt x="18383" y="17625"/>
                    </a:cubicBezTo>
                    <a:cubicBezTo>
                      <a:pt x="18383" y="17311"/>
                      <a:pt x="18129" y="17060"/>
                      <a:pt x="17815" y="17060"/>
                    </a:cubicBezTo>
                    <a:lnTo>
                      <a:pt x="1133" y="17060"/>
                    </a:lnTo>
                    <a:lnTo>
                      <a:pt x="1133" y="565"/>
                    </a:lnTo>
                    <a:cubicBezTo>
                      <a:pt x="1133" y="251"/>
                      <a:pt x="879" y="0"/>
                      <a:pt x="56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15" name="Google Shape;156;p16">
              <a:extLst>
                <a:ext uri="{FF2B5EF4-FFF2-40B4-BE49-F238E27FC236}">
                  <a16:creationId xmlns:a16="http://schemas.microsoft.com/office/drawing/2014/main" id="{E8C3A359-86E2-C626-02BB-73E7C12AF16D}"/>
                </a:ext>
              </a:extLst>
            </p:cNvPr>
            <p:cNvGrpSpPr/>
            <p:nvPr/>
          </p:nvGrpSpPr>
          <p:grpSpPr>
            <a:xfrm>
              <a:off x="4721236" y="1857907"/>
              <a:ext cx="366269" cy="366240"/>
              <a:chOff x="-65131525" y="1914325"/>
              <a:chExt cx="316650" cy="316625"/>
            </a:xfrm>
          </p:grpSpPr>
          <p:sp>
            <p:nvSpPr>
              <p:cNvPr id="16" name="Google Shape;157;p16">
                <a:extLst>
                  <a:ext uri="{FF2B5EF4-FFF2-40B4-BE49-F238E27FC236}">
                    <a16:creationId xmlns:a16="http://schemas.microsoft.com/office/drawing/2014/main" id="{7582A9BF-AED8-50CD-4032-6E726C45AE4A}"/>
                  </a:ext>
                </a:extLst>
              </p:cNvPr>
              <p:cNvSpPr/>
              <p:nvPr/>
            </p:nvSpPr>
            <p:spPr>
              <a:xfrm>
                <a:off x="-65024400" y="1949750"/>
                <a:ext cx="103175" cy="247350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9894" extrusionOk="0">
                    <a:moveTo>
                      <a:pt x="2048" y="1"/>
                    </a:moveTo>
                    <a:cubicBezTo>
                      <a:pt x="1859" y="1"/>
                      <a:pt x="1638" y="190"/>
                      <a:pt x="1638" y="379"/>
                    </a:cubicBezTo>
                    <a:lnTo>
                      <a:pt x="1638" y="851"/>
                    </a:lnTo>
                    <a:cubicBezTo>
                      <a:pt x="725" y="1040"/>
                      <a:pt x="0" y="1891"/>
                      <a:pt x="0" y="2868"/>
                    </a:cubicBezTo>
                    <a:cubicBezTo>
                      <a:pt x="0" y="3970"/>
                      <a:pt x="977" y="4632"/>
                      <a:pt x="1827" y="5262"/>
                    </a:cubicBezTo>
                    <a:cubicBezTo>
                      <a:pt x="2552" y="5829"/>
                      <a:pt x="3308" y="6333"/>
                      <a:pt x="3308" y="6995"/>
                    </a:cubicBezTo>
                    <a:cubicBezTo>
                      <a:pt x="3308" y="7656"/>
                      <a:pt x="2772" y="8255"/>
                      <a:pt x="2079" y="8255"/>
                    </a:cubicBezTo>
                    <a:cubicBezTo>
                      <a:pt x="1418" y="8255"/>
                      <a:pt x="851" y="7688"/>
                      <a:pt x="851" y="6995"/>
                    </a:cubicBezTo>
                    <a:cubicBezTo>
                      <a:pt x="851" y="6774"/>
                      <a:pt x="662" y="6617"/>
                      <a:pt x="441" y="6617"/>
                    </a:cubicBezTo>
                    <a:cubicBezTo>
                      <a:pt x="189" y="6617"/>
                      <a:pt x="32" y="6806"/>
                      <a:pt x="32" y="6995"/>
                    </a:cubicBezTo>
                    <a:cubicBezTo>
                      <a:pt x="32" y="7971"/>
                      <a:pt x="756" y="8854"/>
                      <a:pt x="1701" y="9011"/>
                    </a:cubicBezTo>
                    <a:lnTo>
                      <a:pt x="1701" y="9484"/>
                    </a:lnTo>
                    <a:cubicBezTo>
                      <a:pt x="1701" y="9704"/>
                      <a:pt x="1890" y="9893"/>
                      <a:pt x="2079" y="9893"/>
                    </a:cubicBezTo>
                    <a:cubicBezTo>
                      <a:pt x="2268" y="9893"/>
                      <a:pt x="2489" y="9704"/>
                      <a:pt x="2489" y="9484"/>
                    </a:cubicBezTo>
                    <a:lnTo>
                      <a:pt x="2489" y="9011"/>
                    </a:lnTo>
                    <a:cubicBezTo>
                      <a:pt x="3434" y="8791"/>
                      <a:pt x="4127" y="7971"/>
                      <a:pt x="4127" y="6995"/>
                    </a:cubicBezTo>
                    <a:cubicBezTo>
                      <a:pt x="4127" y="5892"/>
                      <a:pt x="3151" y="5231"/>
                      <a:pt x="2331" y="4600"/>
                    </a:cubicBezTo>
                    <a:cubicBezTo>
                      <a:pt x="1575" y="4033"/>
                      <a:pt x="819" y="3529"/>
                      <a:pt x="819" y="2868"/>
                    </a:cubicBezTo>
                    <a:cubicBezTo>
                      <a:pt x="788" y="2143"/>
                      <a:pt x="1386" y="1607"/>
                      <a:pt x="2048" y="1607"/>
                    </a:cubicBezTo>
                    <a:cubicBezTo>
                      <a:pt x="2709" y="1607"/>
                      <a:pt x="3277" y="2143"/>
                      <a:pt x="3277" y="2868"/>
                    </a:cubicBezTo>
                    <a:cubicBezTo>
                      <a:pt x="3277" y="3088"/>
                      <a:pt x="3466" y="3246"/>
                      <a:pt x="3686" y="3246"/>
                    </a:cubicBezTo>
                    <a:cubicBezTo>
                      <a:pt x="3938" y="3246"/>
                      <a:pt x="4096" y="3057"/>
                      <a:pt x="4096" y="2868"/>
                    </a:cubicBezTo>
                    <a:cubicBezTo>
                      <a:pt x="4096" y="1891"/>
                      <a:pt x="3371" y="1009"/>
                      <a:pt x="2426" y="851"/>
                    </a:cubicBezTo>
                    <a:lnTo>
                      <a:pt x="2426" y="379"/>
                    </a:lnTo>
                    <a:cubicBezTo>
                      <a:pt x="2426" y="158"/>
                      <a:pt x="2237" y="1"/>
                      <a:pt x="20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58;p16">
                <a:extLst>
                  <a:ext uri="{FF2B5EF4-FFF2-40B4-BE49-F238E27FC236}">
                    <a16:creationId xmlns:a16="http://schemas.microsoft.com/office/drawing/2014/main" id="{A47A7A2F-8019-5D03-225E-308D25F6A15D}"/>
                  </a:ext>
                </a:extLst>
              </p:cNvPr>
              <p:cNvSpPr/>
              <p:nvPr/>
            </p:nvSpPr>
            <p:spPr>
              <a:xfrm>
                <a:off x="-65131525" y="1914325"/>
                <a:ext cx="316650" cy="316625"/>
              </a:xfrm>
              <a:custGeom>
                <a:avLst/>
                <a:gdLst/>
                <a:ahLst/>
                <a:cxnLst/>
                <a:rect l="l" t="t" r="r" b="b"/>
                <a:pathLst>
                  <a:path w="12666" h="12665" extrusionOk="0">
                    <a:moveTo>
                      <a:pt x="6333" y="819"/>
                    </a:moveTo>
                    <a:cubicBezTo>
                      <a:pt x="9357" y="819"/>
                      <a:pt x="11846" y="3308"/>
                      <a:pt x="11846" y="6332"/>
                    </a:cubicBezTo>
                    <a:cubicBezTo>
                      <a:pt x="11846" y="9357"/>
                      <a:pt x="9357" y="11846"/>
                      <a:pt x="6333" y="11846"/>
                    </a:cubicBezTo>
                    <a:cubicBezTo>
                      <a:pt x="3308" y="11846"/>
                      <a:pt x="819" y="9357"/>
                      <a:pt x="819" y="6332"/>
                    </a:cubicBezTo>
                    <a:cubicBezTo>
                      <a:pt x="819" y="3308"/>
                      <a:pt x="3308" y="819"/>
                      <a:pt x="6333" y="819"/>
                    </a:cubicBezTo>
                    <a:close/>
                    <a:moveTo>
                      <a:pt x="6333" y="0"/>
                    </a:moveTo>
                    <a:cubicBezTo>
                      <a:pt x="2836" y="0"/>
                      <a:pt x="0" y="2835"/>
                      <a:pt x="0" y="6332"/>
                    </a:cubicBezTo>
                    <a:cubicBezTo>
                      <a:pt x="0" y="9830"/>
                      <a:pt x="2836" y="12665"/>
                      <a:pt x="6333" y="12665"/>
                    </a:cubicBezTo>
                    <a:cubicBezTo>
                      <a:pt x="9830" y="12665"/>
                      <a:pt x="12665" y="9830"/>
                      <a:pt x="12665" y="6332"/>
                    </a:cubicBezTo>
                    <a:cubicBezTo>
                      <a:pt x="12665" y="2835"/>
                      <a:pt x="9830" y="0"/>
                      <a:pt x="63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B3BFDB79-B547-9D90-FEDD-95838487968C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81C5D42-BB0A-BE3C-6451-0A12499DD6B4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6187DD6-0374-83E0-6E7A-99D866F9DE95}"/>
              </a:ext>
            </a:extLst>
          </p:cNvPr>
          <p:cNvSpPr txBox="1"/>
          <p:nvPr/>
        </p:nvSpPr>
        <p:spPr>
          <a:xfrm>
            <a:off x="932530" y="1830776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D1C9FEC-4354-2BB8-0726-D2AFD995F6AA}"/>
              </a:ext>
            </a:extLst>
          </p:cNvPr>
          <p:cNvSpPr txBox="1"/>
          <p:nvPr/>
        </p:nvSpPr>
        <p:spPr>
          <a:xfrm>
            <a:off x="932530" y="3450972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3941ECE-F751-C129-D236-D4C9A76B35B7}"/>
              </a:ext>
            </a:extLst>
          </p:cNvPr>
          <p:cNvSpPr txBox="1"/>
          <p:nvPr/>
        </p:nvSpPr>
        <p:spPr>
          <a:xfrm>
            <a:off x="932530" y="5071167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9C4E3FE-F9D5-B26B-FAE5-E8A46F28E7AF}"/>
              </a:ext>
            </a:extLst>
          </p:cNvPr>
          <p:cNvSpPr txBox="1"/>
          <p:nvPr/>
        </p:nvSpPr>
        <p:spPr>
          <a:xfrm>
            <a:off x="9060140" y="1847169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7F449A8-CFC4-3856-EB15-CEE4B611AF51}"/>
              </a:ext>
            </a:extLst>
          </p:cNvPr>
          <p:cNvSpPr txBox="1"/>
          <p:nvPr/>
        </p:nvSpPr>
        <p:spPr>
          <a:xfrm>
            <a:off x="9060140" y="3467365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1856211-BB87-C476-3477-DC85608FE23E}"/>
              </a:ext>
            </a:extLst>
          </p:cNvPr>
          <p:cNvSpPr txBox="1"/>
          <p:nvPr/>
        </p:nvSpPr>
        <p:spPr>
          <a:xfrm>
            <a:off x="9060140" y="5087560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134467C-D0D2-24A3-D95A-18878090FC76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C0F7C6CB-1A60-0338-6E23-53F005B082E4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6093965C-4A5C-F087-FFA1-F5D8C7AC5179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09530C8F-AAAF-46FF-41F7-5CDE701D8DE5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35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78BAA9-2253-9E19-B3C8-2E80D6385E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9EE8652-86C1-ADC7-FE3F-95B616A252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4" r="17344"/>
          <a:stretch>
            <a:fillRect/>
          </a:stretch>
        </p:blipFill>
        <p:spPr>
          <a:xfrm>
            <a:off x="661988" y="1797050"/>
            <a:ext cx="4414837" cy="4505325"/>
          </a:xfr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E111A58-42DD-313E-BE0B-5CB647FC53AE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CE748D-4FDF-DEA5-3635-EA882CCD498D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7053E3F-FED8-BB11-DDB6-91AC84498894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059D9DF-1B12-C60E-5BA1-A12299F0D2DB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 39">
            <a:hlinkClick r:id="rId3" action="ppaction://hlinksldjump"/>
            <a:extLst>
              <a:ext uri="{FF2B5EF4-FFF2-40B4-BE49-F238E27FC236}">
                <a16:creationId xmlns:a16="http://schemas.microsoft.com/office/drawing/2014/main" id="{CE75F7FF-2D71-B142-E3CE-AFFF8B234527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4">
            <a:hlinkClick r:id="rId4" action="ppaction://hlinksldjump"/>
            <a:extLst>
              <a:ext uri="{FF2B5EF4-FFF2-40B4-BE49-F238E27FC236}">
                <a16:creationId xmlns:a16="http://schemas.microsoft.com/office/drawing/2014/main" id="{EA68C5AF-4F48-D93C-4A7B-35000EEC61F3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EEE081-7B43-650A-96BA-10EFAB76ECE0}"/>
              </a:ext>
            </a:extLst>
          </p:cNvPr>
          <p:cNvSpPr/>
          <p:nvPr/>
        </p:nvSpPr>
        <p:spPr>
          <a:xfrm>
            <a:off x="5608320" y="2173734"/>
            <a:ext cx="5781040" cy="435006"/>
          </a:xfrm>
          <a:prstGeom prst="rect">
            <a:avLst/>
          </a:prstGeom>
          <a:solidFill>
            <a:srgbClr val="FBBF0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0EC07B-7650-188D-5DDA-DAA669A64AE3}"/>
              </a:ext>
            </a:extLst>
          </p:cNvPr>
          <p:cNvSpPr/>
          <p:nvPr/>
        </p:nvSpPr>
        <p:spPr>
          <a:xfrm>
            <a:off x="5608320" y="2705608"/>
            <a:ext cx="5781040" cy="3652690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578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7512C1-3CDB-51DD-3D9B-FF1B8C509C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358" y="6358298"/>
            <a:ext cx="556818" cy="365125"/>
          </a:xfrm>
        </p:spPr>
        <p:txBody>
          <a:bodyPr/>
          <a:lstStyle/>
          <a:p>
            <a:fld id="{A8043012-B8B5-47A7-9927-94221BE445D6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BA59946-44E0-0A25-E98E-B121773AD51D}"/>
              </a:ext>
            </a:extLst>
          </p:cNvPr>
          <p:cNvGrpSpPr/>
          <p:nvPr/>
        </p:nvGrpSpPr>
        <p:grpSpPr>
          <a:xfrm>
            <a:off x="3654378" y="2174862"/>
            <a:ext cx="4651695" cy="3370208"/>
            <a:chOff x="3654378" y="2174862"/>
            <a:chExt cx="4651695" cy="3370208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D30CD786-A08F-02B5-17B6-BB674F893AC3}"/>
                </a:ext>
              </a:extLst>
            </p:cNvPr>
            <p:cNvSpPr/>
            <p:nvPr/>
          </p:nvSpPr>
          <p:spPr>
            <a:xfrm rot="18706765">
              <a:off x="6784205" y="2308771"/>
              <a:ext cx="1651181" cy="1392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6" h="21494" extrusionOk="0">
                  <a:moveTo>
                    <a:pt x="2777" y="221"/>
                  </a:moveTo>
                  <a:cubicBezTo>
                    <a:pt x="2752" y="254"/>
                    <a:pt x="2729" y="290"/>
                    <a:pt x="2705" y="324"/>
                  </a:cubicBezTo>
                  <a:cubicBezTo>
                    <a:pt x="2681" y="358"/>
                    <a:pt x="2658" y="392"/>
                    <a:pt x="2633" y="425"/>
                  </a:cubicBezTo>
                  <a:cubicBezTo>
                    <a:pt x="2036" y="1235"/>
                    <a:pt x="1529" y="2133"/>
                    <a:pt x="1124" y="3096"/>
                  </a:cubicBezTo>
                  <a:cubicBezTo>
                    <a:pt x="703" y="4098"/>
                    <a:pt x="396" y="5162"/>
                    <a:pt x="211" y="6260"/>
                  </a:cubicBezTo>
                  <a:cubicBezTo>
                    <a:pt x="-71" y="7925"/>
                    <a:pt x="-71" y="9641"/>
                    <a:pt x="215" y="11306"/>
                  </a:cubicBezTo>
                  <a:cubicBezTo>
                    <a:pt x="665" y="13930"/>
                    <a:pt x="1787" y="16331"/>
                    <a:pt x="3446" y="18141"/>
                  </a:cubicBezTo>
                  <a:cubicBezTo>
                    <a:pt x="5396" y="20268"/>
                    <a:pt x="7944" y="21451"/>
                    <a:pt x="10589" y="21493"/>
                  </a:cubicBezTo>
                  <a:cubicBezTo>
                    <a:pt x="12628" y="21526"/>
                    <a:pt x="14635" y="20869"/>
                    <a:pt x="16370" y="19593"/>
                  </a:cubicBezTo>
                  <a:cubicBezTo>
                    <a:pt x="18284" y="18185"/>
                    <a:pt x="19770" y="16087"/>
                    <a:pt x="20623" y="13609"/>
                  </a:cubicBezTo>
                  <a:cubicBezTo>
                    <a:pt x="21271" y="11724"/>
                    <a:pt x="21529" y="9681"/>
                    <a:pt x="21371" y="7653"/>
                  </a:cubicBezTo>
                  <a:cubicBezTo>
                    <a:pt x="21299" y="6443"/>
                    <a:pt x="21073" y="5254"/>
                    <a:pt x="20700" y="4126"/>
                  </a:cubicBezTo>
                  <a:cubicBezTo>
                    <a:pt x="20271" y="2828"/>
                    <a:pt x="19654" y="1631"/>
                    <a:pt x="18882" y="583"/>
                  </a:cubicBezTo>
                  <a:cubicBezTo>
                    <a:pt x="18791" y="460"/>
                    <a:pt x="18698" y="339"/>
                    <a:pt x="18604" y="221"/>
                  </a:cubicBezTo>
                  <a:cubicBezTo>
                    <a:pt x="18381" y="-42"/>
                    <a:pt x="18030" y="-74"/>
                    <a:pt x="17776" y="146"/>
                  </a:cubicBezTo>
                  <a:cubicBezTo>
                    <a:pt x="17454" y="425"/>
                    <a:pt x="17410" y="976"/>
                    <a:pt x="17680" y="1323"/>
                  </a:cubicBezTo>
                  <a:cubicBezTo>
                    <a:pt x="18360" y="2264"/>
                    <a:pt x="18913" y="3326"/>
                    <a:pt x="19315" y="4472"/>
                  </a:cubicBezTo>
                  <a:cubicBezTo>
                    <a:pt x="19711" y="5602"/>
                    <a:pt x="19957" y="6800"/>
                    <a:pt x="20044" y="8021"/>
                  </a:cubicBezTo>
                  <a:cubicBezTo>
                    <a:pt x="20173" y="10554"/>
                    <a:pt x="19572" y="13064"/>
                    <a:pt x="18341" y="15136"/>
                  </a:cubicBezTo>
                  <a:cubicBezTo>
                    <a:pt x="16881" y="17593"/>
                    <a:pt x="14653" y="19251"/>
                    <a:pt x="12157" y="19722"/>
                  </a:cubicBezTo>
                  <a:cubicBezTo>
                    <a:pt x="9753" y="20176"/>
                    <a:pt x="7299" y="19485"/>
                    <a:pt x="5314" y="17810"/>
                  </a:cubicBezTo>
                  <a:cubicBezTo>
                    <a:pt x="3792" y="16525"/>
                    <a:pt x="2625" y="14731"/>
                    <a:pt x="1970" y="12652"/>
                  </a:cubicBezTo>
                  <a:cubicBezTo>
                    <a:pt x="1339" y="10646"/>
                    <a:pt x="1209" y="8464"/>
                    <a:pt x="1607" y="6374"/>
                  </a:cubicBezTo>
                  <a:cubicBezTo>
                    <a:pt x="1794" y="5389"/>
                    <a:pt x="2096" y="4439"/>
                    <a:pt x="2493" y="3546"/>
                  </a:cubicBezTo>
                  <a:cubicBezTo>
                    <a:pt x="2839" y="2767"/>
                    <a:pt x="3263" y="2042"/>
                    <a:pt x="3747" y="1375"/>
                  </a:cubicBezTo>
                  <a:lnTo>
                    <a:pt x="2777" y="221"/>
                  </a:ln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8E2FB07-D424-5EA2-42A5-FD4AE126EB6F}"/>
                </a:ext>
              </a:extLst>
            </p:cNvPr>
            <p:cNvSpPr/>
            <p:nvPr/>
          </p:nvSpPr>
          <p:spPr>
            <a:xfrm rot="18706765">
              <a:off x="5059343" y="2302606"/>
              <a:ext cx="1652448" cy="1396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4" h="21510" extrusionOk="0">
                  <a:moveTo>
                    <a:pt x="10220" y="7"/>
                  </a:moveTo>
                  <a:cubicBezTo>
                    <a:pt x="8658" y="68"/>
                    <a:pt x="7117" y="546"/>
                    <a:pt x="5712" y="1418"/>
                  </a:cubicBezTo>
                  <a:cubicBezTo>
                    <a:pt x="3855" y="2572"/>
                    <a:pt x="2329" y="4367"/>
                    <a:pt x="1333" y="6567"/>
                  </a:cubicBezTo>
                  <a:cubicBezTo>
                    <a:pt x="276" y="8829"/>
                    <a:pt x="-169" y="11426"/>
                    <a:pt x="58" y="14002"/>
                  </a:cubicBezTo>
                  <a:cubicBezTo>
                    <a:pt x="295" y="16700"/>
                    <a:pt x="1256" y="19233"/>
                    <a:pt x="2797" y="21225"/>
                  </a:cubicBezTo>
                  <a:cubicBezTo>
                    <a:pt x="2815" y="21253"/>
                    <a:pt x="2834" y="21281"/>
                    <a:pt x="2853" y="21310"/>
                  </a:cubicBezTo>
                  <a:cubicBezTo>
                    <a:pt x="2872" y="21339"/>
                    <a:pt x="2890" y="21367"/>
                    <a:pt x="2909" y="21396"/>
                  </a:cubicBezTo>
                  <a:lnTo>
                    <a:pt x="3874" y="20242"/>
                  </a:lnTo>
                  <a:cubicBezTo>
                    <a:pt x="3828" y="20181"/>
                    <a:pt x="3784" y="20117"/>
                    <a:pt x="3739" y="20056"/>
                  </a:cubicBezTo>
                  <a:cubicBezTo>
                    <a:pt x="3693" y="19994"/>
                    <a:pt x="3648" y="19932"/>
                    <a:pt x="3600" y="19873"/>
                  </a:cubicBezTo>
                  <a:cubicBezTo>
                    <a:pt x="2466" y="18293"/>
                    <a:pt x="1729" y="16362"/>
                    <a:pt x="1474" y="14303"/>
                  </a:cubicBezTo>
                  <a:cubicBezTo>
                    <a:pt x="1184" y="11962"/>
                    <a:pt x="1529" y="9572"/>
                    <a:pt x="2458" y="7482"/>
                  </a:cubicBezTo>
                  <a:cubicBezTo>
                    <a:pt x="3194" y="5828"/>
                    <a:pt x="4271" y="4426"/>
                    <a:pt x="5587" y="3408"/>
                  </a:cubicBezTo>
                  <a:cubicBezTo>
                    <a:pt x="6959" y="2347"/>
                    <a:pt x="8542" y="1751"/>
                    <a:pt x="10174" y="1652"/>
                  </a:cubicBezTo>
                  <a:cubicBezTo>
                    <a:pt x="12205" y="1528"/>
                    <a:pt x="14214" y="2195"/>
                    <a:pt x="15888" y="3574"/>
                  </a:cubicBezTo>
                  <a:cubicBezTo>
                    <a:pt x="18086" y="5386"/>
                    <a:pt x="19523" y="8239"/>
                    <a:pt x="19838" y="11407"/>
                  </a:cubicBezTo>
                  <a:cubicBezTo>
                    <a:pt x="19986" y="12903"/>
                    <a:pt x="19882" y="14421"/>
                    <a:pt x="19524" y="15866"/>
                  </a:cubicBezTo>
                  <a:cubicBezTo>
                    <a:pt x="19135" y="17439"/>
                    <a:pt x="18451" y="18879"/>
                    <a:pt x="17537" y="20101"/>
                  </a:cubicBezTo>
                  <a:cubicBezTo>
                    <a:pt x="17245" y="20438"/>
                    <a:pt x="17259" y="21002"/>
                    <a:pt x="17568" y="21317"/>
                  </a:cubicBezTo>
                  <a:cubicBezTo>
                    <a:pt x="17843" y="21598"/>
                    <a:pt x="18255" y="21569"/>
                    <a:pt x="18500" y="21252"/>
                  </a:cubicBezTo>
                  <a:cubicBezTo>
                    <a:pt x="18538" y="21200"/>
                    <a:pt x="18574" y="21147"/>
                    <a:pt x="18611" y="21096"/>
                  </a:cubicBezTo>
                  <a:cubicBezTo>
                    <a:pt x="18649" y="21044"/>
                    <a:pt x="18686" y="20992"/>
                    <a:pt x="18725" y="20942"/>
                  </a:cubicBezTo>
                  <a:cubicBezTo>
                    <a:pt x="19391" y="20040"/>
                    <a:pt x="19942" y="19023"/>
                    <a:pt x="20359" y="17927"/>
                  </a:cubicBezTo>
                  <a:cubicBezTo>
                    <a:pt x="20711" y="17002"/>
                    <a:pt x="20961" y="16027"/>
                    <a:pt x="21115" y="15027"/>
                  </a:cubicBezTo>
                  <a:cubicBezTo>
                    <a:pt x="21431" y="12973"/>
                    <a:pt x="21330" y="10857"/>
                    <a:pt x="20805" y="8864"/>
                  </a:cubicBezTo>
                  <a:cubicBezTo>
                    <a:pt x="20235" y="6698"/>
                    <a:pt x="19190" y="4753"/>
                    <a:pt x="17774" y="3240"/>
                  </a:cubicBezTo>
                  <a:cubicBezTo>
                    <a:pt x="16336" y="1703"/>
                    <a:pt x="14570" y="670"/>
                    <a:pt x="12672" y="257"/>
                  </a:cubicBezTo>
                  <a:cubicBezTo>
                    <a:pt x="12081" y="113"/>
                    <a:pt x="11485" y="29"/>
                    <a:pt x="10888" y="7"/>
                  </a:cubicBezTo>
                  <a:cubicBezTo>
                    <a:pt x="10665" y="-2"/>
                    <a:pt x="10443" y="-2"/>
                    <a:pt x="10220" y="7"/>
                  </a:cubicBezTo>
                  <a:close/>
                </a:path>
              </a:pathLst>
            </a:custGeom>
            <a:solidFill>
              <a:srgbClr val="FBBF0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0163B3AB-ED7A-FC24-31CE-EFA165A81BDF}"/>
                </a:ext>
              </a:extLst>
            </p:cNvPr>
            <p:cNvSpPr/>
            <p:nvPr/>
          </p:nvSpPr>
          <p:spPr>
            <a:xfrm rot="18706765">
              <a:off x="5255418" y="4021781"/>
              <a:ext cx="1653428" cy="1389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455" extrusionOk="0">
                  <a:moveTo>
                    <a:pt x="2952" y="0"/>
                  </a:moveTo>
                  <a:cubicBezTo>
                    <a:pt x="2612" y="416"/>
                    <a:pt x="2296" y="859"/>
                    <a:pt x="2008" y="1326"/>
                  </a:cubicBezTo>
                  <a:cubicBezTo>
                    <a:pt x="1672" y="1871"/>
                    <a:pt x="1371" y="2446"/>
                    <a:pt x="1116" y="3050"/>
                  </a:cubicBezTo>
                  <a:cubicBezTo>
                    <a:pt x="368" y="4825"/>
                    <a:pt x="-11" y="6783"/>
                    <a:pt x="1" y="8760"/>
                  </a:cubicBezTo>
                  <a:cubicBezTo>
                    <a:pt x="2" y="9043"/>
                    <a:pt x="12" y="9326"/>
                    <a:pt x="30" y="9608"/>
                  </a:cubicBezTo>
                  <a:cubicBezTo>
                    <a:pt x="146" y="11457"/>
                    <a:pt x="603" y="13251"/>
                    <a:pt x="1372" y="14864"/>
                  </a:cubicBezTo>
                  <a:cubicBezTo>
                    <a:pt x="2252" y="16782"/>
                    <a:pt x="3538" y="18397"/>
                    <a:pt x="5102" y="19550"/>
                  </a:cubicBezTo>
                  <a:cubicBezTo>
                    <a:pt x="6591" y="20647"/>
                    <a:pt x="8286" y="21284"/>
                    <a:pt x="10035" y="21425"/>
                  </a:cubicBezTo>
                  <a:cubicBezTo>
                    <a:pt x="11789" y="21566"/>
                    <a:pt x="13547" y="21209"/>
                    <a:pt x="15153" y="20360"/>
                  </a:cubicBezTo>
                  <a:cubicBezTo>
                    <a:pt x="16593" y="19600"/>
                    <a:pt x="17870" y="18465"/>
                    <a:pt x="18903" y="17053"/>
                  </a:cubicBezTo>
                  <a:cubicBezTo>
                    <a:pt x="19911" y="15673"/>
                    <a:pt x="20662" y="14057"/>
                    <a:pt x="21095" y="12304"/>
                  </a:cubicBezTo>
                  <a:cubicBezTo>
                    <a:pt x="21453" y="10852"/>
                    <a:pt x="21589" y="9334"/>
                    <a:pt x="21493" y="7825"/>
                  </a:cubicBezTo>
                  <a:cubicBezTo>
                    <a:pt x="21415" y="6332"/>
                    <a:pt x="21111" y="4867"/>
                    <a:pt x="20596" y="3502"/>
                  </a:cubicBezTo>
                  <a:cubicBezTo>
                    <a:pt x="20158" y="2346"/>
                    <a:pt x="19566" y="1285"/>
                    <a:pt x="18857" y="339"/>
                  </a:cubicBezTo>
                  <a:cubicBezTo>
                    <a:pt x="18611" y="4"/>
                    <a:pt x="18184" y="-34"/>
                    <a:pt x="17899" y="253"/>
                  </a:cubicBezTo>
                  <a:cubicBezTo>
                    <a:pt x="17578" y="576"/>
                    <a:pt x="17570" y="1160"/>
                    <a:pt x="17881" y="1495"/>
                  </a:cubicBezTo>
                  <a:cubicBezTo>
                    <a:pt x="18143" y="1878"/>
                    <a:pt x="18390" y="2275"/>
                    <a:pt x="18616" y="2689"/>
                  </a:cubicBezTo>
                  <a:cubicBezTo>
                    <a:pt x="18862" y="3143"/>
                    <a:pt x="19086" y="3614"/>
                    <a:pt x="19287" y="4099"/>
                  </a:cubicBezTo>
                  <a:cubicBezTo>
                    <a:pt x="20236" y="6570"/>
                    <a:pt x="20395" y="9366"/>
                    <a:pt x="19736" y="11966"/>
                  </a:cubicBezTo>
                  <a:cubicBezTo>
                    <a:pt x="19302" y="13676"/>
                    <a:pt x="18527" y="15234"/>
                    <a:pt x="17475" y="16510"/>
                  </a:cubicBezTo>
                  <a:cubicBezTo>
                    <a:pt x="16095" y="18183"/>
                    <a:pt x="14301" y="19290"/>
                    <a:pt x="12355" y="19672"/>
                  </a:cubicBezTo>
                  <a:cubicBezTo>
                    <a:pt x="9869" y="20159"/>
                    <a:pt x="7325" y="19437"/>
                    <a:pt x="5280" y="17692"/>
                  </a:cubicBezTo>
                  <a:cubicBezTo>
                    <a:pt x="4150" y="16728"/>
                    <a:pt x="3214" y="15479"/>
                    <a:pt x="2538" y="14036"/>
                  </a:cubicBezTo>
                  <a:cubicBezTo>
                    <a:pt x="1818" y="12438"/>
                    <a:pt x="1436" y="10657"/>
                    <a:pt x="1427" y="8845"/>
                  </a:cubicBezTo>
                  <a:cubicBezTo>
                    <a:pt x="1413" y="6002"/>
                    <a:pt x="2304" y="3258"/>
                    <a:pt x="3921" y="1159"/>
                  </a:cubicBezTo>
                  <a:cubicBezTo>
                    <a:pt x="3922" y="1158"/>
                    <a:pt x="3923" y="1156"/>
                    <a:pt x="3925" y="1154"/>
                  </a:cubicBezTo>
                  <a:lnTo>
                    <a:pt x="2952" y="0"/>
                  </a:lnTo>
                  <a:close/>
                </a:path>
              </a:pathLst>
            </a:custGeom>
            <a:solidFill>
              <a:srgbClr val="FBBF0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endParaRPr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A70FF782-56F1-DFEE-04AB-0E45ED77280D}"/>
                </a:ext>
              </a:extLst>
            </p:cNvPr>
            <p:cNvSpPr/>
            <p:nvPr/>
          </p:nvSpPr>
          <p:spPr>
            <a:xfrm rot="18706765">
              <a:off x="3540236" y="4006355"/>
              <a:ext cx="1652857" cy="1424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8" h="21418" extrusionOk="0">
                  <a:moveTo>
                    <a:pt x="10281" y="9"/>
                  </a:moveTo>
                  <a:cubicBezTo>
                    <a:pt x="7273" y="141"/>
                    <a:pt x="4452" y="1744"/>
                    <a:pt x="2511" y="4428"/>
                  </a:cubicBezTo>
                  <a:cubicBezTo>
                    <a:pt x="744" y="6872"/>
                    <a:pt x="-145" y="10017"/>
                    <a:pt x="20" y="13209"/>
                  </a:cubicBezTo>
                  <a:cubicBezTo>
                    <a:pt x="175" y="16229"/>
                    <a:pt x="1265" y="19080"/>
                    <a:pt x="3086" y="21233"/>
                  </a:cubicBezTo>
                  <a:cubicBezTo>
                    <a:pt x="3384" y="21513"/>
                    <a:pt x="3818" y="21470"/>
                    <a:pt x="4071" y="21136"/>
                  </a:cubicBezTo>
                  <a:cubicBezTo>
                    <a:pt x="4303" y="20829"/>
                    <a:pt x="4306" y="20369"/>
                    <a:pt x="4079" y="20058"/>
                  </a:cubicBezTo>
                  <a:cubicBezTo>
                    <a:pt x="2354" y="18051"/>
                    <a:pt x="1378" y="15330"/>
                    <a:pt x="1365" y="12487"/>
                  </a:cubicBezTo>
                  <a:cubicBezTo>
                    <a:pt x="1356" y="10471"/>
                    <a:pt x="1837" y="8493"/>
                    <a:pt x="2746" y="6777"/>
                  </a:cubicBezTo>
                  <a:cubicBezTo>
                    <a:pt x="3477" y="5396"/>
                    <a:pt x="4464" y="4221"/>
                    <a:pt x="5640" y="3352"/>
                  </a:cubicBezTo>
                  <a:cubicBezTo>
                    <a:pt x="7232" y="2176"/>
                    <a:pt x="9092" y="1590"/>
                    <a:pt x="10976" y="1656"/>
                  </a:cubicBezTo>
                  <a:cubicBezTo>
                    <a:pt x="12624" y="1714"/>
                    <a:pt x="14230" y="2273"/>
                    <a:pt x="15635" y="3279"/>
                  </a:cubicBezTo>
                  <a:cubicBezTo>
                    <a:pt x="16671" y="4064"/>
                    <a:pt x="17564" y="5078"/>
                    <a:pt x="18264" y="6264"/>
                  </a:cubicBezTo>
                  <a:cubicBezTo>
                    <a:pt x="18987" y="7490"/>
                    <a:pt x="19488" y="8875"/>
                    <a:pt x="19740" y="10334"/>
                  </a:cubicBezTo>
                  <a:cubicBezTo>
                    <a:pt x="19999" y="11835"/>
                    <a:pt x="19983" y="13381"/>
                    <a:pt x="19688" y="14873"/>
                  </a:cubicBezTo>
                  <a:cubicBezTo>
                    <a:pt x="19355" y="16559"/>
                    <a:pt x="18677" y="18125"/>
                    <a:pt x="17714" y="19440"/>
                  </a:cubicBezTo>
                  <a:cubicBezTo>
                    <a:pt x="17709" y="19446"/>
                    <a:pt x="17704" y="19453"/>
                    <a:pt x="17699" y="19459"/>
                  </a:cubicBezTo>
                  <a:cubicBezTo>
                    <a:pt x="17694" y="19466"/>
                    <a:pt x="17689" y="19472"/>
                    <a:pt x="17685" y="19479"/>
                  </a:cubicBezTo>
                  <a:cubicBezTo>
                    <a:pt x="17334" y="19809"/>
                    <a:pt x="17340" y="20435"/>
                    <a:pt x="17697" y="20755"/>
                  </a:cubicBezTo>
                  <a:cubicBezTo>
                    <a:pt x="17995" y="21023"/>
                    <a:pt x="18423" y="20954"/>
                    <a:pt x="18648" y="20603"/>
                  </a:cubicBezTo>
                  <a:cubicBezTo>
                    <a:pt x="18649" y="20602"/>
                    <a:pt x="18649" y="20601"/>
                    <a:pt x="18650" y="20600"/>
                  </a:cubicBezTo>
                  <a:cubicBezTo>
                    <a:pt x="19401" y="19633"/>
                    <a:pt x="20009" y="18528"/>
                    <a:pt x="20452" y="17330"/>
                  </a:cubicBezTo>
                  <a:cubicBezTo>
                    <a:pt x="20835" y="16295"/>
                    <a:pt x="21087" y="15200"/>
                    <a:pt x="21210" y="14081"/>
                  </a:cubicBezTo>
                  <a:cubicBezTo>
                    <a:pt x="21455" y="11852"/>
                    <a:pt x="21188" y="9586"/>
                    <a:pt x="20425" y="7521"/>
                  </a:cubicBezTo>
                  <a:cubicBezTo>
                    <a:pt x="19590" y="5260"/>
                    <a:pt x="18205" y="3334"/>
                    <a:pt x="16437" y="1990"/>
                  </a:cubicBezTo>
                  <a:cubicBezTo>
                    <a:pt x="14610" y="603"/>
                    <a:pt x="12459" y="-87"/>
                    <a:pt x="10281" y="9"/>
                  </a:cubicBezTo>
                  <a:close/>
                </a:path>
              </a:pathLst>
            </a:custGeom>
            <a:solidFill>
              <a:srgbClr val="01144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/>
            </a:p>
          </p:txBody>
        </p:sp>
      </p:grpSp>
      <p:sp>
        <p:nvSpPr>
          <p:cNvPr id="6" name="Кружок">
            <a:extLst>
              <a:ext uri="{FF2B5EF4-FFF2-40B4-BE49-F238E27FC236}">
                <a16:creationId xmlns:a16="http://schemas.microsoft.com/office/drawing/2014/main" id="{834891B8-5700-8806-B4D8-C42B311DFDE1}"/>
              </a:ext>
            </a:extLst>
          </p:cNvPr>
          <p:cNvSpPr/>
          <p:nvPr/>
        </p:nvSpPr>
        <p:spPr>
          <a:xfrm>
            <a:off x="7160192" y="4468182"/>
            <a:ext cx="181938" cy="181938"/>
          </a:xfrm>
          <a:prstGeom prst="ellipse">
            <a:avLst/>
          </a:prstGeom>
          <a:solidFill>
            <a:srgbClr val="FBBF0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Кружок">
            <a:extLst>
              <a:ext uri="{FF2B5EF4-FFF2-40B4-BE49-F238E27FC236}">
                <a16:creationId xmlns:a16="http://schemas.microsoft.com/office/drawing/2014/main" id="{AEACD953-52F5-A0B2-34EE-0E977CE27B54}"/>
              </a:ext>
            </a:extLst>
          </p:cNvPr>
          <p:cNvSpPr/>
          <p:nvPr/>
        </p:nvSpPr>
        <p:spPr>
          <a:xfrm>
            <a:off x="2103657" y="2386627"/>
            <a:ext cx="181938" cy="181938"/>
          </a:xfrm>
          <a:prstGeom prst="ellipse">
            <a:avLst/>
          </a:prstGeom>
          <a:solidFill>
            <a:srgbClr val="FBBF0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8" name="Кружок">
            <a:extLst>
              <a:ext uri="{FF2B5EF4-FFF2-40B4-BE49-F238E27FC236}">
                <a16:creationId xmlns:a16="http://schemas.microsoft.com/office/drawing/2014/main" id="{B635C14B-0F0A-DD5B-3ABC-EDA38FE5B748}"/>
              </a:ext>
            </a:extLst>
          </p:cNvPr>
          <p:cNvSpPr/>
          <p:nvPr/>
        </p:nvSpPr>
        <p:spPr>
          <a:xfrm>
            <a:off x="8504248" y="2386627"/>
            <a:ext cx="181938" cy="181938"/>
          </a:xfrm>
          <a:prstGeom prst="ellipse">
            <a:avLst/>
          </a:prstGeom>
          <a:solidFill>
            <a:srgbClr val="01144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Кружок">
            <a:extLst>
              <a:ext uri="{FF2B5EF4-FFF2-40B4-BE49-F238E27FC236}">
                <a16:creationId xmlns:a16="http://schemas.microsoft.com/office/drawing/2014/main" id="{277230AB-C93A-DFC6-B41C-EF86B052796F}"/>
              </a:ext>
            </a:extLst>
          </p:cNvPr>
          <p:cNvSpPr/>
          <p:nvPr/>
        </p:nvSpPr>
        <p:spPr>
          <a:xfrm>
            <a:off x="1708347" y="4468182"/>
            <a:ext cx="181938" cy="181938"/>
          </a:xfrm>
          <a:prstGeom prst="ellipse">
            <a:avLst/>
          </a:prstGeom>
          <a:solidFill>
            <a:srgbClr val="01144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1D1D547-C697-6DD4-8399-80A4394D1979}"/>
              </a:ext>
            </a:extLst>
          </p:cNvPr>
          <p:cNvSpPr/>
          <p:nvPr/>
        </p:nvSpPr>
        <p:spPr>
          <a:xfrm>
            <a:off x="2243936" y="1240559"/>
            <a:ext cx="763479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B961514-B239-5976-D3E7-57472DEEFFD9}"/>
              </a:ext>
            </a:extLst>
          </p:cNvPr>
          <p:cNvSpPr txBox="1"/>
          <p:nvPr/>
        </p:nvSpPr>
        <p:spPr>
          <a:xfrm>
            <a:off x="2234605" y="1253680"/>
            <a:ext cx="763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384B0C1-5C76-503C-85A9-BE9BB320A081}"/>
              </a:ext>
            </a:extLst>
          </p:cNvPr>
          <p:cNvGrpSpPr/>
          <p:nvPr/>
        </p:nvGrpSpPr>
        <p:grpSpPr>
          <a:xfrm>
            <a:off x="3843360" y="4186584"/>
            <a:ext cx="1218858" cy="1218622"/>
            <a:chOff x="3843360" y="4186584"/>
            <a:chExt cx="1218858" cy="1218622"/>
          </a:xfrm>
        </p:grpSpPr>
        <p:grpSp>
          <p:nvGrpSpPr>
            <p:cNvPr id="15" name="Группа">
              <a:extLst>
                <a:ext uri="{FF2B5EF4-FFF2-40B4-BE49-F238E27FC236}">
                  <a16:creationId xmlns:a16="http://schemas.microsoft.com/office/drawing/2014/main" id="{3A52D816-7BB3-3FFA-40D3-53E4A95681BF}"/>
                </a:ext>
              </a:extLst>
            </p:cNvPr>
            <p:cNvGrpSpPr/>
            <p:nvPr/>
          </p:nvGrpSpPr>
          <p:grpSpPr>
            <a:xfrm rot="2892001">
              <a:off x="3843478" y="4186466"/>
              <a:ext cx="1218622" cy="1218858"/>
              <a:chOff x="463412" y="463277"/>
              <a:chExt cx="3001517" cy="3002100"/>
            </a:xfrm>
          </p:grpSpPr>
          <p:sp>
            <p:nvSpPr>
              <p:cNvPr id="26" name="Шестеренка">
                <a:extLst>
                  <a:ext uri="{FF2B5EF4-FFF2-40B4-BE49-F238E27FC236}">
                    <a16:creationId xmlns:a16="http://schemas.microsoft.com/office/drawing/2014/main" id="{21BCEB35-EF42-3FE3-EBDD-9A62BA818F01}"/>
                  </a:ext>
                </a:extLst>
              </p:cNvPr>
              <p:cNvSpPr/>
              <p:nvPr/>
            </p:nvSpPr>
            <p:spPr>
              <a:xfrm rot="20236293">
                <a:off x="463412" y="463277"/>
                <a:ext cx="3001517" cy="30021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555" extrusionOk="0">
                    <a:moveTo>
                      <a:pt x="12837" y="2"/>
                    </a:moveTo>
                    <a:cubicBezTo>
                      <a:pt x="12731" y="-11"/>
                      <a:pt x="12661" y="38"/>
                      <a:pt x="12588" y="172"/>
                    </a:cubicBezTo>
                    <a:cubicBezTo>
                      <a:pt x="12292" y="721"/>
                      <a:pt x="11969" y="1258"/>
                      <a:pt x="11661" y="1801"/>
                    </a:cubicBezTo>
                    <a:cubicBezTo>
                      <a:pt x="11547" y="2001"/>
                      <a:pt x="11418" y="2099"/>
                      <a:pt x="11153" y="2073"/>
                    </a:cubicBezTo>
                    <a:cubicBezTo>
                      <a:pt x="10691" y="2028"/>
                      <a:pt x="10220" y="2032"/>
                      <a:pt x="9759" y="2112"/>
                    </a:cubicBezTo>
                    <a:cubicBezTo>
                      <a:pt x="9550" y="2148"/>
                      <a:pt x="9432" y="2095"/>
                      <a:pt x="9318" y="1917"/>
                    </a:cubicBezTo>
                    <a:cubicBezTo>
                      <a:pt x="8969" y="1370"/>
                      <a:pt x="8594" y="841"/>
                      <a:pt x="8243" y="295"/>
                    </a:cubicBezTo>
                    <a:cubicBezTo>
                      <a:pt x="8145" y="142"/>
                      <a:pt x="8068" y="122"/>
                      <a:pt x="7905" y="198"/>
                    </a:cubicBezTo>
                    <a:cubicBezTo>
                      <a:pt x="6845" y="688"/>
                      <a:pt x="5781" y="1174"/>
                      <a:pt x="4712" y="1644"/>
                    </a:cubicBezTo>
                    <a:cubicBezTo>
                      <a:pt x="4517" y="1730"/>
                      <a:pt x="4517" y="1820"/>
                      <a:pt x="4567" y="1996"/>
                    </a:cubicBezTo>
                    <a:cubicBezTo>
                      <a:pt x="4742" y="2608"/>
                      <a:pt x="4890" y="3227"/>
                      <a:pt x="5065" y="3839"/>
                    </a:cubicBezTo>
                    <a:cubicBezTo>
                      <a:pt x="5122" y="4038"/>
                      <a:pt x="5098" y="4170"/>
                      <a:pt x="4932" y="4306"/>
                    </a:cubicBezTo>
                    <a:cubicBezTo>
                      <a:pt x="4561" y="4610"/>
                      <a:pt x="4227" y="4959"/>
                      <a:pt x="3950" y="5348"/>
                    </a:cubicBezTo>
                    <a:cubicBezTo>
                      <a:pt x="3802" y="5555"/>
                      <a:pt x="3648" y="5573"/>
                      <a:pt x="3439" y="5530"/>
                    </a:cubicBezTo>
                    <a:cubicBezTo>
                      <a:pt x="2827" y="5405"/>
                      <a:pt x="2213" y="5295"/>
                      <a:pt x="1605" y="5156"/>
                    </a:cubicBezTo>
                    <a:cubicBezTo>
                      <a:pt x="1409" y="5111"/>
                      <a:pt x="1325" y="5153"/>
                      <a:pt x="1257" y="5338"/>
                    </a:cubicBezTo>
                    <a:cubicBezTo>
                      <a:pt x="856" y="6423"/>
                      <a:pt x="449" y="7506"/>
                      <a:pt x="35" y="8586"/>
                    </a:cubicBezTo>
                    <a:cubicBezTo>
                      <a:pt x="-34" y="8767"/>
                      <a:pt x="-6" y="8857"/>
                      <a:pt x="173" y="8954"/>
                    </a:cubicBezTo>
                    <a:cubicBezTo>
                      <a:pt x="722" y="9251"/>
                      <a:pt x="1256" y="9574"/>
                      <a:pt x="1798" y="9882"/>
                    </a:cubicBezTo>
                    <a:cubicBezTo>
                      <a:pt x="2001" y="9997"/>
                      <a:pt x="2093" y="10127"/>
                      <a:pt x="2064" y="10392"/>
                    </a:cubicBezTo>
                    <a:cubicBezTo>
                      <a:pt x="2014" y="10855"/>
                      <a:pt x="2039" y="11326"/>
                      <a:pt x="2116" y="11788"/>
                    </a:cubicBezTo>
                    <a:cubicBezTo>
                      <a:pt x="2151" y="11998"/>
                      <a:pt x="2089" y="12115"/>
                      <a:pt x="1913" y="12228"/>
                    </a:cubicBezTo>
                    <a:cubicBezTo>
                      <a:pt x="1367" y="12578"/>
                      <a:pt x="837" y="12953"/>
                      <a:pt x="291" y="13303"/>
                    </a:cubicBezTo>
                    <a:cubicBezTo>
                      <a:pt x="136" y="13403"/>
                      <a:pt x="124" y="13482"/>
                      <a:pt x="199" y="13643"/>
                    </a:cubicBezTo>
                    <a:cubicBezTo>
                      <a:pt x="688" y="14705"/>
                      <a:pt x="1172" y="15768"/>
                      <a:pt x="1642" y="16837"/>
                    </a:cubicBezTo>
                    <a:cubicBezTo>
                      <a:pt x="1728" y="17034"/>
                      <a:pt x="1818" y="17032"/>
                      <a:pt x="1994" y="16982"/>
                    </a:cubicBezTo>
                    <a:cubicBezTo>
                      <a:pt x="2605" y="16807"/>
                      <a:pt x="3223" y="16651"/>
                      <a:pt x="3839" y="16489"/>
                    </a:cubicBezTo>
                    <a:cubicBezTo>
                      <a:pt x="3930" y="16465"/>
                      <a:pt x="4023" y="16451"/>
                      <a:pt x="4118" y="16432"/>
                    </a:cubicBezTo>
                    <a:cubicBezTo>
                      <a:pt x="4164" y="16485"/>
                      <a:pt x="4202" y="16532"/>
                      <a:pt x="4241" y="16576"/>
                    </a:cubicBezTo>
                    <a:cubicBezTo>
                      <a:pt x="4568" y="16944"/>
                      <a:pt x="4922" y="17287"/>
                      <a:pt x="5319" y="17573"/>
                    </a:cubicBezTo>
                    <a:cubicBezTo>
                      <a:pt x="5534" y="17728"/>
                      <a:pt x="5572" y="17885"/>
                      <a:pt x="5524" y="18114"/>
                    </a:cubicBezTo>
                    <a:cubicBezTo>
                      <a:pt x="5398" y="18725"/>
                      <a:pt x="5287" y="19339"/>
                      <a:pt x="5149" y="19947"/>
                    </a:cubicBezTo>
                    <a:cubicBezTo>
                      <a:pt x="5105" y="20142"/>
                      <a:pt x="5145" y="20229"/>
                      <a:pt x="5331" y="20297"/>
                    </a:cubicBezTo>
                    <a:cubicBezTo>
                      <a:pt x="6415" y="20698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1" y="20834"/>
                      <a:pt x="9562" y="20299"/>
                      <a:pt x="9871" y="19757"/>
                    </a:cubicBezTo>
                    <a:cubicBezTo>
                      <a:pt x="9985" y="19558"/>
                      <a:pt x="10110" y="19452"/>
                      <a:pt x="10378" y="19481"/>
                    </a:cubicBezTo>
                    <a:cubicBezTo>
                      <a:pt x="10828" y="19528"/>
                      <a:pt x="11291" y="19534"/>
                      <a:pt x="11737" y="19445"/>
                    </a:cubicBezTo>
                    <a:cubicBezTo>
                      <a:pt x="12009" y="19391"/>
                      <a:pt x="12126" y="19505"/>
                      <a:pt x="12252" y="19698"/>
                    </a:cubicBezTo>
                    <a:cubicBezTo>
                      <a:pt x="12593" y="20221"/>
                      <a:pt x="12952" y="20733"/>
                      <a:pt x="13290" y="21259"/>
                    </a:cubicBezTo>
                    <a:cubicBezTo>
                      <a:pt x="13387" y="21411"/>
                      <a:pt x="13463" y="21432"/>
                      <a:pt x="13628" y="21356"/>
                    </a:cubicBezTo>
                    <a:cubicBezTo>
                      <a:pt x="14687" y="20866"/>
                      <a:pt x="15750" y="20382"/>
                      <a:pt x="16819" y="19912"/>
                    </a:cubicBezTo>
                    <a:cubicBezTo>
                      <a:pt x="17012" y="19827"/>
                      <a:pt x="17018" y="19738"/>
                      <a:pt x="16967" y="19560"/>
                    </a:cubicBezTo>
                    <a:cubicBezTo>
                      <a:pt x="16791" y="18948"/>
                      <a:pt x="16644" y="18329"/>
                      <a:pt x="16469" y="17716"/>
                    </a:cubicBezTo>
                    <a:cubicBezTo>
                      <a:pt x="16412" y="17519"/>
                      <a:pt x="16433" y="17386"/>
                      <a:pt x="16600" y="17250"/>
                    </a:cubicBezTo>
                    <a:cubicBezTo>
                      <a:pt x="16971" y="16946"/>
                      <a:pt x="17305" y="16598"/>
                      <a:pt x="17584" y="16209"/>
                    </a:cubicBezTo>
                    <a:cubicBezTo>
                      <a:pt x="17730" y="16006"/>
                      <a:pt x="17880" y="15980"/>
                      <a:pt x="18092" y="16024"/>
                    </a:cubicBezTo>
                    <a:cubicBezTo>
                      <a:pt x="18703" y="16151"/>
                      <a:pt x="19318" y="16260"/>
                      <a:pt x="19926" y="16398"/>
                    </a:cubicBezTo>
                    <a:cubicBezTo>
                      <a:pt x="20121" y="16442"/>
                      <a:pt x="20207" y="16404"/>
                      <a:pt x="20276" y="16218"/>
                    </a:cubicBezTo>
                    <a:cubicBezTo>
                      <a:pt x="20676" y="15133"/>
                      <a:pt x="21084" y="14050"/>
                      <a:pt x="21497" y="12970"/>
                    </a:cubicBezTo>
                    <a:cubicBezTo>
                      <a:pt x="21566" y="12790"/>
                      <a:pt x="21541" y="12697"/>
                      <a:pt x="21361" y="12600"/>
                    </a:cubicBezTo>
                    <a:cubicBezTo>
                      <a:pt x="20812" y="12303"/>
                      <a:pt x="20278" y="11982"/>
                      <a:pt x="19736" y="11674"/>
                    </a:cubicBezTo>
                    <a:cubicBezTo>
                      <a:pt x="19535" y="11559"/>
                      <a:pt x="19439" y="11431"/>
                      <a:pt x="19468" y="11163"/>
                    </a:cubicBezTo>
                    <a:cubicBezTo>
                      <a:pt x="19519" y="10701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4" y="8603"/>
                      <a:pt x="21240" y="8252"/>
                    </a:cubicBezTo>
                    <a:cubicBezTo>
                      <a:pt x="21393" y="8154"/>
                      <a:pt x="21411" y="8075"/>
                      <a:pt x="21336" y="7912"/>
                    </a:cubicBezTo>
                    <a:cubicBezTo>
                      <a:pt x="20846" y="6851"/>
                      <a:pt x="20362" y="5788"/>
                      <a:pt x="19892" y="4718"/>
                    </a:cubicBezTo>
                    <a:cubicBezTo>
                      <a:pt x="19806" y="4523"/>
                      <a:pt x="19717" y="4523"/>
                      <a:pt x="19541" y="4574"/>
                    </a:cubicBezTo>
                    <a:cubicBezTo>
                      <a:pt x="18917" y="4751"/>
                      <a:pt x="18286" y="4905"/>
                      <a:pt x="17662" y="5080"/>
                    </a:cubicBezTo>
                    <a:cubicBezTo>
                      <a:pt x="17490" y="5129"/>
                      <a:pt x="17378" y="5103"/>
                      <a:pt x="17261" y="4959"/>
                    </a:cubicBezTo>
                    <a:cubicBezTo>
                      <a:pt x="16959" y="4585"/>
                      <a:pt x="16599" y="4263"/>
                      <a:pt x="16213" y="3983"/>
                    </a:cubicBezTo>
                    <a:cubicBezTo>
                      <a:pt x="16001" y="3828"/>
                      <a:pt x="15960" y="3672"/>
                      <a:pt x="16008" y="3442"/>
                    </a:cubicBezTo>
                    <a:cubicBezTo>
                      <a:pt x="16135" y="2831"/>
                      <a:pt x="16245" y="2217"/>
                      <a:pt x="16383" y="1609"/>
                    </a:cubicBezTo>
                    <a:cubicBezTo>
                      <a:pt x="16428" y="1413"/>
                      <a:pt x="16387" y="1327"/>
                      <a:pt x="16201" y="1258"/>
                    </a:cubicBezTo>
                    <a:cubicBezTo>
                      <a:pt x="15118" y="858"/>
                      <a:pt x="14036" y="450"/>
                      <a:pt x="12956" y="36"/>
                    </a:cubicBezTo>
                    <a:cubicBezTo>
                      <a:pt x="12911" y="19"/>
                      <a:pt x="12873" y="7"/>
                      <a:pt x="12837" y="2"/>
                    </a:cubicBezTo>
                    <a:close/>
                    <a:moveTo>
                      <a:pt x="10766" y="5818"/>
                    </a:moveTo>
                    <a:cubicBezTo>
                      <a:pt x="13503" y="5818"/>
                      <a:pt x="15722" y="8039"/>
                      <a:pt x="15722" y="10778"/>
                    </a:cubicBezTo>
                    <a:cubicBezTo>
                      <a:pt x="15722" y="13517"/>
                      <a:pt x="13503" y="15738"/>
                      <a:pt x="10766" y="15738"/>
                    </a:cubicBezTo>
                    <a:cubicBezTo>
                      <a:pt x="8030" y="15738"/>
                      <a:pt x="5810" y="13517"/>
                      <a:pt x="5810" y="10778"/>
                    </a:cubicBezTo>
                    <a:cubicBezTo>
                      <a:pt x="5810" y="8039"/>
                      <a:pt x="8030" y="5818"/>
                      <a:pt x="10766" y="5818"/>
                    </a:cubicBezTo>
                    <a:close/>
                  </a:path>
                </a:pathLst>
              </a:custGeom>
              <a:solidFill>
                <a:srgbClr val="FBBF0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7" name="Фигура">
                <a:extLst>
                  <a:ext uri="{FF2B5EF4-FFF2-40B4-BE49-F238E27FC236}">
                    <a16:creationId xmlns:a16="http://schemas.microsoft.com/office/drawing/2014/main" id="{9285F52B-D127-2B6F-A26B-E54ECDB54308}"/>
                  </a:ext>
                </a:extLst>
              </p:cNvPr>
              <p:cNvSpPr/>
              <p:nvPr/>
            </p:nvSpPr>
            <p:spPr>
              <a:xfrm rot="18706765">
                <a:off x="910045" y="910166"/>
                <a:ext cx="2108304" cy="2108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0" y="0"/>
                    </a:moveTo>
                    <a:cubicBezTo>
                      <a:pt x="7322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8" y="0"/>
                      <a:pt x="9840" y="0"/>
                    </a:cubicBezTo>
                    <a:close/>
                    <a:moveTo>
                      <a:pt x="9840" y="1933"/>
                    </a:moveTo>
                    <a:cubicBezTo>
                      <a:pt x="11885" y="1933"/>
                      <a:pt x="13929" y="2751"/>
                      <a:pt x="15489" y="4384"/>
                    </a:cubicBezTo>
                    <a:cubicBezTo>
                      <a:pt x="18610" y="7650"/>
                      <a:pt x="18610" y="12945"/>
                      <a:pt x="15489" y="16210"/>
                    </a:cubicBezTo>
                    <a:cubicBezTo>
                      <a:pt x="12369" y="19476"/>
                      <a:pt x="7309" y="19476"/>
                      <a:pt x="4189" y="16210"/>
                    </a:cubicBezTo>
                    <a:cubicBezTo>
                      <a:pt x="1068" y="12945"/>
                      <a:pt x="1068" y="7650"/>
                      <a:pt x="4189" y="4384"/>
                    </a:cubicBezTo>
                    <a:cubicBezTo>
                      <a:pt x="5749" y="2751"/>
                      <a:pt x="7795" y="1933"/>
                      <a:pt x="9840" y="1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8" name="Фигура">
                <a:extLst>
                  <a:ext uri="{FF2B5EF4-FFF2-40B4-BE49-F238E27FC236}">
                    <a16:creationId xmlns:a16="http://schemas.microsoft.com/office/drawing/2014/main" id="{539D0C39-0C53-C872-BC26-3FE2DB72916E}"/>
                  </a:ext>
                </a:extLst>
              </p:cNvPr>
              <p:cNvSpPr/>
              <p:nvPr/>
            </p:nvSpPr>
            <p:spPr>
              <a:xfrm rot="18706765">
                <a:off x="1775989" y="1459519"/>
                <a:ext cx="944921" cy="9548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781"/>
                    </a:moveTo>
                    <a:lnTo>
                      <a:pt x="12750" y="0"/>
                    </a:lnTo>
                    <a:lnTo>
                      <a:pt x="8219" y="2985"/>
                    </a:lnTo>
                    <a:lnTo>
                      <a:pt x="5541" y="573"/>
                    </a:lnTo>
                    <a:lnTo>
                      <a:pt x="729" y="1300"/>
                    </a:lnTo>
                    <a:lnTo>
                      <a:pt x="0" y="11953"/>
                    </a:lnTo>
                    <a:lnTo>
                      <a:pt x="9607" y="21600"/>
                    </a:lnTo>
                    <a:cubicBezTo>
                      <a:pt x="13303" y="20738"/>
                      <a:pt x="16562" y="18590"/>
                      <a:pt x="18792" y="15550"/>
                    </a:cubicBezTo>
                    <a:cubicBezTo>
                      <a:pt x="20261" y="13548"/>
                      <a:pt x="21223" y="11227"/>
                      <a:pt x="21600" y="8781"/>
                    </a:cubicBezTo>
                    <a:close/>
                  </a:path>
                </a:pathLst>
              </a:custGeom>
              <a:solidFill>
                <a:srgbClr val="252D30">
                  <a:alpha val="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 dirty="0"/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EE4B74-3E1C-1CA6-91F7-266B54304846}"/>
                </a:ext>
              </a:extLst>
            </p:cNvPr>
            <p:cNvSpPr txBox="1"/>
            <p:nvPr/>
          </p:nvSpPr>
          <p:spPr>
            <a:xfrm>
              <a:off x="4169327" y="4587283"/>
              <a:ext cx="535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24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01</a:t>
              </a:r>
              <a:endParaRPr lang="en-US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2EB9A6E-251B-046F-8DDA-A5BCC850620C}"/>
              </a:ext>
            </a:extLst>
          </p:cNvPr>
          <p:cNvGrpSpPr/>
          <p:nvPr/>
        </p:nvGrpSpPr>
        <p:grpSpPr>
          <a:xfrm>
            <a:off x="5377356" y="4019674"/>
            <a:ext cx="1218858" cy="1218622"/>
            <a:chOff x="5377356" y="4019674"/>
            <a:chExt cx="1218858" cy="1218622"/>
          </a:xfrm>
        </p:grpSpPr>
        <p:grpSp>
          <p:nvGrpSpPr>
            <p:cNvPr id="16" name="Группа">
              <a:extLst>
                <a:ext uri="{FF2B5EF4-FFF2-40B4-BE49-F238E27FC236}">
                  <a16:creationId xmlns:a16="http://schemas.microsoft.com/office/drawing/2014/main" id="{AD273072-3EC6-4083-5F58-04117264395C}"/>
                </a:ext>
              </a:extLst>
            </p:cNvPr>
            <p:cNvGrpSpPr/>
            <p:nvPr/>
          </p:nvGrpSpPr>
          <p:grpSpPr>
            <a:xfrm rot="2892001">
              <a:off x="5377474" y="4019556"/>
              <a:ext cx="1218622" cy="1218858"/>
              <a:chOff x="463412" y="463277"/>
              <a:chExt cx="3001517" cy="3002100"/>
            </a:xfrm>
          </p:grpSpPr>
          <p:sp>
            <p:nvSpPr>
              <p:cNvPr id="22" name="Шестеренка">
                <a:extLst>
                  <a:ext uri="{FF2B5EF4-FFF2-40B4-BE49-F238E27FC236}">
                    <a16:creationId xmlns:a16="http://schemas.microsoft.com/office/drawing/2014/main" id="{225D7576-3295-48F9-9131-D0B0A9EA91FC}"/>
                  </a:ext>
                </a:extLst>
              </p:cNvPr>
              <p:cNvSpPr/>
              <p:nvPr/>
            </p:nvSpPr>
            <p:spPr>
              <a:xfrm rot="20236293">
                <a:off x="463412" y="463277"/>
                <a:ext cx="3001517" cy="30021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555" extrusionOk="0">
                    <a:moveTo>
                      <a:pt x="12837" y="2"/>
                    </a:moveTo>
                    <a:cubicBezTo>
                      <a:pt x="12731" y="-11"/>
                      <a:pt x="12661" y="38"/>
                      <a:pt x="12588" y="172"/>
                    </a:cubicBezTo>
                    <a:cubicBezTo>
                      <a:pt x="12292" y="721"/>
                      <a:pt x="11969" y="1258"/>
                      <a:pt x="11661" y="1801"/>
                    </a:cubicBezTo>
                    <a:cubicBezTo>
                      <a:pt x="11547" y="2001"/>
                      <a:pt x="11418" y="2099"/>
                      <a:pt x="11153" y="2073"/>
                    </a:cubicBezTo>
                    <a:cubicBezTo>
                      <a:pt x="10691" y="2028"/>
                      <a:pt x="10220" y="2032"/>
                      <a:pt x="9759" y="2112"/>
                    </a:cubicBezTo>
                    <a:cubicBezTo>
                      <a:pt x="9550" y="2148"/>
                      <a:pt x="9432" y="2095"/>
                      <a:pt x="9318" y="1917"/>
                    </a:cubicBezTo>
                    <a:cubicBezTo>
                      <a:pt x="8969" y="1370"/>
                      <a:pt x="8594" y="841"/>
                      <a:pt x="8243" y="295"/>
                    </a:cubicBezTo>
                    <a:cubicBezTo>
                      <a:pt x="8145" y="142"/>
                      <a:pt x="8068" y="122"/>
                      <a:pt x="7905" y="198"/>
                    </a:cubicBezTo>
                    <a:cubicBezTo>
                      <a:pt x="6845" y="688"/>
                      <a:pt x="5781" y="1174"/>
                      <a:pt x="4712" y="1644"/>
                    </a:cubicBezTo>
                    <a:cubicBezTo>
                      <a:pt x="4517" y="1730"/>
                      <a:pt x="4517" y="1820"/>
                      <a:pt x="4567" y="1996"/>
                    </a:cubicBezTo>
                    <a:cubicBezTo>
                      <a:pt x="4742" y="2608"/>
                      <a:pt x="4890" y="3227"/>
                      <a:pt x="5065" y="3839"/>
                    </a:cubicBezTo>
                    <a:cubicBezTo>
                      <a:pt x="5122" y="4038"/>
                      <a:pt x="5098" y="4170"/>
                      <a:pt x="4932" y="4306"/>
                    </a:cubicBezTo>
                    <a:cubicBezTo>
                      <a:pt x="4561" y="4610"/>
                      <a:pt x="4227" y="4959"/>
                      <a:pt x="3950" y="5348"/>
                    </a:cubicBezTo>
                    <a:cubicBezTo>
                      <a:pt x="3802" y="5555"/>
                      <a:pt x="3648" y="5573"/>
                      <a:pt x="3439" y="5530"/>
                    </a:cubicBezTo>
                    <a:cubicBezTo>
                      <a:pt x="2827" y="5405"/>
                      <a:pt x="2213" y="5295"/>
                      <a:pt x="1605" y="5156"/>
                    </a:cubicBezTo>
                    <a:cubicBezTo>
                      <a:pt x="1409" y="5111"/>
                      <a:pt x="1325" y="5153"/>
                      <a:pt x="1257" y="5338"/>
                    </a:cubicBezTo>
                    <a:cubicBezTo>
                      <a:pt x="856" y="6423"/>
                      <a:pt x="449" y="7506"/>
                      <a:pt x="35" y="8586"/>
                    </a:cubicBezTo>
                    <a:cubicBezTo>
                      <a:pt x="-34" y="8767"/>
                      <a:pt x="-6" y="8857"/>
                      <a:pt x="173" y="8954"/>
                    </a:cubicBezTo>
                    <a:cubicBezTo>
                      <a:pt x="722" y="9251"/>
                      <a:pt x="1256" y="9574"/>
                      <a:pt x="1798" y="9882"/>
                    </a:cubicBezTo>
                    <a:cubicBezTo>
                      <a:pt x="2001" y="9997"/>
                      <a:pt x="2093" y="10127"/>
                      <a:pt x="2064" y="10392"/>
                    </a:cubicBezTo>
                    <a:cubicBezTo>
                      <a:pt x="2014" y="10855"/>
                      <a:pt x="2039" y="11326"/>
                      <a:pt x="2116" y="11788"/>
                    </a:cubicBezTo>
                    <a:cubicBezTo>
                      <a:pt x="2151" y="11998"/>
                      <a:pt x="2089" y="12115"/>
                      <a:pt x="1913" y="12228"/>
                    </a:cubicBezTo>
                    <a:cubicBezTo>
                      <a:pt x="1367" y="12578"/>
                      <a:pt x="837" y="12953"/>
                      <a:pt x="291" y="13303"/>
                    </a:cubicBezTo>
                    <a:cubicBezTo>
                      <a:pt x="136" y="13403"/>
                      <a:pt x="124" y="13482"/>
                      <a:pt x="199" y="13643"/>
                    </a:cubicBezTo>
                    <a:cubicBezTo>
                      <a:pt x="688" y="14705"/>
                      <a:pt x="1172" y="15768"/>
                      <a:pt x="1642" y="16837"/>
                    </a:cubicBezTo>
                    <a:cubicBezTo>
                      <a:pt x="1728" y="17034"/>
                      <a:pt x="1818" y="17032"/>
                      <a:pt x="1994" y="16982"/>
                    </a:cubicBezTo>
                    <a:cubicBezTo>
                      <a:pt x="2605" y="16807"/>
                      <a:pt x="3223" y="16651"/>
                      <a:pt x="3839" y="16489"/>
                    </a:cubicBezTo>
                    <a:cubicBezTo>
                      <a:pt x="3930" y="16465"/>
                      <a:pt x="4023" y="16451"/>
                      <a:pt x="4118" y="16432"/>
                    </a:cubicBezTo>
                    <a:cubicBezTo>
                      <a:pt x="4164" y="16485"/>
                      <a:pt x="4202" y="16532"/>
                      <a:pt x="4241" y="16576"/>
                    </a:cubicBezTo>
                    <a:cubicBezTo>
                      <a:pt x="4568" y="16944"/>
                      <a:pt x="4922" y="17287"/>
                      <a:pt x="5319" y="17573"/>
                    </a:cubicBezTo>
                    <a:cubicBezTo>
                      <a:pt x="5534" y="17728"/>
                      <a:pt x="5572" y="17885"/>
                      <a:pt x="5524" y="18114"/>
                    </a:cubicBezTo>
                    <a:cubicBezTo>
                      <a:pt x="5398" y="18725"/>
                      <a:pt x="5287" y="19339"/>
                      <a:pt x="5149" y="19947"/>
                    </a:cubicBezTo>
                    <a:cubicBezTo>
                      <a:pt x="5105" y="20142"/>
                      <a:pt x="5145" y="20229"/>
                      <a:pt x="5331" y="20297"/>
                    </a:cubicBezTo>
                    <a:cubicBezTo>
                      <a:pt x="6415" y="20698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1" y="20834"/>
                      <a:pt x="9562" y="20299"/>
                      <a:pt x="9871" y="19757"/>
                    </a:cubicBezTo>
                    <a:cubicBezTo>
                      <a:pt x="9985" y="19558"/>
                      <a:pt x="10110" y="19452"/>
                      <a:pt x="10378" y="19481"/>
                    </a:cubicBezTo>
                    <a:cubicBezTo>
                      <a:pt x="10828" y="19528"/>
                      <a:pt x="11291" y="19534"/>
                      <a:pt x="11737" y="19445"/>
                    </a:cubicBezTo>
                    <a:cubicBezTo>
                      <a:pt x="12009" y="19391"/>
                      <a:pt x="12126" y="19505"/>
                      <a:pt x="12252" y="19698"/>
                    </a:cubicBezTo>
                    <a:cubicBezTo>
                      <a:pt x="12593" y="20221"/>
                      <a:pt x="12952" y="20733"/>
                      <a:pt x="13290" y="21259"/>
                    </a:cubicBezTo>
                    <a:cubicBezTo>
                      <a:pt x="13387" y="21411"/>
                      <a:pt x="13463" y="21432"/>
                      <a:pt x="13628" y="21356"/>
                    </a:cubicBezTo>
                    <a:cubicBezTo>
                      <a:pt x="14687" y="20866"/>
                      <a:pt x="15750" y="20382"/>
                      <a:pt x="16819" y="19912"/>
                    </a:cubicBezTo>
                    <a:cubicBezTo>
                      <a:pt x="17012" y="19827"/>
                      <a:pt x="17018" y="19738"/>
                      <a:pt x="16967" y="19560"/>
                    </a:cubicBezTo>
                    <a:cubicBezTo>
                      <a:pt x="16791" y="18948"/>
                      <a:pt x="16644" y="18329"/>
                      <a:pt x="16469" y="17716"/>
                    </a:cubicBezTo>
                    <a:cubicBezTo>
                      <a:pt x="16412" y="17519"/>
                      <a:pt x="16433" y="17386"/>
                      <a:pt x="16600" y="17250"/>
                    </a:cubicBezTo>
                    <a:cubicBezTo>
                      <a:pt x="16971" y="16946"/>
                      <a:pt x="17305" y="16598"/>
                      <a:pt x="17584" y="16209"/>
                    </a:cubicBezTo>
                    <a:cubicBezTo>
                      <a:pt x="17730" y="16006"/>
                      <a:pt x="17880" y="15980"/>
                      <a:pt x="18092" y="16024"/>
                    </a:cubicBezTo>
                    <a:cubicBezTo>
                      <a:pt x="18703" y="16151"/>
                      <a:pt x="19318" y="16260"/>
                      <a:pt x="19926" y="16398"/>
                    </a:cubicBezTo>
                    <a:cubicBezTo>
                      <a:pt x="20121" y="16442"/>
                      <a:pt x="20207" y="16404"/>
                      <a:pt x="20276" y="16218"/>
                    </a:cubicBezTo>
                    <a:cubicBezTo>
                      <a:pt x="20676" y="15133"/>
                      <a:pt x="21084" y="14050"/>
                      <a:pt x="21497" y="12970"/>
                    </a:cubicBezTo>
                    <a:cubicBezTo>
                      <a:pt x="21566" y="12790"/>
                      <a:pt x="21541" y="12697"/>
                      <a:pt x="21361" y="12600"/>
                    </a:cubicBezTo>
                    <a:cubicBezTo>
                      <a:pt x="20812" y="12303"/>
                      <a:pt x="20278" y="11982"/>
                      <a:pt x="19736" y="11674"/>
                    </a:cubicBezTo>
                    <a:cubicBezTo>
                      <a:pt x="19535" y="11559"/>
                      <a:pt x="19439" y="11431"/>
                      <a:pt x="19468" y="11163"/>
                    </a:cubicBezTo>
                    <a:cubicBezTo>
                      <a:pt x="19519" y="10701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4" y="8603"/>
                      <a:pt x="21240" y="8252"/>
                    </a:cubicBezTo>
                    <a:cubicBezTo>
                      <a:pt x="21393" y="8154"/>
                      <a:pt x="21411" y="8075"/>
                      <a:pt x="21336" y="7912"/>
                    </a:cubicBezTo>
                    <a:cubicBezTo>
                      <a:pt x="20846" y="6851"/>
                      <a:pt x="20362" y="5788"/>
                      <a:pt x="19892" y="4718"/>
                    </a:cubicBezTo>
                    <a:cubicBezTo>
                      <a:pt x="19806" y="4523"/>
                      <a:pt x="19717" y="4523"/>
                      <a:pt x="19541" y="4574"/>
                    </a:cubicBezTo>
                    <a:cubicBezTo>
                      <a:pt x="18917" y="4751"/>
                      <a:pt x="18286" y="4905"/>
                      <a:pt x="17662" y="5080"/>
                    </a:cubicBezTo>
                    <a:cubicBezTo>
                      <a:pt x="17490" y="5129"/>
                      <a:pt x="17378" y="5103"/>
                      <a:pt x="17261" y="4959"/>
                    </a:cubicBezTo>
                    <a:cubicBezTo>
                      <a:pt x="16959" y="4585"/>
                      <a:pt x="16599" y="4263"/>
                      <a:pt x="16213" y="3983"/>
                    </a:cubicBezTo>
                    <a:cubicBezTo>
                      <a:pt x="16001" y="3828"/>
                      <a:pt x="15960" y="3672"/>
                      <a:pt x="16008" y="3442"/>
                    </a:cubicBezTo>
                    <a:cubicBezTo>
                      <a:pt x="16135" y="2831"/>
                      <a:pt x="16245" y="2217"/>
                      <a:pt x="16383" y="1609"/>
                    </a:cubicBezTo>
                    <a:cubicBezTo>
                      <a:pt x="16428" y="1413"/>
                      <a:pt x="16387" y="1327"/>
                      <a:pt x="16201" y="1258"/>
                    </a:cubicBezTo>
                    <a:cubicBezTo>
                      <a:pt x="15118" y="858"/>
                      <a:pt x="14036" y="450"/>
                      <a:pt x="12956" y="36"/>
                    </a:cubicBezTo>
                    <a:cubicBezTo>
                      <a:pt x="12911" y="19"/>
                      <a:pt x="12873" y="7"/>
                      <a:pt x="12837" y="2"/>
                    </a:cubicBezTo>
                    <a:close/>
                    <a:moveTo>
                      <a:pt x="10766" y="5818"/>
                    </a:moveTo>
                    <a:cubicBezTo>
                      <a:pt x="13503" y="5818"/>
                      <a:pt x="15722" y="8039"/>
                      <a:pt x="15722" y="10778"/>
                    </a:cubicBezTo>
                    <a:cubicBezTo>
                      <a:pt x="15722" y="13517"/>
                      <a:pt x="13503" y="15738"/>
                      <a:pt x="10766" y="15738"/>
                    </a:cubicBezTo>
                    <a:cubicBezTo>
                      <a:pt x="8030" y="15738"/>
                      <a:pt x="5810" y="13517"/>
                      <a:pt x="5810" y="10778"/>
                    </a:cubicBezTo>
                    <a:cubicBezTo>
                      <a:pt x="5810" y="8039"/>
                      <a:pt x="8030" y="5818"/>
                      <a:pt x="10766" y="5818"/>
                    </a:cubicBezTo>
                    <a:close/>
                  </a:path>
                </a:pathLst>
              </a:custGeom>
              <a:solidFill>
                <a:srgbClr val="0114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3" name="Фигура">
                <a:extLst>
                  <a:ext uri="{FF2B5EF4-FFF2-40B4-BE49-F238E27FC236}">
                    <a16:creationId xmlns:a16="http://schemas.microsoft.com/office/drawing/2014/main" id="{03468819-C145-31B1-B193-F8B433076DE8}"/>
                  </a:ext>
                </a:extLst>
              </p:cNvPr>
              <p:cNvSpPr/>
              <p:nvPr/>
            </p:nvSpPr>
            <p:spPr>
              <a:xfrm rot="18706765">
                <a:off x="910044" y="910166"/>
                <a:ext cx="2108304" cy="2108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0" y="0"/>
                    </a:moveTo>
                    <a:cubicBezTo>
                      <a:pt x="7322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8" y="0"/>
                      <a:pt x="9840" y="0"/>
                    </a:cubicBezTo>
                    <a:close/>
                    <a:moveTo>
                      <a:pt x="9840" y="1933"/>
                    </a:moveTo>
                    <a:cubicBezTo>
                      <a:pt x="11885" y="1933"/>
                      <a:pt x="13929" y="2751"/>
                      <a:pt x="15489" y="4384"/>
                    </a:cubicBezTo>
                    <a:cubicBezTo>
                      <a:pt x="18610" y="7650"/>
                      <a:pt x="18610" y="12945"/>
                      <a:pt x="15489" y="16210"/>
                    </a:cubicBezTo>
                    <a:cubicBezTo>
                      <a:pt x="12369" y="19476"/>
                      <a:pt x="7309" y="19476"/>
                      <a:pt x="4189" y="16210"/>
                    </a:cubicBezTo>
                    <a:cubicBezTo>
                      <a:pt x="1068" y="12945"/>
                      <a:pt x="1068" y="7650"/>
                      <a:pt x="4189" y="4384"/>
                    </a:cubicBezTo>
                    <a:cubicBezTo>
                      <a:pt x="5749" y="2751"/>
                      <a:pt x="7795" y="1933"/>
                      <a:pt x="9840" y="1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4" name="Фигура">
                <a:extLst>
                  <a:ext uri="{FF2B5EF4-FFF2-40B4-BE49-F238E27FC236}">
                    <a16:creationId xmlns:a16="http://schemas.microsoft.com/office/drawing/2014/main" id="{2E840B18-0AA5-208E-637C-9EED32764E9F}"/>
                  </a:ext>
                </a:extLst>
              </p:cNvPr>
              <p:cNvSpPr/>
              <p:nvPr/>
            </p:nvSpPr>
            <p:spPr>
              <a:xfrm rot="18706765">
                <a:off x="1748483" y="1495015"/>
                <a:ext cx="995230" cy="9403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92" y="21600"/>
                    </a:moveTo>
                    <a:lnTo>
                      <a:pt x="0" y="11472"/>
                    </a:lnTo>
                    <a:lnTo>
                      <a:pt x="1529" y="745"/>
                    </a:lnTo>
                    <a:lnTo>
                      <a:pt x="5486" y="172"/>
                    </a:lnTo>
                    <a:lnTo>
                      <a:pt x="8016" y="2629"/>
                    </a:lnTo>
                    <a:lnTo>
                      <a:pt x="10444" y="575"/>
                    </a:lnTo>
                    <a:lnTo>
                      <a:pt x="13531" y="0"/>
                    </a:lnTo>
                    <a:lnTo>
                      <a:pt x="21600" y="8335"/>
                    </a:lnTo>
                    <a:cubicBezTo>
                      <a:pt x="21145" y="11159"/>
                      <a:pt x="19992" y="13805"/>
                      <a:pt x="18259" y="16005"/>
                    </a:cubicBezTo>
                    <a:cubicBezTo>
                      <a:pt x="15970" y="18910"/>
                      <a:pt x="12802" y="20887"/>
                      <a:pt x="9292" y="21600"/>
                    </a:cubicBezTo>
                    <a:close/>
                  </a:path>
                </a:pathLst>
              </a:custGeom>
              <a:solidFill>
                <a:srgbClr val="252D30">
                  <a:alpha val="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062AE31-B16C-8C42-5368-BCFC50D191B2}"/>
                </a:ext>
              </a:extLst>
            </p:cNvPr>
            <p:cNvSpPr txBox="1"/>
            <p:nvPr/>
          </p:nvSpPr>
          <p:spPr>
            <a:xfrm>
              <a:off x="5706541" y="4423958"/>
              <a:ext cx="535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24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02</a:t>
              </a:r>
              <a:endParaRPr lang="en-US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37D834A-6ECB-A141-2215-2B15938D0D0B}"/>
              </a:ext>
            </a:extLst>
          </p:cNvPr>
          <p:cNvGrpSpPr/>
          <p:nvPr/>
        </p:nvGrpSpPr>
        <p:grpSpPr>
          <a:xfrm>
            <a:off x="5371124" y="2476636"/>
            <a:ext cx="1218858" cy="1218622"/>
            <a:chOff x="5371124" y="2476636"/>
            <a:chExt cx="1218858" cy="1218622"/>
          </a:xfrm>
        </p:grpSpPr>
        <p:grpSp>
          <p:nvGrpSpPr>
            <p:cNvPr id="17" name="Группа">
              <a:extLst>
                <a:ext uri="{FF2B5EF4-FFF2-40B4-BE49-F238E27FC236}">
                  <a16:creationId xmlns:a16="http://schemas.microsoft.com/office/drawing/2014/main" id="{9E9AC0EF-A99E-839A-105A-3C744D4603A8}"/>
                </a:ext>
              </a:extLst>
            </p:cNvPr>
            <p:cNvGrpSpPr/>
            <p:nvPr/>
          </p:nvGrpSpPr>
          <p:grpSpPr>
            <a:xfrm rot="2892001">
              <a:off x="5371242" y="2476518"/>
              <a:ext cx="1218622" cy="1218858"/>
              <a:chOff x="463412" y="463277"/>
              <a:chExt cx="3001517" cy="3002100"/>
            </a:xfrm>
          </p:grpSpPr>
          <p:sp>
            <p:nvSpPr>
              <p:cNvPr id="18" name="Шестеренка">
                <a:extLst>
                  <a:ext uri="{FF2B5EF4-FFF2-40B4-BE49-F238E27FC236}">
                    <a16:creationId xmlns:a16="http://schemas.microsoft.com/office/drawing/2014/main" id="{8F53F32D-ED18-4329-C75E-4CB2290D3572}"/>
                  </a:ext>
                </a:extLst>
              </p:cNvPr>
              <p:cNvSpPr/>
              <p:nvPr/>
            </p:nvSpPr>
            <p:spPr>
              <a:xfrm rot="20236293">
                <a:off x="463412" y="463277"/>
                <a:ext cx="3001517" cy="30021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555" extrusionOk="0">
                    <a:moveTo>
                      <a:pt x="12837" y="2"/>
                    </a:moveTo>
                    <a:cubicBezTo>
                      <a:pt x="12731" y="-11"/>
                      <a:pt x="12661" y="38"/>
                      <a:pt x="12588" y="172"/>
                    </a:cubicBezTo>
                    <a:cubicBezTo>
                      <a:pt x="12292" y="721"/>
                      <a:pt x="11969" y="1258"/>
                      <a:pt x="11661" y="1801"/>
                    </a:cubicBezTo>
                    <a:cubicBezTo>
                      <a:pt x="11547" y="2001"/>
                      <a:pt x="11418" y="2099"/>
                      <a:pt x="11153" y="2073"/>
                    </a:cubicBezTo>
                    <a:cubicBezTo>
                      <a:pt x="10691" y="2028"/>
                      <a:pt x="10220" y="2032"/>
                      <a:pt x="9759" y="2112"/>
                    </a:cubicBezTo>
                    <a:cubicBezTo>
                      <a:pt x="9550" y="2148"/>
                      <a:pt x="9432" y="2095"/>
                      <a:pt x="9318" y="1917"/>
                    </a:cubicBezTo>
                    <a:cubicBezTo>
                      <a:pt x="8969" y="1370"/>
                      <a:pt x="8594" y="841"/>
                      <a:pt x="8243" y="295"/>
                    </a:cubicBezTo>
                    <a:cubicBezTo>
                      <a:pt x="8145" y="142"/>
                      <a:pt x="8068" y="122"/>
                      <a:pt x="7905" y="198"/>
                    </a:cubicBezTo>
                    <a:cubicBezTo>
                      <a:pt x="6845" y="688"/>
                      <a:pt x="5781" y="1174"/>
                      <a:pt x="4712" y="1644"/>
                    </a:cubicBezTo>
                    <a:cubicBezTo>
                      <a:pt x="4517" y="1730"/>
                      <a:pt x="4517" y="1820"/>
                      <a:pt x="4567" y="1996"/>
                    </a:cubicBezTo>
                    <a:cubicBezTo>
                      <a:pt x="4742" y="2608"/>
                      <a:pt x="4890" y="3227"/>
                      <a:pt x="5065" y="3839"/>
                    </a:cubicBezTo>
                    <a:cubicBezTo>
                      <a:pt x="5122" y="4038"/>
                      <a:pt x="5098" y="4170"/>
                      <a:pt x="4932" y="4306"/>
                    </a:cubicBezTo>
                    <a:cubicBezTo>
                      <a:pt x="4561" y="4610"/>
                      <a:pt x="4227" y="4959"/>
                      <a:pt x="3950" y="5348"/>
                    </a:cubicBezTo>
                    <a:cubicBezTo>
                      <a:pt x="3802" y="5555"/>
                      <a:pt x="3648" y="5573"/>
                      <a:pt x="3439" y="5530"/>
                    </a:cubicBezTo>
                    <a:cubicBezTo>
                      <a:pt x="2827" y="5405"/>
                      <a:pt x="2213" y="5295"/>
                      <a:pt x="1605" y="5156"/>
                    </a:cubicBezTo>
                    <a:cubicBezTo>
                      <a:pt x="1409" y="5111"/>
                      <a:pt x="1325" y="5153"/>
                      <a:pt x="1257" y="5338"/>
                    </a:cubicBezTo>
                    <a:cubicBezTo>
                      <a:pt x="856" y="6423"/>
                      <a:pt x="449" y="7506"/>
                      <a:pt x="35" y="8586"/>
                    </a:cubicBezTo>
                    <a:cubicBezTo>
                      <a:pt x="-34" y="8767"/>
                      <a:pt x="-6" y="8857"/>
                      <a:pt x="173" y="8954"/>
                    </a:cubicBezTo>
                    <a:cubicBezTo>
                      <a:pt x="722" y="9251"/>
                      <a:pt x="1256" y="9574"/>
                      <a:pt x="1798" y="9882"/>
                    </a:cubicBezTo>
                    <a:cubicBezTo>
                      <a:pt x="2001" y="9997"/>
                      <a:pt x="2093" y="10127"/>
                      <a:pt x="2064" y="10392"/>
                    </a:cubicBezTo>
                    <a:cubicBezTo>
                      <a:pt x="2014" y="10855"/>
                      <a:pt x="2039" y="11326"/>
                      <a:pt x="2116" y="11788"/>
                    </a:cubicBezTo>
                    <a:cubicBezTo>
                      <a:pt x="2151" y="11998"/>
                      <a:pt x="2089" y="12115"/>
                      <a:pt x="1913" y="12228"/>
                    </a:cubicBezTo>
                    <a:cubicBezTo>
                      <a:pt x="1367" y="12578"/>
                      <a:pt x="837" y="12953"/>
                      <a:pt x="291" y="13303"/>
                    </a:cubicBezTo>
                    <a:cubicBezTo>
                      <a:pt x="136" y="13403"/>
                      <a:pt x="124" y="13482"/>
                      <a:pt x="199" y="13643"/>
                    </a:cubicBezTo>
                    <a:cubicBezTo>
                      <a:pt x="688" y="14705"/>
                      <a:pt x="1172" y="15768"/>
                      <a:pt x="1642" y="16837"/>
                    </a:cubicBezTo>
                    <a:cubicBezTo>
                      <a:pt x="1728" y="17034"/>
                      <a:pt x="1818" y="17032"/>
                      <a:pt x="1994" y="16982"/>
                    </a:cubicBezTo>
                    <a:cubicBezTo>
                      <a:pt x="2605" y="16807"/>
                      <a:pt x="3223" y="16651"/>
                      <a:pt x="3839" y="16489"/>
                    </a:cubicBezTo>
                    <a:cubicBezTo>
                      <a:pt x="3930" y="16465"/>
                      <a:pt x="4023" y="16451"/>
                      <a:pt x="4118" y="16432"/>
                    </a:cubicBezTo>
                    <a:cubicBezTo>
                      <a:pt x="4164" y="16485"/>
                      <a:pt x="4202" y="16532"/>
                      <a:pt x="4241" y="16576"/>
                    </a:cubicBezTo>
                    <a:cubicBezTo>
                      <a:pt x="4568" y="16944"/>
                      <a:pt x="4922" y="17287"/>
                      <a:pt x="5319" y="17573"/>
                    </a:cubicBezTo>
                    <a:cubicBezTo>
                      <a:pt x="5534" y="17728"/>
                      <a:pt x="5572" y="17885"/>
                      <a:pt x="5524" y="18114"/>
                    </a:cubicBezTo>
                    <a:cubicBezTo>
                      <a:pt x="5398" y="18725"/>
                      <a:pt x="5287" y="19339"/>
                      <a:pt x="5149" y="19947"/>
                    </a:cubicBezTo>
                    <a:cubicBezTo>
                      <a:pt x="5105" y="20142"/>
                      <a:pt x="5145" y="20229"/>
                      <a:pt x="5331" y="20297"/>
                    </a:cubicBezTo>
                    <a:cubicBezTo>
                      <a:pt x="6415" y="20698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1" y="20834"/>
                      <a:pt x="9562" y="20299"/>
                      <a:pt x="9871" y="19757"/>
                    </a:cubicBezTo>
                    <a:cubicBezTo>
                      <a:pt x="9985" y="19558"/>
                      <a:pt x="10110" y="19452"/>
                      <a:pt x="10378" y="19481"/>
                    </a:cubicBezTo>
                    <a:cubicBezTo>
                      <a:pt x="10828" y="19528"/>
                      <a:pt x="11291" y="19534"/>
                      <a:pt x="11737" y="19445"/>
                    </a:cubicBezTo>
                    <a:cubicBezTo>
                      <a:pt x="12009" y="19391"/>
                      <a:pt x="12126" y="19505"/>
                      <a:pt x="12252" y="19698"/>
                    </a:cubicBezTo>
                    <a:cubicBezTo>
                      <a:pt x="12593" y="20221"/>
                      <a:pt x="12952" y="20733"/>
                      <a:pt x="13290" y="21259"/>
                    </a:cubicBezTo>
                    <a:cubicBezTo>
                      <a:pt x="13387" y="21411"/>
                      <a:pt x="13463" y="21432"/>
                      <a:pt x="13628" y="21356"/>
                    </a:cubicBezTo>
                    <a:cubicBezTo>
                      <a:pt x="14687" y="20866"/>
                      <a:pt x="15750" y="20382"/>
                      <a:pt x="16819" y="19912"/>
                    </a:cubicBezTo>
                    <a:cubicBezTo>
                      <a:pt x="17012" y="19827"/>
                      <a:pt x="17018" y="19738"/>
                      <a:pt x="16967" y="19560"/>
                    </a:cubicBezTo>
                    <a:cubicBezTo>
                      <a:pt x="16791" y="18948"/>
                      <a:pt x="16644" y="18329"/>
                      <a:pt x="16469" y="17716"/>
                    </a:cubicBezTo>
                    <a:cubicBezTo>
                      <a:pt x="16412" y="17519"/>
                      <a:pt x="16433" y="17386"/>
                      <a:pt x="16600" y="17250"/>
                    </a:cubicBezTo>
                    <a:cubicBezTo>
                      <a:pt x="16971" y="16946"/>
                      <a:pt x="17305" y="16598"/>
                      <a:pt x="17584" y="16209"/>
                    </a:cubicBezTo>
                    <a:cubicBezTo>
                      <a:pt x="17730" y="16006"/>
                      <a:pt x="17880" y="15980"/>
                      <a:pt x="18092" y="16024"/>
                    </a:cubicBezTo>
                    <a:cubicBezTo>
                      <a:pt x="18703" y="16151"/>
                      <a:pt x="19318" y="16260"/>
                      <a:pt x="19926" y="16398"/>
                    </a:cubicBezTo>
                    <a:cubicBezTo>
                      <a:pt x="20121" y="16442"/>
                      <a:pt x="20207" y="16404"/>
                      <a:pt x="20276" y="16218"/>
                    </a:cubicBezTo>
                    <a:cubicBezTo>
                      <a:pt x="20676" y="15133"/>
                      <a:pt x="21084" y="14050"/>
                      <a:pt x="21497" y="12970"/>
                    </a:cubicBezTo>
                    <a:cubicBezTo>
                      <a:pt x="21566" y="12790"/>
                      <a:pt x="21541" y="12697"/>
                      <a:pt x="21361" y="12600"/>
                    </a:cubicBezTo>
                    <a:cubicBezTo>
                      <a:pt x="20812" y="12303"/>
                      <a:pt x="20278" y="11982"/>
                      <a:pt x="19736" y="11674"/>
                    </a:cubicBezTo>
                    <a:cubicBezTo>
                      <a:pt x="19535" y="11559"/>
                      <a:pt x="19439" y="11431"/>
                      <a:pt x="19468" y="11163"/>
                    </a:cubicBezTo>
                    <a:cubicBezTo>
                      <a:pt x="19519" y="10701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4" y="8603"/>
                      <a:pt x="21240" y="8252"/>
                    </a:cubicBezTo>
                    <a:cubicBezTo>
                      <a:pt x="21393" y="8154"/>
                      <a:pt x="21411" y="8075"/>
                      <a:pt x="21336" y="7912"/>
                    </a:cubicBezTo>
                    <a:cubicBezTo>
                      <a:pt x="20846" y="6851"/>
                      <a:pt x="20362" y="5788"/>
                      <a:pt x="19892" y="4718"/>
                    </a:cubicBezTo>
                    <a:cubicBezTo>
                      <a:pt x="19806" y="4523"/>
                      <a:pt x="19717" y="4523"/>
                      <a:pt x="19541" y="4574"/>
                    </a:cubicBezTo>
                    <a:cubicBezTo>
                      <a:pt x="18917" y="4751"/>
                      <a:pt x="18286" y="4905"/>
                      <a:pt x="17662" y="5080"/>
                    </a:cubicBezTo>
                    <a:cubicBezTo>
                      <a:pt x="17490" y="5129"/>
                      <a:pt x="17378" y="5103"/>
                      <a:pt x="17261" y="4959"/>
                    </a:cubicBezTo>
                    <a:cubicBezTo>
                      <a:pt x="16959" y="4585"/>
                      <a:pt x="16599" y="4263"/>
                      <a:pt x="16213" y="3983"/>
                    </a:cubicBezTo>
                    <a:cubicBezTo>
                      <a:pt x="16001" y="3828"/>
                      <a:pt x="15960" y="3672"/>
                      <a:pt x="16008" y="3442"/>
                    </a:cubicBezTo>
                    <a:cubicBezTo>
                      <a:pt x="16135" y="2831"/>
                      <a:pt x="16245" y="2217"/>
                      <a:pt x="16383" y="1609"/>
                    </a:cubicBezTo>
                    <a:cubicBezTo>
                      <a:pt x="16428" y="1413"/>
                      <a:pt x="16387" y="1327"/>
                      <a:pt x="16201" y="1258"/>
                    </a:cubicBezTo>
                    <a:cubicBezTo>
                      <a:pt x="15118" y="858"/>
                      <a:pt x="14036" y="450"/>
                      <a:pt x="12956" y="36"/>
                    </a:cubicBezTo>
                    <a:cubicBezTo>
                      <a:pt x="12911" y="19"/>
                      <a:pt x="12873" y="7"/>
                      <a:pt x="12837" y="2"/>
                    </a:cubicBezTo>
                    <a:close/>
                    <a:moveTo>
                      <a:pt x="10766" y="5818"/>
                    </a:moveTo>
                    <a:cubicBezTo>
                      <a:pt x="13503" y="5818"/>
                      <a:pt x="15722" y="8039"/>
                      <a:pt x="15722" y="10778"/>
                    </a:cubicBezTo>
                    <a:cubicBezTo>
                      <a:pt x="15722" y="13517"/>
                      <a:pt x="13503" y="15738"/>
                      <a:pt x="10766" y="15738"/>
                    </a:cubicBezTo>
                    <a:cubicBezTo>
                      <a:pt x="8030" y="15738"/>
                      <a:pt x="5810" y="13517"/>
                      <a:pt x="5810" y="10778"/>
                    </a:cubicBezTo>
                    <a:cubicBezTo>
                      <a:pt x="5810" y="8039"/>
                      <a:pt x="8030" y="5818"/>
                      <a:pt x="10766" y="5818"/>
                    </a:cubicBezTo>
                    <a:close/>
                  </a:path>
                </a:pathLst>
              </a:custGeom>
              <a:solidFill>
                <a:srgbClr val="FBBF0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9" name="Фигура">
                <a:extLst>
                  <a:ext uri="{FF2B5EF4-FFF2-40B4-BE49-F238E27FC236}">
                    <a16:creationId xmlns:a16="http://schemas.microsoft.com/office/drawing/2014/main" id="{9C829373-F021-043E-66EE-DEFC42CE6C06}"/>
                  </a:ext>
                </a:extLst>
              </p:cNvPr>
              <p:cNvSpPr/>
              <p:nvPr/>
            </p:nvSpPr>
            <p:spPr>
              <a:xfrm rot="18706765">
                <a:off x="910046" y="910166"/>
                <a:ext cx="2108304" cy="2108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0" y="0"/>
                    </a:moveTo>
                    <a:cubicBezTo>
                      <a:pt x="7322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8" y="0"/>
                      <a:pt x="9840" y="0"/>
                    </a:cubicBezTo>
                    <a:close/>
                    <a:moveTo>
                      <a:pt x="9840" y="1933"/>
                    </a:moveTo>
                    <a:cubicBezTo>
                      <a:pt x="11885" y="1933"/>
                      <a:pt x="13929" y="2751"/>
                      <a:pt x="15489" y="4384"/>
                    </a:cubicBezTo>
                    <a:cubicBezTo>
                      <a:pt x="18610" y="7650"/>
                      <a:pt x="18610" y="12945"/>
                      <a:pt x="15489" y="16210"/>
                    </a:cubicBezTo>
                    <a:cubicBezTo>
                      <a:pt x="12369" y="19476"/>
                      <a:pt x="7309" y="19476"/>
                      <a:pt x="4189" y="16210"/>
                    </a:cubicBezTo>
                    <a:cubicBezTo>
                      <a:pt x="1068" y="12945"/>
                      <a:pt x="1068" y="7650"/>
                      <a:pt x="4189" y="4384"/>
                    </a:cubicBezTo>
                    <a:cubicBezTo>
                      <a:pt x="5749" y="2751"/>
                      <a:pt x="7795" y="1933"/>
                      <a:pt x="9840" y="1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0" name="Фигура">
                <a:extLst>
                  <a:ext uri="{FF2B5EF4-FFF2-40B4-BE49-F238E27FC236}">
                    <a16:creationId xmlns:a16="http://schemas.microsoft.com/office/drawing/2014/main" id="{652DD0E2-1E7A-9AB2-1403-D9D9258AA351}"/>
                  </a:ext>
                </a:extLst>
              </p:cNvPr>
              <p:cNvSpPr/>
              <p:nvPr/>
            </p:nvSpPr>
            <p:spPr>
              <a:xfrm rot="18706765">
                <a:off x="1728639" y="1510808"/>
                <a:ext cx="1016827" cy="9386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51"/>
                    </a:moveTo>
                    <a:lnTo>
                      <a:pt x="13425" y="0"/>
                    </a:lnTo>
                    <a:lnTo>
                      <a:pt x="9843" y="458"/>
                    </a:lnTo>
                    <a:lnTo>
                      <a:pt x="7776" y="2568"/>
                    </a:lnTo>
                    <a:lnTo>
                      <a:pt x="5161" y="31"/>
                    </a:lnTo>
                    <a:lnTo>
                      <a:pt x="1569" y="553"/>
                    </a:lnTo>
                    <a:lnTo>
                      <a:pt x="0" y="11670"/>
                    </a:lnTo>
                    <a:lnTo>
                      <a:pt x="9084" y="21600"/>
                    </a:lnTo>
                    <a:cubicBezTo>
                      <a:pt x="12852" y="21068"/>
                      <a:pt x="16282" y="18973"/>
                      <a:pt x="18653" y="15756"/>
                    </a:cubicBezTo>
                    <a:cubicBezTo>
                      <a:pt x="20172" y="13694"/>
                      <a:pt x="21185" y="11251"/>
                      <a:pt x="21600" y="8651"/>
                    </a:cubicBezTo>
                    <a:close/>
                  </a:path>
                </a:pathLst>
              </a:custGeom>
              <a:solidFill>
                <a:srgbClr val="252D30">
                  <a:alpha val="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041B204-EDF8-2EB2-58B0-3410733EC3A5}"/>
                </a:ext>
              </a:extLst>
            </p:cNvPr>
            <p:cNvSpPr txBox="1"/>
            <p:nvPr/>
          </p:nvSpPr>
          <p:spPr>
            <a:xfrm>
              <a:off x="5714013" y="2890384"/>
              <a:ext cx="535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24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03</a:t>
              </a:r>
              <a:endParaRPr lang="en-US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F919D98-28D5-F1A5-B7AF-CEACC4B2036F}"/>
              </a:ext>
            </a:extLst>
          </p:cNvPr>
          <p:cNvGrpSpPr/>
          <p:nvPr/>
        </p:nvGrpSpPr>
        <p:grpSpPr>
          <a:xfrm>
            <a:off x="6907751" y="2309726"/>
            <a:ext cx="1218858" cy="1218622"/>
            <a:chOff x="6907751" y="2309726"/>
            <a:chExt cx="1218858" cy="1218622"/>
          </a:xfrm>
        </p:grpSpPr>
        <p:grpSp>
          <p:nvGrpSpPr>
            <p:cNvPr id="14" name="Группа">
              <a:extLst>
                <a:ext uri="{FF2B5EF4-FFF2-40B4-BE49-F238E27FC236}">
                  <a16:creationId xmlns:a16="http://schemas.microsoft.com/office/drawing/2014/main" id="{923CF9B7-BD29-2A8C-B1E0-9C5ADBE782ED}"/>
                </a:ext>
              </a:extLst>
            </p:cNvPr>
            <p:cNvGrpSpPr/>
            <p:nvPr/>
          </p:nvGrpSpPr>
          <p:grpSpPr>
            <a:xfrm rot="2893779">
              <a:off x="6907869" y="2309608"/>
              <a:ext cx="1218622" cy="1218858"/>
              <a:chOff x="463412" y="463277"/>
              <a:chExt cx="3001517" cy="3002100"/>
            </a:xfrm>
          </p:grpSpPr>
          <p:sp>
            <p:nvSpPr>
              <p:cNvPr id="30" name="Шестеренка">
                <a:extLst>
                  <a:ext uri="{FF2B5EF4-FFF2-40B4-BE49-F238E27FC236}">
                    <a16:creationId xmlns:a16="http://schemas.microsoft.com/office/drawing/2014/main" id="{90F642B2-673D-F408-4194-BEBC2580D6A3}"/>
                  </a:ext>
                </a:extLst>
              </p:cNvPr>
              <p:cNvSpPr/>
              <p:nvPr/>
            </p:nvSpPr>
            <p:spPr>
              <a:xfrm rot="20236293">
                <a:off x="463412" y="463277"/>
                <a:ext cx="3001517" cy="30021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555" extrusionOk="0">
                    <a:moveTo>
                      <a:pt x="12837" y="2"/>
                    </a:moveTo>
                    <a:cubicBezTo>
                      <a:pt x="12731" y="-11"/>
                      <a:pt x="12661" y="38"/>
                      <a:pt x="12588" y="172"/>
                    </a:cubicBezTo>
                    <a:cubicBezTo>
                      <a:pt x="12292" y="721"/>
                      <a:pt x="11969" y="1258"/>
                      <a:pt x="11661" y="1801"/>
                    </a:cubicBezTo>
                    <a:cubicBezTo>
                      <a:pt x="11547" y="2001"/>
                      <a:pt x="11418" y="2099"/>
                      <a:pt x="11153" y="2073"/>
                    </a:cubicBezTo>
                    <a:cubicBezTo>
                      <a:pt x="10691" y="2028"/>
                      <a:pt x="10220" y="2032"/>
                      <a:pt x="9759" y="2112"/>
                    </a:cubicBezTo>
                    <a:cubicBezTo>
                      <a:pt x="9550" y="2148"/>
                      <a:pt x="9432" y="2095"/>
                      <a:pt x="9318" y="1917"/>
                    </a:cubicBezTo>
                    <a:cubicBezTo>
                      <a:pt x="8969" y="1370"/>
                      <a:pt x="8594" y="841"/>
                      <a:pt x="8243" y="295"/>
                    </a:cubicBezTo>
                    <a:cubicBezTo>
                      <a:pt x="8145" y="142"/>
                      <a:pt x="8068" y="122"/>
                      <a:pt x="7905" y="198"/>
                    </a:cubicBezTo>
                    <a:cubicBezTo>
                      <a:pt x="6845" y="688"/>
                      <a:pt x="5781" y="1174"/>
                      <a:pt x="4712" y="1644"/>
                    </a:cubicBezTo>
                    <a:cubicBezTo>
                      <a:pt x="4517" y="1730"/>
                      <a:pt x="4517" y="1820"/>
                      <a:pt x="4567" y="1996"/>
                    </a:cubicBezTo>
                    <a:cubicBezTo>
                      <a:pt x="4742" y="2608"/>
                      <a:pt x="4890" y="3227"/>
                      <a:pt x="5065" y="3839"/>
                    </a:cubicBezTo>
                    <a:cubicBezTo>
                      <a:pt x="5122" y="4038"/>
                      <a:pt x="5098" y="4170"/>
                      <a:pt x="4932" y="4306"/>
                    </a:cubicBezTo>
                    <a:cubicBezTo>
                      <a:pt x="4561" y="4610"/>
                      <a:pt x="4227" y="4959"/>
                      <a:pt x="3950" y="5348"/>
                    </a:cubicBezTo>
                    <a:cubicBezTo>
                      <a:pt x="3802" y="5555"/>
                      <a:pt x="3648" y="5573"/>
                      <a:pt x="3439" y="5530"/>
                    </a:cubicBezTo>
                    <a:cubicBezTo>
                      <a:pt x="2827" y="5405"/>
                      <a:pt x="2213" y="5295"/>
                      <a:pt x="1605" y="5156"/>
                    </a:cubicBezTo>
                    <a:cubicBezTo>
                      <a:pt x="1409" y="5111"/>
                      <a:pt x="1325" y="5153"/>
                      <a:pt x="1257" y="5338"/>
                    </a:cubicBezTo>
                    <a:cubicBezTo>
                      <a:pt x="856" y="6423"/>
                      <a:pt x="449" y="7506"/>
                      <a:pt x="35" y="8586"/>
                    </a:cubicBezTo>
                    <a:cubicBezTo>
                      <a:pt x="-34" y="8767"/>
                      <a:pt x="-6" y="8857"/>
                      <a:pt x="173" y="8954"/>
                    </a:cubicBezTo>
                    <a:cubicBezTo>
                      <a:pt x="722" y="9251"/>
                      <a:pt x="1256" y="9574"/>
                      <a:pt x="1798" y="9882"/>
                    </a:cubicBezTo>
                    <a:cubicBezTo>
                      <a:pt x="2001" y="9997"/>
                      <a:pt x="2093" y="10127"/>
                      <a:pt x="2064" y="10392"/>
                    </a:cubicBezTo>
                    <a:cubicBezTo>
                      <a:pt x="2014" y="10855"/>
                      <a:pt x="2039" y="11326"/>
                      <a:pt x="2116" y="11788"/>
                    </a:cubicBezTo>
                    <a:cubicBezTo>
                      <a:pt x="2151" y="11998"/>
                      <a:pt x="2089" y="12115"/>
                      <a:pt x="1913" y="12228"/>
                    </a:cubicBezTo>
                    <a:cubicBezTo>
                      <a:pt x="1367" y="12578"/>
                      <a:pt x="837" y="12953"/>
                      <a:pt x="291" y="13303"/>
                    </a:cubicBezTo>
                    <a:cubicBezTo>
                      <a:pt x="136" y="13403"/>
                      <a:pt x="124" y="13482"/>
                      <a:pt x="199" y="13643"/>
                    </a:cubicBezTo>
                    <a:cubicBezTo>
                      <a:pt x="688" y="14705"/>
                      <a:pt x="1172" y="15768"/>
                      <a:pt x="1642" y="16837"/>
                    </a:cubicBezTo>
                    <a:cubicBezTo>
                      <a:pt x="1728" y="17034"/>
                      <a:pt x="1818" y="17032"/>
                      <a:pt x="1994" y="16982"/>
                    </a:cubicBezTo>
                    <a:cubicBezTo>
                      <a:pt x="2605" y="16807"/>
                      <a:pt x="3223" y="16651"/>
                      <a:pt x="3839" y="16489"/>
                    </a:cubicBezTo>
                    <a:cubicBezTo>
                      <a:pt x="3930" y="16465"/>
                      <a:pt x="4023" y="16451"/>
                      <a:pt x="4118" y="16432"/>
                    </a:cubicBezTo>
                    <a:cubicBezTo>
                      <a:pt x="4164" y="16485"/>
                      <a:pt x="4202" y="16532"/>
                      <a:pt x="4241" y="16576"/>
                    </a:cubicBezTo>
                    <a:cubicBezTo>
                      <a:pt x="4568" y="16944"/>
                      <a:pt x="4922" y="17287"/>
                      <a:pt x="5319" y="17573"/>
                    </a:cubicBezTo>
                    <a:cubicBezTo>
                      <a:pt x="5534" y="17728"/>
                      <a:pt x="5572" y="17885"/>
                      <a:pt x="5524" y="18114"/>
                    </a:cubicBezTo>
                    <a:cubicBezTo>
                      <a:pt x="5398" y="18725"/>
                      <a:pt x="5287" y="19339"/>
                      <a:pt x="5149" y="19947"/>
                    </a:cubicBezTo>
                    <a:cubicBezTo>
                      <a:pt x="5105" y="20142"/>
                      <a:pt x="5145" y="20229"/>
                      <a:pt x="5331" y="20297"/>
                    </a:cubicBezTo>
                    <a:cubicBezTo>
                      <a:pt x="6415" y="20698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1" y="20834"/>
                      <a:pt x="9562" y="20299"/>
                      <a:pt x="9871" y="19757"/>
                    </a:cubicBezTo>
                    <a:cubicBezTo>
                      <a:pt x="9985" y="19558"/>
                      <a:pt x="10110" y="19452"/>
                      <a:pt x="10378" y="19481"/>
                    </a:cubicBezTo>
                    <a:cubicBezTo>
                      <a:pt x="10828" y="19528"/>
                      <a:pt x="11291" y="19534"/>
                      <a:pt x="11737" y="19445"/>
                    </a:cubicBezTo>
                    <a:cubicBezTo>
                      <a:pt x="12009" y="19391"/>
                      <a:pt x="12126" y="19505"/>
                      <a:pt x="12252" y="19698"/>
                    </a:cubicBezTo>
                    <a:cubicBezTo>
                      <a:pt x="12593" y="20221"/>
                      <a:pt x="12952" y="20733"/>
                      <a:pt x="13290" y="21259"/>
                    </a:cubicBezTo>
                    <a:cubicBezTo>
                      <a:pt x="13387" y="21411"/>
                      <a:pt x="13463" y="21432"/>
                      <a:pt x="13628" y="21356"/>
                    </a:cubicBezTo>
                    <a:cubicBezTo>
                      <a:pt x="14687" y="20866"/>
                      <a:pt x="15750" y="20382"/>
                      <a:pt x="16819" y="19912"/>
                    </a:cubicBezTo>
                    <a:cubicBezTo>
                      <a:pt x="17012" y="19827"/>
                      <a:pt x="17018" y="19738"/>
                      <a:pt x="16967" y="19560"/>
                    </a:cubicBezTo>
                    <a:cubicBezTo>
                      <a:pt x="16791" y="18948"/>
                      <a:pt x="16644" y="18329"/>
                      <a:pt x="16469" y="17716"/>
                    </a:cubicBezTo>
                    <a:cubicBezTo>
                      <a:pt x="16412" y="17519"/>
                      <a:pt x="16433" y="17386"/>
                      <a:pt x="16600" y="17250"/>
                    </a:cubicBezTo>
                    <a:cubicBezTo>
                      <a:pt x="16971" y="16946"/>
                      <a:pt x="17305" y="16598"/>
                      <a:pt x="17584" y="16209"/>
                    </a:cubicBezTo>
                    <a:cubicBezTo>
                      <a:pt x="17730" y="16006"/>
                      <a:pt x="17880" y="15980"/>
                      <a:pt x="18092" y="16024"/>
                    </a:cubicBezTo>
                    <a:cubicBezTo>
                      <a:pt x="18703" y="16151"/>
                      <a:pt x="19318" y="16260"/>
                      <a:pt x="19926" y="16398"/>
                    </a:cubicBezTo>
                    <a:cubicBezTo>
                      <a:pt x="20121" y="16442"/>
                      <a:pt x="20207" y="16404"/>
                      <a:pt x="20276" y="16218"/>
                    </a:cubicBezTo>
                    <a:cubicBezTo>
                      <a:pt x="20676" y="15133"/>
                      <a:pt x="21084" y="14050"/>
                      <a:pt x="21497" y="12970"/>
                    </a:cubicBezTo>
                    <a:cubicBezTo>
                      <a:pt x="21566" y="12790"/>
                      <a:pt x="21541" y="12697"/>
                      <a:pt x="21361" y="12600"/>
                    </a:cubicBezTo>
                    <a:cubicBezTo>
                      <a:pt x="20812" y="12303"/>
                      <a:pt x="20278" y="11982"/>
                      <a:pt x="19736" y="11674"/>
                    </a:cubicBezTo>
                    <a:cubicBezTo>
                      <a:pt x="19535" y="11559"/>
                      <a:pt x="19439" y="11431"/>
                      <a:pt x="19468" y="11163"/>
                    </a:cubicBezTo>
                    <a:cubicBezTo>
                      <a:pt x="19519" y="10701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4" y="8603"/>
                      <a:pt x="21240" y="8252"/>
                    </a:cubicBezTo>
                    <a:cubicBezTo>
                      <a:pt x="21393" y="8154"/>
                      <a:pt x="21411" y="8075"/>
                      <a:pt x="21336" y="7912"/>
                    </a:cubicBezTo>
                    <a:cubicBezTo>
                      <a:pt x="20846" y="6851"/>
                      <a:pt x="20362" y="5788"/>
                      <a:pt x="19892" y="4718"/>
                    </a:cubicBezTo>
                    <a:cubicBezTo>
                      <a:pt x="19806" y="4523"/>
                      <a:pt x="19717" y="4523"/>
                      <a:pt x="19541" y="4574"/>
                    </a:cubicBezTo>
                    <a:cubicBezTo>
                      <a:pt x="18917" y="4751"/>
                      <a:pt x="18286" y="4905"/>
                      <a:pt x="17662" y="5080"/>
                    </a:cubicBezTo>
                    <a:cubicBezTo>
                      <a:pt x="17490" y="5129"/>
                      <a:pt x="17378" y="5103"/>
                      <a:pt x="17261" y="4959"/>
                    </a:cubicBezTo>
                    <a:cubicBezTo>
                      <a:pt x="16959" y="4585"/>
                      <a:pt x="16599" y="4263"/>
                      <a:pt x="16213" y="3983"/>
                    </a:cubicBezTo>
                    <a:cubicBezTo>
                      <a:pt x="16001" y="3828"/>
                      <a:pt x="15960" y="3672"/>
                      <a:pt x="16008" y="3442"/>
                    </a:cubicBezTo>
                    <a:cubicBezTo>
                      <a:pt x="16135" y="2831"/>
                      <a:pt x="16245" y="2217"/>
                      <a:pt x="16383" y="1609"/>
                    </a:cubicBezTo>
                    <a:cubicBezTo>
                      <a:pt x="16428" y="1413"/>
                      <a:pt x="16387" y="1327"/>
                      <a:pt x="16201" y="1258"/>
                    </a:cubicBezTo>
                    <a:cubicBezTo>
                      <a:pt x="15118" y="858"/>
                      <a:pt x="14036" y="450"/>
                      <a:pt x="12956" y="36"/>
                    </a:cubicBezTo>
                    <a:cubicBezTo>
                      <a:pt x="12911" y="19"/>
                      <a:pt x="12873" y="7"/>
                      <a:pt x="12837" y="2"/>
                    </a:cubicBezTo>
                    <a:close/>
                    <a:moveTo>
                      <a:pt x="10766" y="5818"/>
                    </a:moveTo>
                    <a:cubicBezTo>
                      <a:pt x="13503" y="5818"/>
                      <a:pt x="15722" y="8039"/>
                      <a:pt x="15722" y="10778"/>
                    </a:cubicBezTo>
                    <a:cubicBezTo>
                      <a:pt x="15722" y="13517"/>
                      <a:pt x="13503" y="15738"/>
                      <a:pt x="10766" y="15738"/>
                    </a:cubicBezTo>
                    <a:cubicBezTo>
                      <a:pt x="8030" y="15738"/>
                      <a:pt x="5810" y="13517"/>
                      <a:pt x="5810" y="10778"/>
                    </a:cubicBezTo>
                    <a:cubicBezTo>
                      <a:pt x="5810" y="8039"/>
                      <a:pt x="8030" y="5818"/>
                      <a:pt x="10766" y="5818"/>
                    </a:cubicBezTo>
                    <a:close/>
                  </a:path>
                </a:pathLst>
              </a:custGeom>
              <a:solidFill>
                <a:srgbClr val="0114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1" name="Фигура">
                <a:extLst>
                  <a:ext uri="{FF2B5EF4-FFF2-40B4-BE49-F238E27FC236}">
                    <a16:creationId xmlns:a16="http://schemas.microsoft.com/office/drawing/2014/main" id="{7A009FBF-E03A-3A49-3462-85D16823C381}"/>
                  </a:ext>
                </a:extLst>
              </p:cNvPr>
              <p:cNvSpPr/>
              <p:nvPr/>
            </p:nvSpPr>
            <p:spPr>
              <a:xfrm rot="18706765">
                <a:off x="910045" y="910165"/>
                <a:ext cx="2108304" cy="2108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0" y="0"/>
                    </a:moveTo>
                    <a:cubicBezTo>
                      <a:pt x="7322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8" y="0"/>
                      <a:pt x="9840" y="0"/>
                    </a:cubicBezTo>
                    <a:close/>
                    <a:moveTo>
                      <a:pt x="9840" y="1933"/>
                    </a:moveTo>
                    <a:cubicBezTo>
                      <a:pt x="11885" y="1933"/>
                      <a:pt x="13929" y="2751"/>
                      <a:pt x="15489" y="4384"/>
                    </a:cubicBezTo>
                    <a:cubicBezTo>
                      <a:pt x="18610" y="7650"/>
                      <a:pt x="18610" y="12945"/>
                      <a:pt x="15489" y="16210"/>
                    </a:cubicBezTo>
                    <a:cubicBezTo>
                      <a:pt x="12369" y="19476"/>
                      <a:pt x="7309" y="19476"/>
                      <a:pt x="4189" y="16210"/>
                    </a:cubicBezTo>
                    <a:cubicBezTo>
                      <a:pt x="1068" y="12945"/>
                      <a:pt x="1068" y="7650"/>
                      <a:pt x="4189" y="4384"/>
                    </a:cubicBezTo>
                    <a:cubicBezTo>
                      <a:pt x="5749" y="2751"/>
                      <a:pt x="7795" y="1933"/>
                      <a:pt x="9840" y="19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2" name="Фигура">
                <a:extLst>
                  <a:ext uri="{FF2B5EF4-FFF2-40B4-BE49-F238E27FC236}">
                    <a16:creationId xmlns:a16="http://schemas.microsoft.com/office/drawing/2014/main" id="{02AE8399-A875-75EC-2885-E338905B5FD7}"/>
                  </a:ext>
                </a:extLst>
              </p:cNvPr>
              <p:cNvSpPr/>
              <p:nvPr/>
            </p:nvSpPr>
            <p:spPr>
              <a:xfrm rot="18706765">
                <a:off x="1748883" y="1467214"/>
                <a:ext cx="984063" cy="965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045"/>
                    </a:moveTo>
                    <a:lnTo>
                      <a:pt x="13738" y="0"/>
                    </a:lnTo>
                    <a:lnTo>
                      <a:pt x="10989" y="1209"/>
                    </a:lnTo>
                    <a:lnTo>
                      <a:pt x="9110" y="4440"/>
                    </a:lnTo>
                    <a:lnTo>
                      <a:pt x="5321" y="767"/>
                    </a:lnTo>
                    <a:lnTo>
                      <a:pt x="1594" y="1074"/>
                    </a:lnTo>
                    <a:lnTo>
                      <a:pt x="0" y="12162"/>
                    </a:lnTo>
                    <a:lnTo>
                      <a:pt x="9261" y="21600"/>
                    </a:lnTo>
                    <a:cubicBezTo>
                      <a:pt x="13102" y="20871"/>
                      <a:pt x="16521" y="18668"/>
                      <a:pt x="18815" y="15444"/>
                    </a:cubicBezTo>
                    <a:cubicBezTo>
                      <a:pt x="20363" y="13269"/>
                      <a:pt x="21323" y="10718"/>
                      <a:pt x="21600" y="8045"/>
                    </a:cubicBezTo>
                    <a:close/>
                  </a:path>
                </a:pathLst>
              </a:custGeom>
              <a:solidFill>
                <a:srgbClr val="252D30">
                  <a:alpha val="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>
                    <a:solidFill>
                      <a:srgbClr val="FEFCFF"/>
                    </a:solidFill>
                  </a:defRPr>
                </a:pPr>
                <a:endParaRPr/>
              </a:p>
            </p:txBody>
          </p: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646BFA9-1E5C-5DBC-8713-A30E42B1F5AE}"/>
                </a:ext>
              </a:extLst>
            </p:cNvPr>
            <p:cNvSpPr txBox="1"/>
            <p:nvPr/>
          </p:nvSpPr>
          <p:spPr>
            <a:xfrm>
              <a:off x="7247430" y="2716896"/>
              <a:ext cx="535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2400" b="1" dirty="0">
                  <a:solidFill>
                    <a:srgbClr val="011446"/>
                  </a:solidFill>
                  <a:latin typeface="B Titr (Body)"/>
                  <a:cs typeface="Shabnam" panose="020B0603030804020204" pitchFamily="34" charset="-78"/>
                </a:rPr>
                <a:t>04</a:t>
              </a:r>
              <a:endParaRPr lang="en-US" dirty="0">
                <a:solidFill>
                  <a:srgbClr val="011446"/>
                </a:solidFill>
                <a:latin typeface="B Titr (Body)"/>
                <a:cs typeface="Shabnam" panose="020B0603030804020204" pitchFamily="34" charset="-78"/>
              </a:endParaRPr>
            </a:p>
          </p:txBody>
        </p:sp>
      </p:grp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2CF7588-3426-009D-CB8A-BDCA6C573150}"/>
              </a:ext>
            </a:extLst>
          </p:cNvPr>
          <p:cNvSpPr/>
          <p:nvPr/>
        </p:nvSpPr>
        <p:spPr>
          <a:xfrm>
            <a:off x="1700981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13E07828-852E-3DF0-6439-010223B661DD}"/>
              </a:ext>
            </a:extLst>
          </p:cNvPr>
          <p:cNvSpPr/>
          <p:nvPr/>
        </p:nvSpPr>
        <p:spPr>
          <a:xfrm>
            <a:off x="9929765" y="1245114"/>
            <a:ext cx="475506" cy="435006"/>
          </a:xfrm>
          <a:prstGeom prst="roundRect">
            <a:avLst/>
          </a:prstGeom>
          <a:solidFill>
            <a:srgbClr val="01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Freeform 39">
            <a:hlinkClick r:id="rId2" action="ppaction://hlinksldjump"/>
            <a:extLst>
              <a:ext uri="{FF2B5EF4-FFF2-40B4-BE49-F238E27FC236}">
                <a16:creationId xmlns:a16="http://schemas.microsoft.com/office/drawing/2014/main" id="{5D826CB2-6065-7D94-2314-404F14A0A3FE}"/>
              </a:ext>
            </a:extLst>
          </p:cNvPr>
          <p:cNvSpPr>
            <a:spLocks/>
          </p:cNvSpPr>
          <p:nvPr/>
        </p:nvSpPr>
        <p:spPr bwMode="auto">
          <a:xfrm>
            <a:off x="10042899" y="1323043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144">
            <a:hlinkClick r:id="rId3" action="ppaction://hlinksldjump"/>
            <a:extLst>
              <a:ext uri="{FF2B5EF4-FFF2-40B4-BE49-F238E27FC236}">
                <a16:creationId xmlns:a16="http://schemas.microsoft.com/office/drawing/2014/main" id="{8F8C5838-AA3E-AA79-9A3D-894022792FB2}"/>
              </a:ext>
            </a:extLst>
          </p:cNvPr>
          <p:cNvSpPr>
            <a:spLocks noEditPoints="1"/>
          </p:cNvSpPr>
          <p:nvPr/>
        </p:nvSpPr>
        <p:spPr bwMode="auto">
          <a:xfrm>
            <a:off x="1826971" y="1338281"/>
            <a:ext cx="223525" cy="223525"/>
          </a:xfrm>
          <a:custGeom>
            <a:avLst/>
            <a:gdLst>
              <a:gd name="T0" fmla="*/ 0 w 160"/>
              <a:gd name="T1" fmla="*/ 0 h 160"/>
              <a:gd name="T2" fmla="*/ 0 w 160"/>
              <a:gd name="T3" fmla="*/ 26 h 160"/>
              <a:gd name="T4" fmla="*/ 160 w 160"/>
              <a:gd name="T5" fmla="*/ 26 h 160"/>
              <a:gd name="T6" fmla="*/ 160 w 160"/>
              <a:gd name="T7" fmla="*/ 0 h 160"/>
              <a:gd name="T8" fmla="*/ 0 w 160"/>
              <a:gd name="T9" fmla="*/ 0 h 160"/>
              <a:gd name="T10" fmla="*/ 0 w 160"/>
              <a:gd name="T11" fmla="*/ 71 h 160"/>
              <a:gd name="T12" fmla="*/ 160 w 160"/>
              <a:gd name="T13" fmla="*/ 71 h 160"/>
              <a:gd name="T14" fmla="*/ 160 w 160"/>
              <a:gd name="T15" fmla="*/ 45 h 160"/>
              <a:gd name="T16" fmla="*/ 0 w 160"/>
              <a:gd name="T17" fmla="*/ 45 h 160"/>
              <a:gd name="T18" fmla="*/ 0 w 160"/>
              <a:gd name="T19" fmla="*/ 71 h 160"/>
              <a:gd name="T20" fmla="*/ 0 w 160"/>
              <a:gd name="T21" fmla="*/ 116 h 160"/>
              <a:gd name="T22" fmla="*/ 160 w 160"/>
              <a:gd name="T23" fmla="*/ 116 h 160"/>
              <a:gd name="T24" fmla="*/ 160 w 160"/>
              <a:gd name="T25" fmla="*/ 90 h 160"/>
              <a:gd name="T26" fmla="*/ 0 w 160"/>
              <a:gd name="T27" fmla="*/ 90 h 160"/>
              <a:gd name="T28" fmla="*/ 0 w 160"/>
              <a:gd name="T29" fmla="*/ 116 h 160"/>
              <a:gd name="T30" fmla="*/ 0 w 160"/>
              <a:gd name="T31" fmla="*/ 160 h 160"/>
              <a:gd name="T32" fmla="*/ 160 w 160"/>
              <a:gd name="T33" fmla="*/ 160 h 160"/>
              <a:gd name="T34" fmla="*/ 160 w 160"/>
              <a:gd name="T35" fmla="*/ 135 h 160"/>
              <a:gd name="T36" fmla="*/ 0 w 160"/>
              <a:gd name="T37" fmla="*/ 135 h 160"/>
              <a:gd name="T38" fmla="*/ 0 w 160"/>
              <a:gd name="T3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0" y="0"/>
                </a:moveTo>
                <a:lnTo>
                  <a:pt x="0" y="26"/>
                </a:lnTo>
                <a:lnTo>
                  <a:pt x="160" y="26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0" y="71"/>
                </a:moveTo>
                <a:lnTo>
                  <a:pt x="160" y="71"/>
                </a:lnTo>
                <a:lnTo>
                  <a:pt x="160" y="45"/>
                </a:lnTo>
                <a:lnTo>
                  <a:pt x="0" y="45"/>
                </a:lnTo>
                <a:lnTo>
                  <a:pt x="0" y="71"/>
                </a:lnTo>
                <a:close/>
                <a:moveTo>
                  <a:pt x="0" y="116"/>
                </a:moveTo>
                <a:lnTo>
                  <a:pt x="160" y="116"/>
                </a:lnTo>
                <a:lnTo>
                  <a:pt x="160" y="90"/>
                </a:lnTo>
                <a:lnTo>
                  <a:pt x="0" y="90"/>
                </a:lnTo>
                <a:lnTo>
                  <a:pt x="0" y="116"/>
                </a:lnTo>
                <a:close/>
                <a:moveTo>
                  <a:pt x="0" y="160"/>
                </a:moveTo>
                <a:lnTo>
                  <a:pt x="160" y="160"/>
                </a:lnTo>
                <a:lnTo>
                  <a:pt x="160" y="135"/>
                </a:lnTo>
                <a:lnTo>
                  <a:pt x="0" y="135"/>
                </a:ln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5CEA471-A1D5-9F3A-01BA-540A8D286D63}"/>
              </a:ext>
            </a:extLst>
          </p:cNvPr>
          <p:cNvSpPr txBox="1"/>
          <p:nvPr/>
        </p:nvSpPr>
        <p:spPr>
          <a:xfrm>
            <a:off x="2030718" y="2146628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655372-9659-14AF-ADBF-B60FDC572822}"/>
              </a:ext>
            </a:extLst>
          </p:cNvPr>
          <p:cNvSpPr txBox="1"/>
          <p:nvPr/>
        </p:nvSpPr>
        <p:spPr>
          <a:xfrm>
            <a:off x="1104277" y="4554107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74AFFB-85D2-F871-0035-77DD6A073AA1}"/>
              </a:ext>
            </a:extLst>
          </p:cNvPr>
          <p:cNvSpPr txBox="1"/>
          <p:nvPr/>
        </p:nvSpPr>
        <p:spPr>
          <a:xfrm>
            <a:off x="8433148" y="2237230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04780B7-7A09-1E9D-B6F3-618AE1DE84A3}"/>
              </a:ext>
            </a:extLst>
          </p:cNvPr>
          <p:cNvSpPr txBox="1"/>
          <p:nvPr/>
        </p:nvSpPr>
        <p:spPr>
          <a:xfrm>
            <a:off x="6960495" y="4367760"/>
            <a:ext cx="240420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989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48" grpId="0"/>
      <p:bldP spid="49" grpId="0"/>
      <p:bldP spid="50" grpId="0"/>
      <p:bldP spid="5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3356</Words>
  <Application>Microsoft Office PowerPoint</Application>
  <PresentationFormat>Widescreen</PresentationFormat>
  <Paragraphs>376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Arial</vt:lpstr>
      <vt:lpstr>B Titr (Body)</vt:lpstr>
      <vt:lpstr>Bebas Neue</vt:lpstr>
      <vt:lpstr>Calibri</vt:lpstr>
      <vt:lpstr>Gill Sans</vt:lpstr>
      <vt:lpstr>Helvetica Light</vt:lpstr>
      <vt:lpstr>Shabnam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41</cp:revision>
  <dcterms:created xsi:type="dcterms:W3CDTF">2024-07-02T10:50:15Z</dcterms:created>
  <dcterms:modified xsi:type="dcterms:W3CDTF">2024-09-05T08:11:25Z</dcterms:modified>
</cp:coreProperties>
</file>