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6"/>
  </p:notesMasterIdLst>
  <p:sldIdLst>
    <p:sldId id="297" r:id="rId2"/>
    <p:sldId id="269" r:id="rId3"/>
    <p:sldId id="268" r:id="rId4"/>
    <p:sldId id="256" r:id="rId5"/>
    <p:sldId id="295" r:id="rId6"/>
    <p:sldId id="283" r:id="rId7"/>
    <p:sldId id="270" r:id="rId8"/>
    <p:sldId id="289" r:id="rId9"/>
    <p:sldId id="277" r:id="rId10"/>
    <p:sldId id="262" r:id="rId11"/>
    <p:sldId id="271" r:id="rId12"/>
    <p:sldId id="298" r:id="rId13"/>
    <p:sldId id="296" r:id="rId14"/>
    <p:sldId id="290" r:id="rId15"/>
    <p:sldId id="284" r:id="rId16"/>
    <p:sldId id="278" r:id="rId17"/>
    <p:sldId id="272" r:id="rId18"/>
    <p:sldId id="264" r:id="rId19"/>
    <p:sldId id="258" r:id="rId20"/>
    <p:sldId id="291" r:id="rId21"/>
    <p:sldId id="285" r:id="rId22"/>
    <p:sldId id="279" r:id="rId23"/>
    <p:sldId id="273" r:id="rId24"/>
    <p:sldId id="266" r:id="rId25"/>
    <p:sldId id="259" r:id="rId26"/>
    <p:sldId id="292" r:id="rId27"/>
    <p:sldId id="286" r:id="rId28"/>
    <p:sldId id="280" r:id="rId29"/>
    <p:sldId id="274" r:id="rId30"/>
    <p:sldId id="265" r:id="rId31"/>
    <p:sldId id="260" r:id="rId32"/>
    <p:sldId id="288" r:id="rId33"/>
    <p:sldId id="293" r:id="rId34"/>
    <p:sldId id="281" r:id="rId35"/>
    <p:sldId id="275" r:id="rId36"/>
    <p:sldId id="267" r:id="rId37"/>
    <p:sldId id="261" r:id="rId38"/>
    <p:sldId id="294" r:id="rId39"/>
    <p:sldId id="287" r:id="rId40"/>
    <p:sldId id="282" r:id="rId41"/>
    <p:sldId id="276" r:id="rId42"/>
    <p:sldId id="300" r:id="rId43"/>
    <p:sldId id="301" r:id="rId44"/>
    <p:sldId id="299" r:id="rId45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فهرست مطالب" id="{AAFD104D-D404-4321-BC73-E0D408FCAE2D}">
          <p14:sldIdLst>
            <p14:sldId id="297"/>
            <p14:sldId id="269"/>
          </p14:sldIdLst>
        </p14:section>
        <p14:section name="کلیات پژوهش" id="{D5772F80-18F6-48F5-92FE-D4CF91F8A92B}">
          <p14:sldIdLst>
            <p14:sldId id="268"/>
            <p14:sldId id="256"/>
            <p14:sldId id="295"/>
            <p14:sldId id="283"/>
            <p14:sldId id="270"/>
            <p14:sldId id="289"/>
            <p14:sldId id="277"/>
          </p14:sldIdLst>
        </p14:section>
        <p14:section name="مبانی نظری" id="{289F43BE-E49D-4D28-9969-401CD5529CF9}">
          <p14:sldIdLst>
            <p14:sldId id="262"/>
            <p14:sldId id="271"/>
            <p14:sldId id="298"/>
            <p14:sldId id="296"/>
            <p14:sldId id="290"/>
            <p14:sldId id="284"/>
            <p14:sldId id="278"/>
            <p14:sldId id="272"/>
          </p14:sldIdLst>
        </p14:section>
        <p14:section name="روش تحقیق" id="{AEF4383F-E262-41A9-B051-4ECDE909D945}">
          <p14:sldIdLst>
            <p14:sldId id="264"/>
            <p14:sldId id="258"/>
            <p14:sldId id="291"/>
            <p14:sldId id="285"/>
            <p14:sldId id="279"/>
            <p14:sldId id="273"/>
          </p14:sldIdLst>
        </p14:section>
        <p14:section name="تجزیه وتحلیل" id="{15033388-4767-4A66-AD43-E7D8E247C02F}">
          <p14:sldIdLst>
            <p14:sldId id="266"/>
            <p14:sldId id="259"/>
            <p14:sldId id="292"/>
            <p14:sldId id="286"/>
            <p14:sldId id="280"/>
            <p14:sldId id="274"/>
          </p14:sldIdLst>
        </p14:section>
        <p14:section name="نتیجه گیری" id="{C6FFFEBC-3604-4B2E-BAA1-8696661CC11A}">
          <p14:sldIdLst>
            <p14:sldId id="265"/>
            <p14:sldId id="260"/>
            <p14:sldId id="288"/>
            <p14:sldId id="293"/>
            <p14:sldId id="281"/>
            <p14:sldId id="275"/>
          </p14:sldIdLst>
        </p14:section>
        <p14:section name="منابع" id="{ABEFC938-8963-4312-A4FA-4F24ACCC6BAC}">
          <p14:sldIdLst>
            <p14:sldId id="267"/>
            <p14:sldId id="261"/>
            <p14:sldId id="294"/>
            <p14:sldId id="287"/>
            <p14:sldId id="282"/>
            <p14:sldId id="276"/>
            <p14:sldId id="300"/>
            <p14:sldId id="301"/>
            <p14:sldId id="29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443"/>
    <a:srgbClr val="F8A917"/>
    <a:srgbClr val="E7E5E6"/>
    <a:srgbClr val="828081"/>
    <a:srgbClr val="F2F2F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67" autoAdjust="0"/>
  </p:normalViewPr>
  <p:slideViewPr>
    <p:cSldViewPr snapToGrid="0">
      <p:cViewPr>
        <p:scale>
          <a:sx n="73" d="100"/>
          <a:sy n="73" d="100"/>
        </p:scale>
        <p:origin x="485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811605379762904E-2"/>
          <c:y val="1.0819367976680507E-2"/>
          <c:w val="0.96625115510484016"/>
          <c:h val="0.985355576810909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8A432"/>
            </a:solidFill>
          </c:spPr>
          <c:dPt>
            <c:idx val="0"/>
            <c:bubble3D val="0"/>
            <c:spPr>
              <a:solidFill>
                <a:srgbClr val="F8A917"/>
              </a:solidFill>
            </c:spPr>
            <c:extLst>
              <c:ext xmlns:c16="http://schemas.microsoft.com/office/drawing/2014/chart" uri="{C3380CC4-5D6E-409C-BE32-E72D297353CC}">
                <c16:uniqueId val="{00000001-7609-489A-A4ED-851F013395DC}"/>
              </c:ext>
            </c:extLst>
          </c:dPt>
          <c:dPt>
            <c:idx val="1"/>
            <c:bubble3D val="0"/>
            <c:spPr>
              <a:solidFill>
                <a:srgbClr val="272443"/>
              </a:solidFill>
            </c:spPr>
            <c:extLst>
              <c:ext xmlns:c16="http://schemas.microsoft.com/office/drawing/2014/chart" uri="{C3380CC4-5D6E-409C-BE32-E72D297353CC}">
                <c16:uniqueId val="{00000003-7609-489A-A4ED-851F013395DC}"/>
              </c:ext>
            </c:extLst>
          </c:dPt>
          <c:dPt>
            <c:idx val="2"/>
            <c:bubble3D val="0"/>
            <c:spPr>
              <a:solidFill>
                <a:srgbClr val="F8A917"/>
              </a:solidFill>
            </c:spPr>
            <c:extLst>
              <c:ext xmlns:c16="http://schemas.microsoft.com/office/drawing/2014/chart" uri="{C3380CC4-5D6E-409C-BE32-E72D297353CC}">
                <c16:uniqueId val="{00000005-7609-489A-A4ED-851F013395DC}"/>
              </c:ext>
            </c:extLst>
          </c:dPt>
          <c:dPt>
            <c:idx val="3"/>
            <c:bubble3D val="0"/>
            <c:spPr>
              <a:solidFill>
                <a:srgbClr val="272443"/>
              </a:solidFill>
            </c:spPr>
            <c:extLst>
              <c:ext xmlns:c16="http://schemas.microsoft.com/office/drawing/2014/chart" uri="{C3380CC4-5D6E-409C-BE32-E72D297353CC}">
                <c16:uniqueId val="{00000007-7609-489A-A4ED-851F013395DC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30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09-489A-A4ED-851F013395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fa-I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7244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عنوان دلخواه</c:v>
                </c:pt>
                <c:pt idx="1">
                  <c:v>عنوان دلخواه</c:v>
                </c:pt>
                <c:pt idx="2">
                  <c:v>عنوان دلخواه</c:v>
                </c:pt>
                <c:pt idx="3">
                  <c:v>عنوان دلخواه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8E-44BD-A912-CB946CF22C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8A917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عنوان دلخواه</c:v>
                </c:pt>
                <c:pt idx="1">
                  <c:v>عنوان دلخواه</c:v>
                </c:pt>
                <c:pt idx="2">
                  <c:v>عنوان دلخواه</c:v>
                </c:pt>
                <c:pt idx="3">
                  <c:v>عنوان دلخواه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8E-44BD-A912-CB946CF22C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عنوان دلخواه</c:v>
                </c:pt>
                <c:pt idx="1">
                  <c:v>عنوان دلخواه</c:v>
                </c:pt>
                <c:pt idx="2">
                  <c:v>عنوان دلخواه</c:v>
                </c:pt>
                <c:pt idx="3">
                  <c:v>عنوان دلخواه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8E-44BD-A912-CB946CF22C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470656"/>
        <c:axId val="44472192"/>
      </c:barChart>
      <c:catAx>
        <c:axId val="44470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Shabnam" panose="020B0603030804020204" pitchFamily="34" charset="-78"/>
                <a:cs typeface="Shabnam" panose="020B0603030804020204" pitchFamily="34" charset="-78"/>
              </a:defRPr>
            </a:pPr>
            <a:endParaRPr lang="fa-IR"/>
          </a:p>
        </c:txPr>
        <c:crossAx val="44472192"/>
        <c:crosses val="autoZero"/>
        <c:auto val="1"/>
        <c:lblAlgn val="ctr"/>
        <c:lblOffset val="100"/>
        <c:noMultiLvlLbl val="0"/>
      </c:catAx>
      <c:valAx>
        <c:axId val="444721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+mn-lt"/>
                <a:cs typeface="Arial" pitchFamily="34" charset="0"/>
              </a:defRPr>
            </a:pPr>
            <a:endParaRPr lang="fa-IR"/>
          </a:p>
        </c:txPr>
        <c:crossAx val="44470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a-I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077719E-ED66-4361-827F-98C5BAAC894D}" type="datetimeFigureOut">
              <a:rPr lang="fa-IR" smtClean="0"/>
              <a:t>05/03/1446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54D777F7-AC3A-4924-A117-7C4ADF5DF9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9446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77F7-AC3A-4924-A117-7C4ADF5DF98D}" type="slidenum">
              <a:rPr lang="fa-IR" smtClean="0"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0619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6.xml"/><Relationship Id="rId3" Type="http://schemas.openxmlformats.org/officeDocument/2006/relationships/slide" Target="../slides/slide10.xml"/><Relationship Id="rId7" Type="http://schemas.openxmlformats.org/officeDocument/2006/relationships/slide" Target="../slides/slide30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4.xml"/><Relationship Id="rId5" Type="http://schemas.openxmlformats.org/officeDocument/2006/relationships/slide" Target="../slides/slide18.xml"/><Relationship Id="rId4" Type="http://schemas.openxmlformats.org/officeDocument/2006/relationships/slide" Target="../slides/slide3.xml"/><Relationship Id="rId9" Type="http://schemas.openxmlformats.org/officeDocument/2006/relationships/slide" Target="../slides/slide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0.xml"/><Relationship Id="rId3" Type="http://schemas.openxmlformats.org/officeDocument/2006/relationships/slide" Target="../slides/slide36.xml"/><Relationship Id="rId7" Type="http://schemas.openxmlformats.org/officeDocument/2006/relationships/slide" Target="../slides/slide18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4.xml"/><Relationship Id="rId5" Type="http://schemas.openxmlformats.org/officeDocument/2006/relationships/slide" Target="../slides/slide10.xml"/><Relationship Id="rId4" Type="http://schemas.openxmlformats.org/officeDocument/2006/relationships/slide" Target="../slides/slide3.xml"/><Relationship Id="rId9" Type="http://schemas.openxmlformats.org/officeDocument/2006/relationships/slide" Target="../slides/slide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3" Type="http://schemas.openxmlformats.org/officeDocument/2006/relationships/slide" Target="../slides/slide36.xml"/><Relationship Id="rId7" Type="http://schemas.openxmlformats.org/officeDocument/2006/relationships/slide" Target="../slides/slide10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0.xml"/><Relationship Id="rId5" Type="http://schemas.openxmlformats.org/officeDocument/2006/relationships/slide" Target="../slides/slide18.xml"/><Relationship Id="rId4" Type="http://schemas.openxmlformats.org/officeDocument/2006/relationships/slide" Target="../slides/slide24.xml"/><Relationship Id="rId9" Type="http://schemas.openxmlformats.org/officeDocument/2006/relationships/slide" Target="../slides/slide2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8.xml"/><Relationship Id="rId3" Type="http://schemas.openxmlformats.org/officeDocument/2006/relationships/slide" Target="../slides/slide36.xml"/><Relationship Id="rId7" Type="http://schemas.openxmlformats.org/officeDocument/2006/relationships/slide" Target="../slides/slide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0.xml"/><Relationship Id="rId5" Type="http://schemas.openxmlformats.org/officeDocument/2006/relationships/slide" Target="../slides/slide30.xml"/><Relationship Id="rId4" Type="http://schemas.openxmlformats.org/officeDocument/2006/relationships/slide" Target="../slides/slide24.xml"/><Relationship Id="rId9" Type="http://schemas.openxmlformats.org/officeDocument/2006/relationships/slide" Target="../slides/slide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4.xml"/><Relationship Id="rId3" Type="http://schemas.openxmlformats.org/officeDocument/2006/relationships/slide" Target="../slides/slide36.xml"/><Relationship Id="rId7" Type="http://schemas.openxmlformats.org/officeDocument/2006/relationships/slide" Target="../slides/slide18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3.xml"/><Relationship Id="rId5" Type="http://schemas.openxmlformats.org/officeDocument/2006/relationships/slide" Target="../slides/slide10.xml"/><Relationship Id="rId4" Type="http://schemas.openxmlformats.org/officeDocument/2006/relationships/slide" Target="../slides/slide30.xml"/><Relationship Id="rId9" Type="http://schemas.openxmlformats.org/officeDocument/2006/relationships/slide" Target="../slides/slide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0.xml"/><Relationship Id="rId3" Type="http://schemas.openxmlformats.org/officeDocument/2006/relationships/slide" Target="../slides/slide36.xml"/><Relationship Id="rId7" Type="http://schemas.openxmlformats.org/officeDocument/2006/relationships/slide" Target="../slides/slide24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8.xml"/><Relationship Id="rId5" Type="http://schemas.openxmlformats.org/officeDocument/2006/relationships/slide" Target="../slides/slide3.xml"/><Relationship Id="rId4" Type="http://schemas.openxmlformats.org/officeDocument/2006/relationships/slide" Target="../slides/slide10.xml"/><Relationship Id="rId9" Type="http://schemas.openxmlformats.org/officeDocument/2006/relationships/slide" Target="../slides/sl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70B6CF2-5C36-1AD1-203D-FB3799261DC8}"/>
              </a:ext>
            </a:extLst>
          </p:cNvPr>
          <p:cNvSpPr/>
          <p:nvPr userDrawn="1"/>
        </p:nvSpPr>
        <p:spPr>
          <a:xfrm>
            <a:off x="951673" y="2420949"/>
            <a:ext cx="10288653" cy="2016102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BB94347-C57E-8AD8-877D-FD7A71A6F6DB}"/>
              </a:ext>
            </a:extLst>
          </p:cNvPr>
          <p:cNvSpPr/>
          <p:nvPr userDrawn="1"/>
        </p:nvSpPr>
        <p:spPr>
          <a:xfrm>
            <a:off x="8299415" y="2129028"/>
            <a:ext cx="2599812" cy="259994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2724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2B123A9-F85D-1809-85E2-1FEB3559A6C2}"/>
              </a:ext>
            </a:extLst>
          </p:cNvPr>
          <p:cNvGrpSpPr/>
          <p:nvPr userDrawn="1"/>
        </p:nvGrpSpPr>
        <p:grpSpPr>
          <a:xfrm>
            <a:off x="11402698" y="2600368"/>
            <a:ext cx="398098" cy="1657263"/>
            <a:chOff x="184092" y="2460546"/>
            <a:chExt cx="398098" cy="165726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2A03DF2-87CE-DD87-186B-39BA9EB90429}"/>
                </a:ext>
              </a:extLst>
            </p:cNvPr>
            <p:cNvGrpSpPr/>
            <p:nvPr userDrawn="1"/>
          </p:nvGrpSpPr>
          <p:grpSpPr>
            <a:xfrm>
              <a:off x="184092" y="2460546"/>
              <a:ext cx="398098" cy="1657263"/>
              <a:chOff x="184871" y="2010676"/>
              <a:chExt cx="398098" cy="1657263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68EA1B82-7E47-4D82-17FC-6088A1049593}"/>
                  </a:ext>
                </a:extLst>
              </p:cNvPr>
              <p:cNvSpPr/>
              <p:nvPr userDrawn="1"/>
            </p:nvSpPr>
            <p:spPr>
              <a:xfrm rot="16200000">
                <a:off x="97142" y="2098406"/>
                <a:ext cx="573557" cy="398097"/>
              </a:xfrm>
              <a:prstGeom prst="roundRect">
                <a:avLst>
                  <a:gd name="adj" fmla="val 50000"/>
                </a:avLst>
              </a:prstGeom>
              <a:solidFill>
                <a:srgbClr val="E7E5E6"/>
              </a:solidFill>
              <a:ln>
                <a:solidFill>
                  <a:srgbClr val="82808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lvl="0" algn="ctr"/>
                <a:endParaRPr lang="fa-IR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D63A3C46-2B2D-2905-03E3-FE70C1416BBB}"/>
                  </a:ext>
                </a:extLst>
              </p:cNvPr>
              <p:cNvSpPr/>
              <p:nvPr userDrawn="1"/>
            </p:nvSpPr>
            <p:spPr>
              <a:xfrm rot="16200000">
                <a:off x="97142" y="3182112"/>
                <a:ext cx="573557" cy="398097"/>
              </a:xfrm>
              <a:prstGeom prst="roundRect">
                <a:avLst>
                  <a:gd name="adj" fmla="val 50000"/>
                </a:avLst>
              </a:prstGeom>
              <a:solidFill>
                <a:srgbClr val="E7E5E6"/>
              </a:solidFill>
              <a:ln>
                <a:solidFill>
                  <a:srgbClr val="82808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lvl="0" algn="ctr"/>
                <a:endParaRPr lang="fa-IR"/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9911CC6-D8C3-50DB-DC77-8771DD6A2AF3}"/>
                  </a:ext>
                </a:extLst>
              </p:cNvPr>
              <p:cNvSpPr/>
              <p:nvPr userDrawn="1"/>
            </p:nvSpPr>
            <p:spPr>
              <a:xfrm rot="16200000">
                <a:off x="184120" y="2640259"/>
                <a:ext cx="399600" cy="398097"/>
              </a:xfrm>
              <a:prstGeom prst="roundRect">
                <a:avLst>
                  <a:gd name="adj" fmla="val 50000"/>
                </a:avLst>
              </a:prstGeom>
              <a:solidFill>
                <a:srgbClr val="E7E5E6"/>
              </a:solidFill>
              <a:ln>
                <a:solidFill>
                  <a:srgbClr val="82808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lvl="0" algn="ctr"/>
                <a:endParaRPr lang="fa-IR"/>
              </a:p>
            </p:txBody>
          </p:sp>
        </p:grpSp>
        <p:sp>
          <p:nvSpPr>
            <p:cNvPr id="8" name="Freeform 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6B53EFF-8379-7447-4BC6-F3CCFE6CBE95}"/>
                </a:ext>
              </a:extLst>
            </p:cNvPr>
            <p:cNvSpPr>
              <a:spLocks/>
            </p:cNvSpPr>
            <p:nvPr userDrawn="1"/>
          </p:nvSpPr>
          <p:spPr bwMode="auto">
            <a:xfrm rot="2690387">
              <a:off x="296247" y="2645185"/>
              <a:ext cx="173788" cy="173788"/>
            </a:xfrm>
            <a:custGeom>
              <a:avLst/>
              <a:gdLst>
                <a:gd name="T0" fmla="*/ 158 w 160"/>
                <a:gd name="T1" fmla="*/ 131 h 160"/>
                <a:gd name="T2" fmla="*/ 99 w 160"/>
                <a:gd name="T3" fmla="*/ 75 h 160"/>
                <a:gd name="T4" fmla="*/ 136 w 160"/>
                <a:gd name="T5" fmla="*/ 54 h 160"/>
                <a:gd name="T6" fmla="*/ 138 w 160"/>
                <a:gd name="T7" fmla="*/ 51 h 160"/>
                <a:gd name="T8" fmla="*/ 136 w 160"/>
                <a:gd name="T9" fmla="*/ 48 h 160"/>
                <a:gd name="T10" fmla="*/ 5 w 160"/>
                <a:gd name="T11" fmla="*/ 0 h 160"/>
                <a:gd name="T12" fmla="*/ 2 w 160"/>
                <a:gd name="T13" fmla="*/ 0 h 160"/>
                <a:gd name="T14" fmla="*/ 0 w 160"/>
                <a:gd name="T15" fmla="*/ 1 h 160"/>
                <a:gd name="T16" fmla="*/ 0 w 160"/>
                <a:gd name="T17" fmla="*/ 5 h 160"/>
                <a:gd name="T18" fmla="*/ 48 w 160"/>
                <a:gd name="T19" fmla="*/ 136 h 160"/>
                <a:gd name="T20" fmla="*/ 51 w 160"/>
                <a:gd name="T21" fmla="*/ 137 h 160"/>
                <a:gd name="T22" fmla="*/ 54 w 160"/>
                <a:gd name="T23" fmla="*/ 136 h 160"/>
                <a:gd name="T24" fmla="*/ 77 w 160"/>
                <a:gd name="T25" fmla="*/ 99 h 160"/>
                <a:gd name="T26" fmla="*/ 131 w 160"/>
                <a:gd name="T27" fmla="*/ 158 h 160"/>
                <a:gd name="T28" fmla="*/ 134 w 160"/>
                <a:gd name="T29" fmla="*/ 160 h 160"/>
                <a:gd name="T30" fmla="*/ 134 w 160"/>
                <a:gd name="T31" fmla="*/ 160 h 160"/>
                <a:gd name="T32" fmla="*/ 136 w 160"/>
                <a:gd name="T33" fmla="*/ 158 h 160"/>
                <a:gd name="T34" fmla="*/ 158 w 160"/>
                <a:gd name="T35" fmla="*/ 136 h 160"/>
                <a:gd name="T36" fmla="*/ 160 w 160"/>
                <a:gd name="T37" fmla="*/ 134 h 160"/>
                <a:gd name="T38" fmla="*/ 158 w 160"/>
                <a:gd name="T39" fmla="*/ 13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0">
                  <a:moveTo>
                    <a:pt x="158" y="131"/>
                  </a:moveTo>
                  <a:cubicBezTo>
                    <a:pt x="99" y="75"/>
                    <a:pt x="99" y="75"/>
                    <a:pt x="99" y="75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8" y="53"/>
                    <a:pt x="138" y="51"/>
                    <a:pt x="138" y="51"/>
                  </a:cubicBezTo>
                  <a:cubicBezTo>
                    <a:pt x="138" y="49"/>
                    <a:pt x="136" y="48"/>
                    <a:pt x="136" y="4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50" y="137"/>
                    <a:pt x="51" y="137"/>
                  </a:cubicBezTo>
                  <a:cubicBezTo>
                    <a:pt x="51" y="137"/>
                    <a:pt x="53" y="137"/>
                    <a:pt x="54" y="136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3" y="158"/>
                    <a:pt x="133" y="160"/>
                    <a:pt x="134" y="160"/>
                  </a:cubicBezTo>
                  <a:cubicBezTo>
                    <a:pt x="134" y="160"/>
                    <a:pt x="134" y="160"/>
                    <a:pt x="134" y="160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0" y="133"/>
                    <a:pt x="158" y="133"/>
                    <a:pt x="158" y="131"/>
                  </a:cubicBezTo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6C665F6-C4CF-58AC-C5FC-91DBD1BA238D}"/>
                </a:ext>
              </a:extLst>
            </p:cNvPr>
            <p:cNvSpPr>
              <a:spLocks/>
            </p:cNvSpPr>
            <p:nvPr userDrawn="1"/>
          </p:nvSpPr>
          <p:spPr bwMode="auto">
            <a:xfrm rot="18909613" flipV="1">
              <a:off x="287370" y="3744138"/>
              <a:ext cx="173788" cy="173788"/>
            </a:xfrm>
            <a:custGeom>
              <a:avLst/>
              <a:gdLst>
                <a:gd name="T0" fmla="*/ 158 w 160"/>
                <a:gd name="T1" fmla="*/ 131 h 160"/>
                <a:gd name="T2" fmla="*/ 99 w 160"/>
                <a:gd name="T3" fmla="*/ 75 h 160"/>
                <a:gd name="T4" fmla="*/ 136 w 160"/>
                <a:gd name="T5" fmla="*/ 54 h 160"/>
                <a:gd name="T6" fmla="*/ 138 w 160"/>
                <a:gd name="T7" fmla="*/ 51 h 160"/>
                <a:gd name="T8" fmla="*/ 136 w 160"/>
                <a:gd name="T9" fmla="*/ 48 h 160"/>
                <a:gd name="T10" fmla="*/ 5 w 160"/>
                <a:gd name="T11" fmla="*/ 0 h 160"/>
                <a:gd name="T12" fmla="*/ 2 w 160"/>
                <a:gd name="T13" fmla="*/ 0 h 160"/>
                <a:gd name="T14" fmla="*/ 0 w 160"/>
                <a:gd name="T15" fmla="*/ 1 h 160"/>
                <a:gd name="T16" fmla="*/ 0 w 160"/>
                <a:gd name="T17" fmla="*/ 5 h 160"/>
                <a:gd name="T18" fmla="*/ 48 w 160"/>
                <a:gd name="T19" fmla="*/ 136 h 160"/>
                <a:gd name="T20" fmla="*/ 51 w 160"/>
                <a:gd name="T21" fmla="*/ 137 h 160"/>
                <a:gd name="T22" fmla="*/ 54 w 160"/>
                <a:gd name="T23" fmla="*/ 136 h 160"/>
                <a:gd name="T24" fmla="*/ 77 w 160"/>
                <a:gd name="T25" fmla="*/ 99 h 160"/>
                <a:gd name="T26" fmla="*/ 131 w 160"/>
                <a:gd name="T27" fmla="*/ 158 h 160"/>
                <a:gd name="T28" fmla="*/ 134 w 160"/>
                <a:gd name="T29" fmla="*/ 160 h 160"/>
                <a:gd name="T30" fmla="*/ 134 w 160"/>
                <a:gd name="T31" fmla="*/ 160 h 160"/>
                <a:gd name="T32" fmla="*/ 136 w 160"/>
                <a:gd name="T33" fmla="*/ 158 h 160"/>
                <a:gd name="T34" fmla="*/ 158 w 160"/>
                <a:gd name="T35" fmla="*/ 136 h 160"/>
                <a:gd name="T36" fmla="*/ 160 w 160"/>
                <a:gd name="T37" fmla="*/ 134 h 160"/>
                <a:gd name="T38" fmla="*/ 158 w 160"/>
                <a:gd name="T39" fmla="*/ 13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0">
                  <a:moveTo>
                    <a:pt x="158" y="131"/>
                  </a:moveTo>
                  <a:cubicBezTo>
                    <a:pt x="99" y="75"/>
                    <a:pt x="99" y="75"/>
                    <a:pt x="99" y="75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8" y="53"/>
                    <a:pt x="138" y="51"/>
                    <a:pt x="138" y="51"/>
                  </a:cubicBezTo>
                  <a:cubicBezTo>
                    <a:pt x="138" y="49"/>
                    <a:pt x="136" y="48"/>
                    <a:pt x="136" y="4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50" y="137"/>
                    <a:pt x="51" y="137"/>
                  </a:cubicBezTo>
                  <a:cubicBezTo>
                    <a:pt x="51" y="137"/>
                    <a:pt x="53" y="137"/>
                    <a:pt x="54" y="136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3" y="158"/>
                    <a:pt x="133" y="160"/>
                    <a:pt x="134" y="160"/>
                  </a:cubicBezTo>
                  <a:cubicBezTo>
                    <a:pt x="134" y="160"/>
                    <a:pt x="134" y="160"/>
                    <a:pt x="134" y="160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0" y="133"/>
                    <a:pt x="158" y="133"/>
                    <a:pt x="158" y="131"/>
                  </a:cubicBezTo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4">
              <a:hlinkClick r:id="rId2" action="ppaction://hlinksldjump"/>
              <a:extLst>
                <a:ext uri="{FF2B5EF4-FFF2-40B4-BE49-F238E27FC236}">
                  <a16:creationId xmlns:a16="http://schemas.microsoft.com/office/drawing/2014/main" id="{74B2686E-DD70-0424-2623-58ED0B1A62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2374" y="3185364"/>
              <a:ext cx="194813" cy="194813"/>
            </a:xfrm>
            <a:custGeom>
              <a:avLst/>
              <a:gdLst>
                <a:gd name="T0" fmla="*/ 0 w 160"/>
                <a:gd name="T1" fmla="*/ 0 h 160"/>
                <a:gd name="T2" fmla="*/ 0 w 160"/>
                <a:gd name="T3" fmla="*/ 26 h 160"/>
                <a:gd name="T4" fmla="*/ 160 w 160"/>
                <a:gd name="T5" fmla="*/ 26 h 160"/>
                <a:gd name="T6" fmla="*/ 160 w 160"/>
                <a:gd name="T7" fmla="*/ 0 h 160"/>
                <a:gd name="T8" fmla="*/ 0 w 160"/>
                <a:gd name="T9" fmla="*/ 0 h 160"/>
                <a:gd name="T10" fmla="*/ 0 w 160"/>
                <a:gd name="T11" fmla="*/ 71 h 160"/>
                <a:gd name="T12" fmla="*/ 160 w 160"/>
                <a:gd name="T13" fmla="*/ 71 h 160"/>
                <a:gd name="T14" fmla="*/ 160 w 160"/>
                <a:gd name="T15" fmla="*/ 45 h 160"/>
                <a:gd name="T16" fmla="*/ 0 w 160"/>
                <a:gd name="T17" fmla="*/ 45 h 160"/>
                <a:gd name="T18" fmla="*/ 0 w 160"/>
                <a:gd name="T19" fmla="*/ 71 h 160"/>
                <a:gd name="T20" fmla="*/ 0 w 160"/>
                <a:gd name="T21" fmla="*/ 116 h 160"/>
                <a:gd name="T22" fmla="*/ 160 w 160"/>
                <a:gd name="T23" fmla="*/ 116 h 160"/>
                <a:gd name="T24" fmla="*/ 160 w 160"/>
                <a:gd name="T25" fmla="*/ 90 h 160"/>
                <a:gd name="T26" fmla="*/ 0 w 160"/>
                <a:gd name="T27" fmla="*/ 90 h 160"/>
                <a:gd name="T28" fmla="*/ 0 w 160"/>
                <a:gd name="T29" fmla="*/ 116 h 160"/>
                <a:gd name="T30" fmla="*/ 0 w 160"/>
                <a:gd name="T31" fmla="*/ 160 h 160"/>
                <a:gd name="T32" fmla="*/ 160 w 160"/>
                <a:gd name="T33" fmla="*/ 160 h 160"/>
                <a:gd name="T34" fmla="*/ 160 w 160"/>
                <a:gd name="T35" fmla="*/ 135 h 160"/>
                <a:gd name="T36" fmla="*/ 0 w 160"/>
                <a:gd name="T37" fmla="*/ 135 h 160"/>
                <a:gd name="T38" fmla="*/ 0 w 160"/>
                <a:gd name="T3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0">
                  <a:moveTo>
                    <a:pt x="0" y="0"/>
                  </a:moveTo>
                  <a:lnTo>
                    <a:pt x="0" y="26"/>
                  </a:lnTo>
                  <a:lnTo>
                    <a:pt x="160" y="26"/>
                  </a:lnTo>
                  <a:lnTo>
                    <a:pt x="160" y="0"/>
                  </a:lnTo>
                  <a:lnTo>
                    <a:pt x="0" y="0"/>
                  </a:lnTo>
                  <a:close/>
                  <a:moveTo>
                    <a:pt x="0" y="71"/>
                  </a:moveTo>
                  <a:lnTo>
                    <a:pt x="160" y="71"/>
                  </a:lnTo>
                  <a:lnTo>
                    <a:pt x="160" y="45"/>
                  </a:lnTo>
                  <a:lnTo>
                    <a:pt x="0" y="45"/>
                  </a:lnTo>
                  <a:lnTo>
                    <a:pt x="0" y="71"/>
                  </a:lnTo>
                  <a:close/>
                  <a:moveTo>
                    <a:pt x="0" y="116"/>
                  </a:moveTo>
                  <a:lnTo>
                    <a:pt x="160" y="116"/>
                  </a:lnTo>
                  <a:lnTo>
                    <a:pt x="160" y="90"/>
                  </a:lnTo>
                  <a:lnTo>
                    <a:pt x="0" y="90"/>
                  </a:lnTo>
                  <a:lnTo>
                    <a:pt x="0" y="116"/>
                  </a:lnTo>
                  <a:close/>
                  <a:moveTo>
                    <a:pt x="0" y="160"/>
                  </a:moveTo>
                  <a:lnTo>
                    <a:pt x="160" y="160"/>
                  </a:lnTo>
                  <a:lnTo>
                    <a:pt x="160" y="135"/>
                  </a:lnTo>
                  <a:lnTo>
                    <a:pt x="0" y="135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370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F253269-B249-6579-1EC0-70A796B7B266}"/>
              </a:ext>
            </a:extLst>
          </p:cNvPr>
          <p:cNvSpPr/>
          <p:nvPr userDrawn="1"/>
        </p:nvSpPr>
        <p:spPr>
          <a:xfrm>
            <a:off x="383141" y="710214"/>
            <a:ext cx="11649974" cy="5157926"/>
          </a:xfrm>
          <a:prstGeom prst="roundRect">
            <a:avLst>
              <a:gd name="adj" fmla="val 393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17B80B-62E5-D57F-DB84-14DE85B56FFF}"/>
              </a:ext>
            </a:extLst>
          </p:cNvPr>
          <p:cNvSpPr/>
          <p:nvPr userDrawn="1"/>
        </p:nvSpPr>
        <p:spPr>
          <a:xfrm>
            <a:off x="805133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E779B4-923F-8273-C9FB-AEC887F5EEEC}"/>
              </a:ext>
            </a:extLst>
          </p:cNvPr>
          <p:cNvSpPr/>
          <p:nvPr userDrawn="1"/>
        </p:nvSpPr>
        <p:spPr>
          <a:xfrm>
            <a:off x="8742583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544A7C6-18D4-9343-225F-0F9CEE7EE852}"/>
              </a:ext>
            </a:extLst>
          </p:cNvPr>
          <p:cNvSpPr/>
          <p:nvPr userDrawn="1"/>
        </p:nvSpPr>
        <p:spPr>
          <a:xfrm>
            <a:off x="9437315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rgbClr val="828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C61B946-7B2A-D55E-DE47-DC91B394AEE5}"/>
              </a:ext>
            </a:extLst>
          </p:cNvPr>
          <p:cNvSpPr/>
          <p:nvPr userDrawn="1"/>
        </p:nvSpPr>
        <p:spPr>
          <a:xfrm>
            <a:off x="10150510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75A93B-74D8-5186-D7A3-D174CED23255}"/>
              </a:ext>
            </a:extLst>
          </p:cNvPr>
          <p:cNvSpPr/>
          <p:nvPr userDrawn="1"/>
        </p:nvSpPr>
        <p:spPr>
          <a:xfrm>
            <a:off x="153879" y="97654"/>
            <a:ext cx="11879236" cy="4971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78D407B-4C10-1FD5-5020-09F50B834318}"/>
              </a:ext>
            </a:extLst>
          </p:cNvPr>
          <p:cNvSpPr/>
          <p:nvPr userDrawn="1"/>
        </p:nvSpPr>
        <p:spPr>
          <a:xfrm>
            <a:off x="880279" y="6132198"/>
            <a:ext cx="6997939" cy="573555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CB141E7-CBA4-3217-B266-3B7947D28F15}"/>
              </a:ext>
            </a:extLst>
          </p:cNvPr>
          <p:cNvSpPr/>
          <p:nvPr userDrawn="1"/>
        </p:nvSpPr>
        <p:spPr>
          <a:xfrm>
            <a:off x="15387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B49D0CD-6C08-D600-A8E2-88D1183B9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499" y="-71120"/>
            <a:ext cx="975360" cy="975360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09DFDB8-1821-88B2-8B97-2D499B0774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54351" y="6259858"/>
            <a:ext cx="556818" cy="365125"/>
          </a:xfrm>
        </p:spPr>
        <p:txBody>
          <a:bodyPr/>
          <a:lstStyle>
            <a:lvl1pPr algn="ctr" rtl="1">
              <a:defRPr sz="1800" b="0">
                <a:solidFill>
                  <a:srgbClr val="272443"/>
                </a:solidFill>
                <a:latin typeface="B Titr (Body)"/>
                <a:cs typeface="B Titr" panose="00000700000000000000" pitchFamily="2" charset="-78"/>
              </a:defRPr>
            </a:lvl1pPr>
          </a:lstStyle>
          <a:p>
            <a:fld id="{A8043012-B8B5-47A7-9927-94221BE445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4" name="Freeform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368FC36-70FB-91AC-1550-3D3C65A7F6AE}"/>
              </a:ext>
            </a:extLst>
          </p:cNvPr>
          <p:cNvSpPr>
            <a:spLocks/>
          </p:cNvSpPr>
          <p:nvPr userDrawn="1"/>
        </p:nvSpPr>
        <p:spPr bwMode="auto">
          <a:xfrm>
            <a:off x="11569992" y="6210246"/>
            <a:ext cx="376671" cy="376671"/>
          </a:xfrm>
          <a:custGeom>
            <a:avLst/>
            <a:gdLst>
              <a:gd name="T0" fmla="*/ 157 w 157"/>
              <a:gd name="T1" fmla="*/ 78 h 160"/>
              <a:gd name="T2" fmla="*/ 81 w 157"/>
              <a:gd name="T3" fmla="*/ 2 h 160"/>
              <a:gd name="T4" fmla="*/ 76 w 157"/>
              <a:gd name="T5" fmla="*/ 2 h 160"/>
              <a:gd name="T6" fmla="*/ 0 w 157"/>
              <a:gd name="T7" fmla="*/ 78 h 160"/>
              <a:gd name="T8" fmla="*/ 5 w 157"/>
              <a:gd name="T9" fmla="*/ 83 h 160"/>
              <a:gd name="T10" fmla="*/ 19 w 157"/>
              <a:gd name="T11" fmla="*/ 68 h 160"/>
              <a:gd name="T12" fmla="*/ 19 w 157"/>
              <a:gd name="T13" fmla="*/ 152 h 160"/>
              <a:gd name="T14" fmla="*/ 27 w 157"/>
              <a:gd name="T15" fmla="*/ 160 h 160"/>
              <a:gd name="T16" fmla="*/ 64 w 157"/>
              <a:gd name="T17" fmla="*/ 160 h 160"/>
              <a:gd name="T18" fmla="*/ 64 w 157"/>
              <a:gd name="T19" fmla="*/ 121 h 160"/>
              <a:gd name="T20" fmla="*/ 68 w 157"/>
              <a:gd name="T21" fmla="*/ 116 h 160"/>
              <a:gd name="T22" fmla="*/ 91 w 157"/>
              <a:gd name="T23" fmla="*/ 116 h 160"/>
              <a:gd name="T24" fmla="*/ 95 w 157"/>
              <a:gd name="T25" fmla="*/ 121 h 160"/>
              <a:gd name="T26" fmla="*/ 95 w 157"/>
              <a:gd name="T27" fmla="*/ 160 h 160"/>
              <a:gd name="T28" fmla="*/ 132 w 157"/>
              <a:gd name="T29" fmla="*/ 160 h 160"/>
              <a:gd name="T30" fmla="*/ 140 w 157"/>
              <a:gd name="T31" fmla="*/ 152 h 160"/>
              <a:gd name="T32" fmla="*/ 140 w 157"/>
              <a:gd name="T33" fmla="*/ 70 h 160"/>
              <a:gd name="T34" fmla="*/ 153 w 157"/>
              <a:gd name="T35" fmla="*/ 83 h 160"/>
              <a:gd name="T36" fmla="*/ 157 w 157"/>
              <a:gd name="T37" fmla="*/ 78 h 160"/>
              <a:gd name="T38" fmla="*/ 157 w 157"/>
              <a:gd name="T39" fmla="*/ 7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60">
                <a:moveTo>
                  <a:pt x="157" y="78"/>
                </a:moveTo>
                <a:cubicBezTo>
                  <a:pt x="81" y="2"/>
                  <a:pt x="81" y="2"/>
                  <a:pt x="81" y="2"/>
                </a:cubicBezTo>
                <a:cubicBezTo>
                  <a:pt x="80" y="0"/>
                  <a:pt x="78" y="0"/>
                  <a:pt x="76" y="2"/>
                </a:cubicBezTo>
                <a:cubicBezTo>
                  <a:pt x="0" y="78"/>
                  <a:pt x="0" y="78"/>
                  <a:pt x="0" y="78"/>
                </a:cubicBezTo>
                <a:cubicBezTo>
                  <a:pt x="5" y="83"/>
                  <a:pt x="5" y="83"/>
                  <a:pt x="5" y="83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6"/>
                  <a:pt x="22" y="160"/>
                  <a:pt x="27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4" y="118"/>
                  <a:pt x="65" y="116"/>
                  <a:pt x="68" y="116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92" y="116"/>
                  <a:pt x="95" y="118"/>
                  <a:pt x="95" y="121"/>
                </a:cubicBezTo>
                <a:cubicBezTo>
                  <a:pt x="95" y="160"/>
                  <a:pt x="95" y="160"/>
                  <a:pt x="95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7" y="160"/>
                  <a:pt x="140" y="156"/>
                  <a:pt x="140" y="152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7" y="78"/>
                  <a:pt x="157" y="78"/>
                  <a:pt x="157" y="78"/>
                </a:cubicBezTo>
                <a:cubicBezTo>
                  <a:pt x="157" y="78"/>
                  <a:pt x="157" y="78"/>
                  <a:pt x="157" y="78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70">
            <a:hlinkClick r:id="rId3" action="ppaction://hlinksldjump"/>
            <a:extLst>
              <a:ext uri="{FF2B5EF4-FFF2-40B4-BE49-F238E27FC236}">
                <a16:creationId xmlns:a16="http://schemas.microsoft.com/office/drawing/2014/main" id="{8F88FDE3-8756-A022-4829-B68C852701F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13229" y="6269096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11F664-E6BF-E45A-EBDB-72F3ABF8376E}"/>
              </a:ext>
            </a:extLst>
          </p:cNvPr>
          <p:cNvSpPr/>
          <p:nvPr userDrawn="1"/>
        </p:nvSpPr>
        <p:spPr>
          <a:xfrm>
            <a:off x="10854446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Freeform 134">
            <a:hlinkClick r:id="rId4" action="ppaction://hlinksldjump"/>
            <a:extLst>
              <a:ext uri="{FF2B5EF4-FFF2-40B4-BE49-F238E27FC236}">
                <a16:creationId xmlns:a16="http://schemas.microsoft.com/office/drawing/2014/main" id="{515A4BB1-27D1-1500-A473-4A91BF5A2B1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82552" y="6307439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66">
            <a:hlinkClick r:id="rId5" action="ppaction://hlinksldjump"/>
            <a:extLst>
              <a:ext uri="{FF2B5EF4-FFF2-40B4-BE49-F238E27FC236}">
                <a16:creationId xmlns:a16="http://schemas.microsoft.com/office/drawing/2014/main" id="{5A2C893C-E6CC-D3DA-59D9-F3C1EB5B80E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87260" y="6253222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9">
            <a:hlinkClick r:id="rId6" action="ppaction://hlinksldjump"/>
            <a:extLst>
              <a:ext uri="{FF2B5EF4-FFF2-40B4-BE49-F238E27FC236}">
                <a16:creationId xmlns:a16="http://schemas.microsoft.com/office/drawing/2014/main" id="{277D2BA4-96E7-3FCA-EC0F-0DFD6266A54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888977" y="6290396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119">
            <a:hlinkClick r:id="rId7" action="ppaction://hlinksldjump"/>
            <a:extLst>
              <a:ext uri="{FF2B5EF4-FFF2-40B4-BE49-F238E27FC236}">
                <a16:creationId xmlns:a16="http://schemas.microsoft.com/office/drawing/2014/main" id="{00FE4916-B54E-F38B-43AE-9CF6A607DBE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179963" y="6261092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3">
            <a:hlinkClick r:id="rId8" action="ppaction://hlinksldjump"/>
            <a:extLst>
              <a:ext uri="{FF2B5EF4-FFF2-40B4-BE49-F238E27FC236}">
                <a16:creationId xmlns:a16="http://schemas.microsoft.com/office/drawing/2014/main" id="{151B206A-2970-6A49-F71E-792CDE179F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7456232" y="6276762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B1D776A-ACDD-88A9-DF48-B21F47F617F2}"/>
              </a:ext>
            </a:extLst>
          </p:cNvPr>
          <p:cNvGrpSpPr/>
          <p:nvPr userDrawn="1"/>
        </p:nvGrpSpPr>
        <p:grpSpPr>
          <a:xfrm>
            <a:off x="184092" y="2460546"/>
            <a:ext cx="398098" cy="1657263"/>
            <a:chOff x="184871" y="2010676"/>
            <a:chExt cx="398098" cy="165726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372D5D02-C94A-BFBD-588B-F56B009D036A}"/>
                </a:ext>
              </a:extLst>
            </p:cNvPr>
            <p:cNvSpPr/>
            <p:nvPr userDrawn="1"/>
          </p:nvSpPr>
          <p:spPr>
            <a:xfrm rot="16200000">
              <a:off x="97142" y="2098406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0F4ACCF-5A08-B60A-1552-CEEDE1D03E64}"/>
                </a:ext>
              </a:extLst>
            </p:cNvPr>
            <p:cNvSpPr/>
            <p:nvPr userDrawn="1"/>
          </p:nvSpPr>
          <p:spPr>
            <a:xfrm rot="16200000">
              <a:off x="97142" y="3182112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4FEEB68D-605B-7BE9-9D20-C3E7B62E91D2}"/>
                </a:ext>
              </a:extLst>
            </p:cNvPr>
            <p:cNvSpPr/>
            <p:nvPr userDrawn="1"/>
          </p:nvSpPr>
          <p:spPr>
            <a:xfrm rot="16200000">
              <a:off x="184120" y="2640259"/>
              <a:ext cx="399600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</p:grpSp>
      <p:sp>
        <p:nvSpPr>
          <p:cNvPr id="20" name="Freeform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0CB885A-6CC8-1BE5-93F5-0237F34EA7D7}"/>
              </a:ext>
            </a:extLst>
          </p:cNvPr>
          <p:cNvSpPr>
            <a:spLocks/>
          </p:cNvSpPr>
          <p:nvPr userDrawn="1"/>
        </p:nvSpPr>
        <p:spPr bwMode="auto">
          <a:xfrm rot="2690387">
            <a:off x="296247" y="2645185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8307833-2FE1-2AD2-186E-72D5A64C3E92}"/>
              </a:ext>
            </a:extLst>
          </p:cNvPr>
          <p:cNvSpPr>
            <a:spLocks/>
          </p:cNvSpPr>
          <p:nvPr userDrawn="1"/>
        </p:nvSpPr>
        <p:spPr bwMode="auto">
          <a:xfrm rot="18909613" flipV="1">
            <a:off x="287370" y="3744138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4">
            <a:hlinkClick r:id="rId9" action="ppaction://hlinksldjump"/>
            <a:extLst>
              <a:ext uri="{FF2B5EF4-FFF2-40B4-BE49-F238E27FC236}">
                <a16:creationId xmlns:a16="http://schemas.microsoft.com/office/drawing/2014/main" id="{7314DB02-F1FA-DF69-4954-56A46E9D724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72374" y="3185364"/>
            <a:ext cx="194813" cy="194813"/>
          </a:xfrm>
          <a:custGeom>
            <a:avLst/>
            <a:gdLst>
              <a:gd name="T0" fmla="*/ 0 w 160"/>
              <a:gd name="T1" fmla="*/ 0 h 160"/>
              <a:gd name="T2" fmla="*/ 0 w 160"/>
              <a:gd name="T3" fmla="*/ 26 h 160"/>
              <a:gd name="T4" fmla="*/ 160 w 160"/>
              <a:gd name="T5" fmla="*/ 26 h 160"/>
              <a:gd name="T6" fmla="*/ 160 w 160"/>
              <a:gd name="T7" fmla="*/ 0 h 160"/>
              <a:gd name="T8" fmla="*/ 0 w 160"/>
              <a:gd name="T9" fmla="*/ 0 h 160"/>
              <a:gd name="T10" fmla="*/ 0 w 160"/>
              <a:gd name="T11" fmla="*/ 71 h 160"/>
              <a:gd name="T12" fmla="*/ 160 w 160"/>
              <a:gd name="T13" fmla="*/ 71 h 160"/>
              <a:gd name="T14" fmla="*/ 160 w 160"/>
              <a:gd name="T15" fmla="*/ 45 h 160"/>
              <a:gd name="T16" fmla="*/ 0 w 160"/>
              <a:gd name="T17" fmla="*/ 45 h 160"/>
              <a:gd name="T18" fmla="*/ 0 w 160"/>
              <a:gd name="T19" fmla="*/ 71 h 160"/>
              <a:gd name="T20" fmla="*/ 0 w 160"/>
              <a:gd name="T21" fmla="*/ 116 h 160"/>
              <a:gd name="T22" fmla="*/ 160 w 160"/>
              <a:gd name="T23" fmla="*/ 116 h 160"/>
              <a:gd name="T24" fmla="*/ 160 w 160"/>
              <a:gd name="T25" fmla="*/ 90 h 160"/>
              <a:gd name="T26" fmla="*/ 0 w 160"/>
              <a:gd name="T27" fmla="*/ 90 h 160"/>
              <a:gd name="T28" fmla="*/ 0 w 160"/>
              <a:gd name="T29" fmla="*/ 116 h 160"/>
              <a:gd name="T30" fmla="*/ 0 w 160"/>
              <a:gd name="T31" fmla="*/ 160 h 160"/>
              <a:gd name="T32" fmla="*/ 160 w 160"/>
              <a:gd name="T33" fmla="*/ 160 h 160"/>
              <a:gd name="T34" fmla="*/ 160 w 160"/>
              <a:gd name="T35" fmla="*/ 135 h 160"/>
              <a:gd name="T36" fmla="*/ 0 w 160"/>
              <a:gd name="T37" fmla="*/ 135 h 160"/>
              <a:gd name="T38" fmla="*/ 0 w 160"/>
              <a:gd name="T39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0" y="0"/>
                </a:moveTo>
                <a:lnTo>
                  <a:pt x="0" y="26"/>
                </a:lnTo>
                <a:lnTo>
                  <a:pt x="160" y="26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0" y="71"/>
                </a:moveTo>
                <a:lnTo>
                  <a:pt x="160" y="71"/>
                </a:lnTo>
                <a:lnTo>
                  <a:pt x="160" y="45"/>
                </a:lnTo>
                <a:lnTo>
                  <a:pt x="0" y="45"/>
                </a:lnTo>
                <a:lnTo>
                  <a:pt x="0" y="71"/>
                </a:lnTo>
                <a:close/>
                <a:moveTo>
                  <a:pt x="0" y="116"/>
                </a:moveTo>
                <a:lnTo>
                  <a:pt x="160" y="116"/>
                </a:lnTo>
                <a:lnTo>
                  <a:pt x="160" y="90"/>
                </a:lnTo>
                <a:lnTo>
                  <a:pt x="0" y="90"/>
                </a:lnTo>
                <a:lnTo>
                  <a:pt x="0" y="116"/>
                </a:lnTo>
                <a:close/>
                <a:moveTo>
                  <a:pt x="0" y="160"/>
                </a:moveTo>
                <a:lnTo>
                  <a:pt x="160" y="160"/>
                </a:lnTo>
                <a:lnTo>
                  <a:pt x="160" y="135"/>
                </a:lnTo>
                <a:lnTo>
                  <a:pt x="0" y="135"/>
                </a:lnTo>
                <a:lnTo>
                  <a:pt x="0" y="160"/>
                </a:ln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8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70B6CF2-5C36-1AD1-203D-FB3799261DC8}"/>
              </a:ext>
            </a:extLst>
          </p:cNvPr>
          <p:cNvSpPr/>
          <p:nvPr userDrawn="1"/>
        </p:nvSpPr>
        <p:spPr>
          <a:xfrm>
            <a:off x="951673" y="2420949"/>
            <a:ext cx="10288653" cy="2016102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2B123A9-F85D-1809-85E2-1FEB3559A6C2}"/>
              </a:ext>
            </a:extLst>
          </p:cNvPr>
          <p:cNvGrpSpPr/>
          <p:nvPr userDrawn="1"/>
        </p:nvGrpSpPr>
        <p:grpSpPr>
          <a:xfrm>
            <a:off x="11402698" y="2600368"/>
            <a:ext cx="398098" cy="1028432"/>
            <a:chOff x="184092" y="2460546"/>
            <a:chExt cx="398098" cy="102843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2A03DF2-87CE-DD87-186B-39BA9EB90429}"/>
                </a:ext>
              </a:extLst>
            </p:cNvPr>
            <p:cNvGrpSpPr/>
            <p:nvPr userDrawn="1"/>
          </p:nvGrpSpPr>
          <p:grpSpPr>
            <a:xfrm>
              <a:off x="184092" y="2460546"/>
              <a:ext cx="398098" cy="1028432"/>
              <a:chOff x="184871" y="2010676"/>
              <a:chExt cx="398098" cy="1028432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68EA1B82-7E47-4D82-17FC-6088A1049593}"/>
                  </a:ext>
                </a:extLst>
              </p:cNvPr>
              <p:cNvSpPr/>
              <p:nvPr userDrawn="1"/>
            </p:nvSpPr>
            <p:spPr>
              <a:xfrm rot="16200000">
                <a:off x="97142" y="2098406"/>
                <a:ext cx="573557" cy="398097"/>
              </a:xfrm>
              <a:prstGeom prst="roundRect">
                <a:avLst>
                  <a:gd name="adj" fmla="val 50000"/>
                </a:avLst>
              </a:prstGeom>
              <a:solidFill>
                <a:srgbClr val="E7E5E6"/>
              </a:solidFill>
              <a:ln>
                <a:solidFill>
                  <a:srgbClr val="82808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lvl="0" algn="ctr"/>
                <a:endParaRPr lang="fa-IR"/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9911CC6-D8C3-50DB-DC77-8771DD6A2AF3}"/>
                  </a:ext>
                </a:extLst>
              </p:cNvPr>
              <p:cNvSpPr/>
              <p:nvPr userDrawn="1"/>
            </p:nvSpPr>
            <p:spPr>
              <a:xfrm rot="16200000">
                <a:off x="184120" y="2640259"/>
                <a:ext cx="399600" cy="398097"/>
              </a:xfrm>
              <a:prstGeom prst="roundRect">
                <a:avLst>
                  <a:gd name="adj" fmla="val 50000"/>
                </a:avLst>
              </a:prstGeom>
              <a:solidFill>
                <a:srgbClr val="E7E5E6"/>
              </a:solidFill>
              <a:ln>
                <a:solidFill>
                  <a:srgbClr val="82808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lvl="0" algn="ctr"/>
                <a:endParaRPr lang="fa-IR"/>
              </a:p>
            </p:txBody>
          </p:sp>
        </p:grpSp>
        <p:sp>
          <p:nvSpPr>
            <p:cNvPr id="8" name="Freeform 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6B53EFF-8379-7447-4BC6-F3CCFE6CBE95}"/>
                </a:ext>
              </a:extLst>
            </p:cNvPr>
            <p:cNvSpPr>
              <a:spLocks/>
            </p:cNvSpPr>
            <p:nvPr userDrawn="1"/>
          </p:nvSpPr>
          <p:spPr bwMode="auto">
            <a:xfrm rot="2690387">
              <a:off x="296247" y="2645185"/>
              <a:ext cx="173788" cy="173788"/>
            </a:xfrm>
            <a:custGeom>
              <a:avLst/>
              <a:gdLst>
                <a:gd name="T0" fmla="*/ 158 w 160"/>
                <a:gd name="T1" fmla="*/ 131 h 160"/>
                <a:gd name="T2" fmla="*/ 99 w 160"/>
                <a:gd name="T3" fmla="*/ 75 h 160"/>
                <a:gd name="T4" fmla="*/ 136 w 160"/>
                <a:gd name="T5" fmla="*/ 54 h 160"/>
                <a:gd name="T6" fmla="*/ 138 w 160"/>
                <a:gd name="T7" fmla="*/ 51 h 160"/>
                <a:gd name="T8" fmla="*/ 136 w 160"/>
                <a:gd name="T9" fmla="*/ 48 h 160"/>
                <a:gd name="T10" fmla="*/ 5 w 160"/>
                <a:gd name="T11" fmla="*/ 0 h 160"/>
                <a:gd name="T12" fmla="*/ 2 w 160"/>
                <a:gd name="T13" fmla="*/ 0 h 160"/>
                <a:gd name="T14" fmla="*/ 0 w 160"/>
                <a:gd name="T15" fmla="*/ 1 h 160"/>
                <a:gd name="T16" fmla="*/ 0 w 160"/>
                <a:gd name="T17" fmla="*/ 5 h 160"/>
                <a:gd name="T18" fmla="*/ 48 w 160"/>
                <a:gd name="T19" fmla="*/ 136 h 160"/>
                <a:gd name="T20" fmla="*/ 51 w 160"/>
                <a:gd name="T21" fmla="*/ 137 h 160"/>
                <a:gd name="T22" fmla="*/ 54 w 160"/>
                <a:gd name="T23" fmla="*/ 136 h 160"/>
                <a:gd name="T24" fmla="*/ 77 w 160"/>
                <a:gd name="T25" fmla="*/ 99 h 160"/>
                <a:gd name="T26" fmla="*/ 131 w 160"/>
                <a:gd name="T27" fmla="*/ 158 h 160"/>
                <a:gd name="T28" fmla="*/ 134 w 160"/>
                <a:gd name="T29" fmla="*/ 160 h 160"/>
                <a:gd name="T30" fmla="*/ 134 w 160"/>
                <a:gd name="T31" fmla="*/ 160 h 160"/>
                <a:gd name="T32" fmla="*/ 136 w 160"/>
                <a:gd name="T33" fmla="*/ 158 h 160"/>
                <a:gd name="T34" fmla="*/ 158 w 160"/>
                <a:gd name="T35" fmla="*/ 136 h 160"/>
                <a:gd name="T36" fmla="*/ 160 w 160"/>
                <a:gd name="T37" fmla="*/ 134 h 160"/>
                <a:gd name="T38" fmla="*/ 158 w 160"/>
                <a:gd name="T39" fmla="*/ 13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0">
                  <a:moveTo>
                    <a:pt x="158" y="131"/>
                  </a:moveTo>
                  <a:cubicBezTo>
                    <a:pt x="99" y="75"/>
                    <a:pt x="99" y="75"/>
                    <a:pt x="99" y="75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8" y="53"/>
                    <a:pt x="138" y="51"/>
                    <a:pt x="138" y="51"/>
                  </a:cubicBezTo>
                  <a:cubicBezTo>
                    <a:pt x="138" y="49"/>
                    <a:pt x="136" y="48"/>
                    <a:pt x="136" y="4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50" y="137"/>
                    <a:pt x="51" y="137"/>
                  </a:cubicBezTo>
                  <a:cubicBezTo>
                    <a:pt x="51" y="137"/>
                    <a:pt x="53" y="137"/>
                    <a:pt x="54" y="136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3" y="158"/>
                    <a:pt x="133" y="160"/>
                    <a:pt x="134" y="160"/>
                  </a:cubicBezTo>
                  <a:cubicBezTo>
                    <a:pt x="134" y="160"/>
                    <a:pt x="134" y="160"/>
                    <a:pt x="134" y="160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0" y="133"/>
                    <a:pt x="158" y="133"/>
                    <a:pt x="158" y="131"/>
                  </a:cubicBezTo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4">
              <a:hlinkClick r:id="rId2" action="ppaction://hlinksldjump"/>
              <a:extLst>
                <a:ext uri="{FF2B5EF4-FFF2-40B4-BE49-F238E27FC236}">
                  <a16:creationId xmlns:a16="http://schemas.microsoft.com/office/drawing/2014/main" id="{74B2686E-DD70-0424-2623-58ED0B1A62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2374" y="3185364"/>
              <a:ext cx="194813" cy="194813"/>
            </a:xfrm>
            <a:custGeom>
              <a:avLst/>
              <a:gdLst>
                <a:gd name="T0" fmla="*/ 0 w 160"/>
                <a:gd name="T1" fmla="*/ 0 h 160"/>
                <a:gd name="T2" fmla="*/ 0 w 160"/>
                <a:gd name="T3" fmla="*/ 26 h 160"/>
                <a:gd name="T4" fmla="*/ 160 w 160"/>
                <a:gd name="T5" fmla="*/ 26 h 160"/>
                <a:gd name="T6" fmla="*/ 160 w 160"/>
                <a:gd name="T7" fmla="*/ 0 h 160"/>
                <a:gd name="T8" fmla="*/ 0 w 160"/>
                <a:gd name="T9" fmla="*/ 0 h 160"/>
                <a:gd name="T10" fmla="*/ 0 w 160"/>
                <a:gd name="T11" fmla="*/ 71 h 160"/>
                <a:gd name="T12" fmla="*/ 160 w 160"/>
                <a:gd name="T13" fmla="*/ 71 h 160"/>
                <a:gd name="T14" fmla="*/ 160 w 160"/>
                <a:gd name="T15" fmla="*/ 45 h 160"/>
                <a:gd name="T16" fmla="*/ 0 w 160"/>
                <a:gd name="T17" fmla="*/ 45 h 160"/>
                <a:gd name="T18" fmla="*/ 0 w 160"/>
                <a:gd name="T19" fmla="*/ 71 h 160"/>
                <a:gd name="T20" fmla="*/ 0 w 160"/>
                <a:gd name="T21" fmla="*/ 116 h 160"/>
                <a:gd name="T22" fmla="*/ 160 w 160"/>
                <a:gd name="T23" fmla="*/ 116 h 160"/>
                <a:gd name="T24" fmla="*/ 160 w 160"/>
                <a:gd name="T25" fmla="*/ 90 h 160"/>
                <a:gd name="T26" fmla="*/ 0 w 160"/>
                <a:gd name="T27" fmla="*/ 90 h 160"/>
                <a:gd name="T28" fmla="*/ 0 w 160"/>
                <a:gd name="T29" fmla="*/ 116 h 160"/>
                <a:gd name="T30" fmla="*/ 0 w 160"/>
                <a:gd name="T31" fmla="*/ 160 h 160"/>
                <a:gd name="T32" fmla="*/ 160 w 160"/>
                <a:gd name="T33" fmla="*/ 160 h 160"/>
                <a:gd name="T34" fmla="*/ 160 w 160"/>
                <a:gd name="T35" fmla="*/ 135 h 160"/>
                <a:gd name="T36" fmla="*/ 0 w 160"/>
                <a:gd name="T37" fmla="*/ 135 h 160"/>
                <a:gd name="T38" fmla="*/ 0 w 160"/>
                <a:gd name="T3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0">
                  <a:moveTo>
                    <a:pt x="0" y="0"/>
                  </a:moveTo>
                  <a:lnTo>
                    <a:pt x="0" y="26"/>
                  </a:lnTo>
                  <a:lnTo>
                    <a:pt x="160" y="26"/>
                  </a:lnTo>
                  <a:lnTo>
                    <a:pt x="160" y="0"/>
                  </a:lnTo>
                  <a:lnTo>
                    <a:pt x="0" y="0"/>
                  </a:lnTo>
                  <a:close/>
                  <a:moveTo>
                    <a:pt x="0" y="71"/>
                  </a:moveTo>
                  <a:lnTo>
                    <a:pt x="160" y="71"/>
                  </a:lnTo>
                  <a:lnTo>
                    <a:pt x="160" y="45"/>
                  </a:lnTo>
                  <a:lnTo>
                    <a:pt x="0" y="45"/>
                  </a:lnTo>
                  <a:lnTo>
                    <a:pt x="0" y="71"/>
                  </a:lnTo>
                  <a:close/>
                  <a:moveTo>
                    <a:pt x="0" y="116"/>
                  </a:moveTo>
                  <a:lnTo>
                    <a:pt x="160" y="116"/>
                  </a:lnTo>
                  <a:lnTo>
                    <a:pt x="160" y="90"/>
                  </a:lnTo>
                  <a:lnTo>
                    <a:pt x="0" y="90"/>
                  </a:lnTo>
                  <a:lnTo>
                    <a:pt x="0" y="116"/>
                  </a:lnTo>
                  <a:close/>
                  <a:moveTo>
                    <a:pt x="0" y="160"/>
                  </a:moveTo>
                  <a:lnTo>
                    <a:pt x="160" y="160"/>
                  </a:lnTo>
                  <a:lnTo>
                    <a:pt x="160" y="135"/>
                  </a:lnTo>
                  <a:lnTo>
                    <a:pt x="0" y="135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527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44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rgbClr val="2724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80E6D2B-7546-7D05-48EE-CD5C44934EC2}"/>
              </a:ext>
            </a:extLst>
          </p:cNvPr>
          <p:cNvSpPr/>
          <p:nvPr userDrawn="1"/>
        </p:nvSpPr>
        <p:spPr>
          <a:xfrm>
            <a:off x="548640" y="534268"/>
            <a:ext cx="11082527" cy="5789465"/>
          </a:xfrm>
          <a:prstGeom prst="roundRect">
            <a:avLst>
              <a:gd name="adj" fmla="val 4372"/>
            </a:avLst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33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warp dir="in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CADD257-9290-D7AD-D172-EF27E4D0DB1F}"/>
              </a:ext>
            </a:extLst>
          </p:cNvPr>
          <p:cNvSpPr/>
          <p:nvPr userDrawn="1"/>
        </p:nvSpPr>
        <p:spPr>
          <a:xfrm>
            <a:off x="383141" y="710214"/>
            <a:ext cx="11649974" cy="5157926"/>
          </a:xfrm>
          <a:prstGeom prst="roundRect">
            <a:avLst>
              <a:gd name="adj" fmla="val 393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75A93B-74D8-5186-D7A3-D174CED23255}"/>
              </a:ext>
            </a:extLst>
          </p:cNvPr>
          <p:cNvSpPr/>
          <p:nvPr userDrawn="1"/>
        </p:nvSpPr>
        <p:spPr>
          <a:xfrm>
            <a:off x="383141" y="97654"/>
            <a:ext cx="11649974" cy="4971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78D407B-4C10-1FD5-5020-09F50B834318}"/>
              </a:ext>
            </a:extLst>
          </p:cNvPr>
          <p:cNvSpPr/>
          <p:nvPr userDrawn="1"/>
        </p:nvSpPr>
        <p:spPr>
          <a:xfrm>
            <a:off x="4431515" y="6132198"/>
            <a:ext cx="6997939" cy="573555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E9B08FA-862C-AED7-6765-ADB532836350}"/>
              </a:ext>
            </a:extLst>
          </p:cNvPr>
          <p:cNvSpPr/>
          <p:nvPr userDrawn="1"/>
        </p:nvSpPr>
        <p:spPr>
          <a:xfrm>
            <a:off x="3718577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C61B946-7B2A-D55E-DE47-DC91B394AEE5}"/>
              </a:ext>
            </a:extLst>
          </p:cNvPr>
          <p:cNvSpPr/>
          <p:nvPr userDrawn="1"/>
        </p:nvSpPr>
        <p:spPr>
          <a:xfrm>
            <a:off x="300563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544A7C6-18D4-9343-225F-0F9CEE7EE852}"/>
              </a:ext>
            </a:extLst>
          </p:cNvPr>
          <p:cNvSpPr/>
          <p:nvPr userDrawn="1"/>
        </p:nvSpPr>
        <p:spPr>
          <a:xfrm>
            <a:off x="229269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E779B4-923F-8273-C9FB-AEC887F5EEEC}"/>
              </a:ext>
            </a:extLst>
          </p:cNvPr>
          <p:cNvSpPr/>
          <p:nvPr userDrawn="1"/>
        </p:nvSpPr>
        <p:spPr>
          <a:xfrm>
            <a:off x="157975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17B80B-62E5-D57F-DB84-14DE85B56FFF}"/>
              </a:ext>
            </a:extLst>
          </p:cNvPr>
          <p:cNvSpPr/>
          <p:nvPr userDrawn="1"/>
        </p:nvSpPr>
        <p:spPr>
          <a:xfrm>
            <a:off x="86681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CB141E7-CBA4-3217-B266-3B7947D28F15}"/>
              </a:ext>
            </a:extLst>
          </p:cNvPr>
          <p:cNvSpPr/>
          <p:nvPr userDrawn="1"/>
        </p:nvSpPr>
        <p:spPr>
          <a:xfrm>
            <a:off x="15387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B49D0CD-6C08-D600-A8E2-88D1183B9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499" y="-71120"/>
            <a:ext cx="975360" cy="975360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09DFDB8-1821-88B2-8B97-2D499B0774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54351" y="6259858"/>
            <a:ext cx="556818" cy="365125"/>
          </a:xfrm>
        </p:spPr>
        <p:txBody>
          <a:bodyPr/>
          <a:lstStyle>
            <a:lvl1pPr algn="ctr" rtl="1">
              <a:defRPr sz="1800" b="0">
                <a:solidFill>
                  <a:srgbClr val="272443"/>
                </a:solidFill>
                <a:latin typeface="B Titr (Body)"/>
                <a:cs typeface="B Titr" panose="00000700000000000000" pitchFamily="2" charset="-78"/>
              </a:defRPr>
            </a:lvl1pPr>
          </a:lstStyle>
          <a:p>
            <a:fld id="{A8043012-B8B5-47A7-9927-94221BE445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reeform 123">
            <a:hlinkClick r:id="rId3" action="ppaction://hlinksldjump"/>
            <a:extLst>
              <a:ext uri="{FF2B5EF4-FFF2-40B4-BE49-F238E27FC236}">
                <a16:creationId xmlns:a16="http://schemas.microsoft.com/office/drawing/2014/main" id="{151B206A-2970-6A49-F71E-792CDE179F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062" y="6276762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34">
            <a:hlinkClick r:id="rId4" action="ppaction://hlinksldjump"/>
            <a:extLst>
              <a:ext uri="{FF2B5EF4-FFF2-40B4-BE49-F238E27FC236}">
                <a16:creationId xmlns:a16="http://schemas.microsoft.com/office/drawing/2014/main" id="{49F9051B-307A-3671-F6A9-8D553FFA875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66144" y="6297440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70">
            <a:hlinkClick r:id="rId5" action="ppaction://hlinksldjump"/>
            <a:extLst>
              <a:ext uri="{FF2B5EF4-FFF2-40B4-BE49-F238E27FC236}">
                <a16:creationId xmlns:a16="http://schemas.microsoft.com/office/drawing/2014/main" id="{7E673E19-993F-7458-9818-26D96E748B9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878403" y="6269096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9">
            <a:hlinkClick r:id="rId6" action="ppaction://hlinksldjump"/>
            <a:extLst>
              <a:ext uri="{FF2B5EF4-FFF2-40B4-BE49-F238E27FC236}">
                <a16:creationId xmlns:a16="http://schemas.microsoft.com/office/drawing/2014/main" id="{277D2BA4-96E7-3FCA-EC0F-0DFD6266A54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426170" y="6290396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66">
            <a:hlinkClick r:id="rId7" action="ppaction://hlinksldjump"/>
            <a:extLst>
              <a:ext uri="{FF2B5EF4-FFF2-40B4-BE49-F238E27FC236}">
                <a16:creationId xmlns:a16="http://schemas.microsoft.com/office/drawing/2014/main" id="{C4F8152D-F05C-90BA-FC85-3F0A78E4259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148811" y="6253222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19">
            <a:hlinkClick r:id="rId8" action="ppaction://hlinksldjump"/>
            <a:extLst>
              <a:ext uri="{FF2B5EF4-FFF2-40B4-BE49-F238E27FC236}">
                <a16:creationId xmlns:a16="http://schemas.microsoft.com/office/drawing/2014/main" id="{1157C2A8-EA01-E5F6-2B45-12CB62186F8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717475" y="6261092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FDC11CC-F73E-E8A4-FD3D-213FA0B53515}"/>
              </a:ext>
            </a:extLst>
          </p:cNvPr>
          <p:cNvSpPr>
            <a:spLocks/>
          </p:cNvSpPr>
          <p:nvPr userDrawn="1"/>
        </p:nvSpPr>
        <p:spPr bwMode="auto">
          <a:xfrm>
            <a:off x="11569992" y="6210246"/>
            <a:ext cx="376671" cy="376671"/>
          </a:xfrm>
          <a:custGeom>
            <a:avLst/>
            <a:gdLst>
              <a:gd name="T0" fmla="*/ 157 w 157"/>
              <a:gd name="T1" fmla="*/ 78 h 160"/>
              <a:gd name="T2" fmla="*/ 81 w 157"/>
              <a:gd name="T3" fmla="*/ 2 h 160"/>
              <a:gd name="T4" fmla="*/ 76 w 157"/>
              <a:gd name="T5" fmla="*/ 2 h 160"/>
              <a:gd name="T6" fmla="*/ 0 w 157"/>
              <a:gd name="T7" fmla="*/ 78 h 160"/>
              <a:gd name="T8" fmla="*/ 5 w 157"/>
              <a:gd name="T9" fmla="*/ 83 h 160"/>
              <a:gd name="T10" fmla="*/ 19 w 157"/>
              <a:gd name="T11" fmla="*/ 68 h 160"/>
              <a:gd name="T12" fmla="*/ 19 w 157"/>
              <a:gd name="T13" fmla="*/ 152 h 160"/>
              <a:gd name="T14" fmla="*/ 27 w 157"/>
              <a:gd name="T15" fmla="*/ 160 h 160"/>
              <a:gd name="T16" fmla="*/ 64 w 157"/>
              <a:gd name="T17" fmla="*/ 160 h 160"/>
              <a:gd name="T18" fmla="*/ 64 w 157"/>
              <a:gd name="T19" fmla="*/ 121 h 160"/>
              <a:gd name="T20" fmla="*/ 68 w 157"/>
              <a:gd name="T21" fmla="*/ 116 h 160"/>
              <a:gd name="T22" fmla="*/ 91 w 157"/>
              <a:gd name="T23" fmla="*/ 116 h 160"/>
              <a:gd name="T24" fmla="*/ 95 w 157"/>
              <a:gd name="T25" fmla="*/ 121 h 160"/>
              <a:gd name="T26" fmla="*/ 95 w 157"/>
              <a:gd name="T27" fmla="*/ 160 h 160"/>
              <a:gd name="T28" fmla="*/ 132 w 157"/>
              <a:gd name="T29" fmla="*/ 160 h 160"/>
              <a:gd name="T30" fmla="*/ 140 w 157"/>
              <a:gd name="T31" fmla="*/ 152 h 160"/>
              <a:gd name="T32" fmla="*/ 140 w 157"/>
              <a:gd name="T33" fmla="*/ 70 h 160"/>
              <a:gd name="T34" fmla="*/ 153 w 157"/>
              <a:gd name="T35" fmla="*/ 83 h 160"/>
              <a:gd name="T36" fmla="*/ 157 w 157"/>
              <a:gd name="T37" fmla="*/ 78 h 160"/>
              <a:gd name="T38" fmla="*/ 157 w 157"/>
              <a:gd name="T39" fmla="*/ 7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60">
                <a:moveTo>
                  <a:pt x="157" y="78"/>
                </a:moveTo>
                <a:cubicBezTo>
                  <a:pt x="81" y="2"/>
                  <a:pt x="81" y="2"/>
                  <a:pt x="81" y="2"/>
                </a:cubicBezTo>
                <a:cubicBezTo>
                  <a:pt x="80" y="0"/>
                  <a:pt x="78" y="0"/>
                  <a:pt x="76" y="2"/>
                </a:cubicBezTo>
                <a:cubicBezTo>
                  <a:pt x="0" y="78"/>
                  <a:pt x="0" y="78"/>
                  <a:pt x="0" y="78"/>
                </a:cubicBezTo>
                <a:cubicBezTo>
                  <a:pt x="5" y="83"/>
                  <a:pt x="5" y="83"/>
                  <a:pt x="5" y="83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6"/>
                  <a:pt x="22" y="160"/>
                  <a:pt x="27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4" y="118"/>
                  <a:pt x="65" y="116"/>
                  <a:pt x="68" y="116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92" y="116"/>
                  <a:pt x="95" y="118"/>
                  <a:pt x="95" y="121"/>
                </a:cubicBezTo>
                <a:cubicBezTo>
                  <a:pt x="95" y="160"/>
                  <a:pt x="95" y="160"/>
                  <a:pt x="95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7" y="160"/>
                  <a:pt x="140" y="156"/>
                  <a:pt x="140" y="152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7" y="78"/>
                  <a:pt x="157" y="78"/>
                  <a:pt x="157" y="78"/>
                </a:cubicBezTo>
                <a:cubicBezTo>
                  <a:pt x="157" y="78"/>
                  <a:pt x="157" y="78"/>
                  <a:pt x="157" y="78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A38ABE5-88C2-2F75-D1EA-ADEB870F0131}"/>
              </a:ext>
            </a:extLst>
          </p:cNvPr>
          <p:cNvGrpSpPr/>
          <p:nvPr userDrawn="1"/>
        </p:nvGrpSpPr>
        <p:grpSpPr>
          <a:xfrm>
            <a:off x="175214" y="2460546"/>
            <a:ext cx="398098" cy="1657263"/>
            <a:chOff x="184871" y="2010676"/>
            <a:chExt cx="398098" cy="165726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F013CD14-2045-5D76-D053-01A662AFE402}"/>
                </a:ext>
              </a:extLst>
            </p:cNvPr>
            <p:cNvSpPr/>
            <p:nvPr userDrawn="1"/>
          </p:nvSpPr>
          <p:spPr>
            <a:xfrm rot="16200000">
              <a:off x="97142" y="2098406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AC6E2E0-1D61-8239-0A04-B1FEB9976296}"/>
                </a:ext>
              </a:extLst>
            </p:cNvPr>
            <p:cNvSpPr/>
            <p:nvPr userDrawn="1"/>
          </p:nvSpPr>
          <p:spPr>
            <a:xfrm rot="16200000">
              <a:off x="97142" y="3182112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1C640364-09FC-2301-8B0B-9FFEB45904B6}"/>
                </a:ext>
              </a:extLst>
            </p:cNvPr>
            <p:cNvSpPr/>
            <p:nvPr userDrawn="1"/>
          </p:nvSpPr>
          <p:spPr>
            <a:xfrm rot="16200000">
              <a:off x="184120" y="2640259"/>
              <a:ext cx="399600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</p:grpSp>
      <p:sp>
        <p:nvSpPr>
          <p:cNvPr id="12" name="Freeform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E8BAA53-16FD-5BF3-009A-8774025E2F51}"/>
              </a:ext>
            </a:extLst>
          </p:cNvPr>
          <p:cNvSpPr>
            <a:spLocks/>
          </p:cNvSpPr>
          <p:nvPr userDrawn="1"/>
        </p:nvSpPr>
        <p:spPr bwMode="auto">
          <a:xfrm rot="2690387">
            <a:off x="296247" y="2645185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C441007-ADAE-0538-CB29-85E75E8F5FEB}"/>
              </a:ext>
            </a:extLst>
          </p:cNvPr>
          <p:cNvSpPr>
            <a:spLocks/>
          </p:cNvSpPr>
          <p:nvPr userDrawn="1"/>
        </p:nvSpPr>
        <p:spPr bwMode="auto">
          <a:xfrm rot="18909613" flipV="1">
            <a:off x="287370" y="3744138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44">
            <a:hlinkClick r:id="rId9" action="ppaction://hlinksldjump"/>
            <a:extLst>
              <a:ext uri="{FF2B5EF4-FFF2-40B4-BE49-F238E27FC236}">
                <a16:creationId xmlns:a16="http://schemas.microsoft.com/office/drawing/2014/main" id="{6EA402E7-4B1F-D29B-C872-DCD5EEB9CC0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72374" y="3185364"/>
            <a:ext cx="194813" cy="194813"/>
          </a:xfrm>
          <a:custGeom>
            <a:avLst/>
            <a:gdLst>
              <a:gd name="T0" fmla="*/ 0 w 160"/>
              <a:gd name="T1" fmla="*/ 0 h 160"/>
              <a:gd name="T2" fmla="*/ 0 w 160"/>
              <a:gd name="T3" fmla="*/ 26 h 160"/>
              <a:gd name="T4" fmla="*/ 160 w 160"/>
              <a:gd name="T5" fmla="*/ 26 h 160"/>
              <a:gd name="T6" fmla="*/ 160 w 160"/>
              <a:gd name="T7" fmla="*/ 0 h 160"/>
              <a:gd name="T8" fmla="*/ 0 w 160"/>
              <a:gd name="T9" fmla="*/ 0 h 160"/>
              <a:gd name="T10" fmla="*/ 0 w 160"/>
              <a:gd name="T11" fmla="*/ 71 h 160"/>
              <a:gd name="T12" fmla="*/ 160 w 160"/>
              <a:gd name="T13" fmla="*/ 71 h 160"/>
              <a:gd name="T14" fmla="*/ 160 w 160"/>
              <a:gd name="T15" fmla="*/ 45 h 160"/>
              <a:gd name="T16" fmla="*/ 0 w 160"/>
              <a:gd name="T17" fmla="*/ 45 h 160"/>
              <a:gd name="T18" fmla="*/ 0 w 160"/>
              <a:gd name="T19" fmla="*/ 71 h 160"/>
              <a:gd name="T20" fmla="*/ 0 w 160"/>
              <a:gd name="T21" fmla="*/ 116 h 160"/>
              <a:gd name="T22" fmla="*/ 160 w 160"/>
              <a:gd name="T23" fmla="*/ 116 h 160"/>
              <a:gd name="T24" fmla="*/ 160 w 160"/>
              <a:gd name="T25" fmla="*/ 90 h 160"/>
              <a:gd name="T26" fmla="*/ 0 w 160"/>
              <a:gd name="T27" fmla="*/ 90 h 160"/>
              <a:gd name="T28" fmla="*/ 0 w 160"/>
              <a:gd name="T29" fmla="*/ 116 h 160"/>
              <a:gd name="T30" fmla="*/ 0 w 160"/>
              <a:gd name="T31" fmla="*/ 160 h 160"/>
              <a:gd name="T32" fmla="*/ 160 w 160"/>
              <a:gd name="T33" fmla="*/ 160 h 160"/>
              <a:gd name="T34" fmla="*/ 160 w 160"/>
              <a:gd name="T35" fmla="*/ 135 h 160"/>
              <a:gd name="T36" fmla="*/ 0 w 160"/>
              <a:gd name="T37" fmla="*/ 135 h 160"/>
              <a:gd name="T38" fmla="*/ 0 w 160"/>
              <a:gd name="T39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0" y="0"/>
                </a:moveTo>
                <a:lnTo>
                  <a:pt x="0" y="26"/>
                </a:lnTo>
                <a:lnTo>
                  <a:pt x="160" y="26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0" y="71"/>
                </a:moveTo>
                <a:lnTo>
                  <a:pt x="160" y="71"/>
                </a:lnTo>
                <a:lnTo>
                  <a:pt x="160" y="45"/>
                </a:lnTo>
                <a:lnTo>
                  <a:pt x="0" y="45"/>
                </a:lnTo>
                <a:lnTo>
                  <a:pt x="0" y="71"/>
                </a:lnTo>
                <a:close/>
                <a:moveTo>
                  <a:pt x="0" y="116"/>
                </a:moveTo>
                <a:lnTo>
                  <a:pt x="160" y="116"/>
                </a:lnTo>
                <a:lnTo>
                  <a:pt x="160" y="90"/>
                </a:lnTo>
                <a:lnTo>
                  <a:pt x="0" y="90"/>
                </a:lnTo>
                <a:lnTo>
                  <a:pt x="0" y="116"/>
                </a:lnTo>
                <a:close/>
                <a:moveTo>
                  <a:pt x="0" y="160"/>
                </a:moveTo>
                <a:lnTo>
                  <a:pt x="160" y="160"/>
                </a:lnTo>
                <a:lnTo>
                  <a:pt x="160" y="135"/>
                </a:lnTo>
                <a:lnTo>
                  <a:pt x="0" y="135"/>
                </a:lnTo>
                <a:lnTo>
                  <a:pt x="0" y="160"/>
                </a:ln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5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297BD38-A025-2409-B824-E38AF7628CF7}"/>
              </a:ext>
            </a:extLst>
          </p:cNvPr>
          <p:cNvSpPr/>
          <p:nvPr userDrawn="1"/>
        </p:nvSpPr>
        <p:spPr>
          <a:xfrm>
            <a:off x="383141" y="710214"/>
            <a:ext cx="11649974" cy="5157926"/>
          </a:xfrm>
          <a:prstGeom prst="roundRect">
            <a:avLst>
              <a:gd name="adj" fmla="val 393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75A93B-74D8-5186-D7A3-D174CED23255}"/>
              </a:ext>
            </a:extLst>
          </p:cNvPr>
          <p:cNvSpPr/>
          <p:nvPr userDrawn="1"/>
        </p:nvSpPr>
        <p:spPr>
          <a:xfrm>
            <a:off x="153879" y="97654"/>
            <a:ext cx="11879236" cy="4971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78D407B-4C10-1FD5-5020-09F50B834318}"/>
              </a:ext>
            </a:extLst>
          </p:cNvPr>
          <p:cNvSpPr/>
          <p:nvPr userDrawn="1"/>
        </p:nvSpPr>
        <p:spPr>
          <a:xfrm>
            <a:off x="3721251" y="6132198"/>
            <a:ext cx="6997939" cy="573555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C61B946-7B2A-D55E-DE47-DC91B394AEE5}"/>
              </a:ext>
            </a:extLst>
          </p:cNvPr>
          <p:cNvSpPr/>
          <p:nvPr userDrawn="1"/>
        </p:nvSpPr>
        <p:spPr>
          <a:xfrm>
            <a:off x="300563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544A7C6-18D4-9343-225F-0F9CEE7EE852}"/>
              </a:ext>
            </a:extLst>
          </p:cNvPr>
          <p:cNvSpPr/>
          <p:nvPr userDrawn="1"/>
        </p:nvSpPr>
        <p:spPr>
          <a:xfrm>
            <a:off x="229269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E779B4-923F-8273-C9FB-AEC887F5EEEC}"/>
              </a:ext>
            </a:extLst>
          </p:cNvPr>
          <p:cNvSpPr/>
          <p:nvPr userDrawn="1"/>
        </p:nvSpPr>
        <p:spPr>
          <a:xfrm>
            <a:off x="157975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17B80B-62E5-D57F-DB84-14DE85B56FFF}"/>
              </a:ext>
            </a:extLst>
          </p:cNvPr>
          <p:cNvSpPr/>
          <p:nvPr userDrawn="1"/>
        </p:nvSpPr>
        <p:spPr>
          <a:xfrm>
            <a:off x="86681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CB141E7-CBA4-3217-B266-3B7947D28F15}"/>
              </a:ext>
            </a:extLst>
          </p:cNvPr>
          <p:cNvSpPr/>
          <p:nvPr userDrawn="1"/>
        </p:nvSpPr>
        <p:spPr>
          <a:xfrm>
            <a:off x="15387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B49D0CD-6C08-D600-A8E2-88D1183B9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499" y="-71120"/>
            <a:ext cx="975360" cy="975360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09DFDB8-1821-88B2-8B97-2D499B0774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54351" y="6259858"/>
            <a:ext cx="556818" cy="365125"/>
          </a:xfrm>
        </p:spPr>
        <p:txBody>
          <a:bodyPr/>
          <a:lstStyle>
            <a:lvl1pPr algn="ctr" rtl="1">
              <a:defRPr sz="1800" b="0">
                <a:solidFill>
                  <a:srgbClr val="272443"/>
                </a:solidFill>
                <a:latin typeface="B Titr (Body)"/>
                <a:cs typeface="B Titr" panose="00000700000000000000" pitchFamily="2" charset="-78"/>
              </a:defRPr>
            </a:lvl1pPr>
          </a:lstStyle>
          <a:p>
            <a:fld id="{A8043012-B8B5-47A7-9927-94221BE445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reeform 123">
            <a:hlinkClick r:id="rId3" action="ppaction://hlinksldjump"/>
            <a:extLst>
              <a:ext uri="{FF2B5EF4-FFF2-40B4-BE49-F238E27FC236}">
                <a16:creationId xmlns:a16="http://schemas.microsoft.com/office/drawing/2014/main" id="{151B206A-2970-6A49-F71E-792CDE179F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062" y="6276762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9">
            <a:hlinkClick r:id="rId4" action="ppaction://hlinksldjump"/>
            <a:extLst>
              <a:ext uri="{FF2B5EF4-FFF2-40B4-BE49-F238E27FC236}">
                <a16:creationId xmlns:a16="http://schemas.microsoft.com/office/drawing/2014/main" id="{277D2BA4-96E7-3FCA-EC0F-0DFD6266A54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426170" y="6290396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66">
            <a:hlinkClick r:id="rId5" action="ppaction://hlinksldjump"/>
            <a:extLst>
              <a:ext uri="{FF2B5EF4-FFF2-40B4-BE49-F238E27FC236}">
                <a16:creationId xmlns:a16="http://schemas.microsoft.com/office/drawing/2014/main" id="{C4F8152D-F05C-90BA-FC85-3F0A78E4259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148811" y="6253222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19">
            <a:hlinkClick r:id="rId6" action="ppaction://hlinksldjump"/>
            <a:extLst>
              <a:ext uri="{FF2B5EF4-FFF2-40B4-BE49-F238E27FC236}">
                <a16:creationId xmlns:a16="http://schemas.microsoft.com/office/drawing/2014/main" id="{1157C2A8-EA01-E5F6-2B45-12CB62186F8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717475" y="6261092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70">
            <a:hlinkClick r:id="rId7" action="ppaction://hlinksldjump"/>
            <a:extLst>
              <a:ext uri="{FF2B5EF4-FFF2-40B4-BE49-F238E27FC236}">
                <a16:creationId xmlns:a16="http://schemas.microsoft.com/office/drawing/2014/main" id="{8F88FDE3-8756-A022-4829-B68C852701F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82751" y="6269096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11F664-E6BF-E45A-EBDB-72F3ABF8376E}"/>
              </a:ext>
            </a:extLst>
          </p:cNvPr>
          <p:cNvSpPr/>
          <p:nvPr userDrawn="1"/>
        </p:nvSpPr>
        <p:spPr>
          <a:xfrm>
            <a:off x="10854446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Freeform 134">
            <a:hlinkClick r:id="rId8" action="ppaction://hlinksldjump"/>
            <a:extLst>
              <a:ext uri="{FF2B5EF4-FFF2-40B4-BE49-F238E27FC236}">
                <a16:creationId xmlns:a16="http://schemas.microsoft.com/office/drawing/2014/main" id="{515A4BB1-27D1-1500-A473-4A91BF5A2B1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82552" y="6307439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2E745EC-D749-B31D-BFBE-956D34B08CFC}"/>
              </a:ext>
            </a:extLst>
          </p:cNvPr>
          <p:cNvSpPr>
            <a:spLocks/>
          </p:cNvSpPr>
          <p:nvPr userDrawn="1"/>
        </p:nvSpPr>
        <p:spPr bwMode="auto">
          <a:xfrm>
            <a:off x="11569992" y="6210246"/>
            <a:ext cx="376671" cy="376671"/>
          </a:xfrm>
          <a:custGeom>
            <a:avLst/>
            <a:gdLst>
              <a:gd name="T0" fmla="*/ 157 w 157"/>
              <a:gd name="T1" fmla="*/ 78 h 160"/>
              <a:gd name="T2" fmla="*/ 81 w 157"/>
              <a:gd name="T3" fmla="*/ 2 h 160"/>
              <a:gd name="T4" fmla="*/ 76 w 157"/>
              <a:gd name="T5" fmla="*/ 2 h 160"/>
              <a:gd name="T6" fmla="*/ 0 w 157"/>
              <a:gd name="T7" fmla="*/ 78 h 160"/>
              <a:gd name="T8" fmla="*/ 5 w 157"/>
              <a:gd name="T9" fmla="*/ 83 h 160"/>
              <a:gd name="T10" fmla="*/ 19 w 157"/>
              <a:gd name="T11" fmla="*/ 68 h 160"/>
              <a:gd name="T12" fmla="*/ 19 w 157"/>
              <a:gd name="T13" fmla="*/ 152 h 160"/>
              <a:gd name="T14" fmla="*/ 27 w 157"/>
              <a:gd name="T15" fmla="*/ 160 h 160"/>
              <a:gd name="T16" fmla="*/ 64 w 157"/>
              <a:gd name="T17" fmla="*/ 160 h 160"/>
              <a:gd name="T18" fmla="*/ 64 w 157"/>
              <a:gd name="T19" fmla="*/ 121 h 160"/>
              <a:gd name="T20" fmla="*/ 68 w 157"/>
              <a:gd name="T21" fmla="*/ 116 h 160"/>
              <a:gd name="T22" fmla="*/ 91 w 157"/>
              <a:gd name="T23" fmla="*/ 116 h 160"/>
              <a:gd name="T24" fmla="*/ 95 w 157"/>
              <a:gd name="T25" fmla="*/ 121 h 160"/>
              <a:gd name="T26" fmla="*/ 95 w 157"/>
              <a:gd name="T27" fmla="*/ 160 h 160"/>
              <a:gd name="T28" fmla="*/ 132 w 157"/>
              <a:gd name="T29" fmla="*/ 160 h 160"/>
              <a:gd name="T30" fmla="*/ 140 w 157"/>
              <a:gd name="T31" fmla="*/ 152 h 160"/>
              <a:gd name="T32" fmla="*/ 140 w 157"/>
              <a:gd name="T33" fmla="*/ 70 h 160"/>
              <a:gd name="T34" fmla="*/ 153 w 157"/>
              <a:gd name="T35" fmla="*/ 83 h 160"/>
              <a:gd name="T36" fmla="*/ 157 w 157"/>
              <a:gd name="T37" fmla="*/ 78 h 160"/>
              <a:gd name="T38" fmla="*/ 157 w 157"/>
              <a:gd name="T39" fmla="*/ 7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60">
                <a:moveTo>
                  <a:pt x="157" y="78"/>
                </a:moveTo>
                <a:cubicBezTo>
                  <a:pt x="81" y="2"/>
                  <a:pt x="81" y="2"/>
                  <a:pt x="81" y="2"/>
                </a:cubicBezTo>
                <a:cubicBezTo>
                  <a:pt x="80" y="0"/>
                  <a:pt x="78" y="0"/>
                  <a:pt x="76" y="2"/>
                </a:cubicBezTo>
                <a:cubicBezTo>
                  <a:pt x="0" y="78"/>
                  <a:pt x="0" y="78"/>
                  <a:pt x="0" y="78"/>
                </a:cubicBezTo>
                <a:cubicBezTo>
                  <a:pt x="5" y="83"/>
                  <a:pt x="5" y="83"/>
                  <a:pt x="5" y="83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6"/>
                  <a:pt x="22" y="160"/>
                  <a:pt x="27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4" y="118"/>
                  <a:pt x="65" y="116"/>
                  <a:pt x="68" y="116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92" y="116"/>
                  <a:pt x="95" y="118"/>
                  <a:pt x="95" y="121"/>
                </a:cubicBezTo>
                <a:cubicBezTo>
                  <a:pt x="95" y="160"/>
                  <a:pt x="95" y="160"/>
                  <a:pt x="95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7" y="160"/>
                  <a:pt x="140" y="156"/>
                  <a:pt x="140" y="152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7" y="78"/>
                  <a:pt x="157" y="78"/>
                  <a:pt x="157" y="78"/>
                </a:cubicBezTo>
                <a:cubicBezTo>
                  <a:pt x="157" y="78"/>
                  <a:pt x="157" y="78"/>
                  <a:pt x="157" y="78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04A531-F43A-FED3-0FDF-33FFE11CD63C}"/>
              </a:ext>
            </a:extLst>
          </p:cNvPr>
          <p:cNvGrpSpPr/>
          <p:nvPr userDrawn="1"/>
        </p:nvGrpSpPr>
        <p:grpSpPr>
          <a:xfrm>
            <a:off x="184092" y="2460546"/>
            <a:ext cx="398098" cy="1657263"/>
            <a:chOff x="184871" y="2010676"/>
            <a:chExt cx="398098" cy="1657263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7AB9DD6-25B0-D2A3-0902-C5DA4D3CFBCB}"/>
                </a:ext>
              </a:extLst>
            </p:cNvPr>
            <p:cNvSpPr/>
            <p:nvPr userDrawn="1"/>
          </p:nvSpPr>
          <p:spPr>
            <a:xfrm rot="16200000">
              <a:off x="97142" y="2098406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5BFCE45-2BB8-054E-3295-941E4404049A}"/>
                </a:ext>
              </a:extLst>
            </p:cNvPr>
            <p:cNvSpPr/>
            <p:nvPr userDrawn="1"/>
          </p:nvSpPr>
          <p:spPr>
            <a:xfrm rot="16200000">
              <a:off x="97142" y="3182112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7EA85A7-9C4F-D740-502A-8D97C6976265}"/>
                </a:ext>
              </a:extLst>
            </p:cNvPr>
            <p:cNvSpPr/>
            <p:nvPr userDrawn="1"/>
          </p:nvSpPr>
          <p:spPr>
            <a:xfrm rot="16200000">
              <a:off x="184120" y="2640259"/>
              <a:ext cx="399600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</p:grpSp>
      <p:sp>
        <p:nvSpPr>
          <p:cNvPr id="19" name="Freeform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C76A9D9-3DE7-A745-D806-4A9B2F5EA2B0}"/>
              </a:ext>
            </a:extLst>
          </p:cNvPr>
          <p:cNvSpPr>
            <a:spLocks/>
          </p:cNvSpPr>
          <p:nvPr userDrawn="1"/>
        </p:nvSpPr>
        <p:spPr bwMode="auto">
          <a:xfrm rot="2690387">
            <a:off x="296247" y="2645185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281BFD-C76E-0D1E-3B99-DBFCC1D24060}"/>
              </a:ext>
            </a:extLst>
          </p:cNvPr>
          <p:cNvSpPr>
            <a:spLocks/>
          </p:cNvSpPr>
          <p:nvPr userDrawn="1"/>
        </p:nvSpPr>
        <p:spPr bwMode="auto">
          <a:xfrm rot="18909613" flipV="1">
            <a:off x="287370" y="3744138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44">
            <a:hlinkClick r:id="rId9" action="ppaction://hlinksldjump"/>
            <a:extLst>
              <a:ext uri="{FF2B5EF4-FFF2-40B4-BE49-F238E27FC236}">
                <a16:creationId xmlns:a16="http://schemas.microsoft.com/office/drawing/2014/main" id="{5387A074-0731-A914-12B8-CB7863EEB3E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72374" y="3185364"/>
            <a:ext cx="194813" cy="194813"/>
          </a:xfrm>
          <a:custGeom>
            <a:avLst/>
            <a:gdLst>
              <a:gd name="T0" fmla="*/ 0 w 160"/>
              <a:gd name="T1" fmla="*/ 0 h 160"/>
              <a:gd name="T2" fmla="*/ 0 w 160"/>
              <a:gd name="T3" fmla="*/ 26 h 160"/>
              <a:gd name="T4" fmla="*/ 160 w 160"/>
              <a:gd name="T5" fmla="*/ 26 h 160"/>
              <a:gd name="T6" fmla="*/ 160 w 160"/>
              <a:gd name="T7" fmla="*/ 0 h 160"/>
              <a:gd name="T8" fmla="*/ 0 w 160"/>
              <a:gd name="T9" fmla="*/ 0 h 160"/>
              <a:gd name="T10" fmla="*/ 0 w 160"/>
              <a:gd name="T11" fmla="*/ 71 h 160"/>
              <a:gd name="T12" fmla="*/ 160 w 160"/>
              <a:gd name="T13" fmla="*/ 71 h 160"/>
              <a:gd name="T14" fmla="*/ 160 w 160"/>
              <a:gd name="T15" fmla="*/ 45 h 160"/>
              <a:gd name="T16" fmla="*/ 0 w 160"/>
              <a:gd name="T17" fmla="*/ 45 h 160"/>
              <a:gd name="T18" fmla="*/ 0 w 160"/>
              <a:gd name="T19" fmla="*/ 71 h 160"/>
              <a:gd name="T20" fmla="*/ 0 w 160"/>
              <a:gd name="T21" fmla="*/ 116 h 160"/>
              <a:gd name="T22" fmla="*/ 160 w 160"/>
              <a:gd name="T23" fmla="*/ 116 h 160"/>
              <a:gd name="T24" fmla="*/ 160 w 160"/>
              <a:gd name="T25" fmla="*/ 90 h 160"/>
              <a:gd name="T26" fmla="*/ 0 w 160"/>
              <a:gd name="T27" fmla="*/ 90 h 160"/>
              <a:gd name="T28" fmla="*/ 0 w 160"/>
              <a:gd name="T29" fmla="*/ 116 h 160"/>
              <a:gd name="T30" fmla="*/ 0 w 160"/>
              <a:gd name="T31" fmla="*/ 160 h 160"/>
              <a:gd name="T32" fmla="*/ 160 w 160"/>
              <a:gd name="T33" fmla="*/ 160 h 160"/>
              <a:gd name="T34" fmla="*/ 160 w 160"/>
              <a:gd name="T35" fmla="*/ 135 h 160"/>
              <a:gd name="T36" fmla="*/ 0 w 160"/>
              <a:gd name="T37" fmla="*/ 135 h 160"/>
              <a:gd name="T38" fmla="*/ 0 w 160"/>
              <a:gd name="T39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0" y="0"/>
                </a:moveTo>
                <a:lnTo>
                  <a:pt x="0" y="26"/>
                </a:lnTo>
                <a:lnTo>
                  <a:pt x="160" y="26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0" y="71"/>
                </a:moveTo>
                <a:lnTo>
                  <a:pt x="160" y="71"/>
                </a:lnTo>
                <a:lnTo>
                  <a:pt x="160" y="45"/>
                </a:lnTo>
                <a:lnTo>
                  <a:pt x="0" y="45"/>
                </a:lnTo>
                <a:lnTo>
                  <a:pt x="0" y="71"/>
                </a:lnTo>
                <a:close/>
                <a:moveTo>
                  <a:pt x="0" y="116"/>
                </a:moveTo>
                <a:lnTo>
                  <a:pt x="160" y="116"/>
                </a:lnTo>
                <a:lnTo>
                  <a:pt x="160" y="90"/>
                </a:lnTo>
                <a:lnTo>
                  <a:pt x="0" y="90"/>
                </a:lnTo>
                <a:lnTo>
                  <a:pt x="0" y="116"/>
                </a:lnTo>
                <a:close/>
                <a:moveTo>
                  <a:pt x="0" y="160"/>
                </a:moveTo>
                <a:lnTo>
                  <a:pt x="160" y="160"/>
                </a:lnTo>
                <a:lnTo>
                  <a:pt x="160" y="135"/>
                </a:lnTo>
                <a:lnTo>
                  <a:pt x="0" y="135"/>
                </a:lnTo>
                <a:lnTo>
                  <a:pt x="0" y="160"/>
                </a:ln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7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BCB13BD-35C1-A731-BBA4-FCDA890FC19D}"/>
              </a:ext>
            </a:extLst>
          </p:cNvPr>
          <p:cNvSpPr/>
          <p:nvPr userDrawn="1"/>
        </p:nvSpPr>
        <p:spPr>
          <a:xfrm>
            <a:off x="383141" y="710214"/>
            <a:ext cx="11649974" cy="5157926"/>
          </a:xfrm>
          <a:prstGeom prst="roundRect">
            <a:avLst>
              <a:gd name="adj" fmla="val 393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C61B946-7B2A-D55E-DE47-DC91B394AEE5}"/>
              </a:ext>
            </a:extLst>
          </p:cNvPr>
          <p:cNvSpPr/>
          <p:nvPr userDrawn="1"/>
        </p:nvSpPr>
        <p:spPr>
          <a:xfrm>
            <a:off x="10150510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75A93B-74D8-5186-D7A3-D174CED23255}"/>
              </a:ext>
            </a:extLst>
          </p:cNvPr>
          <p:cNvSpPr/>
          <p:nvPr userDrawn="1"/>
        </p:nvSpPr>
        <p:spPr>
          <a:xfrm>
            <a:off x="153879" y="97654"/>
            <a:ext cx="11879236" cy="4971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78D407B-4C10-1FD5-5020-09F50B834318}"/>
              </a:ext>
            </a:extLst>
          </p:cNvPr>
          <p:cNvSpPr/>
          <p:nvPr userDrawn="1"/>
        </p:nvSpPr>
        <p:spPr>
          <a:xfrm>
            <a:off x="3013036" y="6132198"/>
            <a:ext cx="6997939" cy="573555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544A7C6-18D4-9343-225F-0F9CEE7EE852}"/>
              </a:ext>
            </a:extLst>
          </p:cNvPr>
          <p:cNvSpPr/>
          <p:nvPr userDrawn="1"/>
        </p:nvSpPr>
        <p:spPr>
          <a:xfrm>
            <a:off x="229269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E779B4-923F-8273-C9FB-AEC887F5EEEC}"/>
              </a:ext>
            </a:extLst>
          </p:cNvPr>
          <p:cNvSpPr/>
          <p:nvPr userDrawn="1"/>
        </p:nvSpPr>
        <p:spPr>
          <a:xfrm>
            <a:off x="157975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17B80B-62E5-D57F-DB84-14DE85B56FFF}"/>
              </a:ext>
            </a:extLst>
          </p:cNvPr>
          <p:cNvSpPr/>
          <p:nvPr userDrawn="1"/>
        </p:nvSpPr>
        <p:spPr>
          <a:xfrm>
            <a:off x="86681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CB141E7-CBA4-3217-B266-3B7947D28F15}"/>
              </a:ext>
            </a:extLst>
          </p:cNvPr>
          <p:cNvSpPr/>
          <p:nvPr userDrawn="1"/>
        </p:nvSpPr>
        <p:spPr>
          <a:xfrm>
            <a:off x="15387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B49D0CD-6C08-D600-A8E2-88D1183B9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499" y="-71120"/>
            <a:ext cx="975360" cy="975360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09DFDB8-1821-88B2-8B97-2D499B0774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54351" y="6259858"/>
            <a:ext cx="556818" cy="365125"/>
          </a:xfrm>
        </p:spPr>
        <p:txBody>
          <a:bodyPr/>
          <a:lstStyle>
            <a:lvl1pPr algn="ctr" rtl="1">
              <a:defRPr sz="1800" b="0">
                <a:solidFill>
                  <a:srgbClr val="272443"/>
                </a:solidFill>
                <a:latin typeface="B Titr (Body)"/>
                <a:cs typeface="B Titr" panose="00000700000000000000" pitchFamily="2" charset="-78"/>
              </a:defRPr>
            </a:lvl1pPr>
          </a:lstStyle>
          <a:p>
            <a:fld id="{A8043012-B8B5-47A7-9927-94221BE445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reeform 123">
            <a:hlinkClick r:id="rId3" action="ppaction://hlinksldjump"/>
            <a:extLst>
              <a:ext uri="{FF2B5EF4-FFF2-40B4-BE49-F238E27FC236}">
                <a16:creationId xmlns:a16="http://schemas.microsoft.com/office/drawing/2014/main" id="{151B206A-2970-6A49-F71E-792CDE179F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062" y="6276762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9">
            <a:hlinkClick r:id="rId4" action="ppaction://hlinksldjump"/>
            <a:extLst>
              <a:ext uri="{FF2B5EF4-FFF2-40B4-BE49-F238E27FC236}">
                <a16:creationId xmlns:a16="http://schemas.microsoft.com/office/drawing/2014/main" id="{277D2BA4-96E7-3FCA-EC0F-0DFD6266A54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426170" y="6290396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19">
            <a:hlinkClick r:id="rId5" action="ppaction://hlinksldjump"/>
            <a:extLst>
              <a:ext uri="{FF2B5EF4-FFF2-40B4-BE49-F238E27FC236}">
                <a16:creationId xmlns:a16="http://schemas.microsoft.com/office/drawing/2014/main" id="{1157C2A8-EA01-E5F6-2B45-12CB62186F8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717475" y="6261092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70">
            <a:hlinkClick r:id="rId6" action="ppaction://hlinksldjump"/>
            <a:extLst>
              <a:ext uri="{FF2B5EF4-FFF2-40B4-BE49-F238E27FC236}">
                <a16:creationId xmlns:a16="http://schemas.microsoft.com/office/drawing/2014/main" id="{8F88FDE3-8756-A022-4829-B68C852701F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13229" y="6269096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11F664-E6BF-E45A-EBDB-72F3ABF8376E}"/>
              </a:ext>
            </a:extLst>
          </p:cNvPr>
          <p:cNvSpPr/>
          <p:nvPr userDrawn="1"/>
        </p:nvSpPr>
        <p:spPr>
          <a:xfrm>
            <a:off x="10854446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Freeform 134">
            <a:hlinkClick r:id="rId7" action="ppaction://hlinksldjump"/>
            <a:extLst>
              <a:ext uri="{FF2B5EF4-FFF2-40B4-BE49-F238E27FC236}">
                <a16:creationId xmlns:a16="http://schemas.microsoft.com/office/drawing/2014/main" id="{515A4BB1-27D1-1500-A473-4A91BF5A2B1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82552" y="6307439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66">
            <a:hlinkClick r:id="rId8" action="ppaction://hlinksldjump"/>
            <a:extLst>
              <a:ext uri="{FF2B5EF4-FFF2-40B4-BE49-F238E27FC236}">
                <a16:creationId xmlns:a16="http://schemas.microsoft.com/office/drawing/2014/main" id="{5A2C893C-E6CC-D3DA-59D9-F3C1EB5B80E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87256" y="6253222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C25375E-3B7B-D011-1CD8-6280F323833C}"/>
              </a:ext>
            </a:extLst>
          </p:cNvPr>
          <p:cNvSpPr>
            <a:spLocks/>
          </p:cNvSpPr>
          <p:nvPr userDrawn="1"/>
        </p:nvSpPr>
        <p:spPr bwMode="auto">
          <a:xfrm>
            <a:off x="11569992" y="6210246"/>
            <a:ext cx="376671" cy="376671"/>
          </a:xfrm>
          <a:custGeom>
            <a:avLst/>
            <a:gdLst>
              <a:gd name="T0" fmla="*/ 157 w 157"/>
              <a:gd name="T1" fmla="*/ 78 h 160"/>
              <a:gd name="T2" fmla="*/ 81 w 157"/>
              <a:gd name="T3" fmla="*/ 2 h 160"/>
              <a:gd name="T4" fmla="*/ 76 w 157"/>
              <a:gd name="T5" fmla="*/ 2 h 160"/>
              <a:gd name="T6" fmla="*/ 0 w 157"/>
              <a:gd name="T7" fmla="*/ 78 h 160"/>
              <a:gd name="T8" fmla="*/ 5 w 157"/>
              <a:gd name="T9" fmla="*/ 83 h 160"/>
              <a:gd name="T10" fmla="*/ 19 w 157"/>
              <a:gd name="T11" fmla="*/ 68 h 160"/>
              <a:gd name="T12" fmla="*/ 19 w 157"/>
              <a:gd name="T13" fmla="*/ 152 h 160"/>
              <a:gd name="T14" fmla="*/ 27 w 157"/>
              <a:gd name="T15" fmla="*/ 160 h 160"/>
              <a:gd name="T16" fmla="*/ 64 w 157"/>
              <a:gd name="T17" fmla="*/ 160 h 160"/>
              <a:gd name="T18" fmla="*/ 64 w 157"/>
              <a:gd name="T19" fmla="*/ 121 h 160"/>
              <a:gd name="T20" fmla="*/ 68 w 157"/>
              <a:gd name="T21" fmla="*/ 116 h 160"/>
              <a:gd name="T22" fmla="*/ 91 w 157"/>
              <a:gd name="T23" fmla="*/ 116 h 160"/>
              <a:gd name="T24" fmla="*/ 95 w 157"/>
              <a:gd name="T25" fmla="*/ 121 h 160"/>
              <a:gd name="T26" fmla="*/ 95 w 157"/>
              <a:gd name="T27" fmla="*/ 160 h 160"/>
              <a:gd name="T28" fmla="*/ 132 w 157"/>
              <a:gd name="T29" fmla="*/ 160 h 160"/>
              <a:gd name="T30" fmla="*/ 140 w 157"/>
              <a:gd name="T31" fmla="*/ 152 h 160"/>
              <a:gd name="T32" fmla="*/ 140 w 157"/>
              <a:gd name="T33" fmla="*/ 70 h 160"/>
              <a:gd name="T34" fmla="*/ 153 w 157"/>
              <a:gd name="T35" fmla="*/ 83 h 160"/>
              <a:gd name="T36" fmla="*/ 157 w 157"/>
              <a:gd name="T37" fmla="*/ 78 h 160"/>
              <a:gd name="T38" fmla="*/ 157 w 157"/>
              <a:gd name="T39" fmla="*/ 7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60">
                <a:moveTo>
                  <a:pt x="157" y="78"/>
                </a:moveTo>
                <a:cubicBezTo>
                  <a:pt x="81" y="2"/>
                  <a:pt x="81" y="2"/>
                  <a:pt x="81" y="2"/>
                </a:cubicBezTo>
                <a:cubicBezTo>
                  <a:pt x="80" y="0"/>
                  <a:pt x="78" y="0"/>
                  <a:pt x="76" y="2"/>
                </a:cubicBezTo>
                <a:cubicBezTo>
                  <a:pt x="0" y="78"/>
                  <a:pt x="0" y="78"/>
                  <a:pt x="0" y="78"/>
                </a:cubicBezTo>
                <a:cubicBezTo>
                  <a:pt x="5" y="83"/>
                  <a:pt x="5" y="83"/>
                  <a:pt x="5" y="83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6"/>
                  <a:pt x="22" y="160"/>
                  <a:pt x="27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4" y="118"/>
                  <a:pt x="65" y="116"/>
                  <a:pt x="68" y="116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92" y="116"/>
                  <a:pt x="95" y="118"/>
                  <a:pt x="95" y="121"/>
                </a:cubicBezTo>
                <a:cubicBezTo>
                  <a:pt x="95" y="160"/>
                  <a:pt x="95" y="160"/>
                  <a:pt x="95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7" y="160"/>
                  <a:pt x="140" y="156"/>
                  <a:pt x="140" y="152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7" y="78"/>
                  <a:pt x="157" y="78"/>
                  <a:pt x="157" y="78"/>
                </a:cubicBezTo>
                <a:cubicBezTo>
                  <a:pt x="157" y="78"/>
                  <a:pt x="157" y="78"/>
                  <a:pt x="157" y="78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48E18D-9B81-C5C1-A8B3-8A857DC5929D}"/>
              </a:ext>
            </a:extLst>
          </p:cNvPr>
          <p:cNvGrpSpPr/>
          <p:nvPr userDrawn="1"/>
        </p:nvGrpSpPr>
        <p:grpSpPr>
          <a:xfrm>
            <a:off x="184092" y="2460546"/>
            <a:ext cx="398098" cy="1657263"/>
            <a:chOff x="184871" y="2010676"/>
            <a:chExt cx="398098" cy="165726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E24BAE2-6F4E-16B7-5676-4A35C84D1760}"/>
                </a:ext>
              </a:extLst>
            </p:cNvPr>
            <p:cNvSpPr/>
            <p:nvPr userDrawn="1"/>
          </p:nvSpPr>
          <p:spPr>
            <a:xfrm rot="16200000">
              <a:off x="97142" y="2098406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D772855-4DE9-E72A-42CC-2BB717B6E815}"/>
                </a:ext>
              </a:extLst>
            </p:cNvPr>
            <p:cNvSpPr/>
            <p:nvPr userDrawn="1"/>
          </p:nvSpPr>
          <p:spPr>
            <a:xfrm rot="16200000">
              <a:off x="97142" y="3182112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23C12718-4F39-BA39-DEF0-0558FF002762}"/>
                </a:ext>
              </a:extLst>
            </p:cNvPr>
            <p:cNvSpPr/>
            <p:nvPr userDrawn="1"/>
          </p:nvSpPr>
          <p:spPr>
            <a:xfrm rot="16200000">
              <a:off x="184120" y="2640259"/>
              <a:ext cx="399600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</p:grpSp>
      <p:sp>
        <p:nvSpPr>
          <p:cNvPr id="20" name="Freeform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03D665A-1C94-CE36-4C04-3A77F28A15EC}"/>
              </a:ext>
            </a:extLst>
          </p:cNvPr>
          <p:cNvSpPr>
            <a:spLocks/>
          </p:cNvSpPr>
          <p:nvPr userDrawn="1"/>
        </p:nvSpPr>
        <p:spPr bwMode="auto">
          <a:xfrm rot="2690387">
            <a:off x="296247" y="2645185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45CA80D-A07D-57B7-1030-A6842B4E5AF0}"/>
              </a:ext>
            </a:extLst>
          </p:cNvPr>
          <p:cNvSpPr>
            <a:spLocks/>
          </p:cNvSpPr>
          <p:nvPr userDrawn="1"/>
        </p:nvSpPr>
        <p:spPr bwMode="auto">
          <a:xfrm rot="18909613" flipV="1">
            <a:off x="287370" y="3744138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4">
            <a:hlinkClick r:id="rId9" action="ppaction://hlinksldjump"/>
            <a:extLst>
              <a:ext uri="{FF2B5EF4-FFF2-40B4-BE49-F238E27FC236}">
                <a16:creationId xmlns:a16="http://schemas.microsoft.com/office/drawing/2014/main" id="{DC62BDB4-5CB9-87EB-756C-FC5A734487D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72374" y="3185364"/>
            <a:ext cx="194813" cy="194813"/>
          </a:xfrm>
          <a:custGeom>
            <a:avLst/>
            <a:gdLst>
              <a:gd name="T0" fmla="*/ 0 w 160"/>
              <a:gd name="T1" fmla="*/ 0 h 160"/>
              <a:gd name="T2" fmla="*/ 0 w 160"/>
              <a:gd name="T3" fmla="*/ 26 h 160"/>
              <a:gd name="T4" fmla="*/ 160 w 160"/>
              <a:gd name="T5" fmla="*/ 26 h 160"/>
              <a:gd name="T6" fmla="*/ 160 w 160"/>
              <a:gd name="T7" fmla="*/ 0 h 160"/>
              <a:gd name="T8" fmla="*/ 0 w 160"/>
              <a:gd name="T9" fmla="*/ 0 h 160"/>
              <a:gd name="T10" fmla="*/ 0 w 160"/>
              <a:gd name="T11" fmla="*/ 71 h 160"/>
              <a:gd name="T12" fmla="*/ 160 w 160"/>
              <a:gd name="T13" fmla="*/ 71 h 160"/>
              <a:gd name="T14" fmla="*/ 160 w 160"/>
              <a:gd name="T15" fmla="*/ 45 h 160"/>
              <a:gd name="T16" fmla="*/ 0 w 160"/>
              <a:gd name="T17" fmla="*/ 45 h 160"/>
              <a:gd name="T18" fmla="*/ 0 w 160"/>
              <a:gd name="T19" fmla="*/ 71 h 160"/>
              <a:gd name="T20" fmla="*/ 0 w 160"/>
              <a:gd name="T21" fmla="*/ 116 h 160"/>
              <a:gd name="T22" fmla="*/ 160 w 160"/>
              <a:gd name="T23" fmla="*/ 116 h 160"/>
              <a:gd name="T24" fmla="*/ 160 w 160"/>
              <a:gd name="T25" fmla="*/ 90 h 160"/>
              <a:gd name="T26" fmla="*/ 0 w 160"/>
              <a:gd name="T27" fmla="*/ 90 h 160"/>
              <a:gd name="T28" fmla="*/ 0 w 160"/>
              <a:gd name="T29" fmla="*/ 116 h 160"/>
              <a:gd name="T30" fmla="*/ 0 w 160"/>
              <a:gd name="T31" fmla="*/ 160 h 160"/>
              <a:gd name="T32" fmla="*/ 160 w 160"/>
              <a:gd name="T33" fmla="*/ 160 h 160"/>
              <a:gd name="T34" fmla="*/ 160 w 160"/>
              <a:gd name="T35" fmla="*/ 135 h 160"/>
              <a:gd name="T36" fmla="*/ 0 w 160"/>
              <a:gd name="T37" fmla="*/ 135 h 160"/>
              <a:gd name="T38" fmla="*/ 0 w 160"/>
              <a:gd name="T39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0" y="0"/>
                </a:moveTo>
                <a:lnTo>
                  <a:pt x="0" y="26"/>
                </a:lnTo>
                <a:lnTo>
                  <a:pt x="160" y="26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0" y="71"/>
                </a:moveTo>
                <a:lnTo>
                  <a:pt x="160" y="71"/>
                </a:lnTo>
                <a:lnTo>
                  <a:pt x="160" y="45"/>
                </a:lnTo>
                <a:lnTo>
                  <a:pt x="0" y="45"/>
                </a:lnTo>
                <a:lnTo>
                  <a:pt x="0" y="71"/>
                </a:lnTo>
                <a:close/>
                <a:moveTo>
                  <a:pt x="0" y="116"/>
                </a:moveTo>
                <a:lnTo>
                  <a:pt x="160" y="116"/>
                </a:lnTo>
                <a:lnTo>
                  <a:pt x="160" y="90"/>
                </a:lnTo>
                <a:lnTo>
                  <a:pt x="0" y="90"/>
                </a:lnTo>
                <a:lnTo>
                  <a:pt x="0" y="116"/>
                </a:lnTo>
                <a:close/>
                <a:moveTo>
                  <a:pt x="0" y="160"/>
                </a:moveTo>
                <a:lnTo>
                  <a:pt x="160" y="160"/>
                </a:lnTo>
                <a:lnTo>
                  <a:pt x="160" y="135"/>
                </a:lnTo>
                <a:lnTo>
                  <a:pt x="0" y="135"/>
                </a:lnTo>
                <a:lnTo>
                  <a:pt x="0" y="160"/>
                </a:ln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D31693A-B922-5057-0BD9-78327A2C217F}"/>
              </a:ext>
            </a:extLst>
          </p:cNvPr>
          <p:cNvSpPr/>
          <p:nvPr userDrawn="1"/>
        </p:nvSpPr>
        <p:spPr>
          <a:xfrm>
            <a:off x="357933" y="734785"/>
            <a:ext cx="11649974" cy="5157926"/>
          </a:xfrm>
          <a:prstGeom prst="roundRect">
            <a:avLst>
              <a:gd name="adj" fmla="val 393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544A7C6-18D4-9343-225F-0F9CEE7EE852}"/>
              </a:ext>
            </a:extLst>
          </p:cNvPr>
          <p:cNvSpPr/>
          <p:nvPr userDrawn="1"/>
        </p:nvSpPr>
        <p:spPr>
          <a:xfrm>
            <a:off x="9437315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rgbClr val="828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C61B946-7B2A-D55E-DE47-DC91B394AEE5}"/>
              </a:ext>
            </a:extLst>
          </p:cNvPr>
          <p:cNvSpPr/>
          <p:nvPr userDrawn="1"/>
        </p:nvSpPr>
        <p:spPr>
          <a:xfrm>
            <a:off x="10150510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75A93B-74D8-5186-D7A3-D174CED23255}"/>
              </a:ext>
            </a:extLst>
          </p:cNvPr>
          <p:cNvSpPr/>
          <p:nvPr userDrawn="1"/>
        </p:nvSpPr>
        <p:spPr>
          <a:xfrm>
            <a:off x="153879" y="97654"/>
            <a:ext cx="11879236" cy="4971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78D407B-4C10-1FD5-5020-09F50B834318}"/>
              </a:ext>
            </a:extLst>
          </p:cNvPr>
          <p:cNvSpPr/>
          <p:nvPr userDrawn="1"/>
        </p:nvSpPr>
        <p:spPr>
          <a:xfrm>
            <a:off x="2315416" y="6132198"/>
            <a:ext cx="6997939" cy="573555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E779B4-923F-8273-C9FB-AEC887F5EEEC}"/>
              </a:ext>
            </a:extLst>
          </p:cNvPr>
          <p:cNvSpPr/>
          <p:nvPr userDrawn="1"/>
        </p:nvSpPr>
        <p:spPr>
          <a:xfrm>
            <a:off x="157975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17B80B-62E5-D57F-DB84-14DE85B56FFF}"/>
              </a:ext>
            </a:extLst>
          </p:cNvPr>
          <p:cNvSpPr/>
          <p:nvPr userDrawn="1"/>
        </p:nvSpPr>
        <p:spPr>
          <a:xfrm>
            <a:off x="86681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CB141E7-CBA4-3217-B266-3B7947D28F15}"/>
              </a:ext>
            </a:extLst>
          </p:cNvPr>
          <p:cNvSpPr/>
          <p:nvPr userDrawn="1"/>
        </p:nvSpPr>
        <p:spPr>
          <a:xfrm>
            <a:off x="15387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B49D0CD-6C08-D600-A8E2-88D1183B9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499" y="-71120"/>
            <a:ext cx="975360" cy="975360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09DFDB8-1821-88B2-8B97-2D499B0774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54351" y="6259858"/>
            <a:ext cx="556818" cy="365125"/>
          </a:xfrm>
        </p:spPr>
        <p:txBody>
          <a:bodyPr/>
          <a:lstStyle>
            <a:lvl1pPr algn="ctr" rtl="1">
              <a:defRPr sz="1800" b="0">
                <a:solidFill>
                  <a:srgbClr val="272443"/>
                </a:solidFill>
                <a:latin typeface="B Titr (Body)"/>
                <a:cs typeface="B Titr" panose="00000700000000000000" pitchFamily="2" charset="-78"/>
              </a:defRPr>
            </a:lvl1pPr>
          </a:lstStyle>
          <a:p>
            <a:fld id="{A8043012-B8B5-47A7-9927-94221BE445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reeform 123">
            <a:hlinkClick r:id="rId3" action="ppaction://hlinksldjump"/>
            <a:extLst>
              <a:ext uri="{FF2B5EF4-FFF2-40B4-BE49-F238E27FC236}">
                <a16:creationId xmlns:a16="http://schemas.microsoft.com/office/drawing/2014/main" id="{151B206A-2970-6A49-F71E-792CDE179F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062" y="6276762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19">
            <a:hlinkClick r:id="rId4" action="ppaction://hlinksldjump"/>
            <a:extLst>
              <a:ext uri="{FF2B5EF4-FFF2-40B4-BE49-F238E27FC236}">
                <a16:creationId xmlns:a16="http://schemas.microsoft.com/office/drawing/2014/main" id="{1157C2A8-EA01-E5F6-2B45-12CB62186F8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717475" y="6261092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70">
            <a:hlinkClick r:id="rId5" action="ppaction://hlinksldjump"/>
            <a:extLst>
              <a:ext uri="{FF2B5EF4-FFF2-40B4-BE49-F238E27FC236}">
                <a16:creationId xmlns:a16="http://schemas.microsoft.com/office/drawing/2014/main" id="{8F88FDE3-8756-A022-4829-B68C852701F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13229" y="6269096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11F664-E6BF-E45A-EBDB-72F3ABF8376E}"/>
              </a:ext>
            </a:extLst>
          </p:cNvPr>
          <p:cNvSpPr/>
          <p:nvPr userDrawn="1"/>
        </p:nvSpPr>
        <p:spPr>
          <a:xfrm>
            <a:off x="10854446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Freeform 134">
            <a:hlinkClick r:id="rId6" action="ppaction://hlinksldjump"/>
            <a:extLst>
              <a:ext uri="{FF2B5EF4-FFF2-40B4-BE49-F238E27FC236}">
                <a16:creationId xmlns:a16="http://schemas.microsoft.com/office/drawing/2014/main" id="{515A4BB1-27D1-1500-A473-4A91BF5A2B1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82552" y="6307439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66">
            <a:hlinkClick r:id="rId7" action="ppaction://hlinksldjump"/>
            <a:extLst>
              <a:ext uri="{FF2B5EF4-FFF2-40B4-BE49-F238E27FC236}">
                <a16:creationId xmlns:a16="http://schemas.microsoft.com/office/drawing/2014/main" id="{5A2C893C-E6CC-D3DA-59D9-F3C1EB5B80E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87260" y="6253222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9">
            <a:hlinkClick r:id="rId8" action="ppaction://hlinksldjump"/>
            <a:extLst>
              <a:ext uri="{FF2B5EF4-FFF2-40B4-BE49-F238E27FC236}">
                <a16:creationId xmlns:a16="http://schemas.microsoft.com/office/drawing/2014/main" id="{277D2BA4-96E7-3FCA-EC0F-0DFD6266A54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908638" y="6290396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11090F1-D789-E806-F4BE-AFD5862B4852}"/>
              </a:ext>
            </a:extLst>
          </p:cNvPr>
          <p:cNvSpPr>
            <a:spLocks/>
          </p:cNvSpPr>
          <p:nvPr userDrawn="1"/>
        </p:nvSpPr>
        <p:spPr bwMode="auto">
          <a:xfrm>
            <a:off x="11569992" y="6210246"/>
            <a:ext cx="376671" cy="376671"/>
          </a:xfrm>
          <a:custGeom>
            <a:avLst/>
            <a:gdLst>
              <a:gd name="T0" fmla="*/ 157 w 157"/>
              <a:gd name="T1" fmla="*/ 78 h 160"/>
              <a:gd name="T2" fmla="*/ 81 w 157"/>
              <a:gd name="T3" fmla="*/ 2 h 160"/>
              <a:gd name="T4" fmla="*/ 76 w 157"/>
              <a:gd name="T5" fmla="*/ 2 h 160"/>
              <a:gd name="T6" fmla="*/ 0 w 157"/>
              <a:gd name="T7" fmla="*/ 78 h 160"/>
              <a:gd name="T8" fmla="*/ 5 w 157"/>
              <a:gd name="T9" fmla="*/ 83 h 160"/>
              <a:gd name="T10" fmla="*/ 19 w 157"/>
              <a:gd name="T11" fmla="*/ 68 h 160"/>
              <a:gd name="T12" fmla="*/ 19 w 157"/>
              <a:gd name="T13" fmla="*/ 152 h 160"/>
              <a:gd name="T14" fmla="*/ 27 w 157"/>
              <a:gd name="T15" fmla="*/ 160 h 160"/>
              <a:gd name="T16" fmla="*/ 64 w 157"/>
              <a:gd name="T17" fmla="*/ 160 h 160"/>
              <a:gd name="T18" fmla="*/ 64 w 157"/>
              <a:gd name="T19" fmla="*/ 121 h 160"/>
              <a:gd name="T20" fmla="*/ 68 w 157"/>
              <a:gd name="T21" fmla="*/ 116 h 160"/>
              <a:gd name="T22" fmla="*/ 91 w 157"/>
              <a:gd name="T23" fmla="*/ 116 h 160"/>
              <a:gd name="T24" fmla="*/ 95 w 157"/>
              <a:gd name="T25" fmla="*/ 121 h 160"/>
              <a:gd name="T26" fmla="*/ 95 w 157"/>
              <a:gd name="T27" fmla="*/ 160 h 160"/>
              <a:gd name="T28" fmla="*/ 132 w 157"/>
              <a:gd name="T29" fmla="*/ 160 h 160"/>
              <a:gd name="T30" fmla="*/ 140 w 157"/>
              <a:gd name="T31" fmla="*/ 152 h 160"/>
              <a:gd name="T32" fmla="*/ 140 w 157"/>
              <a:gd name="T33" fmla="*/ 70 h 160"/>
              <a:gd name="T34" fmla="*/ 153 w 157"/>
              <a:gd name="T35" fmla="*/ 83 h 160"/>
              <a:gd name="T36" fmla="*/ 157 w 157"/>
              <a:gd name="T37" fmla="*/ 78 h 160"/>
              <a:gd name="T38" fmla="*/ 157 w 157"/>
              <a:gd name="T39" fmla="*/ 7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60">
                <a:moveTo>
                  <a:pt x="157" y="78"/>
                </a:moveTo>
                <a:cubicBezTo>
                  <a:pt x="81" y="2"/>
                  <a:pt x="81" y="2"/>
                  <a:pt x="81" y="2"/>
                </a:cubicBezTo>
                <a:cubicBezTo>
                  <a:pt x="80" y="0"/>
                  <a:pt x="78" y="0"/>
                  <a:pt x="76" y="2"/>
                </a:cubicBezTo>
                <a:cubicBezTo>
                  <a:pt x="0" y="78"/>
                  <a:pt x="0" y="78"/>
                  <a:pt x="0" y="78"/>
                </a:cubicBezTo>
                <a:cubicBezTo>
                  <a:pt x="5" y="83"/>
                  <a:pt x="5" y="83"/>
                  <a:pt x="5" y="83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6"/>
                  <a:pt x="22" y="160"/>
                  <a:pt x="27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4" y="118"/>
                  <a:pt x="65" y="116"/>
                  <a:pt x="68" y="116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92" y="116"/>
                  <a:pt x="95" y="118"/>
                  <a:pt x="95" y="121"/>
                </a:cubicBezTo>
                <a:cubicBezTo>
                  <a:pt x="95" y="160"/>
                  <a:pt x="95" y="160"/>
                  <a:pt x="95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7" y="160"/>
                  <a:pt x="140" y="156"/>
                  <a:pt x="140" y="152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7" y="78"/>
                  <a:pt x="157" y="78"/>
                  <a:pt x="157" y="78"/>
                </a:cubicBezTo>
                <a:cubicBezTo>
                  <a:pt x="157" y="78"/>
                  <a:pt x="157" y="78"/>
                  <a:pt x="157" y="78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9F7A3D7-D0A1-6FF8-8BE7-25F65B103946}"/>
              </a:ext>
            </a:extLst>
          </p:cNvPr>
          <p:cNvGrpSpPr/>
          <p:nvPr userDrawn="1"/>
        </p:nvGrpSpPr>
        <p:grpSpPr>
          <a:xfrm>
            <a:off x="184092" y="2460546"/>
            <a:ext cx="398098" cy="1657263"/>
            <a:chOff x="184871" y="2010676"/>
            <a:chExt cx="398098" cy="165726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95EF4784-68E1-355C-DDCF-1BD77137A920}"/>
                </a:ext>
              </a:extLst>
            </p:cNvPr>
            <p:cNvSpPr/>
            <p:nvPr userDrawn="1"/>
          </p:nvSpPr>
          <p:spPr>
            <a:xfrm rot="16200000">
              <a:off x="97142" y="2098406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1349C20-6E80-BA93-69EA-C07E5912DEF1}"/>
                </a:ext>
              </a:extLst>
            </p:cNvPr>
            <p:cNvSpPr/>
            <p:nvPr userDrawn="1"/>
          </p:nvSpPr>
          <p:spPr>
            <a:xfrm rot="16200000">
              <a:off x="97142" y="3182112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65178A3-59AA-9A10-A87C-21DD7CA62833}"/>
                </a:ext>
              </a:extLst>
            </p:cNvPr>
            <p:cNvSpPr/>
            <p:nvPr userDrawn="1"/>
          </p:nvSpPr>
          <p:spPr>
            <a:xfrm rot="16200000">
              <a:off x="184120" y="2640259"/>
              <a:ext cx="399600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</p:grpSp>
      <p:sp>
        <p:nvSpPr>
          <p:cNvPr id="20" name="Freeform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63E0363-3502-7FEE-BF74-B5C23EEFF570}"/>
              </a:ext>
            </a:extLst>
          </p:cNvPr>
          <p:cNvSpPr>
            <a:spLocks/>
          </p:cNvSpPr>
          <p:nvPr userDrawn="1"/>
        </p:nvSpPr>
        <p:spPr bwMode="auto">
          <a:xfrm rot="2690387">
            <a:off x="296247" y="2645185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93089AE-A711-219A-3FB6-23E851944BE8}"/>
              </a:ext>
            </a:extLst>
          </p:cNvPr>
          <p:cNvSpPr>
            <a:spLocks/>
          </p:cNvSpPr>
          <p:nvPr userDrawn="1"/>
        </p:nvSpPr>
        <p:spPr bwMode="auto">
          <a:xfrm rot="18909613" flipV="1">
            <a:off x="287370" y="3744138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4">
            <a:hlinkClick r:id="rId9" action="ppaction://hlinksldjump"/>
            <a:extLst>
              <a:ext uri="{FF2B5EF4-FFF2-40B4-BE49-F238E27FC236}">
                <a16:creationId xmlns:a16="http://schemas.microsoft.com/office/drawing/2014/main" id="{3CF32B10-AC97-B97B-CE3E-DA4FCADE591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72374" y="3185364"/>
            <a:ext cx="194813" cy="194813"/>
          </a:xfrm>
          <a:custGeom>
            <a:avLst/>
            <a:gdLst>
              <a:gd name="T0" fmla="*/ 0 w 160"/>
              <a:gd name="T1" fmla="*/ 0 h 160"/>
              <a:gd name="T2" fmla="*/ 0 w 160"/>
              <a:gd name="T3" fmla="*/ 26 h 160"/>
              <a:gd name="T4" fmla="*/ 160 w 160"/>
              <a:gd name="T5" fmla="*/ 26 h 160"/>
              <a:gd name="T6" fmla="*/ 160 w 160"/>
              <a:gd name="T7" fmla="*/ 0 h 160"/>
              <a:gd name="T8" fmla="*/ 0 w 160"/>
              <a:gd name="T9" fmla="*/ 0 h 160"/>
              <a:gd name="T10" fmla="*/ 0 w 160"/>
              <a:gd name="T11" fmla="*/ 71 h 160"/>
              <a:gd name="T12" fmla="*/ 160 w 160"/>
              <a:gd name="T13" fmla="*/ 71 h 160"/>
              <a:gd name="T14" fmla="*/ 160 w 160"/>
              <a:gd name="T15" fmla="*/ 45 h 160"/>
              <a:gd name="T16" fmla="*/ 0 w 160"/>
              <a:gd name="T17" fmla="*/ 45 h 160"/>
              <a:gd name="T18" fmla="*/ 0 w 160"/>
              <a:gd name="T19" fmla="*/ 71 h 160"/>
              <a:gd name="T20" fmla="*/ 0 w 160"/>
              <a:gd name="T21" fmla="*/ 116 h 160"/>
              <a:gd name="T22" fmla="*/ 160 w 160"/>
              <a:gd name="T23" fmla="*/ 116 h 160"/>
              <a:gd name="T24" fmla="*/ 160 w 160"/>
              <a:gd name="T25" fmla="*/ 90 h 160"/>
              <a:gd name="T26" fmla="*/ 0 w 160"/>
              <a:gd name="T27" fmla="*/ 90 h 160"/>
              <a:gd name="T28" fmla="*/ 0 w 160"/>
              <a:gd name="T29" fmla="*/ 116 h 160"/>
              <a:gd name="T30" fmla="*/ 0 w 160"/>
              <a:gd name="T31" fmla="*/ 160 h 160"/>
              <a:gd name="T32" fmla="*/ 160 w 160"/>
              <a:gd name="T33" fmla="*/ 160 h 160"/>
              <a:gd name="T34" fmla="*/ 160 w 160"/>
              <a:gd name="T35" fmla="*/ 135 h 160"/>
              <a:gd name="T36" fmla="*/ 0 w 160"/>
              <a:gd name="T37" fmla="*/ 135 h 160"/>
              <a:gd name="T38" fmla="*/ 0 w 160"/>
              <a:gd name="T39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0" y="0"/>
                </a:moveTo>
                <a:lnTo>
                  <a:pt x="0" y="26"/>
                </a:lnTo>
                <a:lnTo>
                  <a:pt x="160" y="26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0" y="71"/>
                </a:moveTo>
                <a:lnTo>
                  <a:pt x="160" y="71"/>
                </a:lnTo>
                <a:lnTo>
                  <a:pt x="160" y="45"/>
                </a:lnTo>
                <a:lnTo>
                  <a:pt x="0" y="45"/>
                </a:lnTo>
                <a:lnTo>
                  <a:pt x="0" y="71"/>
                </a:lnTo>
                <a:close/>
                <a:moveTo>
                  <a:pt x="0" y="116"/>
                </a:moveTo>
                <a:lnTo>
                  <a:pt x="160" y="116"/>
                </a:lnTo>
                <a:lnTo>
                  <a:pt x="160" y="90"/>
                </a:lnTo>
                <a:lnTo>
                  <a:pt x="0" y="90"/>
                </a:lnTo>
                <a:lnTo>
                  <a:pt x="0" y="116"/>
                </a:lnTo>
                <a:close/>
                <a:moveTo>
                  <a:pt x="0" y="160"/>
                </a:moveTo>
                <a:lnTo>
                  <a:pt x="160" y="160"/>
                </a:lnTo>
                <a:lnTo>
                  <a:pt x="160" y="135"/>
                </a:lnTo>
                <a:lnTo>
                  <a:pt x="0" y="135"/>
                </a:lnTo>
                <a:lnTo>
                  <a:pt x="0" y="160"/>
                </a:ln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5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5AFA23A-AB18-8BC4-E8F9-49201691380A}"/>
              </a:ext>
            </a:extLst>
          </p:cNvPr>
          <p:cNvSpPr/>
          <p:nvPr userDrawn="1"/>
        </p:nvSpPr>
        <p:spPr>
          <a:xfrm>
            <a:off x="383141" y="710214"/>
            <a:ext cx="11649974" cy="5157926"/>
          </a:xfrm>
          <a:prstGeom prst="roundRect">
            <a:avLst>
              <a:gd name="adj" fmla="val 393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E779B4-923F-8273-C9FB-AEC887F5EEEC}"/>
              </a:ext>
            </a:extLst>
          </p:cNvPr>
          <p:cNvSpPr/>
          <p:nvPr userDrawn="1"/>
        </p:nvSpPr>
        <p:spPr>
          <a:xfrm>
            <a:off x="8742583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544A7C6-18D4-9343-225F-0F9CEE7EE852}"/>
              </a:ext>
            </a:extLst>
          </p:cNvPr>
          <p:cNvSpPr/>
          <p:nvPr userDrawn="1"/>
        </p:nvSpPr>
        <p:spPr>
          <a:xfrm>
            <a:off x="9437315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rgbClr val="828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C61B946-7B2A-D55E-DE47-DC91B394AEE5}"/>
              </a:ext>
            </a:extLst>
          </p:cNvPr>
          <p:cNvSpPr/>
          <p:nvPr userDrawn="1"/>
        </p:nvSpPr>
        <p:spPr>
          <a:xfrm>
            <a:off x="10150510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75A93B-74D8-5186-D7A3-D174CED23255}"/>
              </a:ext>
            </a:extLst>
          </p:cNvPr>
          <p:cNvSpPr/>
          <p:nvPr userDrawn="1"/>
        </p:nvSpPr>
        <p:spPr>
          <a:xfrm>
            <a:off x="153879" y="97654"/>
            <a:ext cx="11879236" cy="4971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78D407B-4C10-1FD5-5020-09F50B834318}"/>
              </a:ext>
            </a:extLst>
          </p:cNvPr>
          <p:cNvSpPr/>
          <p:nvPr userDrawn="1"/>
        </p:nvSpPr>
        <p:spPr>
          <a:xfrm>
            <a:off x="1602148" y="6132198"/>
            <a:ext cx="6997939" cy="573555"/>
          </a:xfrm>
          <a:prstGeom prst="roundRect">
            <a:avLst>
              <a:gd name="adj" fmla="val 50000"/>
            </a:avLst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17B80B-62E5-D57F-DB84-14DE85B56FFF}"/>
              </a:ext>
            </a:extLst>
          </p:cNvPr>
          <p:cNvSpPr/>
          <p:nvPr userDrawn="1"/>
        </p:nvSpPr>
        <p:spPr>
          <a:xfrm>
            <a:off x="86681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CB141E7-CBA4-3217-B266-3B7947D28F15}"/>
              </a:ext>
            </a:extLst>
          </p:cNvPr>
          <p:cNvSpPr/>
          <p:nvPr userDrawn="1"/>
        </p:nvSpPr>
        <p:spPr>
          <a:xfrm>
            <a:off x="153879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B49D0CD-6C08-D600-A8E2-88D1183B9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499" y="-71120"/>
            <a:ext cx="975360" cy="975360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09DFDB8-1821-88B2-8B97-2D499B0774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54351" y="6259858"/>
            <a:ext cx="556818" cy="365125"/>
          </a:xfrm>
        </p:spPr>
        <p:txBody>
          <a:bodyPr/>
          <a:lstStyle>
            <a:lvl1pPr algn="ctr" rtl="1">
              <a:defRPr sz="1800" b="0">
                <a:solidFill>
                  <a:srgbClr val="272443"/>
                </a:solidFill>
                <a:latin typeface="B Titr (Body)"/>
                <a:cs typeface="B Titr" panose="00000700000000000000" pitchFamily="2" charset="-78"/>
              </a:defRPr>
            </a:lvl1pPr>
          </a:lstStyle>
          <a:p>
            <a:fld id="{A8043012-B8B5-47A7-9927-94221BE445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reeform 123">
            <a:hlinkClick r:id="rId3" action="ppaction://hlinksldjump"/>
            <a:extLst>
              <a:ext uri="{FF2B5EF4-FFF2-40B4-BE49-F238E27FC236}">
                <a16:creationId xmlns:a16="http://schemas.microsoft.com/office/drawing/2014/main" id="{151B206A-2970-6A49-F71E-792CDE179FF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24062" y="6276762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70">
            <a:hlinkClick r:id="rId4" action="ppaction://hlinksldjump"/>
            <a:extLst>
              <a:ext uri="{FF2B5EF4-FFF2-40B4-BE49-F238E27FC236}">
                <a16:creationId xmlns:a16="http://schemas.microsoft.com/office/drawing/2014/main" id="{8F88FDE3-8756-A022-4829-B68C852701F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13229" y="6269096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11F664-E6BF-E45A-EBDB-72F3ABF8376E}"/>
              </a:ext>
            </a:extLst>
          </p:cNvPr>
          <p:cNvSpPr/>
          <p:nvPr userDrawn="1"/>
        </p:nvSpPr>
        <p:spPr>
          <a:xfrm>
            <a:off x="10854446" y="613219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Freeform 134">
            <a:hlinkClick r:id="rId5" action="ppaction://hlinksldjump"/>
            <a:extLst>
              <a:ext uri="{FF2B5EF4-FFF2-40B4-BE49-F238E27FC236}">
                <a16:creationId xmlns:a16="http://schemas.microsoft.com/office/drawing/2014/main" id="{515A4BB1-27D1-1500-A473-4A91BF5A2B1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982552" y="6307439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66">
            <a:hlinkClick r:id="rId6" action="ppaction://hlinksldjump"/>
            <a:extLst>
              <a:ext uri="{FF2B5EF4-FFF2-40B4-BE49-F238E27FC236}">
                <a16:creationId xmlns:a16="http://schemas.microsoft.com/office/drawing/2014/main" id="{5A2C893C-E6CC-D3DA-59D9-F3C1EB5B80E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87260" y="6253222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9">
            <a:hlinkClick r:id="rId7" action="ppaction://hlinksldjump"/>
            <a:extLst>
              <a:ext uri="{FF2B5EF4-FFF2-40B4-BE49-F238E27FC236}">
                <a16:creationId xmlns:a16="http://schemas.microsoft.com/office/drawing/2014/main" id="{277D2BA4-96E7-3FCA-EC0F-0DFD6266A54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888977" y="6290396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119">
            <a:hlinkClick r:id="rId8" action="ppaction://hlinksldjump"/>
            <a:extLst>
              <a:ext uri="{FF2B5EF4-FFF2-40B4-BE49-F238E27FC236}">
                <a16:creationId xmlns:a16="http://schemas.microsoft.com/office/drawing/2014/main" id="{00FE4916-B54E-F38B-43AE-9CF6A607DBE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157196" y="6261092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3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2EA0821-BD77-F9DF-8106-6105E8D43087}"/>
              </a:ext>
            </a:extLst>
          </p:cNvPr>
          <p:cNvSpPr>
            <a:spLocks/>
          </p:cNvSpPr>
          <p:nvPr userDrawn="1"/>
        </p:nvSpPr>
        <p:spPr bwMode="auto">
          <a:xfrm>
            <a:off x="11569992" y="6210246"/>
            <a:ext cx="376671" cy="376671"/>
          </a:xfrm>
          <a:custGeom>
            <a:avLst/>
            <a:gdLst>
              <a:gd name="T0" fmla="*/ 157 w 157"/>
              <a:gd name="T1" fmla="*/ 78 h 160"/>
              <a:gd name="T2" fmla="*/ 81 w 157"/>
              <a:gd name="T3" fmla="*/ 2 h 160"/>
              <a:gd name="T4" fmla="*/ 76 w 157"/>
              <a:gd name="T5" fmla="*/ 2 h 160"/>
              <a:gd name="T6" fmla="*/ 0 w 157"/>
              <a:gd name="T7" fmla="*/ 78 h 160"/>
              <a:gd name="T8" fmla="*/ 5 w 157"/>
              <a:gd name="T9" fmla="*/ 83 h 160"/>
              <a:gd name="T10" fmla="*/ 19 w 157"/>
              <a:gd name="T11" fmla="*/ 68 h 160"/>
              <a:gd name="T12" fmla="*/ 19 w 157"/>
              <a:gd name="T13" fmla="*/ 152 h 160"/>
              <a:gd name="T14" fmla="*/ 27 w 157"/>
              <a:gd name="T15" fmla="*/ 160 h 160"/>
              <a:gd name="T16" fmla="*/ 64 w 157"/>
              <a:gd name="T17" fmla="*/ 160 h 160"/>
              <a:gd name="T18" fmla="*/ 64 w 157"/>
              <a:gd name="T19" fmla="*/ 121 h 160"/>
              <a:gd name="T20" fmla="*/ 68 w 157"/>
              <a:gd name="T21" fmla="*/ 116 h 160"/>
              <a:gd name="T22" fmla="*/ 91 w 157"/>
              <a:gd name="T23" fmla="*/ 116 h 160"/>
              <a:gd name="T24" fmla="*/ 95 w 157"/>
              <a:gd name="T25" fmla="*/ 121 h 160"/>
              <a:gd name="T26" fmla="*/ 95 w 157"/>
              <a:gd name="T27" fmla="*/ 160 h 160"/>
              <a:gd name="T28" fmla="*/ 132 w 157"/>
              <a:gd name="T29" fmla="*/ 160 h 160"/>
              <a:gd name="T30" fmla="*/ 140 w 157"/>
              <a:gd name="T31" fmla="*/ 152 h 160"/>
              <a:gd name="T32" fmla="*/ 140 w 157"/>
              <a:gd name="T33" fmla="*/ 70 h 160"/>
              <a:gd name="T34" fmla="*/ 153 w 157"/>
              <a:gd name="T35" fmla="*/ 83 h 160"/>
              <a:gd name="T36" fmla="*/ 157 w 157"/>
              <a:gd name="T37" fmla="*/ 78 h 160"/>
              <a:gd name="T38" fmla="*/ 157 w 157"/>
              <a:gd name="T39" fmla="*/ 7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60">
                <a:moveTo>
                  <a:pt x="157" y="78"/>
                </a:moveTo>
                <a:cubicBezTo>
                  <a:pt x="81" y="2"/>
                  <a:pt x="81" y="2"/>
                  <a:pt x="81" y="2"/>
                </a:cubicBezTo>
                <a:cubicBezTo>
                  <a:pt x="80" y="0"/>
                  <a:pt x="78" y="0"/>
                  <a:pt x="76" y="2"/>
                </a:cubicBezTo>
                <a:cubicBezTo>
                  <a:pt x="0" y="78"/>
                  <a:pt x="0" y="78"/>
                  <a:pt x="0" y="78"/>
                </a:cubicBezTo>
                <a:cubicBezTo>
                  <a:pt x="5" y="83"/>
                  <a:pt x="5" y="83"/>
                  <a:pt x="5" y="83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6"/>
                  <a:pt x="22" y="160"/>
                  <a:pt x="27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4" y="118"/>
                  <a:pt x="65" y="116"/>
                  <a:pt x="68" y="116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92" y="116"/>
                  <a:pt x="95" y="118"/>
                  <a:pt x="95" y="121"/>
                </a:cubicBezTo>
                <a:cubicBezTo>
                  <a:pt x="95" y="160"/>
                  <a:pt x="95" y="160"/>
                  <a:pt x="95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7" y="160"/>
                  <a:pt x="140" y="156"/>
                  <a:pt x="140" y="152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57" y="78"/>
                  <a:pt x="157" y="78"/>
                  <a:pt x="157" y="78"/>
                </a:cubicBezTo>
                <a:cubicBezTo>
                  <a:pt x="157" y="78"/>
                  <a:pt x="157" y="78"/>
                  <a:pt x="157" y="78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3A29F4B-AE03-AD30-0D05-1931A221B3AB}"/>
              </a:ext>
            </a:extLst>
          </p:cNvPr>
          <p:cNvGrpSpPr/>
          <p:nvPr userDrawn="1"/>
        </p:nvGrpSpPr>
        <p:grpSpPr>
          <a:xfrm>
            <a:off x="184092" y="2460546"/>
            <a:ext cx="398098" cy="1657263"/>
            <a:chOff x="184871" y="2010676"/>
            <a:chExt cx="398098" cy="165726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D40BD044-3184-6517-B366-3B517ED44E38}"/>
                </a:ext>
              </a:extLst>
            </p:cNvPr>
            <p:cNvSpPr/>
            <p:nvPr userDrawn="1"/>
          </p:nvSpPr>
          <p:spPr>
            <a:xfrm rot="16200000">
              <a:off x="97142" y="2098406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DB127CD-98CA-5E66-8289-3C8D4F147E1E}"/>
                </a:ext>
              </a:extLst>
            </p:cNvPr>
            <p:cNvSpPr/>
            <p:nvPr userDrawn="1"/>
          </p:nvSpPr>
          <p:spPr>
            <a:xfrm rot="16200000">
              <a:off x="97142" y="3182112"/>
              <a:ext cx="573557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FD65A7A-F51D-0E7F-50D4-72CDDC110071}"/>
                </a:ext>
              </a:extLst>
            </p:cNvPr>
            <p:cNvSpPr/>
            <p:nvPr userDrawn="1"/>
          </p:nvSpPr>
          <p:spPr>
            <a:xfrm rot="16200000">
              <a:off x="184120" y="2640259"/>
              <a:ext cx="399600" cy="398097"/>
            </a:xfrm>
            <a:prstGeom prst="roundRect">
              <a:avLst>
                <a:gd name="adj" fmla="val 50000"/>
              </a:avLst>
            </a:prstGeom>
            <a:solidFill>
              <a:srgbClr val="E7E5E6"/>
            </a:solidFill>
            <a:ln>
              <a:solidFill>
                <a:srgbClr val="82808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/>
              <a:endParaRPr lang="fa-IR"/>
            </a:p>
          </p:txBody>
        </p:sp>
      </p:grpSp>
      <p:sp>
        <p:nvSpPr>
          <p:cNvPr id="21" name="Freeform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1526C3D-AB3E-381A-4B0C-AA82EB073BFE}"/>
              </a:ext>
            </a:extLst>
          </p:cNvPr>
          <p:cNvSpPr>
            <a:spLocks/>
          </p:cNvSpPr>
          <p:nvPr userDrawn="1"/>
        </p:nvSpPr>
        <p:spPr bwMode="auto">
          <a:xfrm rot="2690387">
            <a:off x="296247" y="2645185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BD46EA0-CD71-117A-C869-A972119F8B78}"/>
              </a:ext>
            </a:extLst>
          </p:cNvPr>
          <p:cNvSpPr>
            <a:spLocks/>
          </p:cNvSpPr>
          <p:nvPr userDrawn="1"/>
        </p:nvSpPr>
        <p:spPr bwMode="auto">
          <a:xfrm rot="18909613" flipV="1">
            <a:off x="287370" y="3744138"/>
            <a:ext cx="173788" cy="173788"/>
          </a:xfrm>
          <a:custGeom>
            <a:avLst/>
            <a:gdLst>
              <a:gd name="T0" fmla="*/ 158 w 160"/>
              <a:gd name="T1" fmla="*/ 131 h 160"/>
              <a:gd name="T2" fmla="*/ 99 w 160"/>
              <a:gd name="T3" fmla="*/ 75 h 160"/>
              <a:gd name="T4" fmla="*/ 136 w 160"/>
              <a:gd name="T5" fmla="*/ 54 h 160"/>
              <a:gd name="T6" fmla="*/ 138 w 160"/>
              <a:gd name="T7" fmla="*/ 51 h 160"/>
              <a:gd name="T8" fmla="*/ 136 w 160"/>
              <a:gd name="T9" fmla="*/ 48 h 160"/>
              <a:gd name="T10" fmla="*/ 5 w 160"/>
              <a:gd name="T11" fmla="*/ 0 h 160"/>
              <a:gd name="T12" fmla="*/ 2 w 160"/>
              <a:gd name="T13" fmla="*/ 0 h 160"/>
              <a:gd name="T14" fmla="*/ 0 w 160"/>
              <a:gd name="T15" fmla="*/ 1 h 160"/>
              <a:gd name="T16" fmla="*/ 0 w 160"/>
              <a:gd name="T17" fmla="*/ 5 h 160"/>
              <a:gd name="T18" fmla="*/ 48 w 160"/>
              <a:gd name="T19" fmla="*/ 136 h 160"/>
              <a:gd name="T20" fmla="*/ 51 w 160"/>
              <a:gd name="T21" fmla="*/ 137 h 160"/>
              <a:gd name="T22" fmla="*/ 54 w 160"/>
              <a:gd name="T23" fmla="*/ 136 h 160"/>
              <a:gd name="T24" fmla="*/ 77 w 160"/>
              <a:gd name="T25" fmla="*/ 99 h 160"/>
              <a:gd name="T26" fmla="*/ 131 w 160"/>
              <a:gd name="T27" fmla="*/ 158 h 160"/>
              <a:gd name="T28" fmla="*/ 134 w 160"/>
              <a:gd name="T29" fmla="*/ 160 h 160"/>
              <a:gd name="T30" fmla="*/ 134 w 160"/>
              <a:gd name="T31" fmla="*/ 160 h 160"/>
              <a:gd name="T32" fmla="*/ 136 w 160"/>
              <a:gd name="T33" fmla="*/ 158 h 160"/>
              <a:gd name="T34" fmla="*/ 158 w 160"/>
              <a:gd name="T35" fmla="*/ 136 h 160"/>
              <a:gd name="T36" fmla="*/ 160 w 160"/>
              <a:gd name="T37" fmla="*/ 134 h 160"/>
              <a:gd name="T38" fmla="*/ 158 w 160"/>
              <a:gd name="T3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158" y="131"/>
                </a:moveTo>
                <a:cubicBezTo>
                  <a:pt x="99" y="75"/>
                  <a:pt x="99" y="75"/>
                  <a:pt x="99" y="75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38" y="53"/>
                  <a:pt x="138" y="51"/>
                  <a:pt x="138" y="51"/>
                </a:cubicBezTo>
                <a:cubicBezTo>
                  <a:pt x="138" y="49"/>
                  <a:pt x="136" y="48"/>
                  <a:pt x="136" y="48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50" y="137"/>
                  <a:pt x="51" y="137"/>
                </a:cubicBezTo>
                <a:cubicBezTo>
                  <a:pt x="51" y="137"/>
                  <a:pt x="53" y="137"/>
                  <a:pt x="54" y="136"/>
                </a:cubicBezTo>
                <a:cubicBezTo>
                  <a:pt x="77" y="99"/>
                  <a:pt x="77" y="99"/>
                  <a:pt x="77" y="99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3" y="158"/>
                  <a:pt x="133" y="160"/>
                  <a:pt x="134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3"/>
                  <a:pt x="158" y="133"/>
                  <a:pt x="158" y="131"/>
                </a:cubicBezTo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44">
            <a:hlinkClick r:id="rId9" action="ppaction://hlinksldjump"/>
            <a:extLst>
              <a:ext uri="{FF2B5EF4-FFF2-40B4-BE49-F238E27FC236}">
                <a16:creationId xmlns:a16="http://schemas.microsoft.com/office/drawing/2014/main" id="{66414BF9-4216-46A3-72EA-9C50ECF094D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72374" y="3185364"/>
            <a:ext cx="194813" cy="194813"/>
          </a:xfrm>
          <a:custGeom>
            <a:avLst/>
            <a:gdLst>
              <a:gd name="T0" fmla="*/ 0 w 160"/>
              <a:gd name="T1" fmla="*/ 0 h 160"/>
              <a:gd name="T2" fmla="*/ 0 w 160"/>
              <a:gd name="T3" fmla="*/ 26 h 160"/>
              <a:gd name="T4" fmla="*/ 160 w 160"/>
              <a:gd name="T5" fmla="*/ 26 h 160"/>
              <a:gd name="T6" fmla="*/ 160 w 160"/>
              <a:gd name="T7" fmla="*/ 0 h 160"/>
              <a:gd name="T8" fmla="*/ 0 w 160"/>
              <a:gd name="T9" fmla="*/ 0 h 160"/>
              <a:gd name="T10" fmla="*/ 0 w 160"/>
              <a:gd name="T11" fmla="*/ 71 h 160"/>
              <a:gd name="T12" fmla="*/ 160 w 160"/>
              <a:gd name="T13" fmla="*/ 71 h 160"/>
              <a:gd name="T14" fmla="*/ 160 w 160"/>
              <a:gd name="T15" fmla="*/ 45 h 160"/>
              <a:gd name="T16" fmla="*/ 0 w 160"/>
              <a:gd name="T17" fmla="*/ 45 h 160"/>
              <a:gd name="T18" fmla="*/ 0 w 160"/>
              <a:gd name="T19" fmla="*/ 71 h 160"/>
              <a:gd name="T20" fmla="*/ 0 w 160"/>
              <a:gd name="T21" fmla="*/ 116 h 160"/>
              <a:gd name="T22" fmla="*/ 160 w 160"/>
              <a:gd name="T23" fmla="*/ 116 h 160"/>
              <a:gd name="T24" fmla="*/ 160 w 160"/>
              <a:gd name="T25" fmla="*/ 90 h 160"/>
              <a:gd name="T26" fmla="*/ 0 w 160"/>
              <a:gd name="T27" fmla="*/ 90 h 160"/>
              <a:gd name="T28" fmla="*/ 0 w 160"/>
              <a:gd name="T29" fmla="*/ 116 h 160"/>
              <a:gd name="T30" fmla="*/ 0 w 160"/>
              <a:gd name="T31" fmla="*/ 160 h 160"/>
              <a:gd name="T32" fmla="*/ 160 w 160"/>
              <a:gd name="T33" fmla="*/ 160 h 160"/>
              <a:gd name="T34" fmla="*/ 160 w 160"/>
              <a:gd name="T35" fmla="*/ 135 h 160"/>
              <a:gd name="T36" fmla="*/ 0 w 160"/>
              <a:gd name="T37" fmla="*/ 135 h 160"/>
              <a:gd name="T38" fmla="*/ 0 w 160"/>
              <a:gd name="T39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0">
                <a:moveTo>
                  <a:pt x="0" y="0"/>
                </a:moveTo>
                <a:lnTo>
                  <a:pt x="0" y="26"/>
                </a:lnTo>
                <a:lnTo>
                  <a:pt x="160" y="26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0" y="71"/>
                </a:moveTo>
                <a:lnTo>
                  <a:pt x="160" y="71"/>
                </a:lnTo>
                <a:lnTo>
                  <a:pt x="160" y="45"/>
                </a:lnTo>
                <a:lnTo>
                  <a:pt x="0" y="45"/>
                </a:lnTo>
                <a:lnTo>
                  <a:pt x="0" y="71"/>
                </a:lnTo>
                <a:close/>
                <a:moveTo>
                  <a:pt x="0" y="116"/>
                </a:moveTo>
                <a:lnTo>
                  <a:pt x="160" y="116"/>
                </a:lnTo>
                <a:lnTo>
                  <a:pt x="160" y="90"/>
                </a:lnTo>
                <a:lnTo>
                  <a:pt x="0" y="90"/>
                </a:lnTo>
                <a:lnTo>
                  <a:pt x="0" y="116"/>
                </a:lnTo>
                <a:close/>
                <a:moveTo>
                  <a:pt x="0" y="160"/>
                </a:moveTo>
                <a:lnTo>
                  <a:pt x="160" y="160"/>
                </a:lnTo>
                <a:lnTo>
                  <a:pt x="160" y="135"/>
                </a:lnTo>
                <a:lnTo>
                  <a:pt x="0" y="135"/>
                </a:lnTo>
                <a:lnTo>
                  <a:pt x="0" y="160"/>
                </a:ln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0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B2E74-AD5F-A5BC-2B1E-057B077011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1" eaLnBrk="1" latinLnBrk="0" hangingPunct="1">
              <a:defRPr lang="fa-IR" sz="1800" b="0" kern="1200" smtClean="0">
                <a:solidFill>
                  <a:schemeClr val="bg1">
                    <a:lumMod val="50000"/>
                  </a:schemeClr>
                </a:solidFill>
                <a:latin typeface="B Titr (Body)"/>
                <a:ea typeface="+mn-ea"/>
                <a:cs typeface="B Titr" panose="00000700000000000000" pitchFamily="2" charset="-78"/>
              </a:defRPr>
            </a:lvl1pPr>
          </a:lstStyle>
          <a:p>
            <a:fld id="{55A0955C-5A70-4CA8-BE67-0E5892AB9517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00023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8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30.xml"/><Relationship Id="rId4" Type="http://schemas.openxmlformats.org/officeDocument/2006/relationships/slide" Target="slide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10.xml"/><Relationship Id="rId4" Type="http://schemas.openxmlformats.org/officeDocument/2006/relationships/slide" Target="slide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7.png"/><Relationship Id="rId18" Type="http://schemas.openxmlformats.org/officeDocument/2006/relationships/slide" Target="slide30.xml"/><Relationship Id="rId3" Type="http://schemas.openxmlformats.org/officeDocument/2006/relationships/slide" Target="slide10.xml"/><Relationship Id="rId7" Type="http://schemas.openxmlformats.org/officeDocument/2006/relationships/image" Target="../media/image30.png"/><Relationship Id="rId12" Type="http://schemas.openxmlformats.org/officeDocument/2006/relationships/slide" Target="slide3.xml"/><Relationship Id="rId17" Type="http://schemas.openxmlformats.org/officeDocument/2006/relationships/image" Target="../media/image9.png"/><Relationship Id="rId2" Type="http://schemas.openxmlformats.org/officeDocument/2006/relationships/image" Target="../media/image4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slide" Target="slide24.xm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5" Type="http://schemas.openxmlformats.org/officeDocument/2006/relationships/slide" Target="slide18.xml"/><Relationship Id="rId10" Type="http://schemas.openxmlformats.org/officeDocument/2006/relationships/image" Target="../media/image6.png"/><Relationship Id="rId19" Type="http://schemas.openxmlformats.org/officeDocument/2006/relationships/image" Target="../media/image9.png"/><Relationship Id="rId4" Type="http://schemas.openxmlformats.org/officeDocument/2006/relationships/image" Target="../media/image21.png"/><Relationship Id="rId9" Type="http://schemas.openxmlformats.org/officeDocument/2006/relationships/slide" Target="slide36.xml"/><Relationship Id="rId1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slide" Target="slide18.xml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22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0.xml"/><Relationship Id="rId5" Type="http://schemas.openxmlformats.org/officeDocument/2006/relationships/slide" Target="slide18.xml"/><Relationship Id="rId4" Type="http://schemas.openxmlformats.org/officeDocument/2006/relationships/slide" Target="slide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4.xml"/><Relationship Id="rId5" Type="http://schemas.openxmlformats.org/officeDocument/2006/relationships/slide" Target="slide10.xml"/><Relationship Id="rId4" Type="http://schemas.openxmlformats.org/officeDocument/2006/relationships/slide" Target="slide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30.xml"/><Relationship Id="rId4" Type="http://schemas.openxmlformats.org/officeDocument/2006/relationships/slide" Target="slide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573F0F-8E96-0475-97F8-34F0EB3FA934}"/>
              </a:ext>
            </a:extLst>
          </p:cNvPr>
          <p:cNvSpPr/>
          <p:nvPr/>
        </p:nvSpPr>
        <p:spPr>
          <a:xfrm>
            <a:off x="7779233" y="0"/>
            <a:ext cx="3508134" cy="6858000"/>
          </a:xfrm>
          <a:prstGeom prst="rect">
            <a:avLst/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6C752E5-1DB4-F3FE-FFC1-BBC6FD0A9708}"/>
              </a:ext>
            </a:extLst>
          </p:cNvPr>
          <p:cNvSpPr/>
          <p:nvPr/>
        </p:nvSpPr>
        <p:spPr>
          <a:xfrm rot="2700000">
            <a:off x="7270125" y="1786278"/>
            <a:ext cx="4526350" cy="4526350"/>
          </a:xfrm>
          <a:prstGeom prst="roundRect">
            <a:avLst>
              <a:gd name="adj" fmla="val 50000"/>
            </a:avLst>
          </a:prstGeom>
          <a:solidFill>
            <a:srgbClr val="F8A917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4717EE-F300-9A66-9ABA-F70A19F75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837" y="155640"/>
            <a:ext cx="1273652" cy="1273652"/>
          </a:xfrm>
          <a:prstGeom prst="rect">
            <a:avLst/>
          </a:prstGeom>
          <a:ln>
            <a:noFill/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372C39C-5824-E702-C89D-378DFB1A180D}"/>
              </a:ext>
            </a:extLst>
          </p:cNvPr>
          <p:cNvSpPr/>
          <p:nvPr/>
        </p:nvSpPr>
        <p:spPr>
          <a:xfrm>
            <a:off x="277091" y="389595"/>
            <a:ext cx="6999839" cy="161912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2225" cap="rnd">
            <a:solidFill>
              <a:srgbClr val="004564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  <a:defRPr/>
            </a:pPr>
            <a:r>
              <a:rPr lang="fa-IR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پایان نامه یا پژوهش دکتری خود را در این قسمت وارد نمایید.</a:t>
            </a:r>
            <a:endParaRPr lang="en-US" sz="2800" kern="0" dirty="0">
              <a:solidFill>
                <a:schemeClr val="tx1">
                  <a:lumMod val="75000"/>
                  <a:lumOff val="25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20B2DB4-AF4F-3D22-EA61-FAA61C66408C}"/>
              </a:ext>
            </a:extLst>
          </p:cNvPr>
          <p:cNvGrpSpPr/>
          <p:nvPr/>
        </p:nvGrpSpPr>
        <p:grpSpPr>
          <a:xfrm>
            <a:off x="1208809" y="2835064"/>
            <a:ext cx="5019296" cy="593936"/>
            <a:chOff x="1208809" y="2835064"/>
            <a:chExt cx="5019296" cy="59393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7713E2A-B397-97AC-B742-50B6635634A4}"/>
                </a:ext>
              </a:extLst>
            </p:cNvPr>
            <p:cNvSpPr/>
            <p:nvPr/>
          </p:nvSpPr>
          <p:spPr>
            <a:xfrm>
              <a:off x="1208810" y="2835064"/>
              <a:ext cx="5019295" cy="593936"/>
            </a:xfrm>
            <a:prstGeom prst="roundRect">
              <a:avLst>
                <a:gd name="adj" fmla="val 50000"/>
              </a:avLst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01D74AD-A0E2-40EE-48F9-D25243523B0A}"/>
                </a:ext>
              </a:extLst>
            </p:cNvPr>
            <p:cNvSpPr/>
            <p:nvPr/>
          </p:nvSpPr>
          <p:spPr>
            <a:xfrm>
              <a:off x="1208809" y="2835064"/>
              <a:ext cx="5019295" cy="593936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defRPr/>
              </a:pPr>
              <a:r>
                <a:rPr lang="fa-IR" sz="2000" kern="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استاد راهنما: دکتر علیرضا عزیزی</a:t>
              </a:r>
              <a:endParaRPr lang="en-US" sz="2000" kern="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26AF61-80B6-1894-C850-339A6E45261D}"/>
              </a:ext>
            </a:extLst>
          </p:cNvPr>
          <p:cNvGrpSpPr/>
          <p:nvPr/>
        </p:nvGrpSpPr>
        <p:grpSpPr>
          <a:xfrm>
            <a:off x="1208809" y="3619419"/>
            <a:ext cx="5019296" cy="593936"/>
            <a:chOff x="1208809" y="3619419"/>
            <a:chExt cx="5019296" cy="59393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F97485FB-9CB3-6D76-9C94-5951472A9A1E}"/>
                </a:ext>
              </a:extLst>
            </p:cNvPr>
            <p:cNvSpPr/>
            <p:nvPr/>
          </p:nvSpPr>
          <p:spPr>
            <a:xfrm>
              <a:off x="1208810" y="3619419"/>
              <a:ext cx="5019295" cy="593936"/>
            </a:xfrm>
            <a:prstGeom prst="roundRect">
              <a:avLst>
                <a:gd name="adj" fmla="val 50000"/>
              </a:avLst>
            </a:prstGeom>
            <a:solidFill>
              <a:srgbClr val="F8A9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AA6954C-08C7-D2C5-FE28-CCB9A53E18EF}"/>
                </a:ext>
              </a:extLst>
            </p:cNvPr>
            <p:cNvSpPr/>
            <p:nvPr/>
          </p:nvSpPr>
          <p:spPr>
            <a:xfrm>
              <a:off x="1208809" y="3619419"/>
              <a:ext cx="5019295" cy="593936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defRPr/>
              </a:pPr>
              <a:r>
                <a:rPr lang="fa-IR" sz="2000" kern="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استاد مشاور: دکتری مهران منتظر</a:t>
              </a:r>
              <a:endParaRPr lang="en-US" sz="2000" kern="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6C1CEC3-DF8E-4A00-7D30-A20EF6BE5123}"/>
              </a:ext>
            </a:extLst>
          </p:cNvPr>
          <p:cNvGrpSpPr/>
          <p:nvPr/>
        </p:nvGrpSpPr>
        <p:grpSpPr>
          <a:xfrm>
            <a:off x="1208810" y="4403774"/>
            <a:ext cx="5019295" cy="593937"/>
            <a:chOff x="1208810" y="4403774"/>
            <a:chExt cx="5019295" cy="593937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0A1E9D4-95CD-D524-78E8-45B7A891F367}"/>
                </a:ext>
              </a:extLst>
            </p:cNvPr>
            <p:cNvSpPr/>
            <p:nvPr/>
          </p:nvSpPr>
          <p:spPr>
            <a:xfrm>
              <a:off x="1208810" y="4403774"/>
              <a:ext cx="5019295" cy="593936"/>
            </a:xfrm>
            <a:prstGeom prst="roundRect">
              <a:avLst>
                <a:gd name="adj" fmla="val 50000"/>
              </a:avLst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759AD85-B067-D3F4-8971-21CA4F9096C2}"/>
                </a:ext>
              </a:extLst>
            </p:cNvPr>
            <p:cNvSpPr/>
            <p:nvPr/>
          </p:nvSpPr>
          <p:spPr>
            <a:xfrm>
              <a:off x="1996836" y="4403775"/>
              <a:ext cx="3300752" cy="593936"/>
            </a:xfrm>
            <a:prstGeom prst="roundRect">
              <a:avLst>
                <a:gd name="adj" fmla="val 0"/>
              </a:avLst>
            </a:prstGeom>
            <a:noFill/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a-IR" sz="2000" kern="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پژوهشگر: محمد جواد عزیزی</a:t>
              </a:r>
              <a:endParaRPr lang="en-US" sz="2000" kern="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D227450-70E8-BAFE-4CF4-68F08202A39A}"/>
              </a:ext>
            </a:extLst>
          </p:cNvPr>
          <p:cNvSpPr/>
          <p:nvPr/>
        </p:nvSpPr>
        <p:spPr>
          <a:xfrm>
            <a:off x="3874521" y="6090190"/>
            <a:ext cx="2983801" cy="39401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Shabnam" panose="020B0603030804020204" pitchFamily="34" charset="-78"/>
                <a:cs typeface="Shabnam" panose="020B0603030804020204" pitchFamily="34" charset="-78"/>
              </a:rPr>
              <a:t>دانشگاه تهران، دانشکده ........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7F57B03-5A84-CFEA-812B-74DE40BF2F1C}"/>
              </a:ext>
            </a:extLst>
          </p:cNvPr>
          <p:cNvSpPr/>
          <p:nvPr/>
        </p:nvSpPr>
        <p:spPr>
          <a:xfrm>
            <a:off x="576076" y="6090190"/>
            <a:ext cx="2980226" cy="39401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rtl="1">
              <a:spcAft>
                <a:spcPts val="600"/>
              </a:spcAft>
              <a:defRPr/>
            </a:pPr>
            <a:r>
              <a:rPr kumimoji="0" lang="fa-IR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Shabnam" panose="020B0603030804020204" pitchFamily="34" charset="-78"/>
                <a:cs typeface="Shabnam" panose="020B0603030804020204" pitchFamily="34" charset="-78"/>
              </a:rPr>
              <a:t>تاریخ ارائه: </a:t>
            </a:r>
            <a:r>
              <a:rPr lang="fa-IR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........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3695D8-4413-1C9E-05E8-9246032E10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0" t="17948" r="26877" b="29291"/>
          <a:stretch/>
        </p:blipFill>
        <p:spPr>
          <a:xfrm>
            <a:off x="7477832" y="1988424"/>
            <a:ext cx="4110935" cy="424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27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31B5E65-4BF6-58E6-E83D-DE6531B1E92B}"/>
              </a:ext>
            </a:extLst>
          </p:cNvPr>
          <p:cNvSpPr/>
          <p:nvPr/>
        </p:nvSpPr>
        <p:spPr>
          <a:xfrm>
            <a:off x="419532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C6B0E5E-8884-766A-D98A-8A4E61F92D8C}"/>
              </a:ext>
            </a:extLst>
          </p:cNvPr>
          <p:cNvSpPr/>
          <p:nvPr/>
        </p:nvSpPr>
        <p:spPr>
          <a:xfrm>
            <a:off x="348238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474F91E-9366-F822-AEB4-468FFD7B80B7}"/>
              </a:ext>
            </a:extLst>
          </p:cNvPr>
          <p:cNvSpPr/>
          <p:nvPr/>
        </p:nvSpPr>
        <p:spPr>
          <a:xfrm>
            <a:off x="276944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5E09ECD-466D-6A8C-CCF1-7B9A728536C3}"/>
              </a:ext>
            </a:extLst>
          </p:cNvPr>
          <p:cNvSpPr/>
          <p:nvPr/>
        </p:nvSpPr>
        <p:spPr>
          <a:xfrm>
            <a:off x="205650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9" name="Freeform 123">
            <a:hlinkClick r:id="rId2" action="ppaction://hlinksldjump"/>
            <a:extLst>
              <a:ext uri="{FF2B5EF4-FFF2-40B4-BE49-F238E27FC236}">
                <a16:creationId xmlns:a16="http://schemas.microsoft.com/office/drawing/2014/main" id="{AF204934-833D-F8C6-3B38-15880D9D394F}"/>
              </a:ext>
            </a:extLst>
          </p:cNvPr>
          <p:cNvSpPr>
            <a:spLocks noEditPoints="1"/>
          </p:cNvSpPr>
          <p:nvPr/>
        </p:nvSpPr>
        <p:spPr bwMode="auto">
          <a:xfrm>
            <a:off x="2213748" y="4834989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79">
            <a:hlinkClick r:id="rId3" action="ppaction://hlinksldjump"/>
            <a:extLst>
              <a:ext uri="{FF2B5EF4-FFF2-40B4-BE49-F238E27FC236}">
                <a16:creationId xmlns:a16="http://schemas.microsoft.com/office/drawing/2014/main" id="{DA3DF9FC-0B48-9EAC-2152-3C08DBE68433}"/>
              </a:ext>
            </a:extLst>
          </p:cNvPr>
          <p:cNvSpPr>
            <a:spLocks noEditPoints="1"/>
          </p:cNvSpPr>
          <p:nvPr/>
        </p:nvSpPr>
        <p:spPr bwMode="auto">
          <a:xfrm>
            <a:off x="3615856" y="4848623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66">
            <a:hlinkClick r:id="rId4" action="ppaction://hlinksldjump"/>
            <a:extLst>
              <a:ext uri="{FF2B5EF4-FFF2-40B4-BE49-F238E27FC236}">
                <a16:creationId xmlns:a16="http://schemas.microsoft.com/office/drawing/2014/main" id="{BD94919A-3414-4367-61C4-6F0A0A80996C}"/>
              </a:ext>
            </a:extLst>
          </p:cNvPr>
          <p:cNvSpPr>
            <a:spLocks noEditPoints="1"/>
          </p:cNvSpPr>
          <p:nvPr/>
        </p:nvSpPr>
        <p:spPr bwMode="auto">
          <a:xfrm>
            <a:off x="4338497" y="4811449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9">
            <a:hlinkClick r:id="rId5" action="ppaction://hlinksldjump"/>
            <a:extLst>
              <a:ext uri="{FF2B5EF4-FFF2-40B4-BE49-F238E27FC236}">
                <a16:creationId xmlns:a16="http://schemas.microsoft.com/office/drawing/2014/main" id="{E4E87CBE-4E59-F26B-E2FC-4A16B3060C38}"/>
              </a:ext>
            </a:extLst>
          </p:cNvPr>
          <p:cNvSpPr>
            <a:spLocks noEditPoints="1"/>
          </p:cNvSpPr>
          <p:nvPr/>
        </p:nvSpPr>
        <p:spPr bwMode="auto">
          <a:xfrm>
            <a:off x="2907161" y="4819319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A87A604-9A35-F7FE-D923-BA573949541A}"/>
              </a:ext>
            </a:extLst>
          </p:cNvPr>
          <p:cNvSpPr/>
          <p:nvPr/>
        </p:nvSpPr>
        <p:spPr>
          <a:xfrm>
            <a:off x="4904674" y="468170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Freeform 134">
            <a:hlinkClick r:id="rId6" action="ppaction://hlinksldjump"/>
            <a:extLst>
              <a:ext uri="{FF2B5EF4-FFF2-40B4-BE49-F238E27FC236}">
                <a16:creationId xmlns:a16="http://schemas.microsoft.com/office/drawing/2014/main" id="{3120589C-8576-FD28-2202-EC595CE2D40F}"/>
              </a:ext>
            </a:extLst>
          </p:cNvPr>
          <p:cNvSpPr>
            <a:spLocks noEditPoints="1"/>
          </p:cNvSpPr>
          <p:nvPr/>
        </p:nvSpPr>
        <p:spPr bwMode="auto">
          <a:xfrm>
            <a:off x="5032780" y="4846950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70">
            <a:extLst>
              <a:ext uri="{FF2B5EF4-FFF2-40B4-BE49-F238E27FC236}">
                <a16:creationId xmlns:a16="http://schemas.microsoft.com/office/drawing/2014/main" id="{C76D40A1-076E-D5B0-BAC6-AF6A7AC6A929}"/>
              </a:ext>
            </a:extLst>
          </p:cNvPr>
          <p:cNvSpPr>
            <a:spLocks noEditPoints="1"/>
          </p:cNvSpPr>
          <p:nvPr/>
        </p:nvSpPr>
        <p:spPr bwMode="auto">
          <a:xfrm>
            <a:off x="9051676" y="2690870"/>
            <a:ext cx="1332711" cy="1341088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D62E8A-5908-BA12-FEA8-97495FE4A8F1}"/>
              </a:ext>
            </a:extLst>
          </p:cNvPr>
          <p:cNvSpPr txBox="1"/>
          <p:nvPr/>
        </p:nvSpPr>
        <p:spPr>
          <a:xfrm>
            <a:off x="962025" y="2955440"/>
            <a:ext cx="7362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6767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CF150-5622-C6C1-5E05-389C466F1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B0B5D-86E5-57A2-A312-9B85A89E10BA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E8F0D1-6BAC-7D3D-F123-7180B87F3E93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0DB993-DE71-E762-B32E-C881B9E3B271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B97AB6-0AD4-BFCE-FA10-D68C39E0810C}"/>
              </a:ext>
            </a:extLst>
          </p:cNvPr>
          <p:cNvSpPr txBox="1"/>
          <p:nvPr/>
        </p:nvSpPr>
        <p:spPr>
          <a:xfrm>
            <a:off x="6409025" y="1709832"/>
            <a:ext cx="5161891" cy="3662541"/>
          </a:xfrm>
          <a:prstGeom prst="rect">
            <a:avLst/>
          </a:prstGeom>
          <a:solidFill>
            <a:srgbClr val="F0F3F2"/>
          </a:solidFill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910B1D-0A3E-F189-7DE8-40BFC6027A80}"/>
              </a:ext>
            </a:extLst>
          </p:cNvPr>
          <p:cNvSpPr txBox="1"/>
          <p:nvPr/>
        </p:nvSpPr>
        <p:spPr>
          <a:xfrm>
            <a:off x="1127464" y="1709832"/>
            <a:ext cx="5095782" cy="3662541"/>
          </a:xfrm>
          <a:prstGeom prst="rect">
            <a:avLst/>
          </a:prstGeom>
          <a:solidFill>
            <a:srgbClr val="F0F3F2"/>
          </a:solidFill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7A6C63-AF12-1AAA-37D9-751EBC38A90E}"/>
              </a:ext>
            </a:extLst>
          </p:cNvPr>
          <p:cNvSpPr txBox="1"/>
          <p:nvPr/>
        </p:nvSpPr>
        <p:spPr>
          <a:xfrm>
            <a:off x="3786571" y="6254292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706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CF150-5622-C6C1-5E05-389C466F1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B0B5D-86E5-57A2-A312-9B85A89E10BA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E8F0D1-6BAC-7D3D-F123-7180B87F3E93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0DB993-DE71-E762-B32E-C881B9E3B271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7A6C63-AF12-1AAA-37D9-751EBC38A90E}"/>
              </a:ext>
            </a:extLst>
          </p:cNvPr>
          <p:cNvSpPr txBox="1"/>
          <p:nvPr/>
        </p:nvSpPr>
        <p:spPr>
          <a:xfrm>
            <a:off x="3786571" y="6254292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aphicFrame>
        <p:nvGraphicFramePr>
          <p:cNvPr id="8" name="Table 33">
            <a:extLst>
              <a:ext uri="{FF2B5EF4-FFF2-40B4-BE49-F238E27FC236}">
                <a16:creationId xmlns:a16="http://schemas.microsoft.com/office/drawing/2014/main" id="{A5470DB9-D270-9B35-DA53-F76091900E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530400"/>
              </p:ext>
            </p:extLst>
          </p:nvPr>
        </p:nvGraphicFramePr>
        <p:xfrm>
          <a:off x="1418211" y="1671071"/>
          <a:ext cx="9737469" cy="3681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4465">
                  <a:extLst>
                    <a:ext uri="{9D8B030D-6E8A-4147-A177-3AD203B41FA5}">
                      <a16:colId xmlns:a16="http://schemas.microsoft.com/office/drawing/2014/main" val="3378702949"/>
                    </a:ext>
                  </a:extLst>
                </a:gridCol>
                <a:gridCol w="2099642">
                  <a:extLst>
                    <a:ext uri="{9D8B030D-6E8A-4147-A177-3AD203B41FA5}">
                      <a16:colId xmlns:a16="http://schemas.microsoft.com/office/drawing/2014/main" val="1545850872"/>
                    </a:ext>
                  </a:extLst>
                </a:gridCol>
                <a:gridCol w="2173362">
                  <a:extLst>
                    <a:ext uri="{9D8B030D-6E8A-4147-A177-3AD203B41FA5}">
                      <a16:colId xmlns:a16="http://schemas.microsoft.com/office/drawing/2014/main" val="869321772"/>
                    </a:ext>
                  </a:extLst>
                </a:gridCol>
              </a:tblGrid>
              <a:tr h="461523">
                <a:tc>
                  <a:txBody>
                    <a:bodyPr/>
                    <a:lstStyle/>
                    <a:p>
                      <a:pPr algn="ctr"/>
                      <a:r>
                        <a:rPr lang="fa-IR" sz="1400" dirty="0"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عنوان پژوهش</a:t>
                      </a:r>
                      <a:endParaRPr lang="en-US" sz="1400" dirty="0">
                        <a:latin typeface="Shabnam" panose="020B0603030804020204" pitchFamily="34" charset="-78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>
                    <a:solidFill>
                      <a:srgbClr val="27244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پژهشگران</a:t>
                      </a:r>
                      <a:endParaRPr lang="en-US" sz="1400" dirty="0">
                        <a:latin typeface="Shabnam" panose="020B0603030804020204" pitchFamily="34" charset="-78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>
                    <a:solidFill>
                      <a:srgbClr val="27244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سال پژوهش</a:t>
                      </a:r>
                      <a:endParaRPr lang="en-US" sz="1400" dirty="0">
                        <a:latin typeface="Shabnam" panose="020B0603030804020204" pitchFamily="34" charset="-78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>
                    <a:solidFill>
                      <a:srgbClr val="2724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089578"/>
                  </a:ext>
                </a:extLst>
              </a:tr>
              <a:tr h="644027">
                <a:tc>
                  <a:txBody>
                    <a:bodyPr/>
                    <a:lstStyle/>
                    <a:p>
                      <a:pPr algn="ctr"/>
                      <a:r>
                        <a:rPr lang="fa-IR" sz="1200" dirty="0">
                          <a:solidFill>
                            <a:srgbClr val="272443"/>
                          </a:solidFill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فروشگاه مینارو ارائه دهنده انواع فایل های کاربردی با بهترین کیفیت این متن تست می باشد</a:t>
                      </a:r>
                      <a:r>
                        <a:rPr lang="en-US" sz="1200" dirty="0">
                          <a:solidFill>
                            <a:srgbClr val="272443"/>
                          </a:solidFill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 </a:t>
                      </a: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سید رضا رحمانی</a:t>
                      </a: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1" kern="1200" dirty="0">
                          <a:solidFill>
                            <a:srgbClr val="272443"/>
                          </a:solidFill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عنوان پژوهشگر</a:t>
                      </a:r>
                      <a:endParaRPr lang="en-US" sz="1400" b="1" kern="1200" dirty="0">
                        <a:solidFill>
                          <a:srgbClr val="272443"/>
                        </a:solidFill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rgbClr val="F8A9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1480"/>
                  </a:ext>
                </a:extLst>
              </a:tr>
              <a:tr h="6440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فروشگاه مینارو ارائه دهنده انواع فایل های کاربردی با بهترین کیفیت این متن تست می باشد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 </a:t>
                      </a: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سید رضا رحمانی</a:t>
                      </a: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عنوان پژوهشگر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rgbClr val="F8A9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021027"/>
                  </a:ext>
                </a:extLst>
              </a:tr>
              <a:tr h="6440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فروشگاه مینارو ارائه دهنده انواع فایل های کاربردی با بهترین کیفیت این متن تست می باشد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 </a:t>
                      </a: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سید رضا رحمانی</a:t>
                      </a: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عنوان پژوهشگر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rgbClr val="F8A9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384669"/>
                  </a:ext>
                </a:extLst>
              </a:tr>
              <a:tr h="6440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فروشگاه مینارو ارائه دهنده انواع فایل های کاربردی با بهترین کیفیت این متن تست می باشد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 </a:t>
                      </a: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سید رضا رحمانی</a:t>
                      </a: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عنوان پژوهشگر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rgbClr val="F8A9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830305"/>
                  </a:ext>
                </a:extLst>
              </a:tr>
              <a:tr h="6440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فروشگاه مینارو ارائه دهنده انواع فایل های کاربردی با بهترین کیفیت این متن تست می باشد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 </a:t>
                      </a: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سید رضا رحمانی</a:t>
                      </a: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72443"/>
                          </a:solidFill>
                          <a:effectLst/>
                          <a:uLnTx/>
                          <a:uFillTx/>
                          <a:latin typeface="Shabnam" panose="020B0603030804020204" pitchFamily="34" charset="-78"/>
                          <a:ea typeface="+mn-ea"/>
                          <a:cs typeface="Shabnam" panose="020B0603030804020204" pitchFamily="34" charset="-78"/>
                        </a:rPr>
                        <a:t>عنوان پژوهشگر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72443"/>
                        </a:solidFill>
                        <a:effectLst/>
                        <a:uLnTx/>
                        <a:uFillTx/>
                        <a:latin typeface="Shabnam" panose="020B0603030804020204" pitchFamily="34" charset="-78"/>
                        <a:ea typeface="+mn-ea"/>
                        <a:cs typeface="Shabnam" panose="020B0603030804020204" pitchFamily="34" charset="-78"/>
                      </a:endParaRPr>
                    </a:p>
                  </a:txBody>
                  <a:tcPr marL="73580" marR="73580" marT="36790" marB="36790" anchor="ctr">
                    <a:solidFill>
                      <a:srgbClr val="F8A9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377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808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CF150-5622-C6C1-5E05-389C466F1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B0B5D-86E5-57A2-A312-9B85A89E10BA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E8F0D1-6BAC-7D3D-F123-7180B87F3E93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0DB993-DE71-E762-B32E-C881B9E3B271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D258BDE-ACE2-9AF4-C1DC-6779B3C5FD02}"/>
              </a:ext>
            </a:extLst>
          </p:cNvPr>
          <p:cNvGrpSpPr/>
          <p:nvPr/>
        </p:nvGrpSpPr>
        <p:grpSpPr>
          <a:xfrm>
            <a:off x="1573040" y="1652478"/>
            <a:ext cx="9418884" cy="4005401"/>
            <a:chOff x="-2388398" y="1237016"/>
            <a:chExt cx="10245569" cy="4356952"/>
          </a:xfrm>
        </p:grpSpPr>
        <p:sp>
          <p:nvSpPr>
            <p:cNvPr id="7" name="직사각형 84">
              <a:extLst>
                <a:ext uri="{FF2B5EF4-FFF2-40B4-BE49-F238E27FC236}">
                  <a16:creationId xmlns:a16="http://schemas.microsoft.com/office/drawing/2014/main" id="{39F4EA22-82FE-4D65-90EA-FF0FA0F94748}"/>
                </a:ext>
              </a:extLst>
            </p:cNvPr>
            <p:cNvSpPr/>
            <p:nvPr/>
          </p:nvSpPr>
          <p:spPr>
            <a:xfrm flipH="1">
              <a:off x="-2388397" y="1237016"/>
              <a:ext cx="6765852" cy="738399"/>
            </a:xfrm>
            <a:prstGeom prst="rect">
              <a:avLst/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85">
              <a:extLst>
                <a:ext uri="{FF2B5EF4-FFF2-40B4-BE49-F238E27FC236}">
                  <a16:creationId xmlns:a16="http://schemas.microsoft.com/office/drawing/2014/main" id="{13E4EC4B-9597-A31B-B414-613A91A7EFB2}"/>
                </a:ext>
              </a:extLst>
            </p:cNvPr>
            <p:cNvSpPr/>
            <p:nvPr/>
          </p:nvSpPr>
          <p:spPr>
            <a:xfrm flipH="1">
              <a:off x="-2388398" y="2141655"/>
              <a:ext cx="6765853" cy="738400"/>
            </a:xfrm>
            <a:prstGeom prst="rect">
              <a:avLst/>
            </a:prstGeom>
            <a:solidFill>
              <a:srgbClr val="F8A9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86">
              <a:extLst>
                <a:ext uri="{FF2B5EF4-FFF2-40B4-BE49-F238E27FC236}">
                  <a16:creationId xmlns:a16="http://schemas.microsoft.com/office/drawing/2014/main" id="{9679668F-37D1-79C7-4FA4-80A4BC4C548B}"/>
                </a:ext>
              </a:extLst>
            </p:cNvPr>
            <p:cNvSpPr/>
            <p:nvPr/>
          </p:nvSpPr>
          <p:spPr>
            <a:xfrm flipH="1">
              <a:off x="-2388398" y="3046293"/>
              <a:ext cx="6765853" cy="738400"/>
            </a:xfrm>
            <a:prstGeom prst="rect">
              <a:avLst/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87">
              <a:extLst>
                <a:ext uri="{FF2B5EF4-FFF2-40B4-BE49-F238E27FC236}">
                  <a16:creationId xmlns:a16="http://schemas.microsoft.com/office/drawing/2014/main" id="{208AB0A7-D2A3-4FB7-0256-644E1D88BD1C}"/>
                </a:ext>
              </a:extLst>
            </p:cNvPr>
            <p:cNvSpPr/>
            <p:nvPr/>
          </p:nvSpPr>
          <p:spPr>
            <a:xfrm flipH="1">
              <a:off x="-2388398" y="3950930"/>
              <a:ext cx="6765853" cy="738401"/>
            </a:xfrm>
            <a:prstGeom prst="rect">
              <a:avLst/>
            </a:prstGeom>
            <a:solidFill>
              <a:srgbClr val="F8A9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88">
              <a:extLst>
                <a:ext uri="{FF2B5EF4-FFF2-40B4-BE49-F238E27FC236}">
                  <a16:creationId xmlns:a16="http://schemas.microsoft.com/office/drawing/2014/main" id="{200E472C-F437-7E78-94C7-0B77B185C04B}"/>
                </a:ext>
              </a:extLst>
            </p:cNvPr>
            <p:cNvSpPr/>
            <p:nvPr/>
          </p:nvSpPr>
          <p:spPr>
            <a:xfrm flipH="1">
              <a:off x="-2388398" y="4855568"/>
              <a:ext cx="6765853" cy="738400"/>
            </a:xfrm>
            <a:prstGeom prst="rect">
              <a:avLst/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Oval 55">
              <a:extLst>
                <a:ext uri="{FF2B5EF4-FFF2-40B4-BE49-F238E27FC236}">
                  <a16:creationId xmlns:a16="http://schemas.microsoft.com/office/drawing/2014/main" id="{108608E0-4D8F-1990-4794-103873D9BD59}"/>
                </a:ext>
              </a:extLst>
            </p:cNvPr>
            <p:cNvSpPr/>
            <p:nvPr/>
          </p:nvSpPr>
          <p:spPr>
            <a:xfrm flipH="1">
              <a:off x="7290369" y="2218479"/>
              <a:ext cx="566802" cy="566802"/>
            </a:xfrm>
            <a:prstGeom prst="ellipse">
              <a:avLst/>
            </a:prstGeom>
            <a:solidFill>
              <a:srgbClr val="F8A9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64CEDC5-9954-F364-A346-6B330232EC91}"/>
                </a:ext>
              </a:extLst>
            </p:cNvPr>
            <p:cNvSpPr txBox="1"/>
            <p:nvPr/>
          </p:nvSpPr>
          <p:spPr>
            <a:xfrm flipH="1">
              <a:off x="5202883" y="2347992"/>
              <a:ext cx="1982255" cy="401748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justLow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28" name="직선 연결선 106">
              <a:extLst>
                <a:ext uri="{FF2B5EF4-FFF2-40B4-BE49-F238E27FC236}">
                  <a16:creationId xmlns:a16="http://schemas.microsoft.com/office/drawing/2014/main" id="{DDB1430F-4523-925C-545A-1B12CC89D5D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99272" y="2499830"/>
              <a:ext cx="648000" cy="4100"/>
            </a:xfrm>
            <a:prstGeom prst="line">
              <a:avLst/>
            </a:prstGeom>
            <a:ln w="19050">
              <a:solidFill>
                <a:srgbClr val="F8A91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51">
              <a:extLst>
                <a:ext uri="{FF2B5EF4-FFF2-40B4-BE49-F238E27FC236}">
                  <a16:creationId xmlns:a16="http://schemas.microsoft.com/office/drawing/2014/main" id="{F8954EAE-E404-5C51-84AB-4204E35492C8}"/>
                </a:ext>
              </a:extLst>
            </p:cNvPr>
            <p:cNvSpPr/>
            <p:nvPr/>
          </p:nvSpPr>
          <p:spPr>
            <a:xfrm flipH="1">
              <a:off x="7429144" y="2398105"/>
              <a:ext cx="283034" cy="207550"/>
            </a:xfrm>
            <a:custGeom>
              <a:avLst/>
              <a:gdLst/>
              <a:ahLst/>
              <a:cxnLst/>
              <a:rect l="l" t="t" r="r" b="b"/>
              <a:pathLst>
                <a:path w="3240001" h="2375905">
                  <a:moveTo>
                    <a:pt x="1974640" y="1379575"/>
                  </a:moveTo>
                  <a:lnTo>
                    <a:pt x="3240001" y="2375905"/>
                  </a:lnTo>
                  <a:lnTo>
                    <a:pt x="1" y="2375905"/>
                  </a:lnTo>
                  <a:lnTo>
                    <a:pt x="1269863" y="1399042"/>
                  </a:lnTo>
                  <a:lnTo>
                    <a:pt x="1610574" y="1745545"/>
                  </a:lnTo>
                  <a:close/>
                  <a:moveTo>
                    <a:pt x="3240001" y="126952"/>
                  </a:moveTo>
                  <a:lnTo>
                    <a:pt x="3240001" y="2258912"/>
                  </a:lnTo>
                  <a:lnTo>
                    <a:pt x="2032457" y="1334195"/>
                  </a:lnTo>
                  <a:close/>
                  <a:moveTo>
                    <a:pt x="0" y="117525"/>
                  </a:moveTo>
                  <a:lnTo>
                    <a:pt x="1207545" y="1324768"/>
                  </a:lnTo>
                  <a:lnTo>
                    <a:pt x="0" y="2249485"/>
                  </a:lnTo>
                  <a:close/>
                  <a:moveTo>
                    <a:pt x="0" y="0"/>
                  </a:moveTo>
                  <a:lnTo>
                    <a:pt x="3240000" y="0"/>
                  </a:lnTo>
                  <a:lnTo>
                    <a:pt x="1610572" y="16205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0" name="Oval 43">
              <a:extLst>
                <a:ext uri="{FF2B5EF4-FFF2-40B4-BE49-F238E27FC236}">
                  <a16:creationId xmlns:a16="http://schemas.microsoft.com/office/drawing/2014/main" id="{6F41A778-065B-C926-A49F-36E004189659}"/>
                </a:ext>
              </a:extLst>
            </p:cNvPr>
            <p:cNvSpPr/>
            <p:nvPr/>
          </p:nvSpPr>
          <p:spPr>
            <a:xfrm flipH="1">
              <a:off x="7290369" y="4009805"/>
              <a:ext cx="566802" cy="566802"/>
            </a:xfrm>
            <a:prstGeom prst="ellipse">
              <a:avLst/>
            </a:prstGeom>
            <a:solidFill>
              <a:srgbClr val="F8A9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80F9EC9-2581-30E2-98C6-D09B396FAC1C}"/>
                </a:ext>
              </a:extLst>
            </p:cNvPr>
            <p:cNvSpPr txBox="1"/>
            <p:nvPr/>
          </p:nvSpPr>
          <p:spPr>
            <a:xfrm flipH="1">
              <a:off x="5233345" y="4139318"/>
              <a:ext cx="1982255" cy="401748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justLow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32" name="직선 연결선 110">
              <a:extLst>
                <a:ext uri="{FF2B5EF4-FFF2-40B4-BE49-F238E27FC236}">
                  <a16:creationId xmlns:a16="http://schemas.microsoft.com/office/drawing/2014/main" id="{CB1345D3-7AD4-AD27-E221-3EE8FFE109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9272" y="4293206"/>
              <a:ext cx="648000" cy="0"/>
            </a:xfrm>
            <a:prstGeom prst="line">
              <a:avLst/>
            </a:prstGeom>
            <a:ln w="19050">
              <a:solidFill>
                <a:srgbClr val="F8A91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55">
              <a:extLst>
                <a:ext uri="{FF2B5EF4-FFF2-40B4-BE49-F238E27FC236}">
                  <a16:creationId xmlns:a16="http://schemas.microsoft.com/office/drawing/2014/main" id="{3577225B-89FE-CF0B-3621-E04010E0F20D}"/>
                </a:ext>
              </a:extLst>
            </p:cNvPr>
            <p:cNvSpPr/>
            <p:nvPr/>
          </p:nvSpPr>
          <p:spPr>
            <a:xfrm flipH="1">
              <a:off x="7290369" y="3114142"/>
              <a:ext cx="566802" cy="566802"/>
            </a:xfrm>
            <a:prstGeom prst="ellipse">
              <a:avLst/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60443E9-F96A-90BF-C961-AF9FE8FE5629}"/>
                </a:ext>
              </a:extLst>
            </p:cNvPr>
            <p:cNvSpPr txBox="1"/>
            <p:nvPr/>
          </p:nvSpPr>
          <p:spPr>
            <a:xfrm flipH="1">
              <a:off x="5218114" y="3243655"/>
              <a:ext cx="1982255" cy="401748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justLow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35" name="직선 연결선 114">
              <a:extLst>
                <a:ext uri="{FF2B5EF4-FFF2-40B4-BE49-F238E27FC236}">
                  <a16:creationId xmlns:a16="http://schemas.microsoft.com/office/drawing/2014/main" id="{37927454-5429-4D40-6A4E-B8EC2D99F2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9272" y="3397543"/>
              <a:ext cx="648000" cy="0"/>
            </a:xfrm>
            <a:prstGeom prst="line">
              <a:avLst/>
            </a:prstGeom>
            <a:ln w="19050">
              <a:solidFill>
                <a:srgbClr val="272443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ound Same Side Corner Rectangle 36">
              <a:extLst>
                <a:ext uri="{FF2B5EF4-FFF2-40B4-BE49-F238E27FC236}">
                  <a16:creationId xmlns:a16="http://schemas.microsoft.com/office/drawing/2014/main" id="{85DE1085-6DE5-8BA1-734C-D2BAA6EB45C5}"/>
                </a:ext>
              </a:extLst>
            </p:cNvPr>
            <p:cNvSpPr/>
            <p:nvPr/>
          </p:nvSpPr>
          <p:spPr>
            <a:xfrm flipH="1">
              <a:off x="7405922" y="3277328"/>
              <a:ext cx="304106" cy="240431"/>
            </a:xfrm>
            <a:custGeom>
              <a:avLst/>
              <a:gdLst/>
              <a:ahLst/>
              <a:cxnLst/>
              <a:rect l="l" t="t" r="r" b="b"/>
              <a:pathLst>
                <a:path w="3219104" h="2545072">
                  <a:moveTo>
                    <a:pt x="2779672" y="457200"/>
                  </a:moveTo>
                  <a:lnTo>
                    <a:pt x="2975888" y="457200"/>
                  </a:lnTo>
                  <a:cubicBezTo>
                    <a:pt x="3110212" y="457200"/>
                    <a:pt x="3219104" y="566092"/>
                    <a:pt x="3219104" y="700416"/>
                  </a:cubicBezTo>
                  <a:lnTo>
                    <a:pt x="3219104" y="2301856"/>
                  </a:lnTo>
                  <a:cubicBezTo>
                    <a:pt x="3219104" y="2436180"/>
                    <a:pt x="3110212" y="2545072"/>
                    <a:pt x="2975888" y="2545072"/>
                  </a:cubicBezTo>
                  <a:lnTo>
                    <a:pt x="2779672" y="2545072"/>
                  </a:lnTo>
                  <a:close/>
                  <a:moveTo>
                    <a:pt x="243216" y="457200"/>
                  </a:moveTo>
                  <a:lnTo>
                    <a:pt x="439432" y="457200"/>
                  </a:lnTo>
                  <a:lnTo>
                    <a:pt x="439432" y="2545072"/>
                  </a:lnTo>
                  <a:lnTo>
                    <a:pt x="243216" y="2545072"/>
                  </a:lnTo>
                  <a:cubicBezTo>
                    <a:pt x="108892" y="2545072"/>
                    <a:pt x="0" y="2436180"/>
                    <a:pt x="0" y="2301856"/>
                  </a:cubicBezTo>
                  <a:lnTo>
                    <a:pt x="0" y="700416"/>
                  </a:lnTo>
                  <a:cubicBezTo>
                    <a:pt x="0" y="566092"/>
                    <a:pt x="108892" y="457200"/>
                    <a:pt x="243216" y="457200"/>
                  </a:cubicBezTo>
                  <a:close/>
                  <a:moveTo>
                    <a:pt x="1428476" y="174246"/>
                  </a:moveTo>
                  <a:cubicBezTo>
                    <a:pt x="1372210" y="174246"/>
                    <a:pt x="1326598" y="219858"/>
                    <a:pt x="1326598" y="276124"/>
                  </a:cubicBezTo>
                  <a:lnTo>
                    <a:pt x="1326598" y="457200"/>
                  </a:lnTo>
                  <a:lnTo>
                    <a:pt x="1892506" y="457200"/>
                  </a:lnTo>
                  <a:lnTo>
                    <a:pt x="1892506" y="276124"/>
                  </a:lnTo>
                  <a:cubicBezTo>
                    <a:pt x="1892506" y="219858"/>
                    <a:pt x="1846894" y="174246"/>
                    <a:pt x="1790628" y="174246"/>
                  </a:cubicBezTo>
                  <a:close/>
                  <a:moveTo>
                    <a:pt x="1285704" y="0"/>
                  </a:moveTo>
                  <a:lnTo>
                    <a:pt x="1933400" y="0"/>
                  </a:lnTo>
                  <a:cubicBezTo>
                    <a:pt x="2007048" y="0"/>
                    <a:pt x="2066752" y="59704"/>
                    <a:pt x="2066752" y="133352"/>
                  </a:cubicBezTo>
                  <a:lnTo>
                    <a:pt x="2066752" y="457200"/>
                  </a:lnTo>
                  <a:lnTo>
                    <a:pt x="2599672" y="457200"/>
                  </a:lnTo>
                  <a:lnTo>
                    <a:pt x="2599672" y="2545072"/>
                  </a:lnTo>
                  <a:lnTo>
                    <a:pt x="619432" y="2545072"/>
                  </a:lnTo>
                  <a:lnTo>
                    <a:pt x="619432" y="457200"/>
                  </a:lnTo>
                  <a:lnTo>
                    <a:pt x="1152352" y="457200"/>
                  </a:lnTo>
                  <a:lnTo>
                    <a:pt x="1152352" y="133352"/>
                  </a:lnTo>
                  <a:cubicBezTo>
                    <a:pt x="1152352" y="59704"/>
                    <a:pt x="1212056" y="0"/>
                    <a:pt x="12857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" name="Oval 43">
              <a:extLst>
                <a:ext uri="{FF2B5EF4-FFF2-40B4-BE49-F238E27FC236}">
                  <a16:creationId xmlns:a16="http://schemas.microsoft.com/office/drawing/2014/main" id="{84FCD972-C59F-2297-329B-F840E4E1CEA1}"/>
                </a:ext>
              </a:extLst>
            </p:cNvPr>
            <p:cNvSpPr/>
            <p:nvPr/>
          </p:nvSpPr>
          <p:spPr>
            <a:xfrm flipH="1">
              <a:off x="7290369" y="1322816"/>
              <a:ext cx="566802" cy="566802"/>
            </a:xfrm>
            <a:prstGeom prst="ellipse">
              <a:avLst/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F0F539C-7DF9-00D4-E35C-1FA04122827D}"/>
                </a:ext>
              </a:extLst>
            </p:cNvPr>
            <p:cNvSpPr txBox="1"/>
            <p:nvPr/>
          </p:nvSpPr>
          <p:spPr>
            <a:xfrm flipH="1">
              <a:off x="5233345" y="1452329"/>
              <a:ext cx="1982255" cy="401748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justLow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39" name="직선 연결선 118">
              <a:extLst>
                <a:ext uri="{FF2B5EF4-FFF2-40B4-BE49-F238E27FC236}">
                  <a16:creationId xmlns:a16="http://schemas.microsoft.com/office/drawing/2014/main" id="{FFE83CCA-933C-8A66-BC05-D31CAAD2B1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9272" y="1606217"/>
              <a:ext cx="648000" cy="0"/>
            </a:xfrm>
            <a:prstGeom prst="line">
              <a:avLst/>
            </a:prstGeom>
            <a:ln w="19050">
              <a:solidFill>
                <a:srgbClr val="272443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583689B1-2CF0-82FB-89AA-495D34932AB1}"/>
                </a:ext>
              </a:extLst>
            </p:cNvPr>
            <p:cNvSpPr/>
            <p:nvPr/>
          </p:nvSpPr>
          <p:spPr>
            <a:xfrm flipH="1">
              <a:off x="7423754" y="1465026"/>
              <a:ext cx="301661" cy="282382"/>
            </a:xfrm>
            <a:custGeom>
              <a:avLst/>
              <a:gdLst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2991331 w 3239999"/>
                <a:gd name="connsiteY3" fmla="*/ 2709748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39999" h="3032924">
                  <a:moveTo>
                    <a:pt x="1576606" y="2778202"/>
                  </a:moveTo>
                  <a:cubicBezTo>
                    <a:pt x="1576606" y="2778795"/>
                    <a:pt x="1663394" y="2792670"/>
                    <a:pt x="1663394" y="2778202"/>
                  </a:cubicBezTo>
                  <a:lnTo>
                    <a:pt x="1663394" y="2776423"/>
                  </a:lnTo>
                  <a:cubicBezTo>
                    <a:pt x="2185083" y="2605634"/>
                    <a:pt x="2444552" y="2500589"/>
                    <a:pt x="2991331" y="2709748"/>
                  </a:cubicBezTo>
                  <a:lnTo>
                    <a:pt x="3000856" y="526981"/>
                  </a:lnTo>
                  <a:lnTo>
                    <a:pt x="2855082" y="526981"/>
                  </a:lnTo>
                  <a:cubicBezTo>
                    <a:pt x="2857178" y="1175360"/>
                    <a:pt x="2859273" y="1823738"/>
                    <a:pt x="2861369" y="2472117"/>
                  </a:cubicBezTo>
                  <a:cubicBezTo>
                    <a:pt x="2483869" y="2318121"/>
                    <a:pt x="2052449" y="2439541"/>
                    <a:pt x="1663394" y="2765302"/>
                  </a:cubicBezTo>
                  <a:lnTo>
                    <a:pt x="1663394" y="526981"/>
                  </a:lnTo>
                  <a:lnTo>
                    <a:pt x="1663394" y="430441"/>
                  </a:lnTo>
                  <a:lnTo>
                    <a:pt x="1663394" y="402054"/>
                  </a:lnTo>
                  <a:cubicBezTo>
                    <a:pt x="1896442" y="149589"/>
                    <a:pt x="2115835" y="2106"/>
                    <a:pt x="2406065" y="22"/>
                  </a:cubicBezTo>
                  <a:cubicBezTo>
                    <a:pt x="2537987" y="-925"/>
                    <a:pt x="2684544" y="28169"/>
                    <a:pt x="2853673" y="91100"/>
                  </a:cubicBezTo>
                  <a:cubicBezTo>
                    <a:pt x="2854039" y="204214"/>
                    <a:pt x="2854404" y="317327"/>
                    <a:pt x="2854770" y="430441"/>
                  </a:cubicBezTo>
                  <a:lnTo>
                    <a:pt x="3120669" y="428517"/>
                  </a:lnTo>
                  <a:lnTo>
                    <a:pt x="3120669" y="738345"/>
                  </a:lnTo>
                  <a:lnTo>
                    <a:pt x="3239999" y="738345"/>
                  </a:lnTo>
                  <a:lnTo>
                    <a:pt x="3239999" y="3032924"/>
                  </a:lnTo>
                  <a:lnTo>
                    <a:pt x="0" y="3032924"/>
                  </a:lnTo>
                  <a:lnTo>
                    <a:pt x="0" y="738345"/>
                  </a:lnTo>
                  <a:lnTo>
                    <a:pt x="102477" y="738345"/>
                  </a:lnTo>
                  <a:lnTo>
                    <a:pt x="102477" y="428517"/>
                  </a:lnTo>
                  <a:lnTo>
                    <a:pt x="385229" y="430441"/>
                  </a:lnTo>
                  <a:cubicBezTo>
                    <a:pt x="385595" y="317327"/>
                    <a:pt x="385960" y="204214"/>
                    <a:pt x="386326" y="91100"/>
                  </a:cubicBezTo>
                  <a:cubicBezTo>
                    <a:pt x="555455" y="28169"/>
                    <a:pt x="702013" y="-925"/>
                    <a:pt x="833935" y="22"/>
                  </a:cubicBezTo>
                  <a:cubicBezTo>
                    <a:pt x="1124164" y="2106"/>
                    <a:pt x="1343558" y="149589"/>
                    <a:pt x="1576606" y="402054"/>
                  </a:cubicBezTo>
                  <a:lnTo>
                    <a:pt x="1576606" y="430441"/>
                  </a:lnTo>
                  <a:lnTo>
                    <a:pt x="1576606" y="526981"/>
                  </a:lnTo>
                  <a:lnTo>
                    <a:pt x="1576606" y="2765302"/>
                  </a:lnTo>
                  <a:cubicBezTo>
                    <a:pt x="1187550" y="2439541"/>
                    <a:pt x="756130" y="2318121"/>
                    <a:pt x="378630" y="2472117"/>
                  </a:cubicBezTo>
                  <a:lnTo>
                    <a:pt x="384918" y="526981"/>
                  </a:lnTo>
                  <a:lnTo>
                    <a:pt x="239143" y="526981"/>
                  </a:lnTo>
                  <a:lnTo>
                    <a:pt x="229618" y="2690698"/>
                  </a:lnTo>
                  <a:cubicBezTo>
                    <a:pt x="773243" y="2466244"/>
                    <a:pt x="1081748" y="2626096"/>
                    <a:pt x="1576606" y="277642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" name="Oval 43">
              <a:extLst>
                <a:ext uri="{FF2B5EF4-FFF2-40B4-BE49-F238E27FC236}">
                  <a16:creationId xmlns:a16="http://schemas.microsoft.com/office/drawing/2014/main" id="{A23B3F64-1368-9222-15B7-DA758ACC9157}"/>
                </a:ext>
              </a:extLst>
            </p:cNvPr>
            <p:cNvSpPr/>
            <p:nvPr/>
          </p:nvSpPr>
          <p:spPr>
            <a:xfrm flipH="1">
              <a:off x="7290369" y="4905470"/>
              <a:ext cx="566802" cy="566802"/>
            </a:xfrm>
            <a:prstGeom prst="ellipse">
              <a:avLst/>
            </a:pr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A887ED5-0780-5878-4FC6-15CDF1B6B78B}"/>
                </a:ext>
              </a:extLst>
            </p:cNvPr>
            <p:cNvSpPr txBox="1"/>
            <p:nvPr/>
          </p:nvSpPr>
          <p:spPr>
            <a:xfrm flipH="1">
              <a:off x="5233345" y="5034983"/>
              <a:ext cx="1982255" cy="401748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justLow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43" name="직선 연결선 122">
              <a:extLst>
                <a:ext uri="{FF2B5EF4-FFF2-40B4-BE49-F238E27FC236}">
                  <a16:creationId xmlns:a16="http://schemas.microsoft.com/office/drawing/2014/main" id="{C2F734C9-8B9D-C005-36D4-674A0C0D77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9272" y="5188871"/>
              <a:ext cx="648000" cy="0"/>
            </a:xfrm>
            <a:prstGeom prst="line">
              <a:avLst/>
            </a:prstGeom>
            <a:ln w="19050">
              <a:solidFill>
                <a:srgbClr val="272443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21">
              <a:extLst>
                <a:ext uri="{FF2B5EF4-FFF2-40B4-BE49-F238E27FC236}">
                  <a16:creationId xmlns:a16="http://schemas.microsoft.com/office/drawing/2014/main" id="{85F342E9-AA24-F74A-DD6F-67FFBB04F234}"/>
                </a:ext>
              </a:extLst>
            </p:cNvPr>
            <p:cNvSpPr>
              <a:spLocks noChangeAspect="1"/>
            </p:cNvSpPr>
            <p:nvPr/>
          </p:nvSpPr>
          <p:spPr>
            <a:xfrm rot="900000" flipH="1">
              <a:off x="7376249" y="5031448"/>
              <a:ext cx="387594" cy="314845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45" name="Google Shape;8216;p77">
              <a:extLst>
                <a:ext uri="{FF2B5EF4-FFF2-40B4-BE49-F238E27FC236}">
                  <a16:creationId xmlns:a16="http://schemas.microsoft.com/office/drawing/2014/main" id="{35D27EEA-08ED-AE35-ED3B-2A9E9D6DC8E5}"/>
                </a:ext>
              </a:extLst>
            </p:cNvPr>
            <p:cNvSpPr/>
            <p:nvPr/>
          </p:nvSpPr>
          <p:spPr>
            <a:xfrm>
              <a:off x="7423754" y="4104051"/>
              <a:ext cx="290330" cy="340273"/>
            </a:xfrm>
            <a:custGeom>
              <a:avLst/>
              <a:gdLst/>
              <a:ahLst/>
              <a:cxnLst/>
              <a:rect l="l" t="t" r="r" b="b"/>
              <a:pathLst>
                <a:path w="10807" h="12666" extrusionOk="0">
                  <a:moveTo>
                    <a:pt x="5419" y="851"/>
                  </a:moveTo>
                  <a:cubicBezTo>
                    <a:pt x="5640" y="851"/>
                    <a:pt x="5797" y="1040"/>
                    <a:pt x="5829" y="1261"/>
                  </a:cubicBezTo>
                  <a:cubicBezTo>
                    <a:pt x="5829" y="1513"/>
                    <a:pt x="6049" y="1670"/>
                    <a:pt x="6270" y="1670"/>
                  </a:cubicBezTo>
                  <a:lnTo>
                    <a:pt x="7940" y="1670"/>
                  </a:lnTo>
                  <a:cubicBezTo>
                    <a:pt x="8160" y="1670"/>
                    <a:pt x="8318" y="1859"/>
                    <a:pt x="8349" y="2048"/>
                  </a:cubicBezTo>
                  <a:lnTo>
                    <a:pt x="8349" y="2489"/>
                  </a:lnTo>
                  <a:lnTo>
                    <a:pt x="2615" y="2489"/>
                  </a:lnTo>
                  <a:lnTo>
                    <a:pt x="2615" y="2048"/>
                  </a:lnTo>
                  <a:lnTo>
                    <a:pt x="2521" y="2048"/>
                  </a:lnTo>
                  <a:cubicBezTo>
                    <a:pt x="2521" y="1828"/>
                    <a:pt x="2741" y="1670"/>
                    <a:pt x="2962" y="1670"/>
                  </a:cubicBezTo>
                  <a:lnTo>
                    <a:pt x="4569" y="1670"/>
                  </a:lnTo>
                  <a:cubicBezTo>
                    <a:pt x="4821" y="1670"/>
                    <a:pt x="5010" y="1481"/>
                    <a:pt x="5010" y="1261"/>
                  </a:cubicBezTo>
                  <a:cubicBezTo>
                    <a:pt x="5010" y="1040"/>
                    <a:pt x="5199" y="882"/>
                    <a:pt x="5419" y="851"/>
                  </a:cubicBezTo>
                  <a:close/>
                  <a:moveTo>
                    <a:pt x="8203" y="5651"/>
                  </a:moveTo>
                  <a:cubicBezTo>
                    <a:pt x="8417" y="5651"/>
                    <a:pt x="8629" y="5730"/>
                    <a:pt x="8790" y="5892"/>
                  </a:cubicBezTo>
                  <a:lnTo>
                    <a:pt x="8885" y="5955"/>
                  </a:lnTo>
                  <a:cubicBezTo>
                    <a:pt x="9200" y="6270"/>
                    <a:pt x="9200" y="6805"/>
                    <a:pt x="8885" y="7152"/>
                  </a:cubicBezTo>
                  <a:lnTo>
                    <a:pt x="5577" y="10428"/>
                  </a:lnTo>
                  <a:cubicBezTo>
                    <a:pt x="5419" y="10586"/>
                    <a:pt x="5199" y="10665"/>
                    <a:pt x="4978" y="10665"/>
                  </a:cubicBezTo>
                  <a:cubicBezTo>
                    <a:pt x="4758" y="10665"/>
                    <a:pt x="4537" y="10586"/>
                    <a:pt x="4380" y="10428"/>
                  </a:cubicBezTo>
                  <a:lnTo>
                    <a:pt x="2773" y="8822"/>
                  </a:lnTo>
                  <a:cubicBezTo>
                    <a:pt x="2458" y="8507"/>
                    <a:pt x="2458" y="7971"/>
                    <a:pt x="2773" y="7656"/>
                  </a:cubicBezTo>
                  <a:lnTo>
                    <a:pt x="2836" y="7561"/>
                  </a:lnTo>
                  <a:cubicBezTo>
                    <a:pt x="2993" y="7404"/>
                    <a:pt x="3214" y="7325"/>
                    <a:pt x="3434" y="7325"/>
                  </a:cubicBezTo>
                  <a:cubicBezTo>
                    <a:pt x="3655" y="7325"/>
                    <a:pt x="3876" y="7404"/>
                    <a:pt x="4033" y="7561"/>
                  </a:cubicBezTo>
                  <a:lnTo>
                    <a:pt x="4978" y="8507"/>
                  </a:lnTo>
                  <a:lnTo>
                    <a:pt x="7625" y="5860"/>
                  </a:lnTo>
                  <a:cubicBezTo>
                    <a:pt x="7793" y="5722"/>
                    <a:pt x="7999" y="5651"/>
                    <a:pt x="8203" y="5651"/>
                  </a:cubicBezTo>
                  <a:close/>
                  <a:moveTo>
                    <a:pt x="5419" y="0"/>
                  </a:moveTo>
                  <a:cubicBezTo>
                    <a:pt x="4852" y="0"/>
                    <a:pt x="4411" y="347"/>
                    <a:pt x="4222" y="851"/>
                  </a:cubicBezTo>
                  <a:lnTo>
                    <a:pt x="2930" y="851"/>
                  </a:lnTo>
                  <a:cubicBezTo>
                    <a:pt x="2363" y="851"/>
                    <a:pt x="1954" y="1198"/>
                    <a:pt x="1733" y="1670"/>
                  </a:cubicBezTo>
                  <a:lnTo>
                    <a:pt x="442" y="1670"/>
                  </a:lnTo>
                  <a:cubicBezTo>
                    <a:pt x="221" y="1670"/>
                    <a:pt x="0" y="1859"/>
                    <a:pt x="0" y="2048"/>
                  </a:cubicBezTo>
                  <a:lnTo>
                    <a:pt x="0" y="12256"/>
                  </a:lnTo>
                  <a:cubicBezTo>
                    <a:pt x="0" y="12508"/>
                    <a:pt x="221" y="12665"/>
                    <a:pt x="442" y="12665"/>
                  </a:cubicBezTo>
                  <a:lnTo>
                    <a:pt x="10366" y="12665"/>
                  </a:lnTo>
                  <a:cubicBezTo>
                    <a:pt x="10618" y="12665"/>
                    <a:pt x="10807" y="12445"/>
                    <a:pt x="10807" y="12256"/>
                  </a:cubicBezTo>
                  <a:lnTo>
                    <a:pt x="10807" y="2048"/>
                  </a:lnTo>
                  <a:cubicBezTo>
                    <a:pt x="10807" y="1828"/>
                    <a:pt x="10618" y="1670"/>
                    <a:pt x="10366" y="1670"/>
                  </a:cubicBezTo>
                  <a:lnTo>
                    <a:pt x="9074" y="1670"/>
                  </a:lnTo>
                  <a:cubicBezTo>
                    <a:pt x="8916" y="1198"/>
                    <a:pt x="8444" y="851"/>
                    <a:pt x="7877" y="851"/>
                  </a:cubicBezTo>
                  <a:lnTo>
                    <a:pt x="6585" y="851"/>
                  </a:lnTo>
                  <a:cubicBezTo>
                    <a:pt x="6427" y="378"/>
                    <a:pt x="5955" y="0"/>
                    <a:pt x="54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718F4E21-56F5-2368-37F2-879590ED83E1}"/>
              </a:ext>
            </a:extLst>
          </p:cNvPr>
          <p:cNvSpPr txBox="1"/>
          <p:nvPr/>
        </p:nvSpPr>
        <p:spPr>
          <a:xfrm>
            <a:off x="1573040" y="1517963"/>
            <a:ext cx="6210799" cy="80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DDE2769-1E35-A028-014B-7FA27A969427}"/>
              </a:ext>
            </a:extLst>
          </p:cNvPr>
          <p:cNvSpPr txBox="1"/>
          <p:nvPr/>
        </p:nvSpPr>
        <p:spPr>
          <a:xfrm>
            <a:off x="1573040" y="2374925"/>
            <a:ext cx="6210799" cy="80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20F204B-16E2-350C-8B3B-E7EF28D1B2BC}"/>
              </a:ext>
            </a:extLst>
          </p:cNvPr>
          <p:cNvSpPr txBox="1"/>
          <p:nvPr/>
        </p:nvSpPr>
        <p:spPr>
          <a:xfrm>
            <a:off x="1573040" y="3187177"/>
            <a:ext cx="6210799" cy="80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E73A0D-09FE-C202-74ED-B56C05D57D37}"/>
              </a:ext>
            </a:extLst>
          </p:cNvPr>
          <p:cNvSpPr txBox="1"/>
          <p:nvPr/>
        </p:nvSpPr>
        <p:spPr>
          <a:xfrm>
            <a:off x="1573040" y="4044139"/>
            <a:ext cx="6210799" cy="80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EBF970-6B05-E4C7-D66D-F8DB9515879A}"/>
              </a:ext>
            </a:extLst>
          </p:cNvPr>
          <p:cNvSpPr txBox="1"/>
          <p:nvPr/>
        </p:nvSpPr>
        <p:spPr>
          <a:xfrm>
            <a:off x="1573040" y="4853813"/>
            <a:ext cx="6210799" cy="80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F5AC7A-02D4-19FF-E4E2-D883B58F07BF}"/>
              </a:ext>
            </a:extLst>
          </p:cNvPr>
          <p:cNvSpPr txBox="1"/>
          <p:nvPr/>
        </p:nvSpPr>
        <p:spPr>
          <a:xfrm>
            <a:off x="3786571" y="6254292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269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CF150-5622-C6C1-5E05-389C466F1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B0B5D-86E5-57A2-A312-9B85A89E10BA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E8F0D1-6BAC-7D3D-F123-7180B87F3E93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0DB993-DE71-E762-B32E-C881B9E3B271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A6399B3-3C67-C4F8-2BB2-E92823EEB826}"/>
              </a:ext>
            </a:extLst>
          </p:cNvPr>
          <p:cNvGrpSpPr/>
          <p:nvPr/>
        </p:nvGrpSpPr>
        <p:grpSpPr>
          <a:xfrm>
            <a:off x="7990520" y="2024153"/>
            <a:ext cx="2398422" cy="1935622"/>
            <a:chOff x="6189429" y="1469971"/>
            <a:chExt cx="2398422" cy="1935622"/>
          </a:xfrm>
        </p:grpSpPr>
        <p:grpSp>
          <p:nvGrpSpPr>
            <p:cNvPr id="7" name="그룹 2">
              <a:extLst>
                <a:ext uri="{FF2B5EF4-FFF2-40B4-BE49-F238E27FC236}">
                  <a16:creationId xmlns:a16="http://schemas.microsoft.com/office/drawing/2014/main" id="{8B3876B7-E182-9ADE-1F88-561EAD4E3A54}"/>
                </a:ext>
              </a:extLst>
            </p:cNvPr>
            <p:cNvGrpSpPr/>
            <p:nvPr/>
          </p:nvGrpSpPr>
          <p:grpSpPr>
            <a:xfrm flipH="1">
              <a:off x="6189429" y="1469971"/>
              <a:ext cx="2234238" cy="1935622"/>
              <a:chOff x="799577" y="1647202"/>
              <a:chExt cx="2969120" cy="2572284"/>
            </a:xfrm>
          </p:grpSpPr>
          <p:sp>
            <p:nvSpPr>
              <p:cNvPr id="10" name="타원 3">
                <a:extLst>
                  <a:ext uri="{FF2B5EF4-FFF2-40B4-BE49-F238E27FC236}">
                    <a16:creationId xmlns:a16="http://schemas.microsoft.com/office/drawing/2014/main" id="{5D549CA1-01A5-28C4-5E11-2EAA99D32FDD}"/>
                  </a:ext>
                </a:extLst>
              </p:cNvPr>
              <p:cNvSpPr/>
              <p:nvPr/>
            </p:nvSpPr>
            <p:spPr>
              <a:xfrm>
                <a:off x="1196413" y="1647202"/>
                <a:ext cx="2572284" cy="2572284"/>
              </a:xfrm>
              <a:prstGeom prst="ellipse">
                <a:avLst/>
              </a:prstGeom>
              <a:solidFill>
                <a:srgbClr val="F8A9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그래픽 7">
                <a:extLst>
                  <a:ext uri="{FF2B5EF4-FFF2-40B4-BE49-F238E27FC236}">
                    <a16:creationId xmlns:a16="http://schemas.microsoft.com/office/drawing/2014/main" id="{E87F040A-685F-4124-B976-93FD6A9FBD47}"/>
                  </a:ext>
                </a:extLst>
              </p:cNvPr>
              <p:cNvSpPr/>
              <p:nvPr/>
            </p:nvSpPr>
            <p:spPr>
              <a:xfrm>
                <a:off x="799577" y="2363222"/>
                <a:ext cx="1875737" cy="1140244"/>
              </a:xfrm>
              <a:custGeom>
                <a:avLst/>
                <a:gdLst>
                  <a:gd name="connsiteX0" fmla="*/ 0 w 1216866"/>
                  <a:gd name="connsiteY0" fmla="*/ 155025 h 739722"/>
                  <a:gd name="connsiteX1" fmla="*/ 842772 w 1216866"/>
                  <a:gd name="connsiteY1" fmla="*/ 155025 h 739722"/>
                  <a:gd name="connsiteX2" fmla="*/ 804672 w 1216866"/>
                  <a:gd name="connsiteY2" fmla="*/ 42535 h 739722"/>
                  <a:gd name="connsiteX3" fmla="*/ 877062 w 1216866"/>
                  <a:gd name="connsiteY3" fmla="*/ 12531 h 739722"/>
                  <a:gd name="connsiteX4" fmla="*/ 1204436 w 1216866"/>
                  <a:gd name="connsiteY4" fmla="*/ 339905 h 739722"/>
                  <a:gd name="connsiteX5" fmla="*/ 1204436 w 1216866"/>
                  <a:gd name="connsiteY5" fmla="*/ 399913 h 739722"/>
                  <a:gd name="connsiteX6" fmla="*/ 877062 w 1216866"/>
                  <a:gd name="connsiteY6" fmla="*/ 727192 h 739722"/>
                  <a:gd name="connsiteX7" fmla="*/ 804672 w 1216866"/>
                  <a:gd name="connsiteY7" fmla="*/ 697188 h 739722"/>
                  <a:gd name="connsiteX8" fmla="*/ 842772 w 1216866"/>
                  <a:gd name="connsiteY8" fmla="*/ 584698 h 739722"/>
                  <a:gd name="connsiteX9" fmla="*/ 0 w 1216866"/>
                  <a:gd name="connsiteY9" fmla="*/ 584698 h 739722"/>
                  <a:gd name="connsiteX10" fmla="*/ 0 w 1216866"/>
                  <a:gd name="connsiteY10" fmla="*/ 155025 h 739722"/>
                  <a:gd name="connsiteX11" fmla="*/ 0 w 1216866"/>
                  <a:gd name="connsiteY11" fmla="*/ 155025 h 73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6866" h="739722">
                    <a:moveTo>
                      <a:pt x="0" y="155025"/>
                    </a:moveTo>
                    <a:lnTo>
                      <a:pt x="842772" y="155025"/>
                    </a:lnTo>
                    <a:lnTo>
                      <a:pt x="804672" y="42535"/>
                    </a:lnTo>
                    <a:cubicBezTo>
                      <a:pt x="804672" y="4720"/>
                      <a:pt x="850392" y="-14234"/>
                      <a:pt x="877062" y="12531"/>
                    </a:cubicBezTo>
                    <a:lnTo>
                      <a:pt x="1204436" y="339905"/>
                    </a:lnTo>
                    <a:cubicBezTo>
                      <a:pt x="1221010" y="356479"/>
                      <a:pt x="1221010" y="383339"/>
                      <a:pt x="1204436" y="399913"/>
                    </a:cubicBezTo>
                    <a:lnTo>
                      <a:pt x="877062" y="727192"/>
                    </a:lnTo>
                    <a:cubicBezTo>
                      <a:pt x="850297" y="753957"/>
                      <a:pt x="804672" y="735002"/>
                      <a:pt x="804672" y="697188"/>
                    </a:cubicBezTo>
                    <a:lnTo>
                      <a:pt x="842772" y="584698"/>
                    </a:lnTo>
                    <a:lnTo>
                      <a:pt x="0" y="584698"/>
                    </a:lnTo>
                    <a:lnTo>
                      <a:pt x="0" y="155025"/>
                    </a:lnTo>
                    <a:lnTo>
                      <a:pt x="0" y="15502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C25180-3BC7-0974-929F-F25CE160CEF6}"/>
                </a:ext>
              </a:extLst>
            </p:cNvPr>
            <p:cNvSpPr txBox="1"/>
            <p:nvPr/>
          </p:nvSpPr>
          <p:spPr>
            <a:xfrm flipH="1">
              <a:off x="7104310" y="2253115"/>
              <a:ext cx="148354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B0879326-08C8-182D-7B81-EC938BED991B}"/>
                </a:ext>
              </a:extLst>
            </p:cNvPr>
            <p:cNvSpPr/>
            <p:nvPr/>
          </p:nvSpPr>
          <p:spPr>
            <a:xfrm flipH="1">
              <a:off x="6371446" y="2237727"/>
              <a:ext cx="450291" cy="421511"/>
            </a:xfrm>
            <a:custGeom>
              <a:avLst/>
              <a:gdLst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2991331 w 3239999"/>
                <a:gd name="connsiteY3" fmla="*/ 2709748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39999" h="3032924">
                  <a:moveTo>
                    <a:pt x="1576606" y="2778202"/>
                  </a:moveTo>
                  <a:cubicBezTo>
                    <a:pt x="1576606" y="2778795"/>
                    <a:pt x="1663394" y="2792670"/>
                    <a:pt x="1663394" y="2778202"/>
                  </a:cubicBezTo>
                  <a:lnTo>
                    <a:pt x="1663394" y="2776423"/>
                  </a:lnTo>
                  <a:cubicBezTo>
                    <a:pt x="2185083" y="2605634"/>
                    <a:pt x="2444552" y="2500589"/>
                    <a:pt x="2991331" y="2709748"/>
                  </a:cubicBezTo>
                  <a:lnTo>
                    <a:pt x="3000856" y="526981"/>
                  </a:lnTo>
                  <a:lnTo>
                    <a:pt x="2855082" y="526981"/>
                  </a:lnTo>
                  <a:cubicBezTo>
                    <a:pt x="2857178" y="1175360"/>
                    <a:pt x="2859273" y="1823738"/>
                    <a:pt x="2861369" y="2472117"/>
                  </a:cubicBezTo>
                  <a:cubicBezTo>
                    <a:pt x="2483869" y="2318121"/>
                    <a:pt x="2052449" y="2439541"/>
                    <a:pt x="1663394" y="2765302"/>
                  </a:cubicBezTo>
                  <a:lnTo>
                    <a:pt x="1663394" y="526981"/>
                  </a:lnTo>
                  <a:lnTo>
                    <a:pt x="1663394" y="430441"/>
                  </a:lnTo>
                  <a:lnTo>
                    <a:pt x="1663394" y="402054"/>
                  </a:lnTo>
                  <a:cubicBezTo>
                    <a:pt x="1896442" y="149589"/>
                    <a:pt x="2115835" y="2106"/>
                    <a:pt x="2406065" y="22"/>
                  </a:cubicBezTo>
                  <a:cubicBezTo>
                    <a:pt x="2537987" y="-925"/>
                    <a:pt x="2684544" y="28169"/>
                    <a:pt x="2853673" y="91100"/>
                  </a:cubicBezTo>
                  <a:cubicBezTo>
                    <a:pt x="2854039" y="204214"/>
                    <a:pt x="2854404" y="317327"/>
                    <a:pt x="2854770" y="430441"/>
                  </a:cubicBezTo>
                  <a:lnTo>
                    <a:pt x="3120669" y="428517"/>
                  </a:lnTo>
                  <a:lnTo>
                    <a:pt x="3120669" y="738345"/>
                  </a:lnTo>
                  <a:lnTo>
                    <a:pt x="3239999" y="738345"/>
                  </a:lnTo>
                  <a:lnTo>
                    <a:pt x="3239999" y="3032924"/>
                  </a:lnTo>
                  <a:lnTo>
                    <a:pt x="0" y="3032924"/>
                  </a:lnTo>
                  <a:lnTo>
                    <a:pt x="0" y="738345"/>
                  </a:lnTo>
                  <a:lnTo>
                    <a:pt x="102477" y="738345"/>
                  </a:lnTo>
                  <a:lnTo>
                    <a:pt x="102477" y="428517"/>
                  </a:lnTo>
                  <a:lnTo>
                    <a:pt x="385229" y="430441"/>
                  </a:lnTo>
                  <a:cubicBezTo>
                    <a:pt x="385595" y="317327"/>
                    <a:pt x="385960" y="204214"/>
                    <a:pt x="386326" y="91100"/>
                  </a:cubicBezTo>
                  <a:cubicBezTo>
                    <a:pt x="555455" y="28169"/>
                    <a:pt x="702013" y="-925"/>
                    <a:pt x="833935" y="22"/>
                  </a:cubicBezTo>
                  <a:cubicBezTo>
                    <a:pt x="1124164" y="2106"/>
                    <a:pt x="1343558" y="149589"/>
                    <a:pt x="1576606" y="402054"/>
                  </a:cubicBezTo>
                  <a:lnTo>
                    <a:pt x="1576606" y="430441"/>
                  </a:lnTo>
                  <a:lnTo>
                    <a:pt x="1576606" y="526981"/>
                  </a:lnTo>
                  <a:lnTo>
                    <a:pt x="1576606" y="2765302"/>
                  </a:lnTo>
                  <a:cubicBezTo>
                    <a:pt x="1187550" y="2439541"/>
                    <a:pt x="756130" y="2318121"/>
                    <a:pt x="378630" y="2472117"/>
                  </a:cubicBezTo>
                  <a:lnTo>
                    <a:pt x="384918" y="526981"/>
                  </a:lnTo>
                  <a:lnTo>
                    <a:pt x="239143" y="526981"/>
                  </a:lnTo>
                  <a:lnTo>
                    <a:pt x="229618" y="2690698"/>
                  </a:lnTo>
                  <a:cubicBezTo>
                    <a:pt x="773243" y="2466244"/>
                    <a:pt x="1081748" y="2626096"/>
                    <a:pt x="1576606" y="277642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9A8503-F1D4-10CF-EC48-3CA7EA8E6C86}"/>
              </a:ext>
            </a:extLst>
          </p:cNvPr>
          <p:cNvGrpSpPr/>
          <p:nvPr/>
        </p:nvGrpSpPr>
        <p:grpSpPr>
          <a:xfrm>
            <a:off x="2511890" y="2024153"/>
            <a:ext cx="2424656" cy="1935622"/>
            <a:chOff x="710799" y="1469971"/>
            <a:chExt cx="2424656" cy="1935622"/>
          </a:xfrm>
        </p:grpSpPr>
        <p:grpSp>
          <p:nvGrpSpPr>
            <p:cNvPr id="13" name="그룹 7">
              <a:extLst>
                <a:ext uri="{FF2B5EF4-FFF2-40B4-BE49-F238E27FC236}">
                  <a16:creationId xmlns:a16="http://schemas.microsoft.com/office/drawing/2014/main" id="{C99E8DBF-133F-55F6-06CF-DAA8199D7728}"/>
                </a:ext>
              </a:extLst>
            </p:cNvPr>
            <p:cNvGrpSpPr/>
            <p:nvPr/>
          </p:nvGrpSpPr>
          <p:grpSpPr>
            <a:xfrm flipH="1">
              <a:off x="710799" y="1469971"/>
              <a:ext cx="2234238" cy="1935622"/>
              <a:chOff x="799577" y="1647202"/>
              <a:chExt cx="2969120" cy="2572284"/>
            </a:xfrm>
          </p:grpSpPr>
          <p:sp>
            <p:nvSpPr>
              <p:cNvPr id="16" name="타원 8">
                <a:extLst>
                  <a:ext uri="{FF2B5EF4-FFF2-40B4-BE49-F238E27FC236}">
                    <a16:creationId xmlns:a16="http://schemas.microsoft.com/office/drawing/2014/main" id="{87528874-7CC0-CCFF-C86A-BA7BFC166762}"/>
                  </a:ext>
                </a:extLst>
              </p:cNvPr>
              <p:cNvSpPr/>
              <p:nvPr/>
            </p:nvSpPr>
            <p:spPr>
              <a:xfrm>
                <a:off x="1196413" y="1647202"/>
                <a:ext cx="2572284" cy="2572284"/>
              </a:xfrm>
              <a:prstGeom prst="ellipse">
                <a:avLst/>
              </a:prstGeom>
              <a:solidFill>
                <a:srgbClr val="F8A9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그래픽 7">
                <a:extLst>
                  <a:ext uri="{FF2B5EF4-FFF2-40B4-BE49-F238E27FC236}">
                    <a16:creationId xmlns:a16="http://schemas.microsoft.com/office/drawing/2014/main" id="{7EF1ED31-7992-24CB-FCA8-64A5F4F88503}"/>
                  </a:ext>
                </a:extLst>
              </p:cNvPr>
              <p:cNvSpPr/>
              <p:nvPr/>
            </p:nvSpPr>
            <p:spPr>
              <a:xfrm>
                <a:off x="799577" y="2363222"/>
                <a:ext cx="1875737" cy="1140244"/>
              </a:xfrm>
              <a:custGeom>
                <a:avLst/>
                <a:gdLst>
                  <a:gd name="connsiteX0" fmla="*/ 0 w 1216866"/>
                  <a:gd name="connsiteY0" fmla="*/ 155025 h 739722"/>
                  <a:gd name="connsiteX1" fmla="*/ 842772 w 1216866"/>
                  <a:gd name="connsiteY1" fmla="*/ 155025 h 739722"/>
                  <a:gd name="connsiteX2" fmla="*/ 804672 w 1216866"/>
                  <a:gd name="connsiteY2" fmla="*/ 42535 h 739722"/>
                  <a:gd name="connsiteX3" fmla="*/ 877062 w 1216866"/>
                  <a:gd name="connsiteY3" fmla="*/ 12531 h 739722"/>
                  <a:gd name="connsiteX4" fmla="*/ 1204436 w 1216866"/>
                  <a:gd name="connsiteY4" fmla="*/ 339905 h 739722"/>
                  <a:gd name="connsiteX5" fmla="*/ 1204436 w 1216866"/>
                  <a:gd name="connsiteY5" fmla="*/ 399913 h 739722"/>
                  <a:gd name="connsiteX6" fmla="*/ 877062 w 1216866"/>
                  <a:gd name="connsiteY6" fmla="*/ 727192 h 739722"/>
                  <a:gd name="connsiteX7" fmla="*/ 804672 w 1216866"/>
                  <a:gd name="connsiteY7" fmla="*/ 697188 h 739722"/>
                  <a:gd name="connsiteX8" fmla="*/ 842772 w 1216866"/>
                  <a:gd name="connsiteY8" fmla="*/ 584698 h 739722"/>
                  <a:gd name="connsiteX9" fmla="*/ 0 w 1216866"/>
                  <a:gd name="connsiteY9" fmla="*/ 584698 h 739722"/>
                  <a:gd name="connsiteX10" fmla="*/ 0 w 1216866"/>
                  <a:gd name="connsiteY10" fmla="*/ 155025 h 739722"/>
                  <a:gd name="connsiteX11" fmla="*/ 0 w 1216866"/>
                  <a:gd name="connsiteY11" fmla="*/ 155025 h 73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6866" h="739722">
                    <a:moveTo>
                      <a:pt x="0" y="155025"/>
                    </a:moveTo>
                    <a:lnTo>
                      <a:pt x="842772" y="155025"/>
                    </a:lnTo>
                    <a:lnTo>
                      <a:pt x="804672" y="42535"/>
                    </a:lnTo>
                    <a:cubicBezTo>
                      <a:pt x="804672" y="4720"/>
                      <a:pt x="850392" y="-14234"/>
                      <a:pt x="877062" y="12531"/>
                    </a:cubicBezTo>
                    <a:lnTo>
                      <a:pt x="1204436" y="339905"/>
                    </a:lnTo>
                    <a:cubicBezTo>
                      <a:pt x="1221010" y="356479"/>
                      <a:pt x="1221010" y="383339"/>
                      <a:pt x="1204436" y="399913"/>
                    </a:cubicBezTo>
                    <a:lnTo>
                      <a:pt x="877062" y="727192"/>
                    </a:lnTo>
                    <a:cubicBezTo>
                      <a:pt x="850297" y="753957"/>
                      <a:pt x="804672" y="735002"/>
                      <a:pt x="804672" y="697188"/>
                    </a:cubicBezTo>
                    <a:lnTo>
                      <a:pt x="842772" y="584698"/>
                    </a:lnTo>
                    <a:lnTo>
                      <a:pt x="0" y="584698"/>
                    </a:lnTo>
                    <a:lnTo>
                      <a:pt x="0" y="155025"/>
                    </a:lnTo>
                    <a:lnTo>
                      <a:pt x="0" y="15502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A518941-BD84-9099-F49E-598B1D9C0C96}"/>
                </a:ext>
              </a:extLst>
            </p:cNvPr>
            <p:cNvSpPr txBox="1"/>
            <p:nvPr/>
          </p:nvSpPr>
          <p:spPr>
            <a:xfrm flipH="1">
              <a:off x="1651914" y="2253115"/>
              <a:ext cx="148354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5" name="Oval 7">
              <a:extLst>
                <a:ext uri="{FF2B5EF4-FFF2-40B4-BE49-F238E27FC236}">
                  <a16:creationId xmlns:a16="http://schemas.microsoft.com/office/drawing/2014/main" id="{9CD64983-6ADF-76FF-E3B6-80A9E8D98F46}"/>
                </a:ext>
              </a:extLst>
            </p:cNvPr>
            <p:cNvSpPr/>
            <p:nvPr/>
          </p:nvSpPr>
          <p:spPr>
            <a:xfrm flipH="1">
              <a:off x="850623" y="2181807"/>
              <a:ext cx="518718" cy="518718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3A98CB-53A8-B7CA-AD7E-6383A01B0869}"/>
              </a:ext>
            </a:extLst>
          </p:cNvPr>
          <p:cNvGrpSpPr/>
          <p:nvPr/>
        </p:nvGrpSpPr>
        <p:grpSpPr>
          <a:xfrm>
            <a:off x="5251205" y="2024153"/>
            <a:ext cx="2424656" cy="1935622"/>
            <a:chOff x="3450114" y="1469971"/>
            <a:chExt cx="2424656" cy="1935622"/>
          </a:xfrm>
        </p:grpSpPr>
        <p:grpSp>
          <p:nvGrpSpPr>
            <p:cNvPr id="19" name="그룹 17">
              <a:extLst>
                <a:ext uri="{FF2B5EF4-FFF2-40B4-BE49-F238E27FC236}">
                  <a16:creationId xmlns:a16="http://schemas.microsoft.com/office/drawing/2014/main" id="{DF85F316-93EB-25EE-4FC4-AB4DCDFDAF62}"/>
                </a:ext>
              </a:extLst>
            </p:cNvPr>
            <p:cNvGrpSpPr/>
            <p:nvPr/>
          </p:nvGrpSpPr>
          <p:grpSpPr>
            <a:xfrm flipH="1">
              <a:off x="3450114" y="1469971"/>
              <a:ext cx="2234238" cy="1935622"/>
              <a:chOff x="799577" y="1647202"/>
              <a:chExt cx="2969120" cy="2572284"/>
            </a:xfrm>
          </p:grpSpPr>
          <p:sp>
            <p:nvSpPr>
              <p:cNvPr id="22" name="타원 18">
                <a:extLst>
                  <a:ext uri="{FF2B5EF4-FFF2-40B4-BE49-F238E27FC236}">
                    <a16:creationId xmlns:a16="http://schemas.microsoft.com/office/drawing/2014/main" id="{1CD23785-9305-29E9-E10C-3A7B51C4CCE4}"/>
                  </a:ext>
                </a:extLst>
              </p:cNvPr>
              <p:cNvSpPr/>
              <p:nvPr/>
            </p:nvSpPr>
            <p:spPr>
              <a:xfrm>
                <a:off x="1196413" y="1647202"/>
                <a:ext cx="2572284" cy="2572284"/>
              </a:xfrm>
              <a:prstGeom prst="ellipse">
                <a:avLst/>
              </a:prstGeom>
              <a:solidFill>
                <a:srgbClr val="2724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그래픽 7">
                <a:extLst>
                  <a:ext uri="{FF2B5EF4-FFF2-40B4-BE49-F238E27FC236}">
                    <a16:creationId xmlns:a16="http://schemas.microsoft.com/office/drawing/2014/main" id="{4337E8FF-FBC4-F749-0EE4-1718A7676263}"/>
                  </a:ext>
                </a:extLst>
              </p:cNvPr>
              <p:cNvSpPr/>
              <p:nvPr/>
            </p:nvSpPr>
            <p:spPr>
              <a:xfrm>
                <a:off x="799577" y="2363222"/>
                <a:ext cx="1875737" cy="1140244"/>
              </a:xfrm>
              <a:custGeom>
                <a:avLst/>
                <a:gdLst>
                  <a:gd name="connsiteX0" fmla="*/ 0 w 1216866"/>
                  <a:gd name="connsiteY0" fmla="*/ 155025 h 739722"/>
                  <a:gd name="connsiteX1" fmla="*/ 842772 w 1216866"/>
                  <a:gd name="connsiteY1" fmla="*/ 155025 h 739722"/>
                  <a:gd name="connsiteX2" fmla="*/ 804672 w 1216866"/>
                  <a:gd name="connsiteY2" fmla="*/ 42535 h 739722"/>
                  <a:gd name="connsiteX3" fmla="*/ 877062 w 1216866"/>
                  <a:gd name="connsiteY3" fmla="*/ 12531 h 739722"/>
                  <a:gd name="connsiteX4" fmla="*/ 1204436 w 1216866"/>
                  <a:gd name="connsiteY4" fmla="*/ 339905 h 739722"/>
                  <a:gd name="connsiteX5" fmla="*/ 1204436 w 1216866"/>
                  <a:gd name="connsiteY5" fmla="*/ 399913 h 739722"/>
                  <a:gd name="connsiteX6" fmla="*/ 877062 w 1216866"/>
                  <a:gd name="connsiteY6" fmla="*/ 727192 h 739722"/>
                  <a:gd name="connsiteX7" fmla="*/ 804672 w 1216866"/>
                  <a:gd name="connsiteY7" fmla="*/ 697188 h 739722"/>
                  <a:gd name="connsiteX8" fmla="*/ 842772 w 1216866"/>
                  <a:gd name="connsiteY8" fmla="*/ 584698 h 739722"/>
                  <a:gd name="connsiteX9" fmla="*/ 0 w 1216866"/>
                  <a:gd name="connsiteY9" fmla="*/ 584698 h 739722"/>
                  <a:gd name="connsiteX10" fmla="*/ 0 w 1216866"/>
                  <a:gd name="connsiteY10" fmla="*/ 155025 h 739722"/>
                  <a:gd name="connsiteX11" fmla="*/ 0 w 1216866"/>
                  <a:gd name="connsiteY11" fmla="*/ 155025 h 739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6866" h="739722">
                    <a:moveTo>
                      <a:pt x="0" y="155025"/>
                    </a:moveTo>
                    <a:lnTo>
                      <a:pt x="842772" y="155025"/>
                    </a:lnTo>
                    <a:lnTo>
                      <a:pt x="804672" y="42535"/>
                    </a:lnTo>
                    <a:cubicBezTo>
                      <a:pt x="804672" y="4720"/>
                      <a:pt x="850392" y="-14234"/>
                      <a:pt x="877062" y="12531"/>
                    </a:cubicBezTo>
                    <a:lnTo>
                      <a:pt x="1204436" y="339905"/>
                    </a:lnTo>
                    <a:cubicBezTo>
                      <a:pt x="1221010" y="356479"/>
                      <a:pt x="1221010" y="383339"/>
                      <a:pt x="1204436" y="399913"/>
                    </a:cubicBezTo>
                    <a:lnTo>
                      <a:pt x="877062" y="727192"/>
                    </a:lnTo>
                    <a:cubicBezTo>
                      <a:pt x="850297" y="753957"/>
                      <a:pt x="804672" y="735002"/>
                      <a:pt x="804672" y="697188"/>
                    </a:cubicBezTo>
                    <a:lnTo>
                      <a:pt x="842772" y="584698"/>
                    </a:lnTo>
                    <a:lnTo>
                      <a:pt x="0" y="584698"/>
                    </a:lnTo>
                    <a:lnTo>
                      <a:pt x="0" y="155025"/>
                    </a:lnTo>
                    <a:lnTo>
                      <a:pt x="0" y="15502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C752E7D-2644-9BC5-4730-1D5E6123EFAB}"/>
                </a:ext>
              </a:extLst>
            </p:cNvPr>
            <p:cNvSpPr txBox="1"/>
            <p:nvPr/>
          </p:nvSpPr>
          <p:spPr>
            <a:xfrm flipH="1">
              <a:off x="4391229" y="2253115"/>
              <a:ext cx="148354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1" name="Google Shape;8139;p77">
              <a:extLst>
                <a:ext uri="{FF2B5EF4-FFF2-40B4-BE49-F238E27FC236}">
                  <a16:creationId xmlns:a16="http://schemas.microsoft.com/office/drawing/2014/main" id="{099428D6-BC17-571F-FF20-88C6FB2B6420}"/>
                </a:ext>
              </a:extLst>
            </p:cNvPr>
            <p:cNvSpPr/>
            <p:nvPr/>
          </p:nvSpPr>
          <p:spPr>
            <a:xfrm>
              <a:off x="3606282" y="2148842"/>
              <a:ext cx="407630" cy="481507"/>
            </a:xfrm>
            <a:custGeom>
              <a:avLst/>
              <a:gdLst/>
              <a:ahLst/>
              <a:cxnLst/>
              <a:rect l="l" t="t" r="r" b="b"/>
              <a:pathLst>
                <a:path w="10776" h="12729" extrusionOk="0">
                  <a:moveTo>
                    <a:pt x="1670" y="851"/>
                  </a:moveTo>
                  <a:lnTo>
                    <a:pt x="1670" y="9326"/>
                  </a:lnTo>
                  <a:cubicBezTo>
                    <a:pt x="1355" y="9326"/>
                    <a:pt x="1072" y="9421"/>
                    <a:pt x="851" y="9578"/>
                  </a:cubicBezTo>
                  <a:lnTo>
                    <a:pt x="851" y="2049"/>
                  </a:lnTo>
                  <a:cubicBezTo>
                    <a:pt x="851" y="1481"/>
                    <a:pt x="1198" y="1072"/>
                    <a:pt x="1670" y="851"/>
                  </a:cubicBezTo>
                  <a:close/>
                  <a:moveTo>
                    <a:pt x="9925" y="10177"/>
                  </a:moveTo>
                  <a:lnTo>
                    <a:pt x="9925" y="10208"/>
                  </a:lnTo>
                  <a:lnTo>
                    <a:pt x="9925" y="11846"/>
                  </a:lnTo>
                  <a:lnTo>
                    <a:pt x="1670" y="11846"/>
                  </a:lnTo>
                  <a:cubicBezTo>
                    <a:pt x="1229" y="11846"/>
                    <a:pt x="851" y="11468"/>
                    <a:pt x="851" y="11027"/>
                  </a:cubicBezTo>
                  <a:cubicBezTo>
                    <a:pt x="851" y="10586"/>
                    <a:pt x="1229" y="10177"/>
                    <a:pt x="1670" y="10177"/>
                  </a:cubicBezTo>
                  <a:close/>
                  <a:moveTo>
                    <a:pt x="2111" y="1"/>
                  </a:moveTo>
                  <a:cubicBezTo>
                    <a:pt x="914" y="1"/>
                    <a:pt x="1" y="946"/>
                    <a:pt x="1" y="2080"/>
                  </a:cubicBezTo>
                  <a:lnTo>
                    <a:pt x="1" y="11059"/>
                  </a:lnTo>
                  <a:cubicBezTo>
                    <a:pt x="1" y="11973"/>
                    <a:pt x="757" y="12729"/>
                    <a:pt x="1670" y="12729"/>
                  </a:cubicBezTo>
                  <a:lnTo>
                    <a:pt x="10334" y="12729"/>
                  </a:lnTo>
                  <a:cubicBezTo>
                    <a:pt x="10586" y="12729"/>
                    <a:pt x="10775" y="12508"/>
                    <a:pt x="10775" y="12319"/>
                  </a:cubicBezTo>
                  <a:lnTo>
                    <a:pt x="10775" y="473"/>
                  </a:lnTo>
                  <a:cubicBezTo>
                    <a:pt x="10775" y="221"/>
                    <a:pt x="10586" y="64"/>
                    <a:pt x="10334" y="64"/>
                  </a:cubicBezTo>
                  <a:lnTo>
                    <a:pt x="9105" y="64"/>
                  </a:lnTo>
                  <a:lnTo>
                    <a:pt x="9105" y="3781"/>
                  </a:lnTo>
                  <a:cubicBezTo>
                    <a:pt x="9105" y="4011"/>
                    <a:pt x="8912" y="4171"/>
                    <a:pt x="8708" y="4171"/>
                  </a:cubicBezTo>
                  <a:cubicBezTo>
                    <a:pt x="8604" y="4171"/>
                    <a:pt x="8498" y="4129"/>
                    <a:pt x="8412" y="4033"/>
                  </a:cubicBezTo>
                  <a:lnTo>
                    <a:pt x="7845" y="3498"/>
                  </a:lnTo>
                  <a:lnTo>
                    <a:pt x="7310" y="4033"/>
                  </a:lnTo>
                  <a:cubicBezTo>
                    <a:pt x="7214" y="4129"/>
                    <a:pt x="7100" y="4171"/>
                    <a:pt x="6991" y="4171"/>
                  </a:cubicBezTo>
                  <a:cubicBezTo>
                    <a:pt x="6778" y="4171"/>
                    <a:pt x="6585" y="4011"/>
                    <a:pt x="6585" y="3781"/>
                  </a:cubicBezTo>
                  <a:lnTo>
                    <a:pt x="6585" y="64"/>
                  </a:lnTo>
                  <a:lnTo>
                    <a:pt x="2111" y="64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595B942-6E19-5400-C333-BC68E0241A14}"/>
              </a:ext>
            </a:extLst>
          </p:cNvPr>
          <p:cNvSpPr txBox="1"/>
          <p:nvPr/>
        </p:nvSpPr>
        <p:spPr>
          <a:xfrm>
            <a:off x="3786571" y="6254292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67320E-82A8-56C2-7304-FC5BB1759815}"/>
              </a:ext>
            </a:extLst>
          </p:cNvPr>
          <p:cNvSpPr txBox="1"/>
          <p:nvPr/>
        </p:nvSpPr>
        <p:spPr>
          <a:xfrm>
            <a:off x="4952568" y="4147321"/>
            <a:ext cx="296039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2F5D7A-41F2-D34A-FAAB-4D1047555B23}"/>
              </a:ext>
            </a:extLst>
          </p:cNvPr>
          <p:cNvSpPr txBox="1"/>
          <p:nvPr/>
        </p:nvSpPr>
        <p:spPr>
          <a:xfrm>
            <a:off x="7890043" y="4147321"/>
            <a:ext cx="296039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504FE8-AD1B-CC12-A9B5-A5DCB2452EFC}"/>
              </a:ext>
            </a:extLst>
          </p:cNvPr>
          <p:cNvSpPr txBox="1"/>
          <p:nvPr/>
        </p:nvSpPr>
        <p:spPr>
          <a:xfrm>
            <a:off x="2015093" y="4147321"/>
            <a:ext cx="296039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9796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CF150-5622-C6C1-5E05-389C466F1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B0B5D-86E5-57A2-A312-9B85A89E10BA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E8F0D1-6BAC-7D3D-F123-7180B87F3E93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0DB993-DE71-E762-B32E-C881B9E3B271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551100-9189-EF37-63D7-7CF5633FCA45}"/>
              </a:ext>
            </a:extLst>
          </p:cNvPr>
          <p:cNvGrpSpPr/>
          <p:nvPr/>
        </p:nvGrpSpPr>
        <p:grpSpPr>
          <a:xfrm>
            <a:off x="1156762" y="1834958"/>
            <a:ext cx="5157304" cy="3740926"/>
            <a:chOff x="865816" y="1744368"/>
            <a:chExt cx="6457910" cy="468434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1A4DF6C-4837-15E6-4C8D-E2EFF81371E7}"/>
                </a:ext>
              </a:extLst>
            </p:cNvPr>
            <p:cNvGrpSpPr/>
            <p:nvPr/>
          </p:nvGrpSpPr>
          <p:grpSpPr>
            <a:xfrm>
              <a:off x="3526472" y="1744368"/>
              <a:ext cx="3797254" cy="1218762"/>
              <a:chOff x="1997075" y="2108200"/>
              <a:chExt cx="8210551" cy="2635250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01DB1BC2-2D24-5573-D87B-4C81E15CE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863" y="2108200"/>
                <a:ext cx="1020763" cy="2635250"/>
              </a:xfrm>
              <a:custGeom>
                <a:avLst/>
                <a:gdLst>
                  <a:gd name="T0" fmla="*/ 0 w 643"/>
                  <a:gd name="T1" fmla="*/ 1660 h 1660"/>
                  <a:gd name="T2" fmla="*/ 0 w 643"/>
                  <a:gd name="T3" fmla="*/ 0 h 1660"/>
                  <a:gd name="T4" fmla="*/ 643 w 643"/>
                  <a:gd name="T5" fmla="*/ 301 h 1660"/>
                  <a:gd name="T6" fmla="*/ 643 w 643"/>
                  <a:gd name="T7" fmla="*/ 1359 h 1660"/>
                  <a:gd name="T8" fmla="*/ 0 w 643"/>
                  <a:gd name="T9" fmla="*/ 1660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3" h="1660">
                    <a:moveTo>
                      <a:pt x="0" y="1660"/>
                    </a:moveTo>
                    <a:lnTo>
                      <a:pt x="0" y="0"/>
                    </a:lnTo>
                    <a:lnTo>
                      <a:pt x="643" y="301"/>
                    </a:lnTo>
                    <a:lnTo>
                      <a:pt x="643" y="1359"/>
                    </a:lnTo>
                    <a:lnTo>
                      <a:pt x="0" y="16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6FA8AE22-1E17-80AD-5AB6-349A6E561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7324725" cy="169227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>
                <a:extLst>
                  <a:ext uri="{FF2B5EF4-FFF2-40B4-BE49-F238E27FC236}">
                    <a16:creationId xmlns:a16="http://schemas.microsoft.com/office/drawing/2014/main" id="{15FFB742-0C62-A808-7C50-B11BF7600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7324725" cy="169227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>
                <a:extLst>
                  <a:ext uri="{FF2B5EF4-FFF2-40B4-BE49-F238E27FC236}">
                    <a16:creationId xmlns:a16="http://schemas.microsoft.com/office/drawing/2014/main" id="{6307086D-3D5C-1193-720E-7E939DCA3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5619750" cy="169227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551FA3B9-8F49-42E4-F9CB-9C05A9B24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5619750" cy="169227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C482A145-B3E0-7B64-BAC3-F7D345C72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7075" y="2468563"/>
                <a:ext cx="1854200" cy="18557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8A917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1365F5-D9D1-16F8-B0A8-15359402E9A1}"/>
                </a:ext>
              </a:extLst>
            </p:cNvPr>
            <p:cNvGrpSpPr/>
            <p:nvPr/>
          </p:nvGrpSpPr>
          <p:grpSpPr>
            <a:xfrm>
              <a:off x="2639586" y="2899561"/>
              <a:ext cx="3797254" cy="1218762"/>
              <a:chOff x="1997075" y="2108200"/>
              <a:chExt cx="8210551" cy="2635250"/>
            </a:xfrm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id="{1D457766-68BD-74B4-EB27-B2C9CC6F3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6863" y="2108200"/>
                <a:ext cx="1020763" cy="2635250"/>
              </a:xfrm>
              <a:custGeom>
                <a:avLst/>
                <a:gdLst>
                  <a:gd name="T0" fmla="*/ 0 w 643"/>
                  <a:gd name="T1" fmla="*/ 1660 h 1660"/>
                  <a:gd name="T2" fmla="*/ 0 w 643"/>
                  <a:gd name="T3" fmla="*/ 0 h 1660"/>
                  <a:gd name="T4" fmla="*/ 643 w 643"/>
                  <a:gd name="T5" fmla="*/ 301 h 1660"/>
                  <a:gd name="T6" fmla="*/ 643 w 643"/>
                  <a:gd name="T7" fmla="*/ 1359 h 1660"/>
                  <a:gd name="T8" fmla="*/ 0 w 643"/>
                  <a:gd name="T9" fmla="*/ 1660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3" h="1660">
                    <a:moveTo>
                      <a:pt x="0" y="1660"/>
                    </a:moveTo>
                    <a:lnTo>
                      <a:pt x="0" y="0"/>
                    </a:lnTo>
                    <a:lnTo>
                      <a:pt x="643" y="301"/>
                    </a:lnTo>
                    <a:lnTo>
                      <a:pt x="643" y="1359"/>
                    </a:lnTo>
                    <a:lnTo>
                      <a:pt x="0" y="16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B7855761-222A-797C-BD2B-D60A5C098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7324725" cy="169227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  <a:close/>
                  </a:path>
                </a:pathLst>
              </a:custGeom>
              <a:solidFill>
                <a:srgbClr val="27244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83579D7C-D517-1635-B5DE-DA8711DF0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7324725" cy="169227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7FF2657E-FF57-DD37-27DA-1262C3884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5619750" cy="169227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  <a:close/>
                  </a:path>
                </a:pathLst>
              </a:custGeom>
              <a:solidFill>
                <a:srgbClr val="27244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AE243D06-6D04-AA51-2221-1D96CAF1C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2579688"/>
                <a:ext cx="5619750" cy="169227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Oval 10">
                <a:extLst>
                  <a:ext uri="{FF2B5EF4-FFF2-40B4-BE49-F238E27FC236}">
                    <a16:creationId xmlns:a16="http://schemas.microsoft.com/office/drawing/2014/main" id="{880F0824-DD41-E3E2-5211-D0B377139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7075" y="2468562"/>
                <a:ext cx="1854201" cy="18557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8A917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5F666A7-6845-5BA7-B0AE-76E8EAA36111}"/>
                </a:ext>
              </a:extLst>
            </p:cNvPr>
            <p:cNvGrpSpPr/>
            <p:nvPr/>
          </p:nvGrpSpPr>
          <p:grpSpPr>
            <a:xfrm>
              <a:off x="1752701" y="4054754"/>
              <a:ext cx="3797254" cy="1218762"/>
              <a:chOff x="1768551" y="4667281"/>
              <a:chExt cx="4833273" cy="1551282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694C57B1-8491-F036-BF93-2D66FE590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935" y="4667281"/>
                <a:ext cx="600889" cy="1551282"/>
              </a:xfrm>
              <a:custGeom>
                <a:avLst/>
                <a:gdLst>
                  <a:gd name="T0" fmla="*/ 0 w 643"/>
                  <a:gd name="T1" fmla="*/ 1660 h 1660"/>
                  <a:gd name="T2" fmla="*/ 0 w 643"/>
                  <a:gd name="T3" fmla="*/ 0 h 1660"/>
                  <a:gd name="T4" fmla="*/ 643 w 643"/>
                  <a:gd name="T5" fmla="*/ 301 h 1660"/>
                  <a:gd name="T6" fmla="*/ 643 w 643"/>
                  <a:gd name="T7" fmla="*/ 1359 h 1660"/>
                  <a:gd name="T8" fmla="*/ 0 w 643"/>
                  <a:gd name="T9" fmla="*/ 1660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3" h="1660">
                    <a:moveTo>
                      <a:pt x="0" y="1660"/>
                    </a:moveTo>
                    <a:lnTo>
                      <a:pt x="0" y="0"/>
                    </a:lnTo>
                    <a:lnTo>
                      <a:pt x="643" y="301"/>
                    </a:lnTo>
                    <a:lnTo>
                      <a:pt x="643" y="1359"/>
                    </a:lnTo>
                    <a:lnTo>
                      <a:pt x="0" y="16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">
                <a:extLst>
                  <a:ext uri="{FF2B5EF4-FFF2-40B4-BE49-F238E27FC236}">
                    <a16:creationId xmlns:a16="http://schemas.microsoft.com/office/drawing/2014/main" id="{8DB14D48-4239-9DC8-6E27-E1CA9BF93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4311817" cy="99618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7">
                <a:extLst>
                  <a:ext uri="{FF2B5EF4-FFF2-40B4-BE49-F238E27FC236}">
                    <a16:creationId xmlns:a16="http://schemas.microsoft.com/office/drawing/2014/main" id="{82414B04-BA4C-9FDE-29CF-33915A1C2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4311817" cy="99618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">
                <a:extLst>
                  <a:ext uri="{FF2B5EF4-FFF2-40B4-BE49-F238E27FC236}">
                    <a16:creationId xmlns:a16="http://schemas.microsoft.com/office/drawing/2014/main" id="{DA05A563-CC2A-7B83-ED62-3AB4F1AC3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3308156" cy="99618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9">
                <a:extLst>
                  <a:ext uri="{FF2B5EF4-FFF2-40B4-BE49-F238E27FC236}">
                    <a16:creationId xmlns:a16="http://schemas.microsoft.com/office/drawing/2014/main" id="{EDBBB783-B6B6-8B96-5EDB-89262B813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3308156" cy="99618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10">
                <a:extLst>
                  <a:ext uri="{FF2B5EF4-FFF2-40B4-BE49-F238E27FC236}">
                    <a16:creationId xmlns:a16="http://schemas.microsoft.com/office/drawing/2014/main" id="{2FAEE31A-2A52-C5C8-9BF4-E81F3607D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551" y="4879414"/>
                <a:ext cx="1091505" cy="109243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8A917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2572BE7-3B94-8EFC-9952-09D233986047}"/>
                </a:ext>
              </a:extLst>
            </p:cNvPr>
            <p:cNvGrpSpPr/>
            <p:nvPr/>
          </p:nvGrpSpPr>
          <p:grpSpPr>
            <a:xfrm>
              <a:off x="865816" y="5209946"/>
              <a:ext cx="3797254" cy="1218762"/>
              <a:chOff x="1768551" y="4667281"/>
              <a:chExt cx="4833273" cy="1551282"/>
            </a:xfrm>
          </p:grpSpPr>
          <p:sp>
            <p:nvSpPr>
              <p:cNvPr id="28" name="Freeform 5">
                <a:extLst>
                  <a:ext uri="{FF2B5EF4-FFF2-40B4-BE49-F238E27FC236}">
                    <a16:creationId xmlns:a16="http://schemas.microsoft.com/office/drawing/2014/main" id="{63371B68-D28A-10A9-6047-70AFA7B75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935" y="4667281"/>
                <a:ext cx="600889" cy="1551282"/>
              </a:xfrm>
              <a:custGeom>
                <a:avLst/>
                <a:gdLst>
                  <a:gd name="T0" fmla="*/ 0 w 643"/>
                  <a:gd name="T1" fmla="*/ 1660 h 1660"/>
                  <a:gd name="T2" fmla="*/ 0 w 643"/>
                  <a:gd name="T3" fmla="*/ 0 h 1660"/>
                  <a:gd name="T4" fmla="*/ 643 w 643"/>
                  <a:gd name="T5" fmla="*/ 301 h 1660"/>
                  <a:gd name="T6" fmla="*/ 643 w 643"/>
                  <a:gd name="T7" fmla="*/ 1359 h 1660"/>
                  <a:gd name="T8" fmla="*/ 0 w 643"/>
                  <a:gd name="T9" fmla="*/ 1660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3" h="1660">
                    <a:moveTo>
                      <a:pt x="0" y="1660"/>
                    </a:moveTo>
                    <a:lnTo>
                      <a:pt x="0" y="0"/>
                    </a:lnTo>
                    <a:lnTo>
                      <a:pt x="643" y="301"/>
                    </a:lnTo>
                    <a:lnTo>
                      <a:pt x="643" y="1359"/>
                    </a:lnTo>
                    <a:lnTo>
                      <a:pt x="0" y="16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D4A9E574-80F2-E2D2-2577-71AF5E0E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4311817" cy="99618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  <a:close/>
                  </a:path>
                </a:pathLst>
              </a:custGeom>
              <a:solidFill>
                <a:srgbClr val="27244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45E1DFB2-9BA6-87F3-76BF-BB573D635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4311817" cy="996185"/>
              </a:xfrm>
              <a:custGeom>
                <a:avLst/>
                <a:gdLst>
                  <a:gd name="T0" fmla="*/ 4614 w 4614"/>
                  <a:gd name="T1" fmla="*/ 1066 h 1066"/>
                  <a:gd name="T2" fmla="*/ 0 w 4614"/>
                  <a:gd name="T3" fmla="*/ 1066 h 1066"/>
                  <a:gd name="T4" fmla="*/ 291 w 4614"/>
                  <a:gd name="T5" fmla="*/ 535 h 1066"/>
                  <a:gd name="T6" fmla="*/ 0 w 4614"/>
                  <a:gd name="T7" fmla="*/ 0 h 1066"/>
                  <a:gd name="T8" fmla="*/ 4614 w 4614"/>
                  <a:gd name="T9" fmla="*/ 0 h 1066"/>
                  <a:gd name="T10" fmla="*/ 4614 w 4614"/>
                  <a:gd name="T11" fmla="*/ 1066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14" h="1066">
                    <a:moveTo>
                      <a:pt x="4614" y="1066"/>
                    </a:moveTo>
                    <a:lnTo>
                      <a:pt x="0" y="1066"/>
                    </a:lnTo>
                    <a:lnTo>
                      <a:pt x="291" y="535"/>
                    </a:lnTo>
                    <a:lnTo>
                      <a:pt x="0" y="0"/>
                    </a:lnTo>
                    <a:lnTo>
                      <a:pt x="4614" y="0"/>
                    </a:lnTo>
                    <a:lnTo>
                      <a:pt x="4614" y="10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AC28253D-8FED-B8F3-900A-6A539EFDC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3308156" cy="99618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  <a:close/>
                  </a:path>
                </a:pathLst>
              </a:custGeom>
              <a:solidFill>
                <a:srgbClr val="27244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DDE280F2-8CC6-4AB1-BE08-5AD170E576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006" y="4944830"/>
                <a:ext cx="3308156" cy="996185"/>
              </a:xfrm>
              <a:custGeom>
                <a:avLst/>
                <a:gdLst>
                  <a:gd name="T0" fmla="*/ 2012 w 3540"/>
                  <a:gd name="T1" fmla="*/ 0 h 1066"/>
                  <a:gd name="T2" fmla="*/ 0 w 3540"/>
                  <a:gd name="T3" fmla="*/ 0 h 1066"/>
                  <a:gd name="T4" fmla="*/ 291 w 3540"/>
                  <a:gd name="T5" fmla="*/ 535 h 1066"/>
                  <a:gd name="T6" fmla="*/ 0 w 3540"/>
                  <a:gd name="T7" fmla="*/ 1066 h 1066"/>
                  <a:gd name="T8" fmla="*/ 3540 w 3540"/>
                  <a:gd name="T9" fmla="*/ 1066 h 1066"/>
                  <a:gd name="T10" fmla="*/ 2012 w 3540"/>
                  <a:gd name="T11" fmla="*/ 0 h 1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0" h="1066">
                    <a:moveTo>
                      <a:pt x="2012" y="0"/>
                    </a:moveTo>
                    <a:lnTo>
                      <a:pt x="0" y="0"/>
                    </a:lnTo>
                    <a:lnTo>
                      <a:pt x="291" y="535"/>
                    </a:lnTo>
                    <a:lnTo>
                      <a:pt x="0" y="1066"/>
                    </a:lnTo>
                    <a:lnTo>
                      <a:pt x="3540" y="1066"/>
                    </a:lnTo>
                    <a:lnTo>
                      <a:pt x="20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Oval 10">
                <a:extLst>
                  <a:ext uri="{FF2B5EF4-FFF2-40B4-BE49-F238E27FC236}">
                    <a16:creationId xmlns:a16="http://schemas.microsoft.com/office/drawing/2014/main" id="{AABBA4DD-6E45-B339-F76D-081AA651B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551" y="4879415"/>
                <a:ext cx="1091505" cy="10924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8A917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174678B-BEED-BE8E-2CFE-215DD777E6CE}"/>
                </a:ext>
              </a:extLst>
            </p:cNvPr>
            <p:cNvGrpSpPr/>
            <p:nvPr/>
          </p:nvGrpSpPr>
          <p:grpSpPr>
            <a:xfrm>
              <a:off x="2789749" y="3194706"/>
              <a:ext cx="557213" cy="555625"/>
              <a:chOff x="1603375" y="1916113"/>
              <a:chExt cx="557213" cy="555625"/>
            </a:xfrm>
            <a:solidFill>
              <a:schemeClr val="accent2"/>
            </a:solidFill>
          </p:grpSpPr>
          <p:sp>
            <p:nvSpPr>
              <p:cNvPr id="35" name="Freeform 74">
                <a:extLst>
                  <a:ext uri="{FF2B5EF4-FFF2-40B4-BE49-F238E27FC236}">
                    <a16:creationId xmlns:a16="http://schemas.microsoft.com/office/drawing/2014/main" id="{070682EB-3637-BE69-758F-346448A237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03375" y="1916113"/>
                <a:ext cx="557213" cy="555625"/>
              </a:xfrm>
              <a:custGeom>
                <a:avLst/>
                <a:gdLst>
                  <a:gd name="T0" fmla="*/ 190 w 3510"/>
                  <a:gd name="T1" fmla="*/ 3035 h 3500"/>
                  <a:gd name="T2" fmla="*/ 203 w 3510"/>
                  <a:gd name="T3" fmla="*/ 3200 h 3500"/>
                  <a:gd name="T4" fmla="*/ 333 w 3510"/>
                  <a:gd name="T5" fmla="*/ 3310 h 3500"/>
                  <a:gd name="T6" fmla="*/ 497 w 3510"/>
                  <a:gd name="T7" fmla="*/ 3297 h 3500"/>
                  <a:gd name="T8" fmla="*/ 905 w 3510"/>
                  <a:gd name="T9" fmla="*/ 2290 h 3500"/>
                  <a:gd name="T10" fmla="*/ 2237 w 3510"/>
                  <a:gd name="T11" fmla="*/ 180 h 3500"/>
                  <a:gd name="T12" fmla="*/ 1892 w 3510"/>
                  <a:gd name="T13" fmla="*/ 235 h 3500"/>
                  <a:gd name="T14" fmla="*/ 1576 w 3510"/>
                  <a:gd name="T15" fmla="*/ 401 h 3500"/>
                  <a:gd name="T16" fmla="*/ 1319 w 3510"/>
                  <a:gd name="T17" fmla="*/ 678 h 3500"/>
                  <a:gd name="T18" fmla="*/ 1174 w 3510"/>
                  <a:gd name="T19" fmla="*/ 1016 h 3500"/>
                  <a:gd name="T20" fmla="*/ 1150 w 3510"/>
                  <a:gd name="T21" fmla="*/ 1379 h 3500"/>
                  <a:gd name="T22" fmla="*/ 1247 w 3510"/>
                  <a:gd name="T23" fmla="*/ 1731 h 3500"/>
                  <a:gd name="T24" fmla="*/ 1465 w 3510"/>
                  <a:gd name="T25" fmla="*/ 2040 h 3500"/>
                  <a:gd name="T26" fmla="*/ 1774 w 3510"/>
                  <a:gd name="T27" fmla="*/ 2257 h 3500"/>
                  <a:gd name="T28" fmla="*/ 2127 w 3510"/>
                  <a:gd name="T29" fmla="*/ 2353 h 3500"/>
                  <a:gd name="T30" fmla="*/ 2491 w 3510"/>
                  <a:gd name="T31" fmla="*/ 2329 h 3500"/>
                  <a:gd name="T32" fmla="*/ 2830 w 3510"/>
                  <a:gd name="T33" fmla="*/ 2185 h 3500"/>
                  <a:gd name="T34" fmla="*/ 3111 w 3510"/>
                  <a:gd name="T35" fmla="*/ 1923 h 3500"/>
                  <a:gd name="T36" fmla="*/ 3280 w 3510"/>
                  <a:gd name="T37" fmla="*/ 1593 h 3500"/>
                  <a:gd name="T38" fmla="*/ 3329 w 3510"/>
                  <a:gd name="T39" fmla="*/ 1232 h 3500"/>
                  <a:gd name="T40" fmla="*/ 3257 w 3510"/>
                  <a:gd name="T41" fmla="*/ 876 h 3500"/>
                  <a:gd name="T42" fmla="*/ 3063 w 3510"/>
                  <a:gd name="T43" fmla="*/ 556 h 3500"/>
                  <a:gd name="T44" fmla="*/ 2777 w 3510"/>
                  <a:gd name="T45" fmla="*/ 321 h 3500"/>
                  <a:gd name="T46" fmla="*/ 2446 w 3510"/>
                  <a:gd name="T47" fmla="*/ 200 h 3500"/>
                  <a:gd name="T48" fmla="*/ 2319 w 3510"/>
                  <a:gd name="T49" fmla="*/ 2 h 3500"/>
                  <a:gd name="T50" fmla="*/ 2717 w 3510"/>
                  <a:gd name="T51" fmla="*/ 93 h 3500"/>
                  <a:gd name="T52" fmla="*/ 3074 w 3510"/>
                  <a:gd name="T53" fmla="*/ 312 h 3500"/>
                  <a:gd name="T54" fmla="*/ 3344 w 3510"/>
                  <a:gd name="T55" fmla="*/ 642 h 3500"/>
                  <a:gd name="T56" fmla="*/ 3487 w 3510"/>
                  <a:gd name="T57" fmla="*/ 1027 h 3500"/>
                  <a:gd name="T58" fmla="*/ 3508 w 3510"/>
                  <a:gd name="T59" fmla="*/ 1350 h 3500"/>
                  <a:gd name="T60" fmla="*/ 3416 w 3510"/>
                  <a:gd name="T61" fmla="*/ 1748 h 3500"/>
                  <a:gd name="T62" fmla="*/ 3197 w 3510"/>
                  <a:gd name="T63" fmla="*/ 2104 h 3500"/>
                  <a:gd name="T64" fmla="*/ 2867 w 3510"/>
                  <a:gd name="T65" fmla="*/ 2374 h 3500"/>
                  <a:gd name="T66" fmla="*/ 2480 w 3510"/>
                  <a:gd name="T67" fmla="*/ 2516 h 3500"/>
                  <a:gd name="T68" fmla="*/ 2075 w 3510"/>
                  <a:gd name="T69" fmla="*/ 2528 h 3500"/>
                  <a:gd name="T70" fmla="*/ 1684 w 3510"/>
                  <a:gd name="T71" fmla="*/ 2413 h 3500"/>
                  <a:gd name="T72" fmla="*/ 1251 w 3510"/>
                  <a:gd name="T73" fmla="*/ 2380 h 3500"/>
                  <a:gd name="T74" fmla="*/ 1432 w 3510"/>
                  <a:gd name="T75" fmla="*/ 2608 h 3500"/>
                  <a:gd name="T76" fmla="*/ 647 w 3510"/>
                  <a:gd name="T77" fmla="*/ 3414 h 3500"/>
                  <a:gd name="T78" fmla="*/ 442 w 3510"/>
                  <a:gd name="T79" fmla="*/ 3498 h 3500"/>
                  <a:gd name="T80" fmla="*/ 229 w 3510"/>
                  <a:gd name="T81" fmla="*/ 3462 h 3500"/>
                  <a:gd name="T82" fmla="*/ 60 w 3510"/>
                  <a:gd name="T83" fmla="*/ 3311 h 3500"/>
                  <a:gd name="T84" fmla="*/ 0 w 3510"/>
                  <a:gd name="T85" fmla="*/ 3102 h 3500"/>
                  <a:gd name="T86" fmla="*/ 38 w 3510"/>
                  <a:gd name="T87" fmla="*/ 2932 h 3500"/>
                  <a:gd name="T88" fmla="*/ 857 w 3510"/>
                  <a:gd name="T89" fmla="*/ 2085 h 3500"/>
                  <a:gd name="T90" fmla="*/ 952 w 3510"/>
                  <a:gd name="T91" fmla="*/ 2085 h 3500"/>
                  <a:gd name="T92" fmla="*/ 1172 w 3510"/>
                  <a:gd name="T93" fmla="*/ 1965 h 3500"/>
                  <a:gd name="T94" fmla="*/ 1005 w 3510"/>
                  <a:gd name="T95" fmla="*/ 1590 h 3500"/>
                  <a:gd name="T96" fmla="*/ 967 w 3510"/>
                  <a:gd name="T97" fmla="*/ 1187 h 3500"/>
                  <a:gd name="T98" fmla="*/ 1057 w 3510"/>
                  <a:gd name="T99" fmla="*/ 790 h 3500"/>
                  <a:gd name="T100" fmla="*/ 1277 w 3510"/>
                  <a:gd name="T101" fmla="*/ 435 h 3500"/>
                  <a:gd name="T102" fmla="*/ 1608 w 3510"/>
                  <a:gd name="T103" fmla="*/ 165 h 3500"/>
                  <a:gd name="T104" fmla="*/ 1993 w 3510"/>
                  <a:gd name="T105" fmla="*/ 23 h 3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10" h="3500">
                    <a:moveTo>
                      <a:pt x="649" y="2545"/>
                    </a:moveTo>
                    <a:lnTo>
                      <a:pt x="245" y="2947"/>
                    </a:lnTo>
                    <a:lnTo>
                      <a:pt x="221" y="2975"/>
                    </a:lnTo>
                    <a:lnTo>
                      <a:pt x="203" y="3005"/>
                    </a:lnTo>
                    <a:lnTo>
                      <a:pt x="190" y="3035"/>
                    </a:lnTo>
                    <a:lnTo>
                      <a:pt x="183" y="3068"/>
                    </a:lnTo>
                    <a:lnTo>
                      <a:pt x="181" y="3102"/>
                    </a:lnTo>
                    <a:lnTo>
                      <a:pt x="183" y="3135"/>
                    </a:lnTo>
                    <a:lnTo>
                      <a:pt x="190" y="3168"/>
                    </a:lnTo>
                    <a:lnTo>
                      <a:pt x="203" y="3200"/>
                    </a:lnTo>
                    <a:lnTo>
                      <a:pt x="221" y="3230"/>
                    </a:lnTo>
                    <a:lnTo>
                      <a:pt x="245" y="3256"/>
                    </a:lnTo>
                    <a:lnTo>
                      <a:pt x="271" y="3279"/>
                    </a:lnTo>
                    <a:lnTo>
                      <a:pt x="301" y="3297"/>
                    </a:lnTo>
                    <a:lnTo>
                      <a:pt x="333" y="3310"/>
                    </a:lnTo>
                    <a:lnTo>
                      <a:pt x="366" y="3318"/>
                    </a:lnTo>
                    <a:lnTo>
                      <a:pt x="399" y="3320"/>
                    </a:lnTo>
                    <a:lnTo>
                      <a:pt x="433" y="3318"/>
                    </a:lnTo>
                    <a:lnTo>
                      <a:pt x="466" y="3310"/>
                    </a:lnTo>
                    <a:lnTo>
                      <a:pt x="497" y="3297"/>
                    </a:lnTo>
                    <a:lnTo>
                      <a:pt x="527" y="3279"/>
                    </a:lnTo>
                    <a:lnTo>
                      <a:pt x="553" y="3256"/>
                    </a:lnTo>
                    <a:lnTo>
                      <a:pt x="957" y="2853"/>
                    </a:lnTo>
                    <a:lnTo>
                      <a:pt x="649" y="2545"/>
                    </a:lnTo>
                    <a:close/>
                    <a:moveTo>
                      <a:pt x="905" y="2290"/>
                    </a:moveTo>
                    <a:lnTo>
                      <a:pt x="776" y="2417"/>
                    </a:lnTo>
                    <a:lnTo>
                      <a:pt x="1086" y="2726"/>
                    </a:lnTo>
                    <a:lnTo>
                      <a:pt x="1214" y="2597"/>
                    </a:lnTo>
                    <a:lnTo>
                      <a:pt x="905" y="2290"/>
                    </a:lnTo>
                    <a:close/>
                    <a:moveTo>
                      <a:pt x="2237" y="180"/>
                    </a:moveTo>
                    <a:lnTo>
                      <a:pt x="2167" y="182"/>
                    </a:lnTo>
                    <a:lnTo>
                      <a:pt x="2097" y="189"/>
                    </a:lnTo>
                    <a:lnTo>
                      <a:pt x="2028" y="200"/>
                    </a:lnTo>
                    <a:lnTo>
                      <a:pt x="1959" y="215"/>
                    </a:lnTo>
                    <a:lnTo>
                      <a:pt x="1892" y="235"/>
                    </a:lnTo>
                    <a:lnTo>
                      <a:pt x="1825" y="260"/>
                    </a:lnTo>
                    <a:lnTo>
                      <a:pt x="1760" y="288"/>
                    </a:lnTo>
                    <a:lnTo>
                      <a:pt x="1698" y="321"/>
                    </a:lnTo>
                    <a:lnTo>
                      <a:pt x="1636" y="360"/>
                    </a:lnTo>
                    <a:lnTo>
                      <a:pt x="1576" y="401"/>
                    </a:lnTo>
                    <a:lnTo>
                      <a:pt x="1519" y="448"/>
                    </a:lnTo>
                    <a:lnTo>
                      <a:pt x="1465" y="498"/>
                    </a:lnTo>
                    <a:lnTo>
                      <a:pt x="1411" y="556"/>
                    </a:lnTo>
                    <a:lnTo>
                      <a:pt x="1363" y="615"/>
                    </a:lnTo>
                    <a:lnTo>
                      <a:pt x="1319" y="678"/>
                    </a:lnTo>
                    <a:lnTo>
                      <a:pt x="1281" y="741"/>
                    </a:lnTo>
                    <a:lnTo>
                      <a:pt x="1247" y="808"/>
                    </a:lnTo>
                    <a:lnTo>
                      <a:pt x="1218" y="876"/>
                    </a:lnTo>
                    <a:lnTo>
                      <a:pt x="1193" y="946"/>
                    </a:lnTo>
                    <a:lnTo>
                      <a:pt x="1174" y="1016"/>
                    </a:lnTo>
                    <a:lnTo>
                      <a:pt x="1159" y="1088"/>
                    </a:lnTo>
                    <a:lnTo>
                      <a:pt x="1150" y="1160"/>
                    </a:lnTo>
                    <a:lnTo>
                      <a:pt x="1146" y="1232"/>
                    </a:lnTo>
                    <a:lnTo>
                      <a:pt x="1146" y="1306"/>
                    </a:lnTo>
                    <a:lnTo>
                      <a:pt x="1150" y="1379"/>
                    </a:lnTo>
                    <a:lnTo>
                      <a:pt x="1159" y="1451"/>
                    </a:lnTo>
                    <a:lnTo>
                      <a:pt x="1174" y="1522"/>
                    </a:lnTo>
                    <a:lnTo>
                      <a:pt x="1193" y="1593"/>
                    </a:lnTo>
                    <a:lnTo>
                      <a:pt x="1218" y="1662"/>
                    </a:lnTo>
                    <a:lnTo>
                      <a:pt x="1247" y="1731"/>
                    </a:lnTo>
                    <a:lnTo>
                      <a:pt x="1281" y="1797"/>
                    </a:lnTo>
                    <a:lnTo>
                      <a:pt x="1319" y="1861"/>
                    </a:lnTo>
                    <a:lnTo>
                      <a:pt x="1363" y="1923"/>
                    </a:lnTo>
                    <a:lnTo>
                      <a:pt x="1411" y="1983"/>
                    </a:lnTo>
                    <a:lnTo>
                      <a:pt x="1465" y="2040"/>
                    </a:lnTo>
                    <a:lnTo>
                      <a:pt x="1521" y="2093"/>
                    </a:lnTo>
                    <a:lnTo>
                      <a:pt x="1582" y="2141"/>
                    </a:lnTo>
                    <a:lnTo>
                      <a:pt x="1643" y="2185"/>
                    </a:lnTo>
                    <a:lnTo>
                      <a:pt x="1708" y="2223"/>
                    </a:lnTo>
                    <a:lnTo>
                      <a:pt x="1774" y="2257"/>
                    </a:lnTo>
                    <a:lnTo>
                      <a:pt x="1843" y="2286"/>
                    </a:lnTo>
                    <a:lnTo>
                      <a:pt x="1912" y="2310"/>
                    </a:lnTo>
                    <a:lnTo>
                      <a:pt x="1984" y="2329"/>
                    </a:lnTo>
                    <a:lnTo>
                      <a:pt x="2055" y="2344"/>
                    </a:lnTo>
                    <a:lnTo>
                      <a:pt x="2127" y="2353"/>
                    </a:lnTo>
                    <a:lnTo>
                      <a:pt x="2201" y="2358"/>
                    </a:lnTo>
                    <a:lnTo>
                      <a:pt x="2274" y="2358"/>
                    </a:lnTo>
                    <a:lnTo>
                      <a:pt x="2346" y="2353"/>
                    </a:lnTo>
                    <a:lnTo>
                      <a:pt x="2419" y="2344"/>
                    </a:lnTo>
                    <a:lnTo>
                      <a:pt x="2491" y="2329"/>
                    </a:lnTo>
                    <a:lnTo>
                      <a:pt x="2561" y="2310"/>
                    </a:lnTo>
                    <a:lnTo>
                      <a:pt x="2631" y="2286"/>
                    </a:lnTo>
                    <a:lnTo>
                      <a:pt x="2700" y="2257"/>
                    </a:lnTo>
                    <a:lnTo>
                      <a:pt x="2767" y="2223"/>
                    </a:lnTo>
                    <a:lnTo>
                      <a:pt x="2830" y="2185"/>
                    </a:lnTo>
                    <a:lnTo>
                      <a:pt x="2893" y="2141"/>
                    </a:lnTo>
                    <a:lnTo>
                      <a:pt x="2953" y="2093"/>
                    </a:lnTo>
                    <a:lnTo>
                      <a:pt x="3010" y="2040"/>
                    </a:lnTo>
                    <a:lnTo>
                      <a:pt x="3063" y="1983"/>
                    </a:lnTo>
                    <a:lnTo>
                      <a:pt x="3111" y="1923"/>
                    </a:lnTo>
                    <a:lnTo>
                      <a:pt x="3155" y="1861"/>
                    </a:lnTo>
                    <a:lnTo>
                      <a:pt x="3193" y="1797"/>
                    </a:lnTo>
                    <a:lnTo>
                      <a:pt x="3227" y="1731"/>
                    </a:lnTo>
                    <a:lnTo>
                      <a:pt x="3257" y="1662"/>
                    </a:lnTo>
                    <a:lnTo>
                      <a:pt x="3280" y="1593"/>
                    </a:lnTo>
                    <a:lnTo>
                      <a:pt x="3299" y="1522"/>
                    </a:lnTo>
                    <a:lnTo>
                      <a:pt x="3314" y="1451"/>
                    </a:lnTo>
                    <a:lnTo>
                      <a:pt x="3324" y="1379"/>
                    </a:lnTo>
                    <a:lnTo>
                      <a:pt x="3329" y="1306"/>
                    </a:lnTo>
                    <a:lnTo>
                      <a:pt x="3329" y="1232"/>
                    </a:lnTo>
                    <a:lnTo>
                      <a:pt x="3324" y="1160"/>
                    </a:lnTo>
                    <a:lnTo>
                      <a:pt x="3314" y="1088"/>
                    </a:lnTo>
                    <a:lnTo>
                      <a:pt x="3299" y="1016"/>
                    </a:lnTo>
                    <a:lnTo>
                      <a:pt x="3280" y="946"/>
                    </a:lnTo>
                    <a:lnTo>
                      <a:pt x="3257" y="876"/>
                    </a:lnTo>
                    <a:lnTo>
                      <a:pt x="3227" y="808"/>
                    </a:lnTo>
                    <a:lnTo>
                      <a:pt x="3193" y="741"/>
                    </a:lnTo>
                    <a:lnTo>
                      <a:pt x="3155" y="678"/>
                    </a:lnTo>
                    <a:lnTo>
                      <a:pt x="3111" y="615"/>
                    </a:lnTo>
                    <a:lnTo>
                      <a:pt x="3063" y="556"/>
                    </a:lnTo>
                    <a:lnTo>
                      <a:pt x="3010" y="498"/>
                    </a:lnTo>
                    <a:lnTo>
                      <a:pt x="2955" y="448"/>
                    </a:lnTo>
                    <a:lnTo>
                      <a:pt x="2898" y="401"/>
                    </a:lnTo>
                    <a:lnTo>
                      <a:pt x="2839" y="360"/>
                    </a:lnTo>
                    <a:lnTo>
                      <a:pt x="2777" y="321"/>
                    </a:lnTo>
                    <a:lnTo>
                      <a:pt x="2713" y="288"/>
                    </a:lnTo>
                    <a:lnTo>
                      <a:pt x="2648" y="260"/>
                    </a:lnTo>
                    <a:lnTo>
                      <a:pt x="2583" y="235"/>
                    </a:lnTo>
                    <a:lnTo>
                      <a:pt x="2514" y="215"/>
                    </a:lnTo>
                    <a:lnTo>
                      <a:pt x="2446" y="200"/>
                    </a:lnTo>
                    <a:lnTo>
                      <a:pt x="2376" y="189"/>
                    </a:lnTo>
                    <a:lnTo>
                      <a:pt x="2307" y="182"/>
                    </a:lnTo>
                    <a:lnTo>
                      <a:pt x="2237" y="180"/>
                    </a:lnTo>
                    <a:close/>
                    <a:moveTo>
                      <a:pt x="2237" y="0"/>
                    </a:moveTo>
                    <a:lnTo>
                      <a:pt x="2319" y="2"/>
                    </a:lnTo>
                    <a:lnTo>
                      <a:pt x="2400" y="11"/>
                    </a:lnTo>
                    <a:lnTo>
                      <a:pt x="2480" y="23"/>
                    </a:lnTo>
                    <a:lnTo>
                      <a:pt x="2560" y="41"/>
                    </a:lnTo>
                    <a:lnTo>
                      <a:pt x="2639" y="65"/>
                    </a:lnTo>
                    <a:lnTo>
                      <a:pt x="2717" y="93"/>
                    </a:lnTo>
                    <a:lnTo>
                      <a:pt x="2792" y="126"/>
                    </a:lnTo>
                    <a:lnTo>
                      <a:pt x="2867" y="165"/>
                    </a:lnTo>
                    <a:lnTo>
                      <a:pt x="2938" y="209"/>
                    </a:lnTo>
                    <a:lnTo>
                      <a:pt x="3007" y="258"/>
                    </a:lnTo>
                    <a:lnTo>
                      <a:pt x="3074" y="312"/>
                    </a:lnTo>
                    <a:lnTo>
                      <a:pt x="3138" y="371"/>
                    </a:lnTo>
                    <a:lnTo>
                      <a:pt x="3197" y="435"/>
                    </a:lnTo>
                    <a:lnTo>
                      <a:pt x="3252" y="502"/>
                    </a:lnTo>
                    <a:lnTo>
                      <a:pt x="3300" y="571"/>
                    </a:lnTo>
                    <a:lnTo>
                      <a:pt x="3344" y="642"/>
                    </a:lnTo>
                    <a:lnTo>
                      <a:pt x="3383" y="716"/>
                    </a:lnTo>
                    <a:lnTo>
                      <a:pt x="3416" y="791"/>
                    </a:lnTo>
                    <a:lnTo>
                      <a:pt x="3445" y="869"/>
                    </a:lnTo>
                    <a:lnTo>
                      <a:pt x="3469" y="947"/>
                    </a:lnTo>
                    <a:lnTo>
                      <a:pt x="3487" y="1027"/>
                    </a:lnTo>
                    <a:lnTo>
                      <a:pt x="3499" y="1107"/>
                    </a:lnTo>
                    <a:lnTo>
                      <a:pt x="3508" y="1188"/>
                    </a:lnTo>
                    <a:lnTo>
                      <a:pt x="3510" y="1270"/>
                    </a:lnTo>
                    <a:lnTo>
                      <a:pt x="3510" y="1270"/>
                    </a:lnTo>
                    <a:lnTo>
                      <a:pt x="3508" y="1350"/>
                    </a:lnTo>
                    <a:lnTo>
                      <a:pt x="3499" y="1432"/>
                    </a:lnTo>
                    <a:lnTo>
                      <a:pt x="3487" y="1512"/>
                    </a:lnTo>
                    <a:lnTo>
                      <a:pt x="3469" y="1592"/>
                    </a:lnTo>
                    <a:lnTo>
                      <a:pt x="3445" y="1670"/>
                    </a:lnTo>
                    <a:lnTo>
                      <a:pt x="3416" y="1748"/>
                    </a:lnTo>
                    <a:lnTo>
                      <a:pt x="3383" y="1823"/>
                    </a:lnTo>
                    <a:lnTo>
                      <a:pt x="3344" y="1896"/>
                    </a:lnTo>
                    <a:lnTo>
                      <a:pt x="3300" y="1968"/>
                    </a:lnTo>
                    <a:lnTo>
                      <a:pt x="3252" y="2037"/>
                    </a:lnTo>
                    <a:lnTo>
                      <a:pt x="3197" y="2104"/>
                    </a:lnTo>
                    <a:lnTo>
                      <a:pt x="3138" y="2167"/>
                    </a:lnTo>
                    <a:lnTo>
                      <a:pt x="3074" y="2226"/>
                    </a:lnTo>
                    <a:lnTo>
                      <a:pt x="3007" y="2280"/>
                    </a:lnTo>
                    <a:lnTo>
                      <a:pt x="2938" y="2330"/>
                    </a:lnTo>
                    <a:lnTo>
                      <a:pt x="2867" y="2374"/>
                    </a:lnTo>
                    <a:lnTo>
                      <a:pt x="2792" y="2412"/>
                    </a:lnTo>
                    <a:lnTo>
                      <a:pt x="2717" y="2446"/>
                    </a:lnTo>
                    <a:lnTo>
                      <a:pt x="2639" y="2474"/>
                    </a:lnTo>
                    <a:lnTo>
                      <a:pt x="2560" y="2498"/>
                    </a:lnTo>
                    <a:lnTo>
                      <a:pt x="2480" y="2516"/>
                    </a:lnTo>
                    <a:lnTo>
                      <a:pt x="2400" y="2528"/>
                    </a:lnTo>
                    <a:lnTo>
                      <a:pt x="2319" y="2536"/>
                    </a:lnTo>
                    <a:lnTo>
                      <a:pt x="2237" y="2539"/>
                    </a:lnTo>
                    <a:lnTo>
                      <a:pt x="2156" y="2536"/>
                    </a:lnTo>
                    <a:lnTo>
                      <a:pt x="2075" y="2528"/>
                    </a:lnTo>
                    <a:lnTo>
                      <a:pt x="1994" y="2516"/>
                    </a:lnTo>
                    <a:lnTo>
                      <a:pt x="1915" y="2498"/>
                    </a:lnTo>
                    <a:lnTo>
                      <a:pt x="1837" y="2474"/>
                    </a:lnTo>
                    <a:lnTo>
                      <a:pt x="1759" y="2447"/>
                    </a:lnTo>
                    <a:lnTo>
                      <a:pt x="1684" y="2413"/>
                    </a:lnTo>
                    <a:lnTo>
                      <a:pt x="1610" y="2375"/>
                    </a:lnTo>
                    <a:lnTo>
                      <a:pt x="1538" y="2331"/>
                    </a:lnTo>
                    <a:lnTo>
                      <a:pt x="1469" y="2282"/>
                    </a:lnTo>
                    <a:lnTo>
                      <a:pt x="1403" y="2228"/>
                    </a:lnTo>
                    <a:lnTo>
                      <a:pt x="1251" y="2380"/>
                    </a:lnTo>
                    <a:lnTo>
                      <a:pt x="1405" y="2534"/>
                    </a:lnTo>
                    <a:lnTo>
                      <a:pt x="1419" y="2551"/>
                    </a:lnTo>
                    <a:lnTo>
                      <a:pt x="1427" y="2569"/>
                    </a:lnTo>
                    <a:lnTo>
                      <a:pt x="1432" y="2588"/>
                    </a:lnTo>
                    <a:lnTo>
                      <a:pt x="1432" y="2608"/>
                    </a:lnTo>
                    <a:lnTo>
                      <a:pt x="1427" y="2627"/>
                    </a:lnTo>
                    <a:lnTo>
                      <a:pt x="1419" y="2645"/>
                    </a:lnTo>
                    <a:lnTo>
                      <a:pt x="1405" y="2661"/>
                    </a:lnTo>
                    <a:lnTo>
                      <a:pt x="682" y="3383"/>
                    </a:lnTo>
                    <a:lnTo>
                      <a:pt x="647" y="3414"/>
                    </a:lnTo>
                    <a:lnTo>
                      <a:pt x="609" y="3441"/>
                    </a:lnTo>
                    <a:lnTo>
                      <a:pt x="570" y="3462"/>
                    </a:lnTo>
                    <a:lnTo>
                      <a:pt x="529" y="3479"/>
                    </a:lnTo>
                    <a:lnTo>
                      <a:pt x="486" y="3490"/>
                    </a:lnTo>
                    <a:lnTo>
                      <a:pt x="442" y="3498"/>
                    </a:lnTo>
                    <a:lnTo>
                      <a:pt x="399" y="3500"/>
                    </a:lnTo>
                    <a:lnTo>
                      <a:pt x="355" y="3498"/>
                    </a:lnTo>
                    <a:lnTo>
                      <a:pt x="312" y="3490"/>
                    </a:lnTo>
                    <a:lnTo>
                      <a:pt x="269" y="3479"/>
                    </a:lnTo>
                    <a:lnTo>
                      <a:pt x="229" y="3462"/>
                    </a:lnTo>
                    <a:lnTo>
                      <a:pt x="189" y="3441"/>
                    </a:lnTo>
                    <a:lnTo>
                      <a:pt x="151" y="3414"/>
                    </a:lnTo>
                    <a:lnTo>
                      <a:pt x="117" y="3383"/>
                    </a:lnTo>
                    <a:lnTo>
                      <a:pt x="86" y="3349"/>
                    </a:lnTo>
                    <a:lnTo>
                      <a:pt x="60" y="3311"/>
                    </a:lnTo>
                    <a:lnTo>
                      <a:pt x="38" y="3272"/>
                    </a:lnTo>
                    <a:lnTo>
                      <a:pt x="21" y="3232"/>
                    </a:lnTo>
                    <a:lnTo>
                      <a:pt x="10" y="3189"/>
                    </a:lnTo>
                    <a:lnTo>
                      <a:pt x="2" y="3146"/>
                    </a:lnTo>
                    <a:lnTo>
                      <a:pt x="0" y="3102"/>
                    </a:lnTo>
                    <a:lnTo>
                      <a:pt x="0" y="3102"/>
                    </a:lnTo>
                    <a:lnTo>
                      <a:pt x="2" y="3059"/>
                    </a:lnTo>
                    <a:lnTo>
                      <a:pt x="10" y="3015"/>
                    </a:lnTo>
                    <a:lnTo>
                      <a:pt x="21" y="2973"/>
                    </a:lnTo>
                    <a:lnTo>
                      <a:pt x="38" y="2932"/>
                    </a:lnTo>
                    <a:lnTo>
                      <a:pt x="60" y="2892"/>
                    </a:lnTo>
                    <a:lnTo>
                      <a:pt x="86" y="2855"/>
                    </a:lnTo>
                    <a:lnTo>
                      <a:pt x="117" y="2820"/>
                    </a:lnTo>
                    <a:lnTo>
                      <a:pt x="841" y="2099"/>
                    </a:lnTo>
                    <a:lnTo>
                      <a:pt x="857" y="2085"/>
                    </a:lnTo>
                    <a:lnTo>
                      <a:pt x="875" y="2077"/>
                    </a:lnTo>
                    <a:lnTo>
                      <a:pt x="895" y="2072"/>
                    </a:lnTo>
                    <a:lnTo>
                      <a:pt x="915" y="2072"/>
                    </a:lnTo>
                    <a:lnTo>
                      <a:pt x="934" y="2077"/>
                    </a:lnTo>
                    <a:lnTo>
                      <a:pt x="952" y="2085"/>
                    </a:lnTo>
                    <a:lnTo>
                      <a:pt x="969" y="2099"/>
                    </a:lnTo>
                    <a:lnTo>
                      <a:pt x="1123" y="2253"/>
                    </a:lnTo>
                    <a:lnTo>
                      <a:pt x="1275" y="2101"/>
                    </a:lnTo>
                    <a:lnTo>
                      <a:pt x="1221" y="2035"/>
                    </a:lnTo>
                    <a:lnTo>
                      <a:pt x="1172" y="1965"/>
                    </a:lnTo>
                    <a:lnTo>
                      <a:pt x="1129" y="1894"/>
                    </a:lnTo>
                    <a:lnTo>
                      <a:pt x="1090" y="1821"/>
                    </a:lnTo>
                    <a:lnTo>
                      <a:pt x="1056" y="1745"/>
                    </a:lnTo>
                    <a:lnTo>
                      <a:pt x="1029" y="1668"/>
                    </a:lnTo>
                    <a:lnTo>
                      <a:pt x="1005" y="1590"/>
                    </a:lnTo>
                    <a:lnTo>
                      <a:pt x="987" y="1510"/>
                    </a:lnTo>
                    <a:lnTo>
                      <a:pt x="974" y="1430"/>
                    </a:lnTo>
                    <a:lnTo>
                      <a:pt x="967" y="1349"/>
                    </a:lnTo>
                    <a:lnTo>
                      <a:pt x="964" y="1267"/>
                    </a:lnTo>
                    <a:lnTo>
                      <a:pt x="967" y="1187"/>
                    </a:lnTo>
                    <a:lnTo>
                      <a:pt x="974" y="1106"/>
                    </a:lnTo>
                    <a:lnTo>
                      <a:pt x="988" y="1026"/>
                    </a:lnTo>
                    <a:lnTo>
                      <a:pt x="1006" y="946"/>
                    </a:lnTo>
                    <a:lnTo>
                      <a:pt x="1030" y="868"/>
                    </a:lnTo>
                    <a:lnTo>
                      <a:pt x="1057" y="790"/>
                    </a:lnTo>
                    <a:lnTo>
                      <a:pt x="1091" y="715"/>
                    </a:lnTo>
                    <a:lnTo>
                      <a:pt x="1130" y="642"/>
                    </a:lnTo>
                    <a:lnTo>
                      <a:pt x="1174" y="570"/>
                    </a:lnTo>
                    <a:lnTo>
                      <a:pt x="1223" y="501"/>
                    </a:lnTo>
                    <a:lnTo>
                      <a:pt x="1277" y="435"/>
                    </a:lnTo>
                    <a:lnTo>
                      <a:pt x="1337" y="371"/>
                    </a:lnTo>
                    <a:lnTo>
                      <a:pt x="1400" y="312"/>
                    </a:lnTo>
                    <a:lnTo>
                      <a:pt x="1467" y="258"/>
                    </a:lnTo>
                    <a:lnTo>
                      <a:pt x="1536" y="209"/>
                    </a:lnTo>
                    <a:lnTo>
                      <a:pt x="1608" y="165"/>
                    </a:lnTo>
                    <a:lnTo>
                      <a:pt x="1682" y="126"/>
                    </a:lnTo>
                    <a:lnTo>
                      <a:pt x="1757" y="93"/>
                    </a:lnTo>
                    <a:lnTo>
                      <a:pt x="1835" y="65"/>
                    </a:lnTo>
                    <a:lnTo>
                      <a:pt x="1913" y="41"/>
                    </a:lnTo>
                    <a:lnTo>
                      <a:pt x="1993" y="23"/>
                    </a:lnTo>
                    <a:lnTo>
                      <a:pt x="2074" y="11"/>
                    </a:lnTo>
                    <a:lnTo>
                      <a:pt x="2156" y="2"/>
                    </a:lnTo>
                    <a:lnTo>
                      <a:pt x="2237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75">
                <a:extLst>
                  <a:ext uri="{FF2B5EF4-FFF2-40B4-BE49-F238E27FC236}">
                    <a16:creationId xmlns:a16="http://schemas.microsoft.com/office/drawing/2014/main" id="{5413FDD5-0569-506E-3F07-7AC0E6A047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19275" y="1978026"/>
                <a:ext cx="279400" cy="279400"/>
              </a:xfrm>
              <a:custGeom>
                <a:avLst/>
                <a:gdLst>
                  <a:gd name="T0" fmla="*/ 760 w 1765"/>
                  <a:gd name="T1" fmla="*/ 191 h 1760"/>
                  <a:gd name="T2" fmla="*/ 586 w 1765"/>
                  <a:gd name="T3" fmla="*/ 246 h 1760"/>
                  <a:gd name="T4" fmla="*/ 432 w 1765"/>
                  <a:gd name="T5" fmla="*/ 344 h 1760"/>
                  <a:gd name="T6" fmla="*/ 306 w 1765"/>
                  <a:gd name="T7" fmla="*/ 480 h 1760"/>
                  <a:gd name="T8" fmla="*/ 222 w 1765"/>
                  <a:gd name="T9" fmla="*/ 641 h 1760"/>
                  <a:gd name="T10" fmla="*/ 183 w 1765"/>
                  <a:gd name="T11" fmla="*/ 819 h 1760"/>
                  <a:gd name="T12" fmla="*/ 192 w 1765"/>
                  <a:gd name="T13" fmla="*/ 1003 h 1760"/>
                  <a:gd name="T14" fmla="*/ 246 w 1765"/>
                  <a:gd name="T15" fmla="*/ 1175 h 1760"/>
                  <a:gd name="T16" fmla="*/ 344 w 1765"/>
                  <a:gd name="T17" fmla="*/ 1329 h 1760"/>
                  <a:gd name="T18" fmla="*/ 481 w 1765"/>
                  <a:gd name="T19" fmla="*/ 1454 h 1760"/>
                  <a:gd name="T20" fmla="*/ 641 w 1765"/>
                  <a:gd name="T21" fmla="*/ 1538 h 1760"/>
                  <a:gd name="T22" fmla="*/ 820 w 1765"/>
                  <a:gd name="T23" fmla="*/ 1577 h 1760"/>
                  <a:gd name="T24" fmla="*/ 1005 w 1765"/>
                  <a:gd name="T25" fmla="*/ 1569 h 1760"/>
                  <a:gd name="T26" fmla="*/ 1179 w 1765"/>
                  <a:gd name="T27" fmla="*/ 1515 h 1760"/>
                  <a:gd name="T28" fmla="*/ 1333 w 1765"/>
                  <a:gd name="T29" fmla="*/ 1417 h 1760"/>
                  <a:gd name="T30" fmla="*/ 1457 w 1765"/>
                  <a:gd name="T31" fmla="*/ 1280 h 1760"/>
                  <a:gd name="T32" fmla="*/ 1541 w 1765"/>
                  <a:gd name="T33" fmla="*/ 1120 h 1760"/>
                  <a:gd name="T34" fmla="*/ 1581 w 1765"/>
                  <a:gd name="T35" fmla="*/ 942 h 1760"/>
                  <a:gd name="T36" fmla="*/ 1573 w 1765"/>
                  <a:gd name="T37" fmla="*/ 758 h 1760"/>
                  <a:gd name="T38" fmla="*/ 1518 w 1765"/>
                  <a:gd name="T39" fmla="*/ 585 h 1760"/>
                  <a:gd name="T40" fmla="*/ 1420 w 1765"/>
                  <a:gd name="T41" fmla="*/ 431 h 1760"/>
                  <a:gd name="T42" fmla="*/ 1284 w 1765"/>
                  <a:gd name="T43" fmla="*/ 307 h 1760"/>
                  <a:gd name="T44" fmla="*/ 1122 w 1765"/>
                  <a:gd name="T45" fmla="*/ 223 h 1760"/>
                  <a:gd name="T46" fmla="*/ 944 w 1765"/>
                  <a:gd name="T47" fmla="*/ 184 h 1760"/>
                  <a:gd name="T48" fmla="*/ 952 w 1765"/>
                  <a:gd name="T49" fmla="*/ 3 h 1760"/>
                  <a:gd name="T50" fmla="*/ 1155 w 1765"/>
                  <a:gd name="T51" fmla="*/ 44 h 1760"/>
                  <a:gd name="T52" fmla="*/ 1342 w 1765"/>
                  <a:gd name="T53" fmla="*/ 130 h 1760"/>
                  <a:gd name="T54" fmla="*/ 1506 w 1765"/>
                  <a:gd name="T55" fmla="*/ 258 h 1760"/>
                  <a:gd name="T56" fmla="*/ 1635 w 1765"/>
                  <a:gd name="T57" fmla="*/ 421 h 1760"/>
                  <a:gd name="T58" fmla="*/ 1721 w 1765"/>
                  <a:gd name="T59" fmla="*/ 608 h 1760"/>
                  <a:gd name="T60" fmla="*/ 1761 w 1765"/>
                  <a:gd name="T61" fmla="*/ 811 h 1760"/>
                  <a:gd name="T62" fmla="*/ 1753 w 1765"/>
                  <a:gd name="T63" fmla="*/ 1019 h 1760"/>
                  <a:gd name="T64" fmla="*/ 1698 w 1765"/>
                  <a:gd name="T65" fmla="*/ 1217 h 1760"/>
                  <a:gd name="T66" fmla="*/ 1597 w 1765"/>
                  <a:gd name="T67" fmla="*/ 1396 h 1760"/>
                  <a:gd name="T68" fmla="*/ 1454 w 1765"/>
                  <a:gd name="T69" fmla="*/ 1550 h 1760"/>
                  <a:gd name="T70" fmla="*/ 1282 w 1765"/>
                  <a:gd name="T71" fmla="*/ 1664 h 1760"/>
                  <a:gd name="T72" fmla="*/ 1089 w 1765"/>
                  <a:gd name="T73" fmla="*/ 1735 h 1760"/>
                  <a:gd name="T74" fmla="*/ 882 w 1765"/>
                  <a:gd name="T75" fmla="*/ 1760 h 1760"/>
                  <a:gd name="T76" fmla="*/ 674 w 1765"/>
                  <a:gd name="T77" fmla="*/ 1735 h 1760"/>
                  <a:gd name="T78" fmla="*/ 482 w 1765"/>
                  <a:gd name="T79" fmla="*/ 1664 h 1760"/>
                  <a:gd name="T80" fmla="*/ 310 w 1765"/>
                  <a:gd name="T81" fmla="*/ 1550 h 1760"/>
                  <a:gd name="T82" fmla="*/ 167 w 1765"/>
                  <a:gd name="T83" fmla="*/ 1396 h 1760"/>
                  <a:gd name="T84" fmla="*/ 67 w 1765"/>
                  <a:gd name="T85" fmla="*/ 1217 h 1760"/>
                  <a:gd name="T86" fmla="*/ 11 w 1765"/>
                  <a:gd name="T87" fmla="*/ 1019 h 1760"/>
                  <a:gd name="T88" fmla="*/ 2 w 1765"/>
                  <a:gd name="T89" fmla="*/ 811 h 1760"/>
                  <a:gd name="T90" fmla="*/ 43 w 1765"/>
                  <a:gd name="T91" fmla="*/ 608 h 1760"/>
                  <a:gd name="T92" fmla="*/ 129 w 1765"/>
                  <a:gd name="T93" fmla="*/ 421 h 1760"/>
                  <a:gd name="T94" fmla="*/ 259 w 1765"/>
                  <a:gd name="T95" fmla="*/ 258 h 1760"/>
                  <a:gd name="T96" fmla="*/ 422 w 1765"/>
                  <a:gd name="T97" fmla="*/ 130 h 1760"/>
                  <a:gd name="T98" fmla="*/ 608 w 1765"/>
                  <a:gd name="T99" fmla="*/ 44 h 1760"/>
                  <a:gd name="T100" fmla="*/ 812 w 1765"/>
                  <a:gd name="T101" fmla="*/ 3 h 1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65" h="1760">
                    <a:moveTo>
                      <a:pt x="882" y="181"/>
                    </a:moveTo>
                    <a:lnTo>
                      <a:pt x="820" y="184"/>
                    </a:lnTo>
                    <a:lnTo>
                      <a:pt x="760" y="191"/>
                    </a:lnTo>
                    <a:lnTo>
                      <a:pt x="700" y="205"/>
                    </a:lnTo>
                    <a:lnTo>
                      <a:pt x="641" y="223"/>
                    </a:lnTo>
                    <a:lnTo>
                      <a:pt x="586" y="246"/>
                    </a:lnTo>
                    <a:lnTo>
                      <a:pt x="532" y="274"/>
                    </a:lnTo>
                    <a:lnTo>
                      <a:pt x="481" y="307"/>
                    </a:lnTo>
                    <a:lnTo>
                      <a:pt x="432" y="344"/>
                    </a:lnTo>
                    <a:lnTo>
                      <a:pt x="386" y="385"/>
                    </a:lnTo>
                    <a:lnTo>
                      <a:pt x="344" y="431"/>
                    </a:lnTo>
                    <a:lnTo>
                      <a:pt x="306" y="480"/>
                    </a:lnTo>
                    <a:lnTo>
                      <a:pt x="273" y="532"/>
                    </a:lnTo>
                    <a:lnTo>
                      <a:pt x="246" y="585"/>
                    </a:lnTo>
                    <a:lnTo>
                      <a:pt x="222" y="641"/>
                    </a:lnTo>
                    <a:lnTo>
                      <a:pt x="204" y="698"/>
                    </a:lnTo>
                    <a:lnTo>
                      <a:pt x="192" y="758"/>
                    </a:lnTo>
                    <a:lnTo>
                      <a:pt x="183" y="819"/>
                    </a:lnTo>
                    <a:lnTo>
                      <a:pt x="181" y="881"/>
                    </a:lnTo>
                    <a:lnTo>
                      <a:pt x="183" y="942"/>
                    </a:lnTo>
                    <a:lnTo>
                      <a:pt x="192" y="1003"/>
                    </a:lnTo>
                    <a:lnTo>
                      <a:pt x="204" y="1062"/>
                    </a:lnTo>
                    <a:lnTo>
                      <a:pt x="222" y="1120"/>
                    </a:lnTo>
                    <a:lnTo>
                      <a:pt x="246" y="1175"/>
                    </a:lnTo>
                    <a:lnTo>
                      <a:pt x="273" y="1229"/>
                    </a:lnTo>
                    <a:lnTo>
                      <a:pt x="306" y="1280"/>
                    </a:lnTo>
                    <a:lnTo>
                      <a:pt x="344" y="1329"/>
                    </a:lnTo>
                    <a:lnTo>
                      <a:pt x="386" y="1375"/>
                    </a:lnTo>
                    <a:lnTo>
                      <a:pt x="432" y="1417"/>
                    </a:lnTo>
                    <a:lnTo>
                      <a:pt x="481" y="1454"/>
                    </a:lnTo>
                    <a:lnTo>
                      <a:pt x="532" y="1487"/>
                    </a:lnTo>
                    <a:lnTo>
                      <a:pt x="586" y="1515"/>
                    </a:lnTo>
                    <a:lnTo>
                      <a:pt x="641" y="1538"/>
                    </a:lnTo>
                    <a:lnTo>
                      <a:pt x="700" y="1556"/>
                    </a:lnTo>
                    <a:lnTo>
                      <a:pt x="760" y="1569"/>
                    </a:lnTo>
                    <a:lnTo>
                      <a:pt x="820" y="1577"/>
                    </a:lnTo>
                    <a:lnTo>
                      <a:pt x="882" y="1579"/>
                    </a:lnTo>
                    <a:lnTo>
                      <a:pt x="944" y="1577"/>
                    </a:lnTo>
                    <a:lnTo>
                      <a:pt x="1005" y="1569"/>
                    </a:lnTo>
                    <a:lnTo>
                      <a:pt x="1065" y="1556"/>
                    </a:lnTo>
                    <a:lnTo>
                      <a:pt x="1122" y="1538"/>
                    </a:lnTo>
                    <a:lnTo>
                      <a:pt x="1179" y="1515"/>
                    </a:lnTo>
                    <a:lnTo>
                      <a:pt x="1232" y="1487"/>
                    </a:lnTo>
                    <a:lnTo>
                      <a:pt x="1284" y="1454"/>
                    </a:lnTo>
                    <a:lnTo>
                      <a:pt x="1333" y="1417"/>
                    </a:lnTo>
                    <a:lnTo>
                      <a:pt x="1379" y="1375"/>
                    </a:lnTo>
                    <a:lnTo>
                      <a:pt x="1420" y="1329"/>
                    </a:lnTo>
                    <a:lnTo>
                      <a:pt x="1457" y="1280"/>
                    </a:lnTo>
                    <a:lnTo>
                      <a:pt x="1490" y="1229"/>
                    </a:lnTo>
                    <a:lnTo>
                      <a:pt x="1518" y="1175"/>
                    </a:lnTo>
                    <a:lnTo>
                      <a:pt x="1541" y="1120"/>
                    </a:lnTo>
                    <a:lnTo>
                      <a:pt x="1559" y="1062"/>
                    </a:lnTo>
                    <a:lnTo>
                      <a:pt x="1573" y="1003"/>
                    </a:lnTo>
                    <a:lnTo>
                      <a:pt x="1581" y="942"/>
                    </a:lnTo>
                    <a:lnTo>
                      <a:pt x="1584" y="881"/>
                    </a:lnTo>
                    <a:lnTo>
                      <a:pt x="1581" y="819"/>
                    </a:lnTo>
                    <a:lnTo>
                      <a:pt x="1573" y="758"/>
                    </a:lnTo>
                    <a:lnTo>
                      <a:pt x="1559" y="698"/>
                    </a:lnTo>
                    <a:lnTo>
                      <a:pt x="1541" y="641"/>
                    </a:lnTo>
                    <a:lnTo>
                      <a:pt x="1518" y="585"/>
                    </a:lnTo>
                    <a:lnTo>
                      <a:pt x="1490" y="532"/>
                    </a:lnTo>
                    <a:lnTo>
                      <a:pt x="1457" y="480"/>
                    </a:lnTo>
                    <a:lnTo>
                      <a:pt x="1420" y="431"/>
                    </a:lnTo>
                    <a:lnTo>
                      <a:pt x="1379" y="385"/>
                    </a:lnTo>
                    <a:lnTo>
                      <a:pt x="1333" y="344"/>
                    </a:lnTo>
                    <a:lnTo>
                      <a:pt x="1284" y="307"/>
                    </a:lnTo>
                    <a:lnTo>
                      <a:pt x="1232" y="274"/>
                    </a:lnTo>
                    <a:lnTo>
                      <a:pt x="1179" y="246"/>
                    </a:lnTo>
                    <a:lnTo>
                      <a:pt x="1122" y="223"/>
                    </a:lnTo>
                    <a:lnTo>
                      <a:pt x="1065" y="205"/>
                    </a:lnTo>
                    <a:lnTo>
                      <a:pt x="1005" y="191"/>
                    </a:lnTo>
                    <a:lnTo>
                      <a:pt x="944" y="184"/>
                    </a:lnTo>
                    <a:lnTo>
                      <a:pt x="882" y="181"/>
                    </a:lnTo>
                    <a:close/>
                    <a:moveTo>
                      <a:pt x="882" y="0"/>
                    </a:moveTo>
                    <a:lnTo>
                      <a:pt x="952" y="3"/>
                    </a:lnTo>
                    <a:lnTo>
                      <a:pt x="1021" y="12"/>
                    </a:lnTo>
                    <a:lnTo>
                      <a:pt x="1089" y="25"/>
                    </a:lnTo>
                    <a:lnTo>
                      <a:pt x="1155" y="44"/>
                    </a:lnTo>
                    <a:lnTo>
                      <a:pt x="1220" y="67"/>
                    </a:lnTo>
                    <a:lnTo>
                      <a:pt x="1282" y="96"/>
                    </a:lnTo>
                    <a:lnTo>
                      <a:pt x="1342" y="130"/>
                    </a:lnTo>
                    <a:lnTo>
                      <a:pt x="1400" y="168"/>
                    </a:lnTo>
                    <a:lnTo>
                      <a:pt x="1454" y="211"/>
                    </a:lnTo>
                    <a:lnTo>
                      <a:pt x="1506" y="258"/>
                    </a:lnTo>
                    <a:lnTo>
                      <a:pt x="1553" y="310"/>
                    </a:lnTo>
                    <a:lnTo>
                      <a:pt x="1597" y="364"/>
                    </a:lnTo>
                    <a:lnTo>
                      <a:pt x="1635" y="421"/>
                    </a:lnTo>
                    <a:lnTo>
                      <a:pt x="1669" y="482"/>
                    </a:lnTo>
                    <a:lnTo>
                      <a:pt x="1698" y="543"/>
                    </a:lnTo>
                    <a:lnTo>
                      <a:pt x="1721" y="608"/>
                    </a:lnTo>
                    <a:lnTo>
                      <a:pt x="1740" y="674"/>
                    </a:lnTo>
                    <a:lnTo>
                      <a:pt x="1753" y="742"/>
                    </a:lnTo>
                    <a:lnTo>
                      <a:pt x="1761" y="811"/>
                    </a:lnTo>
                    <a:lnTo>
                      <a:pt x="1765" y="881"/>
                    </a:lnTo>
                    <a:lnTo>
                      <a:pt x="1761" y="951"/>
                    </a:lnTo>
                    <a:lnTo>
                      <a:pt x="1753" y="1019"/>
                    </a:lnTo>
                    <a:lnTo>
                      <a:pt x="1740" y="1087"/>
                    </a:lnTo>
                    <a:lnTo>
                      <a:pt x="1721" y="1153"/>
                    </a:lnTo>
                    <a:lnTo>
                      <a:pt x="1698" y="1217"/>
                    </a:lnTo>
                    <a:lnTo>
                      <a:pt x="1669" y="1279"/>
                    </a:lnTo>
                    <a:lnTo>
                      <a:pt x="1635" y="1339"/>
                    </a:lnTo>
                    <a:lnTo>
                      <a:pt x="1597" y="1396"/>
                    </a:lnTo>
                    <a:lnTo>
                      <a:pt x="1553" y="1451"/>
                    </a:lnTo>
                    <a:lnTo>
                      <a:pt x="1506" y="1502"/>
                    </a:lnTo>
                    <a:lnTo>
                      <a:pt x="1454" y="1550"/>
                    </a:lnTo>
                    <a:lnTo>
                      <a:pt x="1400" y="1593"/>
                    </a:lnTo>
                    <a:lnTo>
                      <a:pt x="1342" y="1631"/>
                    </a:lnTo>
                    <a:lnTo>
                      <a:pt x="1282" y="1664"/>
                    </a:lnTo>
                    <a:lnTo>
                      <a:pt x="1220" y="1693"/>
                    </a:lnTo>
                    <a:lnTo>
                      <a:pt x="1155" y="1717"/>
                    </a:lnTo>
                    <a:lnTo>
                      <a:pt x="1089" y="1735"/>
                    </a:lnTo>
                    <a:lnTo>
                      <a:pt x="1021" y="1749"/>
                    </a:lnTo>
                    <a:lnTo>
                      <a:pt x="952" y="1758"/>
                    </a:lnTo>
                    <a:lnTo>
                      <a:pt x="882" y="1760"/>
                    </a:lnTo>
                    <a:lnTo>
                      <a:pt x="812" y="1758"/>
                    </a:lnTo>
                    <a:lnTo>
                      <a:pt x="742" y="1749"/>
                    </a:lnTo>
                    <a:lnTo>
                      <a:pt x="674" y="1735"/>
                    </a:lnTo>
                    <a:lnTo>
                      <a:pt x="608" y="1717"/>
                    </a:lnTo>
                    <a:lnTo>
                      <a:pt x="545" y="1693"/>
                    </a:lnTo>
                    <a:lnTo>
                      <a:pt x="482" y="1664"/>
                    </a:lnTo>
                    <a:lnTo>
                      <a:pt x="422" y="1631"/>
                    </a:lnTo>
                    <a:lnTo>
                      <a:pt x="365" y="1593"/>
                    </a:lnTo>
                    <a:lnTo>
                      <a:pt x="310" y="1550"/>
                    </a:lnTo>
                    <a:lnTo>
                      <a:pt x="259" y="1502"/>
                    </a:lnTo>
                    <a:lnTo>
                      <a:pt x="211" y="1451"/>
                    </a:lnTo>
                    <a:lnTo>
                      <a:pt x="167" y="1396"/>
                    </a:lnTo>
                    <a:lnTo>
                      <a:pt x="129" y="1339"/>
                    </a:lnTo>
                    <a:lnTo>
                      <a:pt x="96" y="1279"/>
                    </a:lnTo>
                    <a:lnTo>
                      <a:pt x="67" y="1217"/>
                    </a:lnTo>
                    <a:lnTo>
                      <a:pt x="43" y="1153"/>
                    </a:lnTo>
                    <a:lnTo>
                      <a:pt x="25" y="1087"/>
                    </a:lnTo>
                    <a:lnTo>
                      <a:pt x="11" y="1019"/>
                    </a:lnTo>
                    <a:lnTo>
                      <a:pt x="2" y="951"/>
                    </a:lnTo>
                    <a:lnTo>
                      <a:pt x="0" y="881"/>
                    </a:lnTo>
                    <a:lnTo>
                      <a:pt x="2" y="811"/>
                    </a:lnTo>
                    <a:lnTo>
                      <a:pt x="11" y="742"/>
                    </a:lnTo>
                    <a:lnTo>
                      <a:pt x="25" y="674"/>
                    </a:lnTo>
                    <a:lnTo>
                      <a:pt x="43" y="608"/>
                    </a:lnTo>
                    <a:lnTo>
                      <a:pt x="67" y="543"/>
                    </a:lnTo>
                    <a:lnTo>
                      <a:pt x="96" y="482"/>
                    </a:lnTo>
                    <a:lnTo>
                      <a:pt x="129" y="421"/>
                    </a:lnTo>
                    <a:lnTo>
                      <a:pt x="167" y="364"/>
                    </a:lnTo>
                    <a:lnTo>
                      <a:pt x="211" y="310"/>
                    </a:lnTo>
                    <a:lnTo>
                      <a:pt x="259" y="258"/>
                    </a:lnTo>
                    <a:lnTo>
                      <a:pt x="310" y="211"/>
                    </a:lnTo>
                    <a:lnTo>
                      <a:pt x="365" y="168"/>
                    </a:lnTo>
                    <a:lnTo>
                      <a:pt x="422" y="130"/>
                    </a:lnTo>
                    <a:lnTo>
                      <a:pt x="482" y="96"/>
                    </a:lnTo>
                    <a:lnTo>
                      <a:pt x="545" y="67"/>
                    </a:lnTo>
                    <a:lnTo>
                      <a:pt x="608" y="44"/>
                    </a:lnTo>
                    <a:lnTo>
                      <a:pt x="674" y="25"/>
                    </a:lnTo>
                    <a:lnTo>
                      <a:pt x="742" y="12"/>
                    </a:lnTo>
                    <a:lnTo>
                      <a:pt x="812" y="3"/>
                    </a:lnTo>
                    <a:lnTo>
                      <a:pt x="882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76">
                <a:extLst>
                  <a:ext uri="{FF2B5EF4-FFF2-40B4-BE49-F238E27FC236}">
                    <a16:creationId xmlns:a16="http://schemas.microsoft.com/office/drawing/2014/main" id="{5296342E-2F63-FD46-BE81-90CD95A90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0238" y="2060576"/>
                <a:ext cx="115888" cy="114300"/>
              </a:xfrm>
              <a:custGeom>
                <a:avLst/>
                <a:gdLst>
                  <a:gd name="T0" fmla="*/ 363 w 726"/>
                  <a:gd name="T1" fmla="*/ 0 h 723"/>
                  <a:gd name="T2" fmla="*/ 387 w 726"/>
                  <a:gd name="T3" fmla="*/ 3 h 723"/>
                  <a:gd name="T4" fmla="*/ 409 w 726"/>
                  <a:gd name="T5" fmla="*/ 12 h 723"/>
                  <a:gd name="T6" fmla="*/ 427 w 726"/>
                  <a:gd name="T7" fmla="*/ 26 h 723"/>
                  <a:gd name="T8" fmla="*/ 442 w 726"/>
                  <a:gd name="T9" fmla="*/ 44 h 723"/>
                  <a:gd name="T10" fmla="*/ 450 w 726"/>
                  <a:gd name="T11" fmla="*/ 66 h 723"/>
                  <a:gd name="T12" fmla="*/ 453 w 726"/>
                  <a:gd name="T13" fmla="*/ 90 h 723"/>
                  <a:gd name="T14" fmla="*/ 453 w 726"/>
                  <a:gd name="T15" fmla="*/ 271 h 723"/>
                  <a:gd name="T16" fmla="*/ 635 w 726"/>
                  <a:gd name="T17" fmla="*/ 271 h 723"/>
                  <a:gd name="T18" fmla="*/ 660 w 726"/>
                  <a:gd name="T19" fmla="*/ 275 h 723"/>
                  <a:gd name="T20" fmla="*/ 681 w 726"/>
                  <a:gd name="T21" fmla="*/ 283 h 723"/>
                  <a:gd name="T22" fmla="*/ 699 w 726"/>
                  <a:gd name="T23" fmla="*/ 298 h 723"/>
                  <a:gd name="T24" fmla="*/ 714 w 726"/>
                  <a:gd name="T25" fmla="*/ 316 h 723"/>
                  <a:gd name="T26" fmla="*/ 722 w 726"/>
                  <a:gd name="T27" fmla="*/ 337 h 723"/>
                  <a:gd name="T28" fmla="*/ 726 w 726"/>
                  <a:gd name="T29" fmla="*/ 362 h 723"/>
                  <a:gd name="T30" fmla="*/ 722 w 726"/>
                  <a:gd name="T31" fmla="*/ 385 h 723"/>
                  <a:gd name="T32" fmla="*/ 714 w 726"/>
                  <a:gd name="T33" fmla="*/ 407 h 723"/>
                  <a:gd name="T34" fmla="*/ 699 w 726"/>
                  <a:gd name="T35" fmla="*/ 425 h 723"/>
                  <a:gd name="T36" fmla="*/ 681 w 726"/>
                  <a:gd name="T37" fmla="*/ 439 h 723"/>
                  <a:gd name="T38" fmla="*/ 660 w 726"/>
                  <a:gd name="T39" fmla="*/ 449 h 723"/>
                  <a:gd name="T40" fmla="*/ 635 w 726"/>
                  <a:gd name="T41" fmla="*/ 452 h 723"/>
                  <a:gd name="T42" fmla="*/ 453 w 726"/>
                  <a:gd name="T43" fmla="*/ 452 h 723"/>
                  <a:gd name="T44" fmla="*/ 453 w 726"/>
                  <a:gd name="T45" fmla="*/ 633 h 723"/>
                  <a:gd name="T46" fmla="*/ 450 w 726"/>
                  <a:gd name="T47" fmla="*/ 656 h 723"/>
                  <a:gd name="T48" fmla="*/ 442 w 726"/>
                  <a:gd name="T49" fmla="*/ 679 h 723"/>
                  <a:gd name="T50" fmla="*/ 427 w 726"/>
                  <a:gd name="T51" fmla="*/ 697 h 723"/>
                  <a:gd name="T52" fmla="*/ 409 w 726"/>
                  <a:gd name="T53" fmla="*/ 710 h 723"/>
                  <a:gd name="T54" fmla="*/ 387 w 726"/>
                  <a:gd name="T55" fmla="*/ 720 h 723"/>
                  <a:gd name="T56" fmla="*/ 363 w 726"/>
                  <a:gd name="T57" fmla="*/ 723 h 723"/>
                  <a:gd name="T58" fmla="*/ 339 w 726"/>
                  <a:gd name="T59" fmla="*/ 720 h 723"/>
                  <a:gd name="T60" fmla="*/ 317 w 726"/>
                  <a:gd name="T61" fmla="*/ 710 h 723"/>
                  <a:gd name="T62" fmla="*/ 299 w 726"/>
                  <a:gd name="T63" fmla="*/ 697 h 723"/>
                  <a:gd name="T64" fmla="*/ 285 w 726"/>
                  <a:gd name="T65" fmla="*/ 679 h 723"/>
                  <a:gd name="T66" fmla="*/ 276 w 726"/>
                  <a:gd name="T67" fmla="*/ 656 h 723"/>
                  <a:gd name="T68" fmla="*/ 272 w 726"/>
                  <a:gd name="T69" fmla="*/ 633 h 723"/>
                  <a:gd name="T70" fmla="*/ 272 w 726"/>
                  <a:gd name="T71" fmla="*/ 452 h 723"/>
                  <a:gd name="T72" fmla="*/ 91 w 726"/>
                  <a:gd name="T73" fmla="*/ 452 h 723"/>
                  <a:gd name="T74" fmla="*/ 67 w 726"/>
                  <a:gd name="T75" fmla="*/ 449 h 723"/>
                  <a:gd name="T76" fmla="*/ 45 w 726"/>
                  <a:gd name="T77" fmla="*/ 439 h 723"/>
                  <a:gd name="T78" fmla="*/ 27 w 726"/>
                  <a:gd name="T79" fmla="*/ 425 h 723"/>
                  <a:gd name="T80" fmla="*/ 13 w 726"/>
                  <a:gd name="T81" fmla="*/ 407 h 723"/>
                  <a:gd name="T82" fmla="*/ 3 w 726"/>
                  <a:gd name="T83" fmla="*/ 385 h 723"/>
                  <a:gd name="T84" fmla="*/ 0 w 726"/>
                  <a:gd name="T85" fmla="*/ 362 h 723"/>
                  <a:gd name="T86" fmla="*/ 3 w 726"/>
                  <a:gd name="T87" fmla="*/ 337 h 723"/>
                  <a:gd name="T88" fmla="*/ 13 w 726"/>
                  <a:gd name="T89" fmla="*/ 316 h 723"/>
                  <a:gd name="T90" fmla="*/ 27 w 726"/>
                  <a:gd name="T91" fmla="*/ 298 h 723"/>
                  <a:gd name="T92" fmla="*/ 45 w 726"/>
                  <a:gd name="T93" fmla="*/ 283 h 723"/>
                  <a:gd name="T94" fmla="*/ 67 w 726"/>
                  <a:gd name="T95" fmla="*/ 275 h 723"/>
                  <a:gd name="T96" fmla="*/ 91 w 726"/>
                  <a:gd name="T97" fmla="*/ 271 h 723"/>
                  <a:gd name="T98" fmla="*/ 272 w 726"/>
                  <a:gd name="T99" fmla="*/ 271 h 723"/>
                  <a:gd name="T100" fmla="*/ 272 w 726"/>
                  <a:gd name="T101" fmla="*/ 90 h 723"/>
                  <a:gd name="T102" fmla="*/ 276 w 726"/>
                  <a:gd name="T103" fmla="*/ 66 h 723"/>
                  <a:gd name="T104" fmla="*/ 285 w 726"/>
                  <a:gd name="T105" fmla="*/ 44 h 723"/>
                  <a:gd name="T106" fmla="*/ 299 w 726"/>
                  <a:gd name="T107" fmla="*/ 26 h 723"/>
                  <a:gd name="T108" fmla="*/ 317 w 726"/>
                  <a:gd name="T109" fmla="*/ 12 h 723"/>
                  <a:gd name="T110" fmla="*/ 339 w 726"/>
                  <a:gd name="T111" fmla="*/ 3 h 723"/>
                  <a:gd name="T112" fmla="*/ 363 w 726"/>
                  <a:gd name="T113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26" h="723">
                    <a:moveTo>
                      <a:pt x="363" y="0"/>
                    </a:moveTo>
                    <a:lnTo>
                      <a:pt x="387" y="3"/>
                    </a:lnTo>
                    <a:lnTo>
                      <a:pt x="409" y="12"/>
                    </a:lnTo>
                    <a:lnTo>
                      <a:pt x="427" y="26"/>
                    </a:lnTo>
                    <a:lnTo>
                      <a:pt x="442" y="44"/>
                    </a:lnTo>
                    <a:lnTo>
                      <a:pt x="450" y="66"/>
                    </a:lnTo>
                    <a:lnTo>
                      <a:pt x="453" y="90"/>
                    </a:lnTo>
                    <a:lnTo>
                      <a:pt x="453" y="271"/>
                    </a:lnTo>
                    <a:lnTo>
                      <a:pt x="635" y="271"/>
                    </a:lnTo>
                    <a:lnTo>
                      <a:pt x="660" y="275"/>
                    </a:lnTo>
                    <a:lnTo>
                      <a:pt x="681" y="283"/>
                    </a:lnTo>
                    <a:lnTo>
                      <a:pt x="699" y="298"/>
                    </a:lnTo>
                    <a:lnTo>
                      <a:pt x="714" y="316"/>
                    </a:lnTo>
                    <a:lnTo>
                      <a:pt x="722" y="337"/>
                    </a:lnTo>
                    <a:lnTo>
                      <a:pt x="726" y="362"/>
                    </a:lnTo>
                    <a:lnTo>
                      <a:pt x="722" y="385"/>
                    </a:lnTo>
                    <a:lnTo>
                      <a:pt x="714" y="407"/>
                    </a:lnTo>
                    <a:lnTo>
                      <a:pt x="699" y="425"/>
                    </a:lnTo>
                    <a:lnTo>
                      <a:pt x="681" y="439"/>
                    </a:lnTo>
                    <a:lnTo>
                      <a:pt x="660" y="449"/>
                    </a:lnTo>
                    <a:lnTo>
                      <a:pt x="635" y="452"/>
                    </a:lnTo>
                    <a:lnTo>
                      <a:pt x="453" y="452"/>
                    </a:lnTo>
                    <a:lnTo>
                      <a:pt x="453" y="633"/>
                    </a:lnTo>
                    <a:lnTo>
                      <a:pt x="450" y="656"/>
                    </a:lnTo>
                    <a:lnTo>
                      <a:pt x="442" y="679"/>
                    </a:lnTo>
                    <a:lnTo>
                      <a:pt x="427" y="697"/>
                    </a:lnTo>
                    <a:lnTo>
                      <a:pt x="409" y="710"/>
                    </a:lnTo>
                    <a:lnTo>
                      <a:pt x="387" y="720"/>
                    </a:lnTo>
                    <a:lnTo>
                      <a:pt x="363" y="723"/>
                    </a:lnTo>
                    <a:lnTo>
                      <a:pt x="339" y="720"/>
                    </a:lnTo>
                    <a:lnTo>
                      <a:pt x="317" y="710"/>
                    </a:lnTo>
                    <a:lnTo>
                      <a:pt x="299" y="697"/>
                    </a:lnTo>
                    <a:lnTo>
                      <a:pt x="285" y="679"/>
                    </a:lnTo>
                    <a:lnTo>
                      <a:pt x="276" y="656"/>
                    </a:lnTo>
                    <a:lnTo>
                      <a:pt x="272" y="633"/>
                    </a:lnTo>
                    <a:lnTo>
                      <a:pt x="272" y="452"/>
                    </a:lnTo>
                    <a:lnTo>
                      <a:pt x="91" y="452"/>
                    </a:lnTo>
                    <a:lnTo>
                      <a:pt x="67" y="449"/>
                    </a:lnTo>
                    <a:lnTo>
                      <a:pt x="45" y="439"/>
                    </a:lnTo>
                    <a:lnTo>
                      <a:pt x="27" y="425"/>
                    </a:lnTo>
                    <a:lnTo>
                      <a:pt x="13" y="407"/>
                    </a:lnTo>
                    <a:lnTo>
                      <a:pt x="3" y="385"/>
                    </a:lnTo>
                    <a:lnTo>
                      <a:pt x="0" y="362"/>
                    </a:lnTo>
                    <a:lnTo>
                      <a:pt x="3" y="337"/>
                    </a:lnTo>
                    <a:lnTo>
                      <a:pt x="13" y="316"/>
                    </a:lnTo>
                    <a:lnTo>
                      <a:pt x="27" y="298"/>
                    </a:lnTo>
                    <a:lnTo>
                      <a:pt x="45" y="283"/>
                    </a:lnTo>
                    <a:lnTo>
                      <a:pt x="67" y="275"/>
                    </a:lnTo>
                    <a:lnTo>
                      <a:pt x="91" y="271"/>
                    </a:lnTo>
                    <a:lnTo>
                      <a:pt x="272" y="271"/>
                    </a:lnTo>
                    <a:lnTo>
                      <a:pt x="272" y="90"/>
                    </a:lnTo>
                    <a:lnTo>
                      <a:pt x="276" y="66"/>
                    </a:lnTo>
                    <a:lnTo>
                      <a:pt x="285" y="44"/>
                    </a:lnTo>
                    <a:lnTo>
                      <a:pt x="299" y="26"/>
                    </a:lnTo>
                    <a:lnTo>
                      <a:pt x="317" y="12"/>
                    </a:lnTo>
                    <a:lnTo>
                      <a:pt x="339" y="3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7044231-9F31-4EE0-E715-9B611613E7DA}"/>
                </a:ext>
              </a:extLst>
            </p:cNvPr>
            <p:cNvGrpSpPr/>
            <p:nvPr/>
          </p:nvGrpSpPr>
          <p:grpSpPr>
            <a:xfrm>
              <a:off x="1016772" y="5540721"/>
              <a:ext cx="555625" cy="557212"/>
              <a:chOff x="7216775" y="2687638"/>
              <a:chExt cx="555625" cy="557212"/>
            </a:xfrm>
            <a:solidFill>
              <a:schemeClr val="accent4"/>
            </a:solidFill>
          </p:grpSpPr>
          <p:sp>
            <p:nvSpPr>
              <p:cNvPr id="39" name="Freeform 123">
                <a:extLst>
                  <a:ext uri="{FF2B5EF4-FFF2-40B4-BE49-F238E27FC236}">
                    <a16:creationId xmlns:a16="http://schemas.microsoft.com/office/drawing/2014/main" id="{D4D6E9A4-8E7A-FBF1-2C85-807E70DA66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6775" y="2687638"/>
                <a:ext cx="555625" cy="557212"/>
              </a:xfrm>
              <a:custGeom>
                <a:avLst/>
                <a:gdLst>
                  <a:gd name="T0" fmla="*/ 1528 w 3500"/>
                  <a:gd name="T1" fmla="*/ 438 h 3510"/>
                  <a:gd name="T2" fmla="*/ 1195 w 3500"/>
                  <a:gd name="T3" fmla="*/ 616 h 3510"/>
                  <a:gd name="T4" fmla="*/ 924 w 3500"/>
                  <a:gd name="T5" fmla="*/ 637 h 3510"/>
                  <a:gd name="T6" fmla="*/ 512 w 3500"/>
                  <a:gd name="T7" fmla="*/ 758 h 3510"/>
                  <a:gd name="T8" fmla="*/ 671 w 3500"/>
                  <a:gd name="T9" fmla="*/ 1072 h 3510"/>
                  <a:gd name="T10" fmla="*/ 505 w 3500"/>
                  <a:gd name="T11" fmla="*/ 1473 h 3510"/>
                  <a:gd name="T12" fmla="*/ 172 w 3500"/>
                  <a:gd name="T13" fmla="*/ 1582 h 3510"/>
                  <a:gd name="T14" fmla="*/ 378 w 3500"/>
                  <a:gd name="T15" fmla="*/ 1959 h 3510"/>
                  <a:gd name="T16" fmla="*/ 555 w 3500"/>
                  <a:gd name="T17" fmla="*/ 2168 h 3510"/>
                  <a:gd name="T18" fmla="*/ 665 w 3500"/>
                  <a:gd name="T19" fmla="*/ 2528 h 3510"/>
                  <a:gd name="T20" fmla="*/ 739 w 3500"/>
                  <a:gd name="T21" fmla="*/ 2991 h 3510"/>
                  <a:gd name="T22" fmla="*/ 1007 w 3500"/>
                  <a:gd name="T23" fmla="*/ 2837 h 3510"/>
                  <a:gd name="T24" fmla="*/ 1413 w 3500"/>
                  <a:gd name="T25" fmla="*/ 2977 h 3510"/>
                  <a:gd name="T26" fmla="*/ 1559 w 3500"/>
                  <a:gd name="T27" fmla="*/ 3231 h 3510"/>
                  <a:gd name="T28" fmla="*/ 1926 w 3500"/>
                  <a:gd name="T29" fmla="*/ 3329 h 3510"/>
                  <a:gd name="T30" fmla="*/ 2058 w 3500"/>
                  <a:gd name="T31" fmla="*/ 2988 h 3510"/>
                  <a:gd name="T32" fmla="*/ 2462 w 3500"/>
                  <a:gd name="T33" fmla="*/ 2835 h 3510"/>
                  <a:gd name="T34" fmla="*/ 2753 w 3500"/>
                  <a:gd name="T35" fmla="*/ 2996 h 3510"/>
                  <a:gd name="T36" fmla="*/ 2848 w 3500"/>
                  <a:gd name="T37" fmla="*/ 2557 h 3510"/>
                  <a:gd name="T38" fmla="*/ 2918 w 3500"/>
                  <a:gd name="T39" fmla="*/ 2240 h 3510"/>
                  <a:gd name="T40" fmla="*/ 3092 w 3500"/>
                  <a:gd name="T41" fmla="*/ 1967 h 3510"/>
                  <a:gd name="T42" fmla="*/ 3335 w 3500"/>
                  <a:gd name="T43" fmla="*/ 1589 h 3510"/>
                  <a:gd name="T44" fmla="*/ 3014 w 3500"/>
                  <a:gd name="T45" fmla="*/ 1497 h 3510"/>
                  <a:gd name="T46" fmla="*/ 2837 w 3500"/>
                  <a:gd name="T47" fmla="*/ 1101 h 3510"/>
                  <a:gd name="T48" fmla="*/ 2985 w 3500"/>
                  <a:gd name="T49" fmla="*/ 767 h 3510"/>
                  <a:gd name="T50" fmla="*/ 2656 w 3500"/>
                  <a:gd name="T51" fmla="*/ 576 h 3510"/>
                  <a:gd name="T52" fmla="*/ 2374 w 3500"/>
                  <a:gd name="T53" fmla="*/ 652 h 3510"/>
                  <a:gd name="T54" fmla="*/ 1988 w 3500"/>
                  <a:gd name="T55" fmla="*/ 465 h 3510"/>
                  <a:gd name="T56" fmla="*/ 1907 w 3500"/>
                  <a:gd name="T57" fmla="*/ 164 h 3510"/>
                  <a:gd name="T58" fmla="*/ 2048 w 3500"/>
                  <a:gd name="T59" fmla="*/ 68 h 3510"/>
                  <a:gd name="T60" fmla="*/ 2122 w 3500"/>
                  <a:gd name="T61" fmla="*/ 370 h 3510"/>
                  <a:gd name="T62" fmla="*/ 2469 w 3500"/>
                  <a:gd name="T63" fmla="*/ 512 h 3510"/>
                  <a:gd name="T64" fmla="*/ 2775 w 3500"/>
                  <a:gd name="T65" fmla="*/ 352 h 3510"/>
                  <a:gd name="T66" fmla="*/ 3143 w 3500"/>
                  <a:gd name="T67" fmla="*/ 699 h 3510"/>
                  <a:gd name="T68" fmla="*/ 2994 w 3500"/>
                  <a:gd name="T69" fmla="*/ 1026 h 3510"/>
                  <a:gd name="T70" fmla="*/ 3128 w 3500"/>
                  <a:gd name="T71" fmla="*/ 1378 h 3510"/>
                  <a:gd name="T72" fmla="*/ 3406 w 3500"/>
                  <a:gd name="T73" fmla="*/ 1437 h 3510"/>
                  <a:gd name="T74" fmla="*/ 3497 w 3500"/>
                  <a:gd name="T75" fmla="*/ 1945 h 3510"/>
                  <a:gd name="T76" fmla="*/ 3244 w 3500"/>
                  <a:gd name="T77" fmla="*/ 2108 h 3510"/>
                  <a:gd name="T78" fmla="*/ 3069 w 3500"/>
                  <a:gd name="T79" fmla="*/ 2303 h 3510"/>
                  <a:gd name="T80" fmla="*/ 3132 w 3500"/>
                  <a:gd name="T81" fmla="*/ 2671 h 3510"/>
                  <a:gd name="T82" fmla="*/ 3098 w 3500"/>
                  <a:gd name="T83" fmla="*/ 2885 h 3510"/>
                  <a:gd name="T84" fmla="*/ 2690 w 3500"/>
                  <a:gd name="T85" fmla="*/ 3152 h 3510"/>
                  <a:gd name="T86" fmla="*/ 2377 w 3500"/>
                  <a:gd name="T87" fmla="*/ 3042 h 3510"/>
                  <a:gd name="T88" fmla="*/ 2116 w 3500"/>
                  <a:gd name="T89" fmla="*/ 3153 h 3510"/>
                  <a:gd name="T90" fmla="*/ 1971 w 3500"/>
                  <a:gd name="T91" fmla="*/ 3498 h 3510"/>
                  <a:gd name="T92" fmla="*/ 1452 w 3500"/>
                  <a:gd name="T93" fmla="*/ 3442 h 3510"/>
                  <a:gd name="T94" fmla="*/ 1378 w 3500"/>
                  <a:gd name="T95" fmla="*/ 3140 h 3510"/>
                  <a:gd name="T96" fmla="*/ 1031 w 3500"/>
                  <a:gd name="T97" fmla="*/ 2998 h 3510"/>
                  <a:gd name="T98" fmla="*/ 725 w 3500"/>
                  <a:gd name="T99" fmla="*/ 3158 h 3510"/>
                  <a:gd name="T100" fmla="*/ 357 w 3500"/>
                  <a:gd name="T101" fmla="*/ 2811 h 3510"/>
                  <a:gd name="T102" fmla="*/ 506 w 3500"/>
                  <a:gd name="T103" fmla="*/ 2484 h 3510"/>
                  <a:gd name="T104" fmla="*/ 372 w 3500"/>
                  <a:gd name="T105" fmla="*/ 2132 h 3510"/>
                  <a:gd name="T106" fmla="*/ 94 w 3500"/>
                  <a:gd name="T107" fmla="*/ 2073 h 3510"/>
                  <a:gd name="T108" fmla="*/ 3 w 3500"/>
                  <a:gd name="T109" fmla="*/ 1565 h 3510"/>
                  <a:gd name="T110" fmla="*/ 256 w 3500"/>
                  <a:gd name="T111" fmla="*/ 1402 h 3510"/>
                  <a:gd name="T112" fmla="*/ 431 w 3500"/>
                  <a:gd name="T113" fmla="*/ 1207 h 3510"/>
                  <a:gd name="T114" fmla="*/ 368 w 3500"/>
                  <a:gd name="T115" fmla="*/ 839 h 3510"/>
                  <a:gd name="T116" fmla="*/ 402 w 3500"/>
                  <a:gd name="T117" fmla="*/ 625 h 3510"/>
                  <a:gd name="T118" fmla="*/ 810 w 3500"/>
                  <a:gd name="T119" fmla="*/ 358 h 3510"/>
                  <a:gd name="T120" fmla="*/ 1123 w 3500"/>
                  <a:gd name="T121" fmla="*/ 468 h 3510"/>
                  <a:gd name="T122" fmla="*/ 1384 w 3500"/>
                  <a:gd name="T123" fmla="*/ 357 h 3510"/>
                  <a:gd name="T124" fmla="*/ 1529 w 3500"/>
                  <a:gd name="T125" fmla="*/ 12 h 3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00" h="3510">
                    <a:moveTo>
                      <a:pt x="1593" y="164"/>
                    </a:moveTo>
                    <a:lnTo>
                      <a:pt x="1585" y="166"/>
                    </a:lnTo>
                    <a:lnTo>
                      <a:pt x="1577" y="172"/>
                    </a:lnTo>
                    <a:lnTo>
                      <a:pt x="1574" y="181"/>
                    </a:lnTo>
                    <a:lnTo>
                      <a:pt x="1559" y="280"/>
                    </a:lnTo>
                    <a:lnTo>
                      <a:pt x="1546" y="379"/>
                    </a:lnTo>
                    <a:lnTo>
                      <a:pt x="1539" y="410"/>
                    </a:lnTo>
                    <a:lnTo>
                      <a:pt x="1528" y="438"/>
                    </a:lnTo>
                    <a:lnTo>
                      <a:pt x="1512" y="465"/>
                    </a:lnTo>
                    <a:lnTo>
                      <a:pt x="1492" y="487"/>
                    </a:lnTo>
                    <a:lnTo>
                      <a:pt x="1469" y="506"/>
                    </a:lnTo>
                    <a:lnTo>
                      <a:pt x="1442" y="522"/>
                    </a:lnTo>
                    <a:lnTo>
                      <a:pt x="1413" y="533"/>
                    </a:lnTo>
                    <a:lnTo>
                      <a:pt x="1338" y="556"/>
                    </a:lnTo>
                    <a:lnTo>
                      <a:pt x="1266" y="584"/>
                    </a:lnTo>
                    <a:lnTo>
                      <a:pt x="1195" y="616"/>
                    </a:lnTo>
                    <a:lnTo>
                      <a:pt x="1126" y="652"/>
                    </a:lnTo>
                    <a:lnTo>
                      <a:pt x="1098" y="665"/>
                    </a:lnTo>
                    <a:lnTo>
                      <a:pt x="1069" y="673"/>
                    </a:lnTo>
                    <a:lnTo>
                      <a:pt x="1038" y="675"/>
                    </a:lnTo>
                    <a:lnTo>
                      <a:pt x="1009" y="673"/>
                    </a:lnTo>
                    <a:lnTo>
                      <a:pt x="979" y="667"/>
                    </a:lnTo>
                    <a:lnTo>
                      <a:pt x="950" y="654"/>
                    </a:lnTo>
                    <a:lnTo>
                      <a:pt x="924" y="637"/>
                    </a:lnTo>
                    <a:lnTo>
                      <a:pt x="844" y="576"/>
                    </a:lnTo>
                    <a:lnTo>
                      <a:pt x="765" y="517"/>
                    </a:lnTo>
                    <a:lnTo>
                      <a:pt x="756" y="514"/>
                    </a:lnTo>
                    <a:lnTo>
                      <a:pt x="747" y="514"/>
                    </a:lnTo>
                    <a:lnTo>
                      <a:pt x="739" y="519"/>
                    </a:lnTo>
                    <a:lnTo>
                      <a:pt x="518" y="741"/>
                    </a:lnTo>
                    <a:lnTo>
                      <a:pt x="512" y="749"/>
                    </a:lnTo>
                    <a:lnTo>
                      <a:pt x="512" y="758"/>
                    </a:lnTo>
                    <a:lnTo>
                      <a:pt x="515" y="767"/>
                    </a:lnTo>
                    <a:lnTo>
                      <a:pt x="575" y="847"/>
                    </a:lnTo>
                    <a:lnTo>
                      <a:pt x="635" y="926"/>
                    </a:lnTo>
                    <a:lnTo>
                      <a:pt x="652" y="953"/>
                    </a:lnTo>
                    <a:lnTo>
                      <a:pt x="665" y="982"/>
                    </a:lnTo>
                    <a:lnTo>
                      <a:pt x="671" y="1012"/>
                    </a:lnTo>
                    <a:lnTo>
                      <a:pt x="673" y="1041"/>
                    </a:lnTo>
                    <a:lnTo>
                      <a:pt x="671" y="1072"/>
                    </a:lnTo>
                    <a:lnTo>
                      <a:pt x="663" y="1101"/>
                    </a:lnTo>
                    <a:lnTo>
                      <a:pt x="650" y="1130"/>
                    </a:lnTo>
                    <a:lnTo>
                      <a:pt x="614" y="1199"/>
                    </a:lnTo>
                    <a:lnTo>
                      <a:pt x="582" y="1270"/>
                    </a:lnTo>
                    <a:lnTo>
                      <a:pt x="555" y="1342"/>
                    </a:lnTo>
                    <a:lnTo>
                      <a:pt x="531" y="1417"/>
                    </a:lnTo>
                    <a:lnTo>
                      <a:pt x="521" y="1447"/>
                    </a:lnTo>
                    <a:lnTo>
                      <a:pt x="505" y="1473"/>
                    </a:lnTo>
                    <a:lnTo>
                      <a:pt x="486" y="1497"/>
                    </a:lnTo>
                    <a:lnTo>
                      <a:pt x="463" y="1517"/>
                    </a:lnTo>
                    <a:lnTo>
                      <a:pt x="437" y="1533"/>
                    </a:lnTo>
                    <a:lnTo>
                      <a:pt x="408" y="1543"/>
                    </a:lnTo>
                    <a:lnTo>
                      <a:pt x="378" y="1551"/>
                    </a:lnTo>
                    <a:lnTo>
                      <a:pt x="279" y="1564"/>
                    </a:lnTo>
                    <a:lnTo>
                      <a:pt x="180" y="1578"/>
                    </a:lnTo>
                    <a:lnTo>
                      <a:pt x="172" y="1582"/>
                    </a:lnTo>
                    <a:lnTo>
                      <a:pt x="165" y="1589"/>
                    </a:lnTo>
                    <a:lnTo>
                      <a:pt x="163" y="1599"/>
                    </a:lnTo>
                    <a:lnTo>
                      <a:pt x="163" y="1912"/>
                    </a:lnTo>
                    <a:lnTo>
                      <a:pt x="165" y="1921"/>
                    </a:lnTo>
                    <a:lnTo>
                      <a:pt x="172" y="1928"/>
                    </a:lnTo>
                    <a:lnTo>
                      <a:pt x="180" y="1932"/>
                    </a:lnTo>
                    <a:lnTo>
                      <a:pt x="279" y="1946"/>
                    </a:lnTo>
                    <a:lnTo>
                      <a:pt x="378" y="1959"/>
                    </a:lnTo>
                    <a:lnTo>
                      <a:pt x="408" y="1967"/>
                    </a:lnTo>
                    <a:lnTo>
                      <a:pt x="437" y="1977"/>
                    </a:lnTo>
                    <a:lnTo>
                      <a:pt x="463" y="1993"/>
                    </a:lnTo>
                    <a:lnTo>
                      <a:pt x="486" y="2013"/>
                    </a:lnTo>
                    <a:lnTo>
                      <a:pt x="505" y="2037"/>
                    </a:lnTo>
                    <a:lnTo>
                      <a:pt x="521" y="2063"/>
                    </a:lnTo>
                    <a:lnTo>
                      <a:pt x="531" y="2093"/>
                    </a:lnTo>
                    <a:lnTo>
                      <a:pt x="555" y="2168"/>
                    </a:lnTo>
                    <a:lnTo>
                      <a:pt x="582" y="2240"/>
                    </a:lnTo>
                    <a:lnTo>
                      <a:pt x="614" y="2311"/>
                    </a:lnTo>
                    <a:lnTo>
                      <a:pt x="650" y="2380"/>
                    </a:lnTo>
                    <a:lnTo>
                      <a:pt x="663" y="2409"/>
                    </a:lnTo>
                    <a:lnTo>
                      <a:pt x="671" y="2438"/>
                    </a:lnTo>
                    <a:lnTo>
                      <a:pt x="673" y="2469"/>
                    </a:lnTo>
                    <a:lnTo>
                      <a:pt x="671" y="2498"/>
                    </a:lnTo>
                    <a:lnTo>
                      <a:pt x="665" y="2528"/>
                    </a:lnTo>
                    <a:lnTo>
                      <a:pt x="652" y="2557"/>
                    </a:lnTo>
                    <a:lnTo>
                      <a:pt x="635" y="2584"/>
                    </a:lnTo>
                    <a:lnTo>
                      <a:pt x="575" y="2663"/>
                    </a:lnTo>
                    <a:lnTo>
                      <a:pt x="515" y="2743"/>
                    </a:lnTo>
                    <a:lnTo>
                      <a:pt x="512" y="2752"/>
                    </a:lnTo>
                    <a:lnTo>
                      <a:pt x="512" y="2761"/>
                    </a:lnTo>
                    <a:lnTo>
                      <a:pt x="518" y="2769"/>
                    </a:lnTo>
                    <a:lnTo>
                      <a:pt x="739" y="2991"/>
                    </a:lnTo>
                    <a:lnTo>
                      <a:pt x="747" y="2996"/>
                    </a:lnTo>
                    <a:lnTo>
                      <a:pt x="756" y="2997"/>
                    </a:lnTo>
                    <a:lnTo>
                      <a:pt x="765" y="2993"/>
                    </a:lnTo>
                    <a:lnTo>
                      <a:pt x="844" y="2934"/>
                    </a:lnTo>
                    <a:lnTo>
                      <a:pt x="924" y="2873"/>
                    </a:lnTo>
                    <a:lnTo>
                      <a:pt x="950" y="2856"/>
                    </a:lnTo>
                    <a:lnTo>
                      <a:pt x="978" y="2844"/>
                    </a:lnTo>
                    <a:lnTo>
                      <a:pt x="1007" y="2837"/>
                    </a:lnTo>
                    <a:lnTo>
                      <a:pt x="1036" y="2835"/>
                    </a:lnTo>
                    <a:lnTo>
                      <a:pt x="1067" y="2837"/>
                    </a:lnTo>
                    <a:lnTo>
                      <a:pt x="1098" y="2845"/>
                    </a:lnTo>
                    <a:lnTo>
                      <a:pt x="1126" y="2858"/>
                    </a:lnTo>
                    <a:lnTo>
                      <a:pt x="1195" y="2894"/>
                    </a:lnTo>
                    <a:lnTo>
                      <a:pt x="1266" y="2926"/>
                    </a:lnTo>
                    <a:lnTo>
                      <a:pt x="1338" y="2954"/>
                    </a:lnTo>
                    <a:lnTo>
                      <a:pt x="1413" y="2977"/>
                    </a:lnTo>
                    <a:lnTo>
                      <a:pt x="1442" y="2988"/>
                    </a:lnTo>
                    <a:lnTo>
                      <a:pt x="1469" y="3004"/>
                    </a:lnTo>
                    <a:lnTo>
                      <a:pt x="1492" y="3023"/>
                    </a:lnTo>
                    <a:lnTo>
                      <a:pt x="1512" y="3045"/>
                    </a:lnTo>
                    <a:lnTo>
                      <a:pt x="1528" y="3072"/>
                    </a:lnTo>
                    <a:lnTo>
                      <a:pt x="1539" y="3101"/>
                    </a:lnTo>
                    <a:lnTo>
                      <a:pt x="1546" y="3131"/>
                    </a:lnTo>
                    <a:lnTo>
                      <a:pt x="1559" y="3231"/>
                    </a:lnTo>
                    <a:lnTo>
                      <a:pt x="1574" y="3329"/>
                    </a:lnTo>
                    <a:lnTo>
                      <a:pt x="1577" y="3338"/>
                    </a:lnTo>
                    <a:lnTo>
                      <a:pt x="1585" y="3344"/>
                    </a:lnTo>
                    <a:lnTo>
                      <a:pt x="1593" y="3346"/>
                    </a:lnTo>
                    <a:lnTo>
                      <a:pt x="1907" y="3346"/>
                    </a:lnTo>
                    <a:lnTo>
                      <a:pt x="1915" y="3344"/>
                    </a:lnTo>
                    <a:lnTo>
                      <a:pt x="1923" y="3338"/>
                    </a:lnTo>
                    <a:lnTo>
                      <a:pt x="1926" y="3329"/>
                    </a:lnTo>
                    <a:lnTo>
                      <a:pt x="1941" y="3230"/>
                    </a:lnTo>
                    <a:lnTo>
                      <a:pt x="1954" y="3131"/>
                    </a:lnTo>
                    <a:lnTo>
                      <a:pt x="1961" y="3101"/>
                    </a:lnTo>
                    <a:lnTo>
                      <a:pt x="1972" y="3072"/>
                    </a:lnTo>
                    <a:lnTo>
                      <a:pt x="1988" y="3045"/>
                    </a:lnTo>
                    <a:lnTo>
                      <a:pt x="2008" y="3023"/>
                    </a:lnTo>
                    <a:lnTo>
                      <a:pt x="2031" y="3004"/>
                    </a:lnTo>
                    <a:lnTo>
                      <a:pt x="2058" y="2988"/>
                    </a:lnTo>
                    <a:lnTo>
                      <a:pt x="2087" y="2977"/>
                    </a:lnTo>
                    <a:lnTo>
                      <a:pt x="2162" y="2954"/>
                    </a:lnTo>
                    <a:lnTo>
                      <a:pt x="2234" y="2926"/>
                    </a:lnTo>
                    <a:lnTo>
                      <a:pt x="2305" y="2894"/>
                    </a:lnTo>
                    <a:lnTo>
                      <a:pt x="2374" y="2858"/>
                    </a:lnTo>
                    <a:lnTo>
                      <a:pt x="2402" y="2845"/>
                    </a:lnTo>
                    <a:lnTo>
                      <a:pt x="2431" y="2837"/>
                    </a:lnTo>
                    <a:lnTo>
                      <a:pt x="2462" y="2835"/>
                    </a:lnTo>
                    <a:lnTo>
                      <a:pt x="2491" y="2837"/>
                    </a:lnTo>
                    <a:lnTo>
                      <a:pt x="2521" y="2843"/>
                    </a:lnTo>
                    <a:lnTo>
                      <a:pt x="2550" y="2856"/>
                    </a:lnTo>
                    <a:lnTo>
                      <a:pt x="2576" y="2873"/>
                    </a:lnTo>
                    <a:lnTo>
                      <a:pt x="2656" y="2934"/>
                    </a:lnTo>
                    <a:lnTo>
                      <a:pt x="2735" y="2993"/>
                    </a:lnTo>
                    <a:lnTo>
                      <a:pt x="2744" y="2997"/>
                    </a:lnTo>
                    <a:lnTo>
                      <a:pt x="2753" y="2996"/>
                    </a:lnTo>
                    <a:lnTo>
                      <a:pt x="2761" y="2991"/>
                    </a:lnTo>
                    <a:lnTo>
                      <a:pt x="2982" y="2769"/>
                    </a:lnTo>
                    <a:lnTo>
                      <a:pt x="2988" y="2761"/>
                    </a:lnTo>
                    <a:lnTo>
                      <a:pt x="2988" y="2752"/>
                    </a:lnTo>
                    <a:lnTo>
                      <a:pt x="2985" y="2743"/>
                    </a:lnTo>
                    <a:lnTo>
                      <a:pt x="2925" y="2663"/>
                    </a:lnTo>
                    <a:lnTo>
                      <a:pt x="2865" y="2584"/>
                    </a:lnTo>
                    <a:lnTo>
                      <a:pt x="2848" y="2557"/>
                    </a:lnTo>
                    <a:lnTo>
                      <a:pt x="2835" y="2528"/>
                    </a:lnTo>
                    <a:lnTo>
                      <a:pt x="2829" y="2498"/>
                    </a:lnTo>
                    <a:lnTo>
                      <a:pt x="2827" y="2469"/>
                    </a:lnTo>
                    <a:lnTo>
                      <a:pt x="2829" y="2438"/>
                    </a:lnTo>
                    <a:lnTo>
                      <a:pt x="2837" y="2409"/>
                    </a:lnTo>
                    <a:lnTo>
                      <a:pt x="2850" y="2380"/>
                    </a:lnTo>
                    <a:lnTo>
                      <a:pt x="2886" y="2311"/>
                    </a:lnTo>
                    <a:lnTo>
                      <a:pt x="2918" y="2240"/>
                    </a:lnTo>
                    <a:lnTo>
                      <a:pt x="2945" y="2168"/>
                    </a:lnTo>
                    <a:lnTo>
                      <a:pt x="2969" y="2093"/>
                    </a:lnTo>
                    <a:lnTo>
                      <a:pt x="2979" y="2063"/>
                    </a:lnTo>
                    <a:lnTo>
                      <a:pt x="2995" y="2037"/>
                    </a:lnTo>
                    <a:lnTo>
                      <a:pt x="3014" y="2013"/>
                    </a:lnTo>
                    <a:lnTo>
                      <a:pt x="3037" y="1993"/>
                    </a:lnTo>
                    <a:lnTo>
                      <a:pt x="3063" y="1977"/>
                    </a:lnTo>
                    <a:lnTo>
                      <a:pt x="3092" y="1967"/>
                    </a:lnTo>
                    <a:lnTo>
                      <a:pt x="3122" y="1959"/>
                    </a:lnTo>
                    <a:lnTo>
                      <a:pt x="3221" y="1946"/>
                    </a:lnTo>
                    <a:lnTo>
                      <a:pt x="3320" y="1932"/>
                    </a:lnTo>
                    <a:lnTo>
                      <a:pt x="3328" y="1928"/>
                    </a:lnTo>
                    <a:lnTo>
                      <a:pt x="3335" y="1921"/>
                    </a:lnTo>
                    <a:lnTo>
                      <a:pt x="3337" y="1912"/>
                    </a:lnTo>
                    <a:lnTo>
                      <a:pt x="3337" y="1598"/>
                    </a:lnTo>
                    <a:lnTo>
                      <a:pt x="3335" y="1589"/>
                    </a:lnTo>
                    <a:lnTo>
                      <a:pt x="3328" y="1582"/>
                    </a:lnTo>
                    <a:lnTo>
                      <a:pt x="3320" y="1578"/>
                    </a:lnTo>
                    <a:lnTo>
                      <a:pt x="3221" y="1564"/>
                    </a:lnTo>
                    <a:lnTo>
                      <a:pt x="3122" y="1551"/>
                    </a:lnTo>
                    <a:lnTo>
                      <a:pt x="3092" y="1543"/>
                    </a:lnTo>
                    <a:lnTo>
                      <a:pt x="3063" y="1533"/>
                    </a:lnTo>
                    <a:lnTo>
                      <a:pt x="3037" y="1517"/>
                    </a:lnTo>
                    <a:lnTo>
                      <a:pt x="3014" y="1497"/>
                    </a:lnTo>
                    <a:lnTo>
                      <a:pt x="2995" y="1473"/>
                    </a:lnTo>
                    <a:lnTo>
                      <a:pt x="2979" y="1447"/>
                    </a:lnTo>
                    <a:lnTo>
                      <a:pt x="2969" y="1417"/>
                    </a:lnTo>
                    <a:lnTo>
                      <a:pt x="2945" y="1342"/>
                    </a:lnTo>
                    <a:lnTo>
                      <a:pt x="2918" y="1270"/>
                    </a:lnTo>
                    <a:lnTo>
                      <a:pt x="2886" y="1199"/>
                    </a:lnTo>
                    <a:lnTo>
                      <a:pt x="2850" y="1130"/>
                    </a:lnTo>
                    <a:lnTo>
                      <a:pt x="2837" y="1101"/>
                    </a:lnTo>
                    <a:lnTo>
                      <a:pt x="2829" y="1072"/>
                    </a:lnTo>
                    <a:lnTo>
                      <a:pt x="2827" y="1041"/>
                    </a:lnTo>
                    <a:lnTo>
                      <a:pt x="2829" y="1012"/>
                    </a:lnTo>
                    <a:lnTo>
                      <a:pt x="2835" y="982"/>
                    </a:lnTo>
                    <a:lnTo>
                      <a:pt x="2848" y="953"/>
                    </a:lnTo>
                    <a:lnTo>
                      <a:pt x="2865" y="926"/>
                    </a:lnTo>
                    <a:lnTo>
                      <a:pt x="2925" y="847"/>
                    </a:lnTo>
                    <a:lnTo>
                      <a:pt x="2985" y="767"/>
                    </a:lnTo>
                    <a:lnTo>
                      <a:pt x="2988" y="758"/>
                    </a:lnTo>
                    <a:lnTo>
                      <a:pt x="2988" y="749"/>
                    </a:lnTo>
                    <a:lnTo>
                      <a:pt x="2982" y="741"/>
                    </a:lnTo>
                    <a:lnTo>
                      <a:pt x="2761" y="519"/>
                    </a:lnTo>
                    <a:lnTo>
                      <a:pt x="2753" y="514"/>
                    </a:lnTo>
                    <a:lnTo>
                      <a:pt x="2744" y="514"/>
                    </a:lnTo>
                    <a:lnTo>
                      <a:pt x="2735" y="517"/>
                    </a:lnTo>
                    <a:lnTo>
                      <a:pt x="2656" y="576"/>
                    </a:lnTo>
                    <a:lnTo>
                      <a:pt x="2576" y="637"/>
                    </a:lnTo>
                    <a:lnTo>
                      <a:pt x="2550" y="654"/>
                    </a:lnTo>
                    <a:lnTo>
                      <a:pt x="2521" y="667"/>
                    </a:lnTo>
                    <a:lnTo>
                      <a:pt x="2491" y="673"/>
                    </a:lnTo>
                    <a:lnTo>
                      <a:pt x="2462" y="675"/>
                    </a:lnTo>
                    <a:lnTo>
                      <a:pt x="2431" y="673"/>
                    </a:lnTo>
                    <a:lnTo>
                      <a:pt x="2402" y="665"/>
                    </a:lnTo>
                    <a:lnTo>
                      <a:pt x="2374" y="652"/>
                    </a:lnTo>
                    <a:lnTo>
                      <a:pt x="2305" y="616"/>
                    </a:lnTo>
                    <a:lnTo>
                      <a:pt x="2234" y="584"/>
                    </a:lnTo>
                    <a:lnTo>
                      <a:pt x="2162" y="556"/>
                    </a:lnTo>
                    <a:lnTo>
                      <a:pt x="2087" y="533"/>
                    </a:lnTo>
                    <a:lnTo>
                      <a:pt x="2058" y="522"/>
                    </a:lnTo>
                    <a:lnTo>
                      <a:pt x="2031" y="506"/>
                    </a:lnTo>
                    <a:lnTo>
                      <a:pt x="2008" y="487"/>
                    </a:lnTo>
                    <a:lnTo>
                      <a:pt x="1988" y="465"/>
                    </a:lnTo>
                    <a:lnTo>
                      <a:pt x="1972" y="438"/>
                    </a:lnTo>
                    <a:lnTo>
                      <a:pt x="1961" y="410"/>
                    </a:lnTo>
                    <a:lnTo>
                      <a:pt x="1954" y="379"/>
                    </a:lnTo>
                    <a:lnTo>
                      <a:pt x="1941" y="280"/>
                    </a:lnTo>
                    <a:lnTo>
                      <a:pt x="1926" y="181"/>
                    </a:lnTo>
                    <a:lnTo>
                      <a:pt x="1923" y="172"/>
                    </a:lnTo>
                    <a:lnTo>
                      <a:pt x="1915" y="166"/>
                    </a:lnTo>
                    <a:lnTo>
                      <a:pt x="1907" y="164"/>
                    </a:lnTo>
                    <a:lnTo>
                      <a:pt x="1593" y="164"/>
                    </a:lnTo>
                    <a:close/>
                    <a:moveTo>
                      <a:pt x="1593" y="0"/>
                    </a:moveTo>
                    <a:lnTo>
                      <a:pt x="1907" y="0"/>
                    </a:lnTo>
                    <a:lnTo>
                      <a:pt x="1940" y="3"/>
                    </a:lnTo>
                    <a:lnTo>
                      <a:pt x="1971" y="12"/>
                    </a:lnTo>
                    <a:lnTo>
                      <a:pt x="2000" y="26"/>
                    </a:lnTo>
                    <a:lnTo>
                      <a:pt x="2026" y="45"/>
                    </a:lnTo>
                    <a:lnTo>
                      <a:pt x="2048" y="68"/>
                    </a:lnTo>
                    <a:lnTo>
                      <a:pt x="2067" y="95"/>
                    </a:lnTo>
                    <a:lnTo>
                      <a:pt x="2080" y="124"/>
                    </a:lnTo>
                    <a:lnTo>
                      <a:pt x="2088" y="156"/>
                    </a:lnTo>
                    <a:lnTo>
                      <a:pt x="2102" y="256"/>
                    </a:lnTo>
                    <a:lnTo>
                      <a:pt x="2116" y="357"/>
                    </a:lnTo>
                    <a:lnTo>
                      <a:pt x="2117" y="363"/>
                    </a:lnTo>
                    <a:lnTo>
                      <a:pt x="2119" y="367"/>
                    </a:lnTo>
                    <a:lnTo>
                      <a:pt x="2122" y="370"/>
                    </a:lnTo>
                    <a:lnTo>
                      <a:pt x="2125" y="373"/>
                    </a:lnTo>
                    <a:lnTo>
                      <a:pt x="2130" y="374"/>
                    </a:lnTo>
                    <a:lnTo>
                      <a:pt x="2215" y="401"/>
                    </a:lnTo>
                    <a:lnTo>
                      <a:pt x="2296" y="432"/>
                    </a:lnTo>
                    <a:lnTo>
                      <a:pt x="2377" y="468"/>
                    </a:lnTo>
                    <a:lnTo>
                      <a:pt x="2454" y="509"/>
                    </a:lnTo>
                    <a:lnTo>
                      <a:pt x="2462" y="512"/>
                    </a:lnTo>
                    <a:lnTo>
                      <a:pt x="2469" y="512"/>
                    </a:lnTo>
                    <a:lnTo>
                      <a:pt x="2477" y="507"/>
                    </a:lnTo>
                    <a:lnTo>
                      <a:pt x="2557" y="446"/>
                    </a:lnTo>
                    <a:lnTo>
                      <a:pt x="2638" y="385"/>
                    </a:lnTo>
                    <a:lnTo>
                      <a:pt x="2663" y="369"/>
                    </a:lnTo>
                    <a:lnTo>
                      <a:pt x="2690" y="358"/>
                    </a:lnTo>
                    <a:lnTo>
                      <a:pt x="2718" y="352"/>
                    </a:lnTo>
                    <a:lnTo>
                      <a:pt x="2746" y="350"/>
                    </a:lnTo>
                    <a:lnTo>
                      <a:pt x="2775" y="352"/>
                    </a:lnTo>
                    <a:lnTo>
                      <a:pt x="2803" y="358"/>
                    </a:lnTo>
                    <a:lnTo>
                      <a:pt x="2830" y="369"/>
                    </a:lnTo>
                    <a:lnTo>
                      <a:pt x="2854" y="384"/>
                    </a:lnTo>
                    <a:lnTo>
                      <a:pt x="2876" y="403"/>
                    </a:lnTo>
                    <a:lnTo>
                      <a:pt x="3098" y="625"/>
                    </a:lnTo>
                    <a:lnTo>
                      <a:pt x="3117" y="648"/>
                    </a:lnTo>
                    <a:lnTo>
                      <a:pt x="3132" y="672"/>
                    </a:lnTo>
                    <a:lnTo>
                      <a:pt x="3143" y="699"/>
                    </a:lnTo>
                    <a:lnTo>
                      <a:pt x="3149" y="728"/>
                    </a:lnTo>
                    <a:lnTo>
                      <a:pt x="3151" y="756"/>
                    </a:lnTo>
                    <a:lnTo>
                      <a:pt x="3149" y="784"/>
                    </a:lnTo>
                    <a:lnTo>
                      <a:pt x="3143" y="813"/>
                    </a:lnTo>
                    <a:lnTo>
                      <a:pt x="3132" y="839"/>
                    </a:lnTo>
                    <a:lnTo>
                      <a:pt x="3116" y="865"/>
                    </a:lnTo>
                    <a:lnTo>
                      <a:pt x="3056" y="946"/>
                    </a:lnTo>
                    <a:lnTo>
                      <a:pt x="2994" y="1026"/>
                    </a:lnTo>
                    <a:lnTo>
                      <a:pt x="2990" y="1034"/>
                    </a:lnTo>
                    <a:lnTo>
                      <a:pt x="2990" y="1041"/>
                    </a:lnTo>
                    <a:lnTo>
                      <a:pt x="2992" y="1049"/>
                    </a:lnTo>
                    <a:lnTo>
                      <a:pt x="3033" y="1126"/>
                    </a:lnTo>
                    <a:lnTo>
                      <a:pt x="3069" y="1207"/>
                    </a:lnTo>
                    <a:lnTo>
                      <a:pt x="3100" y="1289"/>
                    </a:lnTo>
                    <a:lnTo>
                      <a:pt x="3127" y="1374"/>
                    </a:lnTo>
                    <a:lnTo>
                      <a:pt x="3128" y="1378"/>
                    </a:lnTo>
                    <a:lnTo>
                      <a:pt x="3131" y="1382"/>
                    </a:lnTo>
                    <a:lnTo>
                      <a:pt x="3134" y="1385"/>
                    </a:lnTo>
                    <a:lnTo>
                      <a:pt x="3138" y="1387"/>
                    </a:lnTo>
                    <a:lnTo>
                      <a:pt x="3144" y="1388"/>
                    </a:lnTo>
                    <a:lnTo>
                      <a:pt x="3244" y="1402"/>
                    </a:lnTo>
                    <a:lnTo>
                      <a:pt x="3344" y="1416"/>
                    </a:lnTo>
                    <a:lnTo>
                      <a:pt x="3376" y="1424"/>
                    </a:lnTo>
                    <a:lnTo>
                      <a:pt x="3406" y="1437"/>
                    </a:lnTo>
                    <a:lnTo>
                      <a:pt x="3432" y="1456"/>
                    </a:lnTo>
                    <a:lnTo>
                      <a:pt x="3455" y="1478"/>
                    </a:lnTo>
                    <a:lnTo>
                      <a:pt x="3475" y="1504"/>
                    </a:lnTo>
                    <a:lnTo>
                      <a:pt x="3488" y="1534"/>
                    </a:lnTo>
                    <a:lnTo>
                      <a:pt x="3497" y="1565"/>
                    </a:lnTo>
                    <a:lnTo>
                      <a:pt x="3500" y="1598"/>
                    </a:lnTo>
                    <a:lnTo>
                      <a:pt x="3500" y="1912"/>
                    </a:lnTo>
                    <a:lnTo>
                      <a:pt x="3497" y="1945"/>
                    </a:lnTo>
                    <a:lnTo>
                      <a:pt x="3488" y="1976"/>
                    </a:lnTo>
                    <a:lnTo>
                      <a:pt x="3475" y="2006"/>
                    </a:lnTo>
                    <a:lnTo>
                      <a:pt x="3455" y="2032"/>
                    </a:lnTo>
                    <a:lnTo>
                      <a:pt x="3432" y="2054"/>
                    </a:lnTo>
                    <a:lnTo>
                      <a:pt x="3406" y="2073"/>
                    </a:lnTo>
                    <a:lnTo>
                      <a:pt x="3376" y="2086"/>
                    </a:lnTo>
                    <a:lnTo>
                      <a:pt x="3344" y="2094"/>
                    </a:lnTo>
                    <a:lnTo>
                      <a:pt x="3244" y="2108"/>
                    </a:lnTo>
                    <a:lnTo>
                      <a:pt x="3144" y="2122"/>
                    </a:lnTo>
                    <a:lnTo>
                      <a:pt x="3138" y="2123"/>
                    </a:lnTo>
                    <a:lnTo>
                      <a:pt x="3134" y="2125"/>
                    </a:lnTo>
                    <a:lnTo>
                      <a:pt x="3131" y="2128"/>
                    </a:lnTo>
                    <a:lnTo>
                      <a:pt x="3128" y="2132"/>
                    </a:lnTo>
                    <a:lnTo>
                      <a:pt x="3127" y="2136"/>
                    </a:lnTo>
                    <a:lnTo>
                      <a:pt x="3100" y="2221"/>
                    </a:lnTo>
                    <a:lnTo>
                      <a:pt x="3069" y="2303"/>
                    </a:lnTo>
                    <a:lnTo>
                      <a:pt x="3033" y="2384"/>
                    </a:lnTo>
                    <a:lnTo>
                      <a:pt x="2992" y="2461"/>
                    </a:lnTo>
                    <a:lnTo>
                      <a:pt x="2990" y="2469"/>
                    </a:lnTo>
                    <a:lnTo>
                      <a:pt x="2990" y="2476"/>
                    </a:lnTo>
                    <a:lnTo>
                      <a:pt x="2994" y="2484"/>
                    </a:lnTo>
                    <a:lnTo>
                      <a:pt x="3056" y="2564"/>
                    </a:lnTo>
                    <a:lnTo>
                      <a:pt x="3116" y="2645"/>
                    </a:lnTo>
                    <a:lnTo>
                      <a:pt x="3132" y="2671"/>
                    </a:lnTo>
                    <a:lnTo>
                      <a:pt x="3143" y="2697"/>
                    </a:lnTo>
                    <a:lnTo>
                      <a:pt x="3149" y="2726"/>
                    </a:lnTo>
                    <a:lnTo>
                      <a:pt x="3151" y="2754"/>
                    </a:lnTo>
                    <a:lnTo>
                      <a:pt x="3149" y="2782"/>
                    </a:lnTo>
                    <a:lnTo>
                      <a:pt x="3143" y="2810"/>
                    </a:lnTo>
                    <a:lnTo>
                      <a:pt x="3132" y="2838"/>
                    </a:lnTo>
                    <a:lnTo>
                      <a:pt x="3117" y="2862"/>
                    </a:lnTo>
                    <a:lnTo>
                      <a:pt x="3098" y="2885"/>
                    </a:lnTo>
                    <a:lnTo>
                      <a:pt x="2876" y="3107"/>
                    </a:lnTo>
                    <a:lnTo>
                      <a:pt x="2854" y="3126"/>
                    </a:lnTo>
                    <a:lnTo>
                      <a:pt x="2830" y="3141"/>
                    </a:lnTo>
                    <a:lnTo>
                      <a:pt x="2802" y="3152"/>
                    </a:lnTo>
                    <a:lnTo>
                      <a:pt x="2775" y="3158"/>
                    </a:lnTo>
                    <a:lnTo>
                      <a:pt x="2746" y="3160"/>
                    </a:lnTo>
                    <a:lnTo>
                      <a:pt x="2718" y="3158"/>
                    </a:lnTo>
                    <a:lnTo>
                      <a:pt x="2690" y="3152"/>
                    </a:lnTo>
                    <a:lnTo>
                      <a:pt x="2663" y="3141"/>
                    </a:lnTo>
                    <a:lnTo>
                      <a:pt x="2638" y="3125"/>
                    </a:lnTo>
                    <a:lnTo>
                      <a:pt x="2557" y="3064"/>
                    </a:lnTo>
                    <a:lnTo>
                      <a:pt x="2477" y="3003"/>
                    </a:lnTo>
                    <a:lnTo>
                      <a:pt x="2469" y="2998"/>
                    </a:lnTo>
                    <a:lnTo>
                      <a:pt x="2462" y="2998"/>
                    </a:lnTo>
                    <a:lnTo>
                      <a:pt x="2454" y="3001"/>
                    </a:lnTo>
                    <a:lnTo>
                      <a:pt x="2377" y="3042"/>
                    </a:lnTo>
                    <a:lnTo>
                      <a:pt x="2296" y="3078"/>
                    </a:lnTo>
                    <a:lnTo>
                      <a:pt x="2215" y="3109"/>
                    </a:lnTo>
                    <a:lnTo>
                      <a:pt x="2130" y="3136"/>
                    </a:lnTo>
                    <a:lnTo>
                      <a:pt x="2125" y="3137"/>
                    </a:lnTo>
                    <a:lnTo>
                      <a:pt x="2122" y="3140"/>
                    </a:lnTo>
                    <a:lnTo>
                      <a:pt x="2119" y="3143"/>
                    </a:lnTo>
                    <a:lnTo>
                      <a:pt x="2117" y="3147"/>
                    </a:lnTo>
                    <a:lnTo>
                      <a:pt x="2116" y="3153"/>
                    </a:lnTo>
                    <a:lnTo>
                      <a:pt x="2102" y="3254"/>
                    </a:lnTo>
                    <a:lnTo>
                      <a:pt x="2088" y="3354"/>
                    </a:lnTo>
                    <a:lnTo>
                      <a:pt x="2080" y="3386"/>
                    </a:lnTo>
                    <a:lnTo>
                      <a:pt x="2067" y="3415"/>
                    </a:lnTo>
                    <a:lnTo>
                      <a:pt x="2048" y="3442"/>
                    </a:lnTo>
                    <a:lnTo>
                      <a:pt x="2026" y="3465"/>
                    </a:lnTo>
                    <a:lnTo>
                      <a:pt x="2000" y="3484"/>
                    </a:lnTo>
                    <a:lnTo>
                      <a:pt x="1971" y="3498"/>
                    </a:lnTo>
                    <a:lnTo>
                      <a:pt x="1940" y="3507"/>
                    </a:lnTo>
                    <a:lnTo>
                      <a:pt x="1907" y="3510"/>
                    </a:lnTo>
                    <a:lnTo>
                      <a:pt x="1593" y="3510"/>
                    </a:lnTo>
                    <a:lnTo>
                      <a:pt x="1560" y="3507"/>
                    </a:lnTo>
                    <a:lnTo>
                      <a:pt x="1529" y="3498"/>
                    </a:lnTo>
                    <a:lnTo>
                      <a:pt x="1500" y="3484"/>
                    </a:lnTo>
                    <a:lnTo>
                      <a:pt x="1474" y="3465"/>
                    </a:lnTo>
                    <a:lnTo>
                      <a:pt x="1452" y="3442"/>
                    </a:lnTo>
                    <a:lnTo>
                      <a:pt x="1433" y="3415"/>
                    </a:lnTo>
                    <a:lnTo>
                      <a:pt x="1420" y="3386"/>
                    </a:lnTo>
                    <a:lnTo>
                      <a:pt x="1412" y="3354"/>
                    </a:lnTo>
                    <a:lnTo>
                      <a:pt x="1398" y="3254"/>
                    </a:lnTo>
                    <a:lnTo>
                      <a:pt x="1384" y="3153"/>
                    </a:lnTo>
                    <a:lnTo>
                      <a:pt x="1383" y="3147"/>
                    </a:lnTo>
                    <a:lnTo>
                      <a:pt x="1381" y="3143"/>
                    </a:lnTo>
                    <a:lnTo>
                      <a:pt x="1378" y="3140"/>
                    </a:lnTo>
                    <a:lnTo>
                      <a:pt x="1375" y="3137"/>
                    </a:lnTo>
                    <a:lnTo>
                      <a:pt x="1370" y="3136"/>
                    </a:lnTo>
                    <a:lnTo>
                      <a:pt x="1285" y="3109"/>
                    </a:lnTo>
                    <a:lnTo>
                      <a:pt x="1204" y="3078"/>
                    </a:lnTo>
                    <a:lnTo>
                      <a:pt x="1123" y="3042"/>
                    </a:lnTo>
                    <a:lnTo>
                      <a:pt x="1046" y="3001"/>
                    </a:lnTo>
                    <a:lnTo>
                      <a:pt x="1038" y="2998"/>
                    </a:lnTo>
                    <a:lnTo>
                      <a:pt x="1031" y="2998"/>
                    </a:lnTo>
                    <a:lnTo>
                      <a:pt x="1023" y="3003"/>
                    </a:lnTo>
                    <a:lnTo>
                      <a:pt x="943" y="3064"/>
                    </a:lnTo>
                    <a:lnTo>
                      <a:pt x="862" y="3125"/>
                    </a:lnTo>
                    <a:lnTo>
                      <a:pt x="837" y="3141"/>
                    </a:lnTo>
                    <a:lnTo>
                      <a:pt x="810" y="3152"/>
                    </a:lnTo>
                    <a:lnTo>
                      <a:pt x="782" y="3158"/>
                    </a:lnTo>
                    <a:lnTo>
                      <a:pt x="754" y="3161"/>
                    </a:lnTo>
                    <a:lnTo>
                      <a:pt x="725" y="3158"/>
                    </a:lnTo>
                    <a:lnTo>
                      <a:pt x="697" y="3152"/>
                    </a:lnTo>
                    <a:lnTo>
                      <a:pt x="670" y="3141"/>
                    </a:lnTo>
                    <a:lnTo>
                      <a:pt x="646" y="3126"/>
                    </a:lnTo>
                    <a:lnTo>
                      <a:pt x="624" y="3107"/>
                    </a:lnTo>
                    <a:lnTo>
                      <a:pt x="402" y="2885"/>
                    </a:lnTo>
                    <a:lnTo>
                      <a:pt x="383" y="2862"/>
                    </a:lnTo>
                    <a:lnTo>
                      <a:pt x="368" y="2838"/>
                    </a:lnTo>
                    <a:lnTo>
                      <a:pt x="357" y="2811"/>
                    </a:lnTo>
                    <a:lnTo>
                      <a:pt x="351" y="2782"/>
                    </a:lnTo>
                    <a:lnTo>
                      <a:pt x="348" y="2754"/>
                    </a:lnTo>
                    <a:lnTo>
                      <a:pt x="351" y="2726"/>
                    </a:lnTo>
                    <a:lnTo>
                      <a:pt x="357" y="2697"/>
                    </a:lnTo>
                    <a:lnTo>
                      <a:pt x="368" y="2671"/>
                    </a:lnTo>
                    <a:lnTo>
                      <a:pt x="384" y="2645"/>
                    </a:lnTo>
                    <a:lnTo>
                      <a:pt x="444" y="2564"/>
                    </a:lnTo>
                    <a:lnTo>
                      <a:pt x="506" y="2484"/>
                    </a:lnTo>
                    <a:lnTo>
                      <a:pt x="510" y="2476"/>
                    </a:lnTo>
                    <a:lnTo>
                      <a:pt x="510" y="2469"/>
                    </a:lnTo>
                    <a:lnTo>
                      <a:pt x="508" y="2461"/>
                    </a:lnTo>
                    <a:lnTo>
                      <a:pt x="467" y="2384"/>
                    </a:lnTo>
                    <a:lnTo>
                      <a:pt x="431" y="2303"/>
                    </a:lnTo>
                    <a:lnTo>
                      <a:pt x="400" y="2221"/>
                    </a:lnTo>
                    <a:lnTo>
                      <a:pt x="373" y="2136"/>
                    </a:lnTo>
                    <a:lnTo>
                      <a:pt x="372" y="2132"/>
                    </a:lnTo>
                    <a:lnTo>
                      <a:pt x="369" y="2128"/>
                    </a:lnTo>
                    <a:lnTo>
                      <a:pt x="366" y="2125"/>
                    </a:lnTo>
                    <a:lnTo>
                      <a:pt x="362" y="2123"/>
                    </a:lnTo>
                    <a:lnTo>
                      <a:pt x="356" y="2122"/>
                    </a:lnTo>
                    <a:lnTo>
                      <a:pt x="256" y="2108"/>
                    </a:lnTo>
                    <a:lnTo>
                      <a:pt x="156" y="2094"/>
                    </a:lnTo>
                    <a:lnTo>
                      <a:pt x="124" y="2086"/>
                    </a:lnTo>
                    <a:lnTo>
                      <a:pt x="94" y="2073"/>
                    </a:lnTo>
                    <a:lnTo>
                      <a:pt x="68" y="2054"/>
                    </a:lnTo>
                    <a:lnTo>
                      <a:pt x="45" y="2032"/>
                    </a:lnTo>
                    <a:lnTo>
                      <a:pt x="25" y="2006"/>
                    </a:lnTo>
                    <a:lnTo>
                      <a:pt x="12" y="1976"/>
                    </a:lnTo>
                    <a:lnTo>
                      <a:pt x="3" y="1945"/>
                    </a:lnTo>
                    <a:lnTo>
                      <a:pt x="0" y="1912"/>
                    </a:lnTo>
                    <a:lnTo>
                      <a:pt x="0" y="1598"/>
                    </a:lnTo>
                    <a:lnTo>
                      <a:pt x="3" y="1565"/>
                    </a:lnTo>
                    <a:lnTo>
                      <a:pt x="12" y="1534"/>
                    </a:lnTo>
                    <a:lnTo>
                      <a:pt x="25" y="1504"/>
                    </a:lnTo>
                    <a:lnTo>
                      <a:pt x="45" y="1478"/>
                    </a:lnTo>
                    <a:lnTo>
                      <a:pt x="68" y="1456"/>
                    </a:lnTo>
                    <a:lnTo>
                      <a:pt x="94" y="1437"/>
                    </a:lnTo>
                    <a:lnTo>
                      <a:pt x="124" y="1424"/>
                    </a:lnTo>
                    <a:lnTo>
                      <a:pt x="156" y="1416"/>
                    </a:lnTo>
                    <a:lnTo>
                      <a:pt x="256" y="1402"/>
                    </a:lnTo>
                    <a:lnTo>
                      <a:pt x="356" y="1388"/>
                    </a:lnTo>
                    <a:lnTo>
                      <a:pt x="362" y="1387"/>
                    </a:lnTo>
                    <a:lnTo>
                      <a:pt x="366" y="1385"/>
                    </a:lnTo>
                    <a:lnTo>
                      <a:pt x="369" y="1382"/>
                    </a:lnTo>
                    <a:lnTo>
                      <a:pt x="372" y="1378"/>
                    </a:lnTo>
                    <a:lnTo>
                      <a:pt x="373" y="1374"/>
                    </a:lnTo>
                    <a:lnTo>
                      <a:pt x="400" y="1289"/>
                    </a:lnTo>
                    <a:lnTo>
                      <a:pt x="431" y="1207"/>
                    </a:lnTo>
                    <a:lnTo>
                      <a:pt x="467" y="1126"/>
                    </a:lnTo>
                    <a:lnTo>
                      <a:pt x="508" y="1049"/>
                    </a:lnTo>
                    <a:lnTo>
                      <a:pt x="510" y="1041"/>
                    </a:lnTo>
                    <a:lnTo>
                      <a:pt x="510" y="1034"/>
                    </a:lnTo>
                    <a:lnTo>
                      <a:pt x="506" y="1026"/>
                    </a:lnTo>
                    <a:lnTo>
                      <a:pt x="444" y="946"/>
                    </a:lnTo>
                    <a:lnTo>
                      <a:pt x="384" y="865"/>
                    </a:lnTo>
                    <a:lnTo>
                      <a:pt x="368" y="839"/>
                    </a:lnTo>
                    <a:lnTo>
                      <a:pt x="357" y="813"/>
                    </a:lnTo>
                    <a:lnTo>
                      <a:pt x="351" y="784"/>
                    </a:lnTo>
                    <a:lnTo>
                      <a:pt x="348" y="756"/>
                    </a:lnTo>
                    <a:lnTo>
                      <a:pt x="351" y="728"/>
                    </a:lnTo>
                    <a:lnTo>
                      <a:pt x="357" y="700"/>
                    </a:lnTo>
                    <a:lnTo>
                      <a:pt x="368" y="672"/>
                    </a:lnTo>
                    <a:lnTo>
                      <a:pt x="383" y="648"/>
                    </a:lnTo>
                    <a:lnTo>
                      <a:pt x="402" y="625"/>
                    </a:lnTo>
                    <a:lnTo>
                      <a:pt x="624" y="403"/>
                    </a:lnTo>
                    <a:lnTo>
                      <a:pt x="646" y="384"/>
                    </a:lnTo>
                    <a:lnTo>
                      <a:pt x="670" y="369"/>
                    </a:lnTo>
                    <a:lnTo>
                      <a:pt x="697" y="358"/>
                    </a:lnTo>
                    <a:lnTo>
                      <a:pt x="725" y="352"/>
                    </a:lnTo>
                    <a:lnTo>
                      <a:pt x="754" y="350"/>
                    </a:lnTo>
                    <a:lnTo>
                      <a:pt x="782" y="352"/>
                    </a:lnTo>
                    <a:lnTo>
                      <a:pt x="810" y="358"/>
                    </a:lnTo>
                    <a:lnTo>
                      <a:pt x="837" y="369"/>
                    </a:lnTo>
                    <a:lnTo>
                      <a:pt x="862" y="385"/>
                    </a:lnTo>
                    <a:lnTo>
                      <a:pt x="943" y="446"/>
                    </a:lnTo>
                    <a:lnTo>
                      <a:pt x="1023" y="507"/>
                    </a:lnTo>
                    <a:lnTo>
                      <a:pt x="1031" y="512"/>
                    </a:lnTo>
                    <a:lnTo>
                      <a:pt x="1038" y="512"/>
                    </a:lnTo>
                    <a:lnTo>
                      <a:pt x="1046" y="509"/>
                    </a:lnTo>
                    <a:lnTo>
                      <a:pt x="1123" y="468"/>
                    </a:lnTo>
                    <a:lnTo>
                      <a:pt x="1204" y="432"/>
                    </a:lnTo>
                    <a:lnTo>
                      <a:pt x="1285" y="401"/>
                    </a:lnTo>
                    <a:lnTo>
                      <a:pt x="1370" y="374"/>
                    </a:lnTo>
                    <a:lnTo>
                      <a:pt x="1375" y="373"/>
                    </a:lnTo>
                    <a:lnTo>
                      <a:pt x="1378" y="370"/>
                    </a:lnTo>
                    <a:lnTo>
                      <a:pt x="1381" y="367"/>
                    </a:lnTo>
                    <a:lnTo>
                      <a:pt x="1383" y="363"/>
                    </a:lnTo>
                    <a:lnTo>
                      <a:pt x="1384" y="357"/>
                    </a:lnTo>
                    <a:lnTo>
                      <a:pt x="1398" y="256"/>
                    </a:lnTo>
                    <a:lnTo>
                      <a:pt x="1412" y="156"/>
                    </a:lnTo>
                    <a:lnTo>
                      <a:pt x="1420" y="124"/>
                    </a:lnTo>
                    <a:lnTo>
                      <a:pt x="1433" y="95"/>
                    </a:lnTo>
                    <a:lnTo>
                      <a:pt x="1452" y="68"/>
                    </a:lnTo>
                    <a:lnTo>
                      <a:pt x="1474" y="45"/>
                    </a:lnTo>
                    <a:lnTo>
                      <a:pt x="1500" y="26"/>
                    </a:lnTo>
                    <a:lnTo>
                      <a:pt x="1529" y="12"/>
                    </a:lnTo>
                    <a:lnTo>
                      <a:pt x="1560" y="3"/>
                    </a:lnTo>
                    <a:lnTo>
                      <a:pt x="1593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24">
                <a:extLst>
                  <a:ext uri="{FF2B5EF4-FFF2-40B4-BE49-F238E27FC236}">
                    <a16:creationId xmlns:a16="http://schemas.microsoft.com/office/drawing/2014/main" id="{6088A14C-BAD8-9015-B96C-982A5B2CAB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73938" y="2844800"/>
                <a:ext cx="241300" cy="242887"/>
              </a:xfrm>
              <a:custGeom>
                <a:avLst/>
                <a:gdLst>
                  <a:gd name="T0" fmla="*/ 639 w 1518"/>
                  <a:gd name="T1" fmla="*/ 176 h 1524"/>
                  <a:gd name="T2" fmla="*/ 475 w 1518"/>
                  <a:gd name="T3" fmla="*/ 237 h 1524"/>
                  <a:gd name="T4" fmla="*/ 338 w 1518"/>
                  <a:gd name="T5" fmla="*/ 340 h 1524"/>
                  <a:gd name="T6" fmla="*/ 235 w 1518"/>
                  <a:gd name="T7" fmla="*/ 477 h 1524"/>
                  <a:gd name="T8" fmla="*/ 175 w 1518"/>
                  <a:gd name="T9" fmla="*/ 642 h 1524"/>
                  <a:gd name="T10" fmla="*/ 166 w 1518"/>
                  <a:gd name="T11" fmla="*/ 823 h 1524"/>
                  <a:gd name="T12" fmla="*/ 210 w 1518"/>
                  <a:gd name="T13" fmla="*/ 995 h 1524"/>
                  <a:gd name="T14" fmla="*/ 299 w 1518"/>
                  <a:gd name="T15" fmla="*/ 1142 h 1524"/>
                  <a:gd name="T16" fmla="*/ 426 w 1518"/>
                  <a:gd name="T17" fmla="*/ 1258 h 1524"/>
                  <a:gd name="T18" fmla="*/ 582 w 1518"/>
                  <a:gd name="T19" fmla="*/ 1333 h 1524"/>
                  <a:gd name="T20" fmla="*/ 759 w 1518"/>
                  <a:gd name="T21" fmla="*/ 1360 h 1524"/>
                  <a:gd name="T22" fmla="*/ 936 w 1518"/>
                  <a:gd name="T23" fmla="*/ 1333 h 1524"/>
                  <a:gd name="T24" fmla="*/ 1092 w 1518"/>
                  <a:gd name="T25" fmla="*/ 1258 h 1524"/>
                  <a:gd name="T26" fmla="*/ 1219 w 1518"/>
                  <a:gd name="T27" fmla="*/ 1142 h 1524"/>
                  <a:gd name="T28" fmla="*/ 1308 w 1518"/>
                  <a:gd name="T29" fmla="*/ 995 h 1524"/>
                  <a:gd name="T30" fmla="*/ 1352 w 1518"/>
                  <a:gd name="T31" fmla="*/ 823 h 1524"/>
                  <a:gd name="T32" fmla="*/ 1343 w 1518"/>
                  <a:gd name="T33" fmla="*/ 642 h 1524"/>
                  <a:gd name="T34" fmla="*/ 1283 w 1518"/>
                  <a:gd name="T35" fmla="*/ 477 h 1524"/>
                  <a:gd name="T36" fmla="*/ 1180 w 1518"/>
                  <a:gd name="T37" fmla="*/ 340 h 1524"/>
                  <a:gd name="T38" fmla="*/ 1043 w 1518"/>
                  <a:gd name="T39" fmla="*/ 237 h 1524"/>
                  <a:gd name="T40" fmla="*/ 879 w 1518"/>
                  <a:gd name="T41" fmla="*/ 176 h 1524"/>
                  <a:gd name="T42" fmla="*/ 759 w 1518"/>
                  <a:gd name="T43" fmla="*/ 0 h 1524"/>
                  <a:gd name="T44" fmla="*/ 961 w 1518"/>
                  <a:gd name="T45" fmla="*/ 27 h 1524"/>
                  <a:gd name="T46" fmla="*/ 1142 w 1518"/>
                  <a:gd name="T47" fmla="*/ 105 h 1524"/>
                  <a:gd name="T48" fmla="*/ 1296 w 1518"/>
                  <a:gd name="T49" fmla="*/ 224 h 1524"/>
                  <a:gd name="T50" fmla="*/ 1414 w 1518"/>
                  <a:gd name="T51" fmla="*/ 378 h 1524"/>
                  <a:gd name="T52" fmla="*/ 1492 w 1518"/>
                  <a:gd name="T53" fmla="*/ 560 h 1524"/>
                  <a:gd name="T54" fmla="*/ 1518 w 1518"/>
                  <a:gd name="T55" fmla="*/ 762 h 1524"/>
                  <a:gd name="T56" fmla="*/ 1492 w 1518"/>
                  <a:gd name="T57" fmla="*/ 964 h 1524"/>
                  <a:gd name="T58" fmla="*/ 1414 w 1518"/>
                  <a:gd name="T59" fmla="*/ 1146 h 1524"/>
                  <a:gd name="T60" fmla="*/ 1296 w 1518"/>
                  <a:gd name="T61" fmla="*/ 1300 h 1524"/>
                  <a:gd name="T62" fmla="*/ 1142 w 1518"/>
                  <a:gd name="T63" fmla="*/ 1419 h 1524"/>
                  <a:gd name="T64" fmla="*/ 961 w 1518"/>
                  <a:gd name="T65" fmla="*/ 1497 h 1524"/>
                  <a:gd name="T66" fmla="*/ 759 w 1518"/>
                  <a:gd name="T67" fmla="*/ 1524 h 1524"/>
                  <a:gd name="T68" fmla="*/ 557 w 1518"/>
                  <a:gd name="T69" fmla="*/ 1497 h 1524"/>
                  <a:gd name="T70" fmla="*/ 376 w 1518"/>
                  <a:gd name="T71" fmla="*/ 1419 h 1524"/>
                  <a:gd name="T72" fmla="*/ 222 w 1518"/>
                  <a:gd name="T73" fmla="*/ 1300 h 1524"/>
                  <a:gd name="T74" fmla="*/ 104 w 1518"/>
                  <a:gd name="T75" fmla="*/ 1146 h 1524"/>
                  <a:gd name="T76" fmla="*/ 26 w 1518"/>
                  <a:gd name="T77" fmla="*/ 964 h 1524"/>
                  <a:gd name="T78" fmla="*/ 0 w 1518"/>
                  <a:gd name="T79" fmla="*/ 762 h 1524"/>
                  <a:gd name="T80" fmla="*/ 26 w 1518"/>
                  <a:gd name="T81" fmla="*/ 560 h 1524"/>
                  <a:gd name="T82" fmla="*/ 104 w 1518"/>
                  <a:gd name="T83" fmla="*/ 378 h 1524"/>
                  <a:gd name="T84" fmla="*/ 222 w 1518"/>
                  <a:gd name="T85" fmla="*/ 224 h 1524"/>
                  <a:gd name="T86" fmla="*/ 376 w 1518"/>
                  <a:gd name="T87" fmla="*/ 105 h 1524"/>
                  <a:gd name="T88" fmla="*/ 557 w 1518"/>
                  <a:gd name="T89" fmla="*/ 27 h 1524"/>
                  <a:gd name="T90" fmla="*/ 759 w 1518"/>
                  <a:gd name="T91" fmla="*/ 0 h 1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18" h="1524">
                    <a:moveTo>
                      <a:pt x="759" y="164"/>
                    </a:moveTo>
                    <a:lnTo>
                      <a:pt x="699" y="167"/>
                    </a:lnTo>
                    <a:lnTo>
                      <a:pt x="639" y="176"/>
                    </a:lnTo>
                    <a:lnTo>
                      <a:pt x="582" y="191"/>
                    </a:lnTo>
                    <a:lnTo>
                      <a:pt x="527" y="211"/>
                    </a:lnTo>
                    <a:lnTo>
                      <a:pt x="475" y="237"/>
                    </a:lnTo>
                    <a:lnTo>
                      <a:pt x="426" y="266"/>
                    </a:lnTo>
                    <a:lnTo>
                      <a:pt x="380" y="300"/>
                    </a:lnTo>
                    <a:lnTo>
                      <a:pt x="338" y="340"/>
                    </a:lnTo>
                    <a:lnTo>
                      <a:pt x="299" y="382"/>
                    </a:lnTo>
                    <a:lnTo>
                      <a:pt x="265" y="428"/>
                    </a:lnTo>
                    <a:lnTo>
                      <a:pt x="235" y="477"/>
                    </a:lnTo>
                    <a:lnTo>
                      <a:pt x="210" y="529"/>
                    </a:lnTo>
                    <a:lnTo>
                      <a:pt x="189" y="584"/>
                    </a:lnTo>
                    <a:lnTo>
                      <a:pt x="175" y="642"/>
                    </a:lnTo>
                    <a:lnTo>
                      <a:pt x="166" y="701"/>
                    </a:lnTo>
                    <a:lnTo>
                      <a:pt x="163" y="762"/>
                    </a:lnTo>
                    <a:lnTo>
                      <a:pt x="166" y="823"/>
                    </a:lnTo>
                    <a:lnTo>
                      <a:pt x="175" y="882"/>
                    </a:lnTo>
                    <a:lnTo>
                      <a:pt x="189" y="940"/>
                    </a:lnTo>
                    <a:lnTo>
                      <a:pt x="210" y="995"/>
                    </a:lnTo>
                    <a:lnTo>
                      <a:pt x="235" y="1047"/>
                    </a:lnTo>
                    <a:lnTo>
                      <a:pt x="265" y="1096"/>
                    </a:lnTo>
                    <a:lnTo>
                      <a:pt x="299" y="1142"/>
                    </a:lnTo>
                    <a:lnTo>
                      <a:pt x="338" y="1184"/>
                    </a:lnTo>
                    <a:lnTo>
                      <a:pt x="380" y="1224"/>
                    </a:lnTo>
                    <a:lnTo>
                      <a:pt x="426" y="1258"/>
                    </a:lnTo>
                    <a:lnTo>
                      <a:pt x="475" y="1287"/>
                    </a:lnTo>
                    <a:lnTo>
                      <a:pt x="527" y="1313"/>
                    </a:lnTo>
                    <a:lnTo>
                      <a:pt x="582" y="1333"/>
                    </a:lnTo>
                    <a:lnTo>
                      <a:pt x="639" y="1348"/>
                    </a:lnTo>
                    <a:lnTo>
                      <a:pt x="699" y="1357"/>
                    </a:lnTo>
                    <a:lnTo>
                      <a:pt x="759" y="1360"/>
                    </a:lnTo>
                    <a:lnTo>
                      <a:pt x="819" y="1357"/>
                    </a:lnTo>
                    <a:lnTo>
                      <a:pt x="879" y="1348"/>
                    </a:lnTo>
                    <a:lnTo>
                      <a:pt x="936" y="1333"/>
                    </a:lnTo>
                    <a:lnTo>
                      <a:pt x="991" y="1313"/>
                    </a:lnTo>
                    <a:lnTo>
                      <a:pt x="1043" y="1287"/>
                    </a:lnTo>
                    <a:lnTo>
                      <a:pt x="1092" y="1258"/>
                    </a:lnTo>
                    <a:lnTo>
                      <a:pt x="1138" y="1224"/>
                    </a:lnTo>
                    <a:lnTo>
                      <a:pt x="1180" y="1184"/>
                    </a:lnTo>
                    <a:lnTo>
                      <a:pt x="1219" y="1142"/>
                    </a:lnTo>
                    <a:lnTo>
                      <a:pt x="1253" y="1096"/>
                    </a:lnTo>
                    <a:lnTo>
                      <a:pt x="1283" y="1047"/>
                    </a:lnTo>
                    <a:lnTo>
                      <a:pt x="1308" y="995"/>
                    </a:lnTo>
                    <a:lnTo>
                      <a:pt x="1329" y="940"/>
                    </a:lnTo>
                    <a:lnTo>
                      <a:pt x="1343" y="882"/>
                    </a:lnTo>
                    <a:lnTo>
                      <a:pt x="1352" y="823"/>
                    </a:lnTo>
                    <a:lnTo>
                      <a:pt x="1355" y="762"/>
                    </a:lnTo>
                    <a:lnTo>
                      <a:pt x="1352" y="701"/>
                    </a:lnTo>
                    <a:lnTo>
                      <a:pt x="1343" y="642"/>
                    </a:lnTo>
                    <a:lnTo>
                      <a:pt x="1329" y="584"/>
                    </a:lnTo>
                    <a:lnTo>
                      <a:pt x="1308" y="529"/>
                    </a:lnTo>
                    <a:lnTo>
                      <a:pt x="1283" y="477"/>
                    </a:lnTo>
                    <a:lnTo>
                      <a:pt x="1253" y="428"/>
                    </a:lnTo>
                    <a:lnTo>
                      <a:pt x="1219" y="382"/>
                    </a:lnTo>
                    <a:lnTo>
                      <a:pt x="1180" y="340"/>
                    </a:lnTo>
                    <a:lnTo>
                      <a:pt x="1138" y="300"/>
                    </a:lnTo>
                    <a:lnTo>
                      <a:pt x="1092" y="266"/>
                    </a:lnTo>
                    <a:lnTo>
                      <a:pt x="1043" y="237"/>
                    </a:lnTo>
                    <a:lnTo>
                      <a:pt x="991" y="211"/>
                    </a:lnTo>
                    <a:lnTo>
                      <a:pt x="936" y="191"/>
                    </a:lnTo>
                    <a:lnTo>
                      <a:pt x="879" y="176"/>
                    </a:lnTo>
                    <a:lnTo>
                      <a:pt x="819" y="167"/>
                    </a:lnTo>
                    <a:lnTo>
                      <a:pt x="759" y="164"/>
                    </a:lnTo>
                    <a:close/>
                    <a:moveTo>
                      <a:pt x="759" y="0"/>
                    </a:moveTo>
                    <a:lnTo>
                      <a:pt x="828" y="4"/>
                    </a:lnTo>
                    <a:lnTo>
                      <a:pt x="896" y="12"/>
                    </a:lnTo>
                    <a:lnTo>
                      <a:pt x="961" y="27"/>
                    </a:lnTo>
                    <a:lnTo>
                      <a:pt x="1024" y="48"/>
                    </a:lnTo>
                    <a:lnTo>
                      <a:pt x="1085" y="74"/>
                    </a:lnTo>
                    <a:lnTo>
                      <a:pt x="1142" y="105"/>
                    </a:lnTo>
                    <a:lnTo>
                      <a:pt x="1197" y="140"/>
                    </a:lnTo>
                    <a:lnTo>
                      <a:pt x="1248" y="179"/>
                    </a:lnTo>
                    <a:lnTo>
                      <a:pt x="1296" y="224"/>
                    </a:lnTo>
                    <a:lnTo>
                      <a:pt x="1340" y="272"/>
                    </a:lnTo>
                    <a:lnTo>
                      <a:pt x="1379" y="323"/>
                    </a:lnTo>
                    <a:lnTo>
                      <a:pt x="1414" y="378"/>
                    </a:lnTo>
                    <a:lnTo>
                      <a:pt x="1445" y="435"/>
                    </a:lnTo>
                    <a:lnTo>
                      <a:pt x="1471" y="496"/>
                    </a:lnTo>
                    <a:lnTo>
                      <a:pt x="1492" y="560"/>
                    </a:lnTo>
                    <a:lnTo>
                      <a:pt x="1507" y="625"/>
                    </a:lnTo>
                    <a:lnTo>
                      <a:pt x="1515" y="693"/>
                    </a:lnTo>
                    <a:lnTo>
                      <a:pt x="1518" y="762"/>
                    </a:lnTo>
                    <a:lnTo>
                      <a:pt x="1515" y="831"/>
                    </a:lnTo>
                    <a:lnTo>
                      <a:pt x="1507" y="899"/>
                    </a:lnTo>
                    <a:lnTo>
                      <a:pt x="1492" y="964"/>
                    </a:lnTo>
                    <a:lnTo>
                      <a:pt x="1471" y="1028"/>
                    </a:lnTo>
                    <a:lnTo>
                      <a:pt x="1445" y="1089"/>
                    </a:lnTo>
                    <a:lnTo>
                      <a:pt x="1414" y="1146"/>
                    </a:lnTo>
                    <a:lnTo>
                      <a:pt x="1379" y="1201"/>
                    </a:lnTo>
                    <a:lnTo>
                      <a:pt x="1340" y="1252"/>
                    </a:lnTo>
                    <a:lnTo>
                      <a:pt x="1296" y="1300"/>
                    </a:lnTo>
                    <a:lnTo>
                      <a:pt x="1248" y="1345"/>
                    </a:lnTo>
                    <a:lnTo>
                      <a:pt x="1197" y="1384"/>
                    </a:lnTo>
                    <a:lnTo>
                      <a:pt x="1142" y="1419"/>
                    </a:lnTo>
                    <a:lnTo>
                      <a:pt x="1085" y="1450"/>
                    </a:lnTo>
                    <a:lnTo>
                      <a:pt x="1024" y="1476"/>
                    </a:lnTo>
                    <a:lnTo>
                      <a:pt x="961" y="1497"/>
                    </a:lnTo>
                    <a:lnTo>
                      <a:pt x="896" y="1512"/>
                    </a:lnTo>
                    <a:lnTo>
                      <a:pt x="828" y="1520"/>
                    </a:lnTo>
                    <a:lnTo>
                      <a:pt x="759" y="1524"/>
                    </a:lnTo>
                    <a:lnTo>
                      <a:pt x="690" y="1520"/>
                    </a:lnTo>
                    <a:lnTo>
                      <a:pt x="622" y="1512"/>
                    </a:lnTo>
                    <a:lnTo>
                      <a:pt x="557" y="1497"/>
                    </a:lnTo>
                    <a:lnTo>
                      <a:pt x="494" y="1476"/>
                    </a:lnTo>
                    <a:lnTo>
                      <a:pt x="433" y="1450"/>
                    </a:lnTo>
                    <a:lnTo>
                      <a:pt x="376" y="1419"/>
                    </a:lnTo>
                    <a:lnTo>
                      <a:pt x="321" y="1384"/>
                    </a:lnTo>
                    <a:lnTo>
                      <a:pt x="270" y="1345"/>
                    </a:lnTo>
                    <a:lnTo>
                      <a:pt x="222" y="1300"/>
                    </a:lnTo>
                    <a:lnTo>
                      <a:pt x="178" y="1252"/>
                    </a:lnTo>
                    <a:lnTo>
                      <a:pt x="139" y="1201"/>
                    </a:lnTo>
                    <a:lnTo>
                      <a:pt x="104" y="1146"/>
                    </a:lnTo>
                    <a:lnTo>
                      <a:pt x="73" y="1089"/>
                    </a:lnTo>
                    <a:lnTo>
                      <a:pt x="47" y="1028"/>
                    </a:lnTo>
                    <a:lnTo>
                      <a:pt x="26" y="964"/>
                    </a:lnTo>
                    <a:lnTo>
                      <a:pt x="11" y="899"/>
                    </a:lnTo>
                    <a:lnTo>
                      <a:pt x="3" y="831"/>
                    </a:lnTo>
                    <a:lnTo>
                      <a:pt x="0" y="762"/>
                    </a:lnTo>
                    <a:lnTo>
                      <a:pt x="3" y="693"/>
                    </a:lnTo>
                    <a:lnTo>
                      <a:pt x="11" y="625"/>
                    </a:lnTo>
                    <a:lnTo>
                      <a:pt x="26" y="560"/>
                    </a:lnTo>
                    <a:lnTo>
                      <a:pt x="47" y="496"/>
                    </a:lnTo>
                    <a:lnTo>
                      <a:pt x="73" y="435"/>
                    </a:lnTo>
                    <a:lnTo>
                      <a:pt x="104" y="378"/>
                    </a:lnTo>
                    <a:lnTo>
                      <a:pt x="139" y="323"/>
                    </a:lnTo>
                    <a:lnTo>
                      <a:pt x="178" y="272"/>
                    </a:lnTo>
                    <a:lnTo>
                      <a:pt x="222" y="224"/>
                    </a:lnTo>
                    <a:lnTo>
                      <a:pt x="270" y="179"/>
                    </a:lnTo>
                    <a:lnTo>
                      <a:pt x="321" y="140"/>
                    </a:lnTo>
                    <a:lnTo>
                      <a:pt x="376" y="105"/>
                    </a:lnTo>
                    <a:lnTo>
                      <a:pt x="433" y="74"/>
                    </a:lnTo>
                    <a:lnTo>
                      <a:pt x="494" y="48"/>
                    </a:lnTo>
                    <a:lnTo>
                      <a:pt x="557" y="27"/>
                    </a:lnTo>
                    <a:lnTo>
                      <a:pt x="622" y="12"/>
                    </a:lnTo>
                    <a:lnTo>
                      <a:pt x="690" y="4"/>
                    </a:lnTo>
                    <a:lnTo>
                      <a:pt x="759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77E1839-F3E5-9518-0352-32698A0F56A4}"/>
                </a:ext>
              </a:extLst>
            </p:cNvPr>
            <p:cNvGrpSpPr/>
            <p:nvPr/>
          </p:nvGrpSpPr>
          <p:grpSpPr>
            <a:xfrm>
              <a:off x="1933966" y="4386322"/>
              <a:ext cx="450850" cy="555625"/>
              <a:chOff x="4460875" y="2689225"/>
              <a:chExt cx="450850" cy="555625"/>
            </a:xfrm>
            <a:solidFill>
              <a:schemeClr val="accent3"/>
            </a:solidFill>
          </p:grpSpPr>
          <p:sp>
            <p:nvSpPr>
              <p:cNvPr id="42" name="Freeform 142">
                <a:extLst>
                  <a:ext uri="{FF2B5EF4-FFF2-40B4-BE49-F238E27FC236}">
                    <a16:creationId xmlns:a16="http://schemas.microsoft.com/office/drawing/2014/main" id="{A32189C5-7B8B-F342-9D28-CA134D32F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0875" y="2689225"/>
                <a:ext cx="450850" cy="555625"/>
              </a:xfrm>
              <a:custGeom>
                <a:avLst/>
                <a:gdLst>
                  <a:gd name="T0" fmla="*/ 1329 w 2839"/>
                  <a:gd name="T1" fmla="*/ 173 h 3503"/>
                  <a:gd name="T2" fmla="*/ 168 w 2839"/>
                  <a:gd name="T3" fmla="*/ 523 h 3503"/>
                  <a:gd name="T4" fmla="*/ 160 w 2839"/>
                  <a:gd name="T5" fmla="*/ 1492 h 3503"/>
                  <a:gd name="T6" fmla="*/ 186 w 2839"/>
                  <a:gd name="T7" fmla="*/ 1818 h 3503"/>
                  <a:gd name="T8" fmla="*/ 265 w 2839"/>
                  <a:gd name="T9" fmla="*/ 2133 h 3503"/>
                  <a:gd name="T10" fmla="*/ 395 w 2839"/>
                  <a:gd name="T11" fmla="*/ 2431 h 3503"/>
                  <a:gd name="T12" fmla="*/ 571 w 2839"/>
                  <a:gd name="T13" fmla="*/ 2704 h 3503"/>
                  <a:gd name="T14" fmla="*/ 784 w 2839"/>
                  <a:gd name="T15" fmla="*/ 2941 h 3503"/>
                  <a:gd name="T16" fmla="*/ 1030 w 2839"/>
                  <a:gd name="T17" fmla="*/ 3140 h 3503"/>
                  <a:gd name="T18" fmla="*/ 1307 w 2839"/>
                  <a:gd name="T19" fmla="*/ 3298 h 3503"/>
                  <a:gd name="T20" fmla="*/ 1434 w 2839"/>
                  <a:gd name="T21" fmla="*/ 3340 h 3503"/>
                  <a:gd name="T22" fmla="*/ 1719 w 2839"/>
                  <a:gd name="T23" fmla="*/ 3198 h 3503"/>
                  <a:gd name="T24" fmla="*/ 1976 w 2839"/>
                  <a:gd name="T25" fmla="*/ 3012 h 3503"/>
                  <a:gd name="T26" fmla="*/ 2200 w 2839"/>
                  <a:gd name="T27" fmla="*/ 2787 h 3503"/>
                  <a:gd name="T28" fmla="*/ 2390 w 2839"/>
                  <a:gd name="T29" fmla="*/ 2526 h 3503"/>
                  <a:gd name="T30" fmla="*/ 2536 w 2839"/>
                  <a:gd name="T31" fmla="*/ 2235 h 3503"/>
                  <a:gd name="T32" fmla="*/ 2631 w 2839"/>
                  <a:gd name="T33" fmla="*/ 1925 h 3503"/>
                  <a:gd name="T34" fmla="*/ 2676 w 2839"/>
                  <a:gd name="T35" fmla="*/ 1601 h 3503"/>
                  <a:gd name="T36" fmla="*/ 2677 w 2839"/>
                  <a:gd name="T37" fmla="*/ 534 h 3503"/>
                  <a:gd name="T38" fmla="*/ 2651 w 2839"/>
                  <a:gd name="T39" fmla="*/ 509 h 3503"/>
                  <a:gd name="T40" fmla="*/ 1419 w 2839"/>
                  <a:gd name="T41" fmla="*/ 159 h 3503"/>
                  <a:gd name="T42" fmla="*/ 1501 w 2839"/>
                  <a:gd name="T43" fmla="*/ 7 h 3503"/>
                  <a:gd name="T44" fmla="*/ 2726 w 2839"/>
                  <a:gd name="T45" fmla="*/ 367 h 3503"/>
                  <a:gd name="T46" fmla="*/ 2798 w 2839"/>
                  <a:gd name="T47" fmla="*/ 428 h 3503"/>
                  <a:gd name="T48" fmla="*/ 2836 w 2839"/>
                  <a:gd name="T49" fmla="*/ 514 h 3503"/>
                  <a:gd name="T50" fmla="*/ 2836 w 2839"/>
                  <a:gd name="T51" fmla="*/ 1600 h 3503"/>
                  <a:gd name="T52" fmla="*/ 2795 w 2839"/>
                  <a:gd name="T53" fmla="*/ 1921 h 3503"/>
                  <a:gd name="T54" fmla="*/ 2708 w 2839"/>
                  <a:gd name="T55" fmla="*/ 2231 h 3503"/>
                  <a:gd name="T56" fmla="*/ 2575 w 2839"/>
                  <a:gd name="T57" fmla="*/ 2523 h 3503"/>
                  <a:gd name="T58" fmla="*/ 2400 w 2839"/>
                  <a:gd name="T59" fmla="*/ 2795 h 3503"/>
                  <a:gd name="T60" fmla="*/ 2192 w 2839"/>
                  <a:gd name="T61" fmla="*/ 3031 h 3503"/>
                  <a:gd name="T62" fmla="*/ 1953 w 2839"/>
                  <a:gd name="T63" fmla="*/ 3234 h 3503"/>
                  <a:gd name="T64" fmla="*/ 1685 w 2839"/>
                  <a:gd name="T65" fmla="*/ 3400 h 3503"/>
                  <a:gd name="T66" fmla="*/ 1470 w 2839"/>
                  <a:gd name="T67" fmla="*/ 3497 h 3503"/>
                  <a:gd name="T68" fmla="*/ 1394 w 2839"/>
                  <a:gd name="T69" fmla="*/ 3501 h 3503"/>
                  <a:gd name="T70" fmla="*/ 1247 w 2839"/>
                  <a:gd name="T71" fmla="*/ 3446 h 3503"/>
                  <a:gd name="T72" fmla="*/ 972 w 2839"/>
                  <a:gd name="T73" fmla="*/ 3292 h 3503"/>
                  <a:gd name="T74" fmla="*/ 724 w 2839"/>
                  <a:gd name="T75" fmla="*/ 3102 h 3503"/>
                  <a:gd name="T76" fmla="*/ 504 w 2839"/>
                  <a:gd name="T77" fmla="*/ 2877 h 3503"/>
                  <a:gd name="T78" fmla="*/ 317 w 2839"/>
                  <a:gd name="T79" fmla="*/ 2617 h 3503"/>
                  <a:gd name="T80" fmla="*/ 169 w 2839"/>
                  <a:gd name="T81" fmla="*/ 2330 h 3503"/>
                  <a:gd name="T82" fmla="*/ 67 w 2839"/>
                  <a:gd name="T83" fmla="*/ 2026 h 3503"/>
                  <a:gd name="T84" fmla="*/ 11 w 2839"/>
                  <a:gd name="T85" fmla="*/ 1709 h 3503"/>
                  <a:gd name="T86" fmla="*/ 0 w 2839"/>
                  <a:gd name="T87" fmla="*/ 547 h 3503"/>
                  <a:gd name="T88" fmla="*/ 23 w 2839"/>
                  <a:gd name="T89" fmla="*/ 455 h 3503"/>
                  <a:gd name="T90" fmla="*/ 85 w 2839"/>
                  <a:gd name="T91" fmla="*/ 383 h 3503"/>
                  <a:gd name="T92" fmla="*/ 1284 w 2839"/>
                  <a:gd name="T93" fmla="*/ 20 h 3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39" h="3503">
                    <a:moveTo>
                      <a:pt x="1419" y="159"/>
                    </a:moveTo>
                    <a:lnTo>
                      <a:pt x="1374" y="162"/>
                    </a:lnTo>
                    <a:lnTo>
                      <a:pt x="1329" y="173"/>
                    </a:lnTo>
                    <a:lnTo>
                      <a:pt x="188" y="509"/>
                    </a:lnTo>
                    <a:lnTo>
                      <a:pt x="177" y="514"/>
                    </a:lnTo>
                    <a:lnTo>
                      <a:pt x="168" y="523"/>
                    </a:lnTo>
                    <a:lnTo>
                      <a:pt x="162" y="534"/>
                    </a:lnTo>
                    <a:lnTo>
                      <a:pt x="160" y="547"/>
                    </a:lnTo>
                    <a:lnTo>
                      <a:pt x="160" y="1492"/>
                    </a:lnTo>
                    <a:lnTo>
                      <a:pt x="163" y="1601"/>
                    </a:lnTo>
                    <a:lnTo>
                      <a:pt x="171" y="1710"/>
                    </a:lnTo>
                    <a:lnTo>
                      <a:pt x="186" y="1818"/>
                    </a:lnTo>
                    <a:lnTo>
                      <a:pt x="206" y="1925"/>
                    </a:lnTo>
                    <a:lnTo>
                      <a:pt x="233" y="2030"/>
                    </a:lnTo>
                    <a:lnTo>
                      <a:pt x="265" y="2133"/>
                    </a:lnTo>
                    <a:lnTo>
                      <a:pt x="303" y="2235"/>
                    </a:lnTo>
                    <a:lnTo>
                      <a:pt x="346" y="2334"/>
                    </a:lnTo>
                    <a:lnTo>
                      <a:pt x="395" y="2431"/>
                    </a:lnTo>
                    <a:lnTo>
                      <a:pt x="449" y="2526"/>
                    </a:lnTo>
                    <a:lnTo>
                      <a:pt x="509" y="2618"/>
                    </a:lnTo>
                    <a:lnTo>
                      <a:pt x="571" y="2704"/>
                    </a:lnTo>
                    <a:lnTo>
                      <a:pt x="638" y="2787"/>
                    </a:lnTo>
                    <a:lnTo>
                      <a:pt x="709" y="2867"/>
                    </a:lnTo>
                    <a:lnTo>
                      <a:pt x="784" y="2941"/>
                    </a:lnTo>
                    <a:lnTo>
                      <a:pt x="863" y="3012"/>
                    </a:lnTo>
                    <a:lnTo>
                      <a:pt x="945" y="3079"/>
                    </a:lnTo>
                    <a:lnTo>
                      <a:pt x="1030" y="3140"/>
                    </a:lnTo>
                    <a:lnTo>
                      <a:pt x="1119" y="3198"/>
                    </a:lnTo>
                    <a:lnTo>
                      <a:pt x="1211" y="3250"/>
                    </a:lnTo>
                    <a:lnTo>
                      <a:pt x="1307" y="3298"/>
                    </a:lnTo>
                    <a:lnTo>
                      <a:pt x="1405" y="3340"/>
                    </a:lnTo>
                    <a:lnTo>
                      <a:pt x="1419" y="3343"/>
                    </a:lnTo>
                    <a:lnTo>
                      <a:pt x="1434" y="3340"/>
                    </a:lnTo>
                    <a:lnTo>
                      <a:pt x="1532" y="3298"/>
                    </a:lnTo>
                    <a:lnTo>
                      <a:pt x="1627" y="3250"/>
                    </a:lnTo>
                    <a:lnTo>
                      <a:pt x="1719" y="3198"/>
                    </a:lnTo>
                    <a:lnTo>
                      <a:pt x="1808" y="3140"/>
                    </a:lnTo>
                    <a:lnTo>
                      <a:pt x="1894" y="3079"/>
                    </a:lnTo>
                    <a:lnTo>
                      <a:pt x="1976" y="3012"/>
                    </a:lnTo>
                    <a:lnTo>
                      <a:pt x="2055" y="2941"/>
                    </a:lnTo>
                    <a:lnTo>
                      <a:pt x="2129" y="2867"/>
                    </a:lnTo>
                    <a:lnTo>
                      <a:pt x="2200" y="2787"/>
                    </a:lnTo>
                    <a:lnTo>
                      <a:pt x="2267" y="2704"/>
                    </a:lnTo>
                    <a:lnTo>
                      <a:pt x="2330" y="2618"/>
                    </a:lnTo>
                    <a:lnTo>
                      <a:pt x="2390" y="2526"/>
                    </a:lnTo>
                    <a:lnTo>
                      <a:pt x="2444" y="2431"/>
                    </a:lnTo>
                    <a:lnTo>
                      <a:pt x="2493" y="2334"/>
                    </a:lnTo>
                    <a:lnTo>
                      <a:pt x="2536" y="2235"/>
                    </a:lnTo>
                    <a:lnTo>
                      <a:pt x="2574" y="2133"/>
                    </a:lnTo>
                    <a:lnTo>
                      <a:pt x="2606" y="2030"/>
                    </a:lnTo>
                    <a:lnTo>
                      <a:pt x="2631" y="1925"/>
                    </a:lnTo>
                    <a:lnTo>
                      <a:pt x="2653" y="1818"/>
                    </a:lnTo>
                    <a:lnTo>
                      <a:pt x="2668" y="1710"/>
                    </a:lnTo>
                    <a:lnTo>
                      <a:pt x="2676" y="1601"/>
                    </a:lnTo>
                    <a:lnTo>
                      <a:pt x="2679" y="1492"/>
                    </a:lnTo>
                    <a:lnTo>
                      <a:pt x="2679" y="547"/>
                    </a:lnTo>
                    <a:lnTo>
                      <a:pt x="2677" y="534"/>
                    </a:lnTo>
                    <a:lnTo>
                      <a:pt x="2671" y="523"/>
                    </a:lnTo>
                    <a:lnTo>
                      <a:pt x="2662" y="514"/>
                    </a:lnTo>
                    <a:lnTo>
                      <a:pt x="2651" y="509"/>
                    </a:lnTo>
                    <a:lnTo>
                      <a:pt x="1510" y="173"/>
                    </a:lnTo>
                    <a:lnTo>
                      <a:pt x="1465" y="162"/>
                    </a:lnTo>
                    <a:lnTo>
                      <a:pt x="1419" y="159"/>
                    </a:lnTo>
                    <a:close/>
                    <a:moveTo>
                      <a:pt x="1392" y="0"/>
                    </a:moveTo>
                    <a:lnTo>
                      <a:pt x="1447" y="0"/>
                    </a:lnTo>
                    <a:lnTo>
                      <a:pt x="1501" y="7"/>
                    </a:lnTo>
                    <a:lnTo>
                      <a:pt x="1555" y="20"/>
                    </a:lnTo>
                    <a:lnTo>
                      <a:pt x="2695" y="356"/>
                    </a:lnTo>
                    <a:lnTo>
                      <a:pt x="2726" y="367"/>
                    </a:lnTo>
                    <a:lnTo>
                      <a:pt x="2754" y="383"/>
                    </a:lnTo>
                    <a:lnTo>
                      <a:pt x="2777" y="404"/>
                    </a:lnTo>
                    <a:lnTo>
                      <a:pt x="2798" y="428"/>
                    </a:lnTo>
                    <a:lnTo>
                      <a:pt x="2815" y="455"/>
                    </a:lnTo>
                    <a:lnTo>
                      <a:pt x="2828" y="483"/>
                    </a:lnTo>
                    <a:lnTo>
                      <a:pt x="2836" y="514"/>
                    </a:lnTo>
                    <a:lnTo>
                      <a:pt x="2839" y="547"/>
                    </a:lnTo>
                    <a:lnTo>
                      <a:pt x="2839" y="1492"/>
                    </a:lnTo>
                    <a:lnTo>
                      <a:pt x="2836" y="1600"/>
                    </a:lnTo>
                    <a:lnTo>
                      <a:pt x="2827" y="1709"/>
                    </a:lnTo>
                    <a:lnTo>
                      <a:pt x="2814" y="1815"/>
                    </a:lnTo>
                    <a:lnTo>
                      <a:pt x="2795" y="1921"/>
                    </a:lnTo>
                    <a:lnTo>
                      <a:pt x="2772" y="2026"/>
                    </a:lnTo>
                    <a:lnTo>
                      <a:pt x="2743" y="2129"/>
                    </a:lnTo>
                    <a:lnTo>
                      <a:pt x="2708" y="2231"/>
                    </a:lnTo>
                    <a:lnTo>
                      <a:pt x="2669" y="2330"/>
                    </a:lnTo>
                    <a:lnTo>
                      <a:pt x="2625" y="2428"/>
                    </a:lnTo>
                    <a:lnTo>
                      <a:pt x="2575" y="2523"/>
                    </a:lnTo>
                    <a:lnTo>
                      <a:pt x="2521" y="2617"/>
                    </a:lnTo>
                    <a:lnTo>
                      <a:pt x="2462" y="2708"/>
                    </a:lnTo>
                    <a:lnTo>
                      <a:pt x="2400" y="2795"/>
                    </a:lnTo>
                    <a:lnTo>
                      <a:pt x="2335" y="2877"/>
                    </a:lnTo>
                    <a:lnTo>
                      <a:pt x="2264" y="2955"/>
                    </a:lnTo>
                    <a:lnTo>
                      <a:pt x="2192" y="3031"/>
                    </a:lnTo>
                    <a:lnTo>
                      <a:pt x="2115" y="3102"/>
                    </a:lnTo>
                    <a:lnTo>
                      <a:pt x="2035" y="3170"/>
                    </a:lnTo>
                    <a:lnTo>
                      <a:pt x="1953" y="3234"/>
                    </a:lnTo>
                    <a:lnTo>
                      <a:pt x="1866" y="3292"/>
                    </a:lnTo>
                    <a:lnTo>
                      <a:pt x="1778" y="3349"/>
                    </a:lnTo>
                    <a:lnTo>
                      <a:pt x="1685" y="3400"/>
                    </a:lnTo>
                    <a:lnTo>
                      <a:pt x="1592" y="3446"/>
                    </a:lnTo>
                    <a:lnTo>
                      <a:pt x="1495" y="3488"/>
                    </a:lnTo>
                    <a:lnTo>
                      <a:pt x="1470" y="3497"/>
                    </a:lnTo>
                    <a:lnTo>
                      <a:pt x="1445" y="3501"/>
                    </a:lnTo>
                    <a:lnTo>
                      <a:pt x="1419" y="3503"/>
                    </a:lnTo>
                    <a:lnTo>
                      <a:pt x="1394" y="3501"/>
                    </a:lnTo>
                    <a:lnTo>
                      <a:pt x="1368" y="3497"/>
                    </a:lnTo>
                    <a:lnTo>
                      <a:pt x="1344" y="3488"/>
                    </a:lnTo>
                    <a:lnTo>
                      <a:pt x="1247" y="3446"/>
                    </a:lnTo>
                    <a:lnTo>
                      <a:pt x="1152" y="3400"/>
                    </a:lnTo>
                    <a:lnTo>
                      <a:pt x="1061" y="3349"/>
                    </a:lnTo>
                    <a:lnTo>
                      <a:pt x="972" y="3292"/>
                    </a:lnTo>
                    <a:lnTo>
                      <a:pt x="886" y="3234"/>
                    </a:lnTo>
                    <a:lnTo>
                      <a:pt x="803" y="3170"/>
                    </a:lnTo>
                    <a:lnTo>
                      <a:pt x="724" y="3102"/>
                    </a:lnTo>
                    <a:lnTo>
                      <a:pt x="647" y="3031"/>
                    </a:lnTo>
                    <a:lnTo>
                      <a:pt x="573" y="2955"/>
                    </a:lnTo>
                    <a:lnTo>
                      <a:pt x="504" y="2877"/>
                    </a:lnTo>
                    <a:lnTo>
                      <a:pt x="438" y="2795"/>
                    </a:lnTo>
                    <a:lnTo>
                      <a:pt x="377" y="2708"/>
                    </a:lnTo>
                    <a:lnTo>
                      <a:pt x="317" y="2617"/>
                    </a:lnTo>
                    <a:lnTo>
                      <a:pt x="263" y="2523"/>
                    </a:lnTo>
                    <a:lnTo>
                      <a:pt x="214" y="2428"/>
                    </a:lnTo>
                    <a:lnTo>
                      <a:pt x="169" y="2330"/>
                    </a:lnTo>
                    <a:lnTo>
                      <a:pt x="130" y="2231"/>
                    </a:lnTo>
                    <a:lnTo>
                      <a:pt x="96" y="2129"/>
                    </a:lnTo>
                    <a:lnTo>
                      <a:pt x="67" y="2026"/>
                    </a:lnTo>
                    <a:lnTo>
                      <a:pt x="42" y="1921"/>
                    </a:lnTo>
                    <a:lnTo>
                      <a:pt x="24" y="1815"/>
                    </a:lnTo>
                    <a:lnTo>
                      <a:pt x="11" y="1709"/>
                    </a:lnTo>
                    <a:lnTo>
                      <a:pt x="3" y="1600"/>
                    </a:lnTo>
                    <a:lnTo>
                      <a:pt x="0" y="1492"/>
                    </a:lnTo>
                    <a:lnTo>
                      <a:pt x="0" y="547"/>
                    </a:lnTo>
                    <a:lnTo>
                      <a:pt x="3" y="514"/>
                    </a:lnTo>
                    <a:lnTo>
                      <a:pt x="11" y="483"/>
                    </a:lnTo>
                    <a:lnTo>
                      <a:pt x="23" y="455"/>
                    </a:lnTo>
                    <a:lnTo>
                      <a:pt x="40" y="428"/>
                    </a:lnTo>
                    <a:lnTo>
                      <a:pt x="61" y="404"/>
                    </a:lnTo>
                    <a:lnTo>
                      <a:pt x="85" y="383"/>
                    </a:lnTo>
                    <a:lnTo>
                      <a:pt x="113" y="367"/>
                    </a:lnTo>
                    <a:lnTo>
                      <a:pt x="144" y="356"/>
                    </a:lnTo>
                    <a:lnTo>
                      <a:pt x="1284" y="20"/>
                    </a:lnTo>
                    <a:lnTo>
                      <a:pt x="1337" y="7"/>
                    </a:lnTo>
                    <a:lnTo>
                      <a:pt x="1392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623800E7-4C52-4DB6-916B-E7C896E903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2313" y="2760663"/>
                <a:ext cx="307975" cy="406400"/>
              </a:xfrm>
              <a:custGeom>
                <a:avLst/>
                <a:gdLst>
                  <a:gd name="T0" fmla="*/ 160 w 1940"/>
                  <a:gd name="T1" fmla="*/ 398 h 2563"/>
                  <a:gd name="T2" fmla="*/ 163 w 1940"/>
                  <a:gd name="T3" fmla="*/ 1132 h 2563"/>
                  <a:gd name="T4" fmla="*/ 186 w 1940"/>
                  <a:gd name="T5" fmla="*/ 1321 h 2563"/>
                  <a:gd name="T6" fmla="*/ 231 w 1940"/>
                  <a:gd name="T7" fmla="*/ 1504 h 2563"/>
                  <a:gd name="T8" fmla="*/ 299 w 1940"/>
                  <a:gd name="T9" fmla="*/ 1679 h 2563"/>
                  <a:gd name="T10" fmla="*/ 387 w 1940"/>
                  <a:gd name="T11" fmla="*/ 1845 h 2563"/>
                  <a:gd name="T12" fmla="*/ 494 w 1940"/>
                  <a:gd name="T13" fmla="*/ 1997 h 2563"/>
                  <a:gd name="T14" fmla="*/ 613 w 1940"/>
                  <a:gd name="T15" fmla="*/ 2131 h 2563"/>
                  <a:gd name="T16" fmla="*/ 747 w 1940"/>
                  <a:gd name="T17" fmla="*/ 2250 h 2563"/>
                  <a:gd name="T18" fmla="*/ 893 w 1940"/>
                  <a:gd name="T19" fmla="*/ 2353 h 2563"/>
                  <a:gd name="T20" fmla="*/ 1047 w 1940"/>
                  <a:gd name="T21" fmla="*/ 2353 h 2563"/>
                  <a:gd name="T22" fmla="*/ 1194 w 1940"/>
                  <a:gd name="T23" fmla="*/ 2250 h 2563"/>
                  <a:gd name="T24" fmla="*/ 1327 w 1940"/>
                  <a:gd name="T25" fmla="*/ 2131 h 2563"/>
                  <a:gd name="T26" fmla="*/ 1447 w 1940"/>
                  <a:gd name="T27" fmla="*/ 1997 h 2563"/>
                  <a:gd name="T28" fmla="*/ 1554 w 1940"/>
                  <a:gd name="T29" fmla="*/ 1845 h 2563"/>
                  <a:gd name="T30" fmla="*/ 1642 w 1940"/>
                  <a:gd name="T31" fmla="*/ 1679 h 2563"/>
                  <a:gd name="T32" fmla="*/ 1709 w 1940"/>
                  <a:gd name="T33" fmla="*/ 1504 h 2563"/>
                  <a:gd name="T34" fmla="*/ 1755 w 1940"/>
                  <a:gd name="T35" fmla="*/ 1321 h 2563"/>
                  <a:gd name="T36" fmla="*/ 1778 w 1940"/>
                  <a:gd name="T37" fmla="*/ 1132 h 2563"/>
                  <a:gd name="T38" fmla="*/ 1780 w 1940"/>
                  <a:gd name="T39" fmla="*/ 398 h 2563"/>
                  <a:gd name="T40" fmla="*/ 959 w 1940"/>
                  <a:gd name="T41" fmla="*/ 0 h 2563"/>
                  <a:gd name="T42" fmla="*/ 1004 w 1940"/>
                  <a:gd name="T43" fmla="*/ 4 h 2563"/>
                  <a:gd name="T44" fmla="*/ 1878 w 1940"/>
                  <a:gd name="T45" fmla="*/ 264 h 2563"/>
                  <a:gd name="T46" fmla="*/ 1916 w 1940"/>
                  <a:gd name="T47" fmla="*/ 297 h 2563"/>
                  <a:gd name="T48" fmla="*/ 1938 w 1940"/>
                  <a:gd name="T49" fmla="*/ 343 h 2563"/>
                  <a:gd name="T50" fmla="*/ 1940 w 1940"/>
                  <a:gd name="T51" fmla="*/ 1038 h 2563"/>
                  <a:gd name="T52" fmla="*/ 1929 w 1940"/>
                  <a:gd name="T53" fmla="*/ 1228 h 2563"/>
                  <a:gd name="T54" fmla="*/ 1898 w 1940"/>
                  <a:gd name="T55" fmla="*/ 1415 h 2563"/>
                  <a:gd name="T56" fmla="*/ 1846 w 1940"/>
                  <a:gd name="T57" fmla="*/ 1596 h 2563"/>
                  <a:gd name="T58" fmla="*/ 1775 w 1940"/>
                  <a:gd name="T59" fmla="*/ 1771 h 2563"/>
                  <a:gd name="T60" fmla="*/ 1684 w 1940"/>
                  <a:gd name="T61" fmla="*/ 1936 h 2563"/>
                  <a:gd name="T62" fmla="*/ 1577 w 1940"/>
                  <a:gd name="T63" fmla="*/ 2090 h 2563"/>
                  <a:gd name="T64" fmla="*/ 1458 w 1940"/>
                  <a:gd name="T65" fmla="*/ 2226 h 2563"/>
                  <a:gd name="T66" fmla="*/ 1325 w 1940"/>
                  <a:gd name="T67" fmla="*/ 2349 h 2563"/>
                  <a:gd name="T68" fmla="*/ 1181 w 1940"/>
                  <a:gd name="T69" fmla="*/ 2457 h 2563"/>
                  <a:gd name="T70" fmla="*/ 1026 w 1940"/>
                  <a:gd name="T71" fmla="*/ 2549 h 2563"/>
                  <a:gd name="T72" fmla="*/ 990 w 1940"/>
                  <a:gd name="T73" fmla="*/ 2561 h 2563"/>
                  <a:gd name="T74" fmla="*/ 951 w 1940"/>
                  <a:gd name="T75" fmla="*/ 2561 h 2563"/>
                  <a:gd name="T76" fmla="*/ 915 w 1940"/>
                  <a:gd name="T77" fmla="*/ 2549 h 2563"/>
                  <a:gd name="T78" fmla="*/ 760 w 1940"/>
                  <a:gd name="T79" fmla="*/ 2457 h 2563"/>
                  <a:gd name="T80" fmla="*/ 615 w 1940"/>
                  <a:gd name="T81" fmla="*/ 2349 h 2563"/>
                  <a:gd name="T82" fmla="*/ 483 w 1940"/>
                  <a:gd name="T83" fmla="*/ 2226 h 2563"/>
                  <a:gd name="T84" fmla="*/ 364 w 1940"/>
                  <a:gd name="T85" fmla="*/ 2090 h 2563"/>
                  <a:gd name="T86" fmla="*/ 256 w 1940"/>
                  <a:gd name="T87" fmla="*/ 1936 h 2563"/>
                  <a:gd name="T88" fmla="*/ 166 w 1940"/>
                  <a:gd name="T89" fmla="*/ 1771 h 2563"/>
                  <a:gd name="T90" fmla="*/ 94 w 1940"/>
                  <a:gd name="T91" fmla="*/ 1596 h 2563"/>
                  <a:gd name="T92" fmla="*/ 43 w 1940"/>
                  <a:gd name="T93" fmla="*/ 1415 h 2563"/>
                  <a:gd name="T94" fmla="*/ 11 w 1940"/>
                  <a:gd name="T95" fmla="*/ 1228 h 2563"/>
                  <a:gd name="T96" fmla="*/ 0 w 1940"/>
                  <a:gd name="T97" fmla="*/ 1038 h 2563"/>
                  <a:gd name="T98" fmla="*/ 3 w 1940"/>
                  <a:gd name="T99" fmla="*/ 343 h 2563"/>
                  <a:gd name="T100" fmla="*/ 24 w 1940"/>
                  <a:gd name="T101" fmla="*/ 297 h 2563"/>
                  <a:gd name="T102" fmla="*/ 63 w 1940"/>
                  <a:gd name="T103" fmla="*/ 264 h 2563"/>
                  <a:gd name="T104" fmla="*/ 936 w 1940"/>
                  <a:gd name="T105" fmla="*/ 4 h 2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40" h="2563">
                    <a:moveTo>
                      <a:pt x="970" y="160"/>
                    </a:moveTo>
                    <a:lnTo>
                      <a:pt x="160" y="398"/>
                    </a:lnTo>
                    <a:lnTo>
                      <a:pt x="160" y="1038"/>
                    </a:lnTo>
                    <a:lnTo>
                      <a:pt x="163" y="1132"/>
                    </a:lnTo>
                    <a:lnTo>
                      <a:pt x="171" y="1227"/>
                    </a:lnTo>
                    <a:lnTo>
                      <a:pt x="186" y="1321"/>
                    </a:lnTo>
                    <a:lnTo>
                      <a:pt x="205" y="1413"/>
                    </a:lnTo>
                    <a:lnTo>
                      <a:pt x="231" y="1504"/>
                    </a:lnTo>
                    <a:lnTo>
                      <a:pt x="263" y="1592"/>
                    </a:lnTo>
                    <a:lnTo>
                      <a:pt x="299" y="1679"/>
                    </a:lnTo>
                    <a:lnTo>
                      <a:pt x="340" y="1763"/>
                    </a:lnTo>
                    <a:lnTo>
                      <a:pt x="387" y="1845"/>
                    </a:lnTo>
                    <a:lnTo>
                      <a:pt x="439" y="1925"/>
                    </a:lnTo>
                    <a:lnTo>
                      <a:pt x="494" y="1997"/>
                    </a:lnTo>
                    <a:lnTo>
                      <a:pt x="551" y="2065"/>
                    </a:lnTo>
                    <a:lnTo>
                      <a:pt x="613" y="2131"/>
                    </a:lnTo>
                    <a:lnTo>
                      <a:pt x="679" y="2193"/>
                    </a:lnTo>
                    <a:lnTo>
                      <a:pt x="747" y="2250"/>
                    </a:lnTo>
                    <a:lnTo>
                      <a:pt x="818" y="2303"/>
                    </a:lnTo>
                    <a:lnTo>
                      <a:pt x="893" y="2353"/>
                    </a:lnTo>
                    <a:lnTo>
                      <a:pt x="970" y="2398"/>
                    </a:lnTo>
                    <a:lnTo>
                      <a:pt x="1047" y="2353"/>
                    </a:lnTo>
                    <a:lnTo>
                      <a:pt x="1122" y="2303"/>
                    </a:lnTo>
                    <a:lnTo>
                      <a:pt x="1194" y="2250"/>
                    </a:lnTo>
                    <a:lnTo>
                      <a:pt x="1262" y="2193"/>
                    </a:lnTo>
                    <a:lnTo>
                      <a:pt x="1327" y="2131"/>
                    </a:lnTo>
                    <a:lnTo>
                      <a:pt x="1389" y="2065"/>
                    </a:lnTo>
                    <a:lnTo>
                      <a:pt x="1447" y="1997"/>
                    </a:lnTo>
                    <a:lnTo>
                      <a:pt x="1500" y="1925"/>
                    </a:lnTo>
                    <a:lnTo>
                      <a:pt x="1554" y="1845"/>
                    </a:lnTo>
                    <a:lnTo>
                      <a:pt x="1600" y="1763"/>
                    </a:lnTo>
                    <a:lnTo>
                      <a:pt x="1642" y="1679"/>
                    </a:lnTo>
                    <a:lnTo>
                      <a:pt x="1678" y="1592"/>
                    </a:lnTo>
                    <a:lnTo>
                      <a:pt x="1709" y="1504"/>
                    </a:lnTo>
                    <a:lnTo>
                      <a:pt x="1734" y="1413"/>
                    </a:lnTo>
                    <a:lnTo>
                      <a:pt x="1755" y="1321"/>
                    </a:lnTo>
                    <a:lnTo>
                      <a:pt x="1770" y="1227"/>
                    </a:lnTo>
                    <a:lnTo>
                      <a:pt x="1778" y="1132"/>
                    </a:lnTo>
                    <a:lnTo>
                      <a:pt x="1780" y="1038"/>
                    </a:lnTo>
                    <a:lnTo>
                      <a:pt x="1780" y="398"/>
                    </a:lnTo>
                    <a:lnTo>
                      <a:pt x="970" y="160"/>
                    </a:lnTo>
                    <a:close/>
                    <a:moveTo>
                      <a:pt x="959" y="0"/>
                    </a:moveTo>
                    <a:lnTo>
                      <a:pt x="982" y="0"/>
                    </a:lnTo>
                    <a:lnTo>
                      <a:pt x="1004" y="4"/>
                    </a:lnTo>
                    <a:lnTo>
                      <a:pt x="1855" y="255"/>
                    </a:lnTo>
                    <a:lnTo>
                      <a:pt x="1878" y="264"/>
                    </a:lnTo>
                    <a:lnTo>
                      <a:pt x="1899" y="279"/>
                    </a:lnTo>
                    <a:lnTo>
                      <a:pt x="1916" y="297"/>
                    </a:lnTo>
                    <a:lnTo>
                      <a:pt x="1929" y="320"/>
                    </a:lnTo>
                    <a:lnTo>
                      <a:pt x="1938" y="343"/>
                    </a:lnTo>
                    <a:lnTo>
                      <a:pt x="1940" y="369"/>
                    </a:lnTo>
                    <a:lnTo>
                      <a:pt x="1940" y="1038"/>
                    </a:lnTo>
                    <a:lnTo>
                      <a:pt x="1938" y="1133"/>
                    </a:lnTo>
                    <a:lnTo>
                      <a:pt x="1929" y="1228"/>
                    </a:lnTo>
                    <a:lnTo>
                      <a:pt x="1916" y="1322"/>
                    </a:lnTo>
                    <a:lnTo>
                      <a:pt x="1898" y="1415"/>
                    </a:lnTo>
                    <a:lnTo>
                      <a:pt x="1875" y="1507"/>
                    </a:lnTo>
                    <a:lnTo>
                      <a:pt x="1846" y="1596"/>
                    </a:lnTo>
                    <a:lnTo>
                      <a:pt x="1813" y="1684"/>
                    </a:lnTo>
                    <a:lnTo>
                      <a:pt x="1775" y="1771"/>
                    </a:lnTo>
                    <a:lnTo>
                      <a:pt x="1732" y="1855"/>
                    </a:lnTo>
                    <a:lnTo>
                      <a:pt x="1684" y="1936"/>
                    </a:lnTo>
                    <a:lnTo>
                      <a:pt x="1631" y="2016"/>
                    </a:lnTo>
                    <a:lnTo>
                      <a:pt x="1577" y="2090"/>
                    </a:lnTo>
                    <a:lnTo>
                      <a:pt x="1519" y="2159"/>
                    </a:lnTo>
                    <a:lnTo>
                      <a:pt x="1458" y="2226"/>
                    </a:lnTo>
                    <a:lnTo>
                      <a:pt x="1393" y="2289"/>
                    </a:lnTo>
                    <a:lnTo>
                      <a:pt x="1325" y="2349"/>
                    </a:lnTo>
                    <a:lnTo>
                      <a:pt x="1255" y="2404"/>
                    </a:lnTo>
                    <a:lnTo>
                      <a:pt x="1181" y="2457"/>
                    </a:lnTo>
                    <a:lnTo>
                      <a:pt x="1104" y="2505"/>
                    </a:lnTo>
                    <a:lnTo>
                      <a:pt x="1026" y="2549"/>
                    </a:lnTo>
                    <a:lnTo>
                      <a:pt x="1008" y="2557"/>
                    </a:lnTo>
                    <a:lnTo>
                      <a:pt x="990" y="2561"/>
                    </a:lnTo>
                    <a:lnTo>
                      <a:pt x="970" y="2563"/>
                    </a:lnTo>
                    <a:lnTo>
                      <a:pt x="951" y="2561"/>
                    </a:lnTo>
                    <a:lnTo>
                      <a:pt x="933" y="2557"/>
                    </a:lnTo>
                    <a:lnTo>
                      <a:pt x="915" y="2549"/>
                    </a:lnTo>
                    <a:lnTo>
                      <a:pt x="836" y="2505"/>
                    </a:lnTo>
                    <a:lnTo>
                      <a:pt x="760" y="2457"/>
                    </a:lnTo>
                    <a:lnTo>
                      <a:pt x="686" y="2404"/>
                    </a:lnTo>
                    <a:lnTo>
                      <a:pt x="615" y="2349"/>
                    </a:lnTo>
                    <a:lnTo>
                      <a:pt x="548" y="2289"/>
                    </a:lnTo>
                    <a:lnTo>
                      <a:pt x="483" y="2226"/>
                    </a:lnTo>
                    <a:lnTo>
                      <a:pt x="421" y="2159"/>
                    </a:lnTo>
                    <a:lnTo>
                      <a:pt x="364" y="2090"/>
                    </a:lnTo>
                    <a:lnTo>
                      <a:pt x="310" y="2016"/>
                    </a:lnTo>
                    <a:lnTo>
                      <a:pt x="256" y="1936"/>
                    </a:lnTo>
                    <a:lnTo>
                      <a:pt x="209" y="1855"/>
                    </a:lnTo>
                    <a:lnTo>
                      <a:pt x="166" y="1771"/>
                    </a:lnTo>
                    <a:lnTo>
                      <a:pt x="128" y="1684"/>
                    </a:lnTo>
                    <a:lnTo>
                      <a:pt x="94" y="1596"/>
                    </a:lnTo>
                    <a:lnTo>
                      <a:pt x="66" y="1507"/>
                    </a:lnTo>
                    <a:lnTo>
                      <a:pt x="43" y="1415"/>
                    </a:lnTo>
                    <a:lnTo>
                      <a:pt x="24" y="1322"/>
                    </a:lnTo>
                    <a:lnTo>
                      <a:pt x="11" y="1228"/>
                    </a:lnTo>
                    <a:lnTo>
                      <a:pt x="3" y="1133"/>
                    </a:lnTo>
                    <a:lnTo>
                      <a:pt x="0" y="1038"/>
                    </a:lnTo>
                    <a:lnTo>
                      <a:pt x="0" y="369"/>
                    </a:lnTo>
                    <a:lnTo>
                      <a:pt x="3" y="343"/>
                    </a:lnTo>
                    <a:lnTo>
                      <a:pt x="12" y="320"/>
                    </a:lnTo>
                    <a:lnTo>
                      <a:pt x="24" y="297"/>
                    </a:lnTo>
                    <a:lnTo>
                      <a:pt x="41" y="279"/>
                    </a:lnTo>
                    <a:lnTo>
                      <a:pt x="63" y="264"/>
                    </a:lnTo>
                    <a:lnTo>
                      <a:pt x="86" y="255"/>
                    </a:lnTo>
                    <a:lnTo>
                      <a:pt x="936" y="4"/>
                    </a:lnTo>
                    <a:lnTo>
                      <a:pt x="959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6A301B6-3ECD-A14F-99CC-9B2049FF946A}"/>
                </a:ext>
              </a:extLst>
            </p:cNvPr>
            <p:cNvGrpSpPr/>
            <p:nvPr/>
          </p:nvGrpSpPr>
          <p:grpSpPr>
            <a:xfrm>
              <a:off x="3787759" y="2080398"/>
              <a:ext cx="334963" cy="557212"/>
              <a:chOff x="3584575" y="2687638"/>
              <a:chExt cx="334963" cy="557212"/>
            </a:xfrm>
            <a:solidFill>
              <a:schemeClr val="accent1"/>
            </a:solidFill>
          </p:grpSpPr>
          <p:sp>
            <p:nvSpPr>
              <p:cNvPr id="45" name="Freeform 148">
                <a:extLst>
                  <a:ext uri="{FF2B5EF4-FFF2-40B4-BE49-F238E27FC236}">
                    <a16:creationId xmlns:a16="http://schemas.microsoft.com/office/drawing/2014/main" id="{E9ECB639-164F-7656-7D81-23867C5AC3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1100" y="3143250"/>
                <a:ext cx="61913" cy="61912"/>
              </a:xfrm>
              <a:custGeom>
                <a:avLst/>
                <a:gdLst>
                  <a:gd name="T0" fmla="*/ 194 w 389"/>
                  <a:gd name="T1" fmla="*/ 135 h 389"/>
                  <a:gd name="T2" fmla="*/ 175 w 389"/>
                  <a:gd name="T3" fmla="*/ 138 h 389"/>
                  <a:gd name="T4" fmla="*/ 159 w 389"/>
                  <a:gd name="T5" fmla="*/ 146 h 389"/>
                  <a:gd name="T6" fmla="*/ 147 w 389"/>
                  <a:gd name="T7" fmla="*/ 159 h 389"/>
                  <a:gd name="T8" fmla="*/ 138 w 389"/>
                  <a:gd name="T9" fmla="*/ 175 h 389"/>
                  <a:gd name="T10" fmla="*/ 135 w 389"/>
                  <a:gd name="T11" fmla="*/ 194 h 389"/>
                  <a:gd name="T12" fmla="*/ 138 w 389"/>
                  <a:gd name="T13" fmla="*/ 213 h 389"/>
                  <a:gd name="T14" fmla="*/ 147 w 389"/>
                  <a:gd name="T15" fmla="*/ 229 h 389"/>
                  <a:gd name="T16" fmla="*/ 159 w 389"/>
                  <a:gd name="T17" fmla="*/ 242 h 389"/>
                  <a:gd name="T18" fmla="*/ 175 w 389"/>
                  <a:gd name="T19" fmla="*/ 251 h 389"/>
                  <a:gd name="T20" fmla="*/ 194 w 389"/>
                  <a:gd name="T21" fmla="*/ 254 h 389"/>
                  <a:gd name="T22" fmla="*/ 214 w 389"/>
                  <a:gd name="T23" fmla="*/ 251 h 389"/>
                  <a:gd name="T24" fmla="*/ 229 w 389"/>
                  <a:gd name="T25" fmla="*/ 242 h 389"/>
                  <a:gd name="T26" fmla="*/ 243 w 389"/>
                  <a:gd name="T27" fmla="*/ 229 h 389"/>
                  <a:gd name="T28" fmla="*/ 252 w 389"/>
                  <a:gd name="T29" fmla="*/ 213 h 389"/>
                  <a:gd name="T30" fmla="*/ 255 w 389"/>
                  <a:gd name="T31" fmla="*/ 194 h 389"/>
                  <a:gd name="T32" fmla="*/ 252 w 389"/>
                  <a:gd name="T33" fmla="*/ 175 h 389"/>
                  <a:gd name="T34" fmla="*/ 243 w 389"/>
                  <a:gd name="T35" fmla="*/ 159 h 389"/>
                  <a:gd name="T36" fmla="*/ 229 w 389"/>
                  <a:gd name="T37" fmla="*/ 146 h 389"/>
                  <a:gd name="T38" fmla="*/ 214 w 389"/>
                  <a:gd name="T39" fmla="*/ 138 h 389"/>
                  <a:gd name="T40" fmla="*/ 194 w 389"/>
                  <a:gd name="T41" fmla="*/ 135 h 389"/>
                  <a:gd name="T42" fmla="*/ 194 w 389"/>
                  <a:gd name="T43" fmla="*/ 0 h 389"/>
                  <a:gd name="T44" fmla="*/ 229 w 389"/>
                  <a:gd name="T45" fmla="*/ 3 h 389"/>
                  <a:gd name="T46" fmla="*/ 262 w 389"/>
                  <a:gd name="T47" fmla="*/ 11 h 389"/>
                  <a:gd name="T48" fmla="*/ 293 w 389"/>
                  <a:gd name="T49" fmla="*/ 26 h 389"/>
                  <a:gd name="T50" fmla="*/ 320 w 389"/>
                  <a:gd name="T51" fmla="*/ 45 h 389"/>
                  <a:gd name="T52" fmla="*/ 343 w 389"/>
                  <a:gd name="T53" fmla="*/ 69 h 389"/>
                  <a:gd name="T54" fmla="*/ 362 w 389"/>
                  <a:gd name="T55" fmla="*/ 96 h 389"/>
                  <a:gd name="T56" fmla="*/ 377 w 389"/>
                  <a:gd name="T57" fmla="*/ 126 h 389"/>
                  <a:gd name="T58" fmla="*/ 386 w 389"/>
                  <a:gd name="T59" fmla="*/ 159 h 389"/>
                  <a:gd name="T60" fmla="*/ 389 w 389"/>
                  <a:gd name="T61" fmla="*/ 194 h 389"/>
                  <a:gd name="T62" fmla="*/ 386 w 389"/>
                  <a:gd name="T63" fmla="*/ 229 h 389"/>
                  <a:gd name="T64" fmla="*/ 377 w 389"/>
                  <a:gd name="T65" fmla="*/ 262 h 389"/>
                  <a:gd name="T66" fmla="*/ 362 w 389"/>
                  <a:gd name="T67" fmla="*/ 292 h 389"/>
                  <a:gd name="T68" fmla="*/ 343 w 389"/>
                  <a:gd name="T69" fmla="*/ 320 h 389"/>
                  <a:gd name="T70" fmla="*/ 320 w 389"/>
                  <a:gd name="T71" fmla="*/ 343 h 389"/>
                  <a:gd name="T72" fmla="*/ 293 w 389"/>
                  <a:gd name="T73" fmla="*/ 362 h 389"/>
                  <a:gd name="T74" fmla="*/ 262 w 389"/>
                  <a:gd name="T75" fmla="*/ 377 h 389"/>
                  <a:gd name="T76" fmla="*/ 229 w 389"/>
                  <a:gd name="T77" fmla="*/ 386 h 389"/>
                  <a:gd name="T78" fmla="*/ 194 w 389"/>
                  <a:gd name="T79" fmla="*/ 389 h 389"/>
                  <a:gd name="T80" fmla="*/ 159 w 389"/>
                  <a:gd name="T81" fmla="*/ 386 h 389"/>
                  <a:gd name="T82" fmla="*/ 126 w 389"/>
                  <a:gd name="T83" fmla="*/ 377 h 389"/>
                  <a:gd name="T84" fmla="*/ 97 w 389"/>
                  <a:gd name="T85" fmla="*/ 362 h 389"/>
                  <a:gd name="T86" fmla="*/ 69 w 389"/>
                  <a:gd name="T87" fmla="*/ 343 h 389"/>
                  <a:gd name="T88" fmla="*/ 46 w 389"/>
                  <a:gd name="T89" fmla="*/ 320 h 389"/>
                  <a:gd name="T90" fmla="*/ 26 w 389"/>
                  <a:gd name="T91" fmla="*/ 292 h 389"/>
                  <a:gd name="T92" fmla="*/ 13 w 389"/>
                  <a:gd name="T93" fmla="*/ 262 h 389"/>
                  <a:gd name="T94" fmla="*/ 3 w 389"/>
                  <a:gd name="T95" fmla="*/ 229 h 389"/>
                  <a:gd name="T96" fmla="*/ 0 w 389"/>
                  <a:gd name="T97" fmla="*/ 194 h 389"/>
                  <a:gd name="T98" fmla="*/ 3 w 389"/>
                  <a:gd name="T99" fmla="*/ 159 h 389"/>
                  <a:gd name="T100" fmla="*/ 13 w 389"/>
                  <a:gd name="T101" fmla="*/ 126 h 389"/>
                  <a:gd name="T102" fmla="*/ 26 w 389"/>
                  <a:gd name="T103" fmla="*/ 96 h 389"/>
                  <a:gd name="T104" fmla="*/ 46 w 389"/>
                  <a:gd name="T105" fmla="*/ 69 h 389"/>
                  <a:gd name="T106" fmla="*/ 69 w 389"/>
                  <a:gd name="T107" fmla="*/ 45 h 389"/>
                  <a:gd name="T108" fmla="*/ 97 w 389"/>
                  <a:gd name="T109" fmla="*/ 26 h 389"/>
                  <a:gd name="T110" fmla="*/ 126 w 389"/>
                  <a:gd name="T111" fmla="*/ 11 h 389"/>
                  <a:gd name="T112" fmla="*/ 159 w 389"/>
                  <a:gd name="T113" fmla="*/ 3 h 389"/>
                  <a:gd name="T114" fmla="*/ 194 w 389"/>
                  <a:gd name="T115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9" h="389">
                    <a:moveTo>
                      <a:pt x="194" y="135"/>
                    </a:moveTo>
                    <a:lnTo>
                      <a:pt x="175" y="138"/>
                    </a:lnTo>
                    <a:lnTo>
                      <a:pt x="159" y="146"/>
                    </a:lnTo>
                    <a:lnTo>
                      <a:pt x="147" y="159"/>
                    </a:lnTo>
                    <a:lnTo>
                      <a:pt x="138" y="175"/>
                    </a:lnTo>
                    <a:lnTo>
                      <a:pt x="135" y="194"/>
                    </a:lnTo>
                    <a:lnTo>
                      <a:pt x="138" y="213"/>
                    </a:lnTo>
                    <a:lnTo>
                      <a:pt x="147" y="229"/>
                    </a:lnTo>
                    <a:lnTo>
                      <a:pt x="159" y="242"/>
                    </a:lnTo>
                    <a:lnTo>
                      <a:pt x="175" y="251"/>
                    </a:lnTo>
                    <a:lnTo>
                      <a:pt x="194" y="254"/>
                    </a:lnTo>
                    <a:lnTo>
                      <a:pt x="214" y="251"/>
                    </a:lnTo>
                    <a:lnTo>
                      <a:pt x="229" y="242"/>
                    </a:lnTo>
                    <a:lnTo>
                      <a:pt x="243" y="229"/>
                    </a:lnTo>
                    <a:lnTo>
                      <a:pt x="252" y="213"/>
                    </a:lnTo>
                    <a:lnTo>
                      <a:pt x="255" y="194"/>
                    </a:lnTo>
                    <a:lnTo>
                      <a:pt x="252" y="175"/>
                    </a:lnTo>
                    <a:lnTo>
                      <a:pt x="243" y="159"/>
                    </a:lnTo>
                    <a:lnTo>
                      <a:pt x="229" y="146"/>
                    </a:lnTo>
                    <a:lnTo>
                      <a:pt x="214" y="138"/>
                    </a:lnTo>
                    <a:lnTo>
                      <a:pt x="194" y="135"/>
                    </a:lnTo>
                    <a:close/>
                    <a:moveTo>
                      <a:pt x="194" y="0"/>
                    </a:moveTo>
                    <a:lnTo>
                      <a:pt x="229" y="3"/>
                    </a:lnTo>
                    <a:lnTo>
                      <a:pt x="262" y="11"/>
                    </a:lnTo>
                    <a:lnTo>
                      <a:pt x="293" y="26"/>
                    </a:lnTo>
                    <a:lnTo>
                      <a:pt x="320" y="45"/>
                    </a:lnTo>
                    <a:lnTo>
                      <a:pt x="343" y="69"/>
                    </a:lnTo>
                    <a:lnTo>
                      <a:pt x="362" y="96"/>
                    </a:lnTo>
                    <a:lnTo>
                      <a:pt x="377" y="126"/>
                    </a:lnTo>
                    <a:lnTo>
                      <a:pt x="386" y="159"/>
                    </a:lnTo>
                    <a:lnTo>
                      <a:pt x="389" y="194"/>
                    </a:lnTo>
                    <a:lnTo>
                      <a:pt x="386" y="229"/>
                    </a:lnTo>
                    <a:lnTo>
                      <a:pt x="377" y="262"/>
                    </a:lnTo>
                    <a:lnTo>
                      <a:pt x="362" y="292"/>
                    </a:lnTo>
                    <a:lnTo>
                      <a:pt x="343" y="320"/>
                    </a:lnTo>
                    <a:lnTo>
                      <a:pt x="320" y="343"/>
                    </a:lnTo>
                    <a:lnTo>
                      <a:pt x="293" y="362"/>
                    </a:lnTo>
                    <a:lnTo>
                      <a:pt x="262" y="377"/>
                    </a:lnTo>
                    <a:lnTo>
                      <a:pt x="229" y="386"/>
                    </a:lnTo>
                    <a:lnTo>
                      <a:pt x="194" y="389"/>
                    </a:lnTo>
                    <a:lnTo>
                      <a:pt x="159" y="386"/>
                    </a:lnTo>
                    <a:lnTo>
                      <a:pt x="126" y="377"/>
                    </a:lnTo>
                    <a:lnTo>
                      <a:pt x="97" y="362"/>
                    </a:lnTo>
                    <a:lnTo>
                      <a:pt x="69" y="343"/>
                    </a:lnTo>
                    <a:lnTo>
                      <a:pt x="46" y="320"/>
                    </a:lnTo>
                    <a:lnTo>
                      <a:pt x="26" y="292"/>
                    </a:lnTo>
                    <a:lnTo>
                      <a:pt x="13" y="262"/>
                    </a:lnTo>
                    <a:lnTo>
                      <a:pt x="3" y="229"/>
                    </a:lnTo>
                    <a:lnTo>
                      <a:pt x="0" y="194"/>
                    </a:lnTo>
                    <a:lnTo>
                      <a:pt x="3" y="159"/>
                    </a:lnTo>
                    <a:lnTo>
                      <a:pt x="13" y="126"/>
                    </a:lnTo>
                    <a:lnTo>
                      <a:pt x="26" y="96"/>
                    </a:lnTo>
                    <a:lnTo>
                      <a:pt x="46" y="69"/>
                    </a:lnTo>
                    <a:lnTo>
                      <a:pt x="69" y="45"/>
                    </a:lnTo>
                    <a:lnTo>
                      <a:pt x="97" y="26"/>
                    </a:lnTo>
                    <a:lnTo>
                      <a:pt x="126" y="11"/>
                    </a:lnTo>
                    <a:lnTo>
                      <a:pt x="159" y="3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49">
                <a:extLst>
                  <a:ext uri="{FF2B5EF4-FFF2-40B4-BE49-F238E27FC236}">
                    <a16:creationId xmlns:a16="http://schemas.microsoft.com/office/drawing/2014/main" id="{8B271181-6403-DC9B-7432-7CB74717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975" y="2732088"/>
                <a:ext cx="76200" cy="22225"/>
              </a:xfrm>
              <a:custGeom>
                <a:avLst/>
                <a:gdLst>
                  <a:gd name="T0" fmla="*/ 71 w 487"/>
                  <a:gd name="T1" fmla="*/ 0 h 142"/>
                  <a:gd name="T2" fmla="*/ 416 w 487"/>
                  <a:gd name="T3" fmla="*/ 0 h 142"/>
                  <a:gd name="T4" fmla="*/ 434 w 487"/>
                  <a:gd name="T5" fmla="*/ 2 h 142"/>
                  <a:gd name="T6" fmla="*/ 451 w 487"/>
                  <a:gd name="T7" fmla="*/ 9 h 142"/>
                  <a:gd name="T8" fmla="*/ 466 w 487"/>
                  <a:gd name="T9" fmla="*/ 20 h 142"/>
                  <a:gd name="T10" fmla="*/ 477 w 487"/>
                  <a:gd name="T11" fmla="*/ 35 h 142"/>
                  <a:gd name="T12" fmla="*/ 484 w 487"/>
                  <a:gd name="T13" fmla="*/ 52 h 142"/>
                  <a:gd name="T14" fmla="*/ 487 w 487"/>
                  <a:gd name="T15" fmla="*/ 71 h 142"/>
                  <a:gd name="T16" fmla="*/ 484 w 487"/>
                  <a:gd name="T17" fmla="*/ 89 h 142"/>
                  <a:gd name="T18" fmla="*/ 477 w 487"/>
                  <a:gd name="T19" fmla="*/ 106 h 142"/>
                  <a:gd name="T20" fmla="*/ 466 w 487"/>
                  <a:gd name="T21" fmla="*/ 121 h 142"/>
                  <a:gd name="T22" fmla="*/ 451 w 487"/>
                  <a:gd name="T23" fmla="*/ 132 h 142"/>
                  <a:gd name="T24" fmla="*/ 434 w 487"/>
                  <a:gd name="T25" fmla="*/ 139 h 142"/>
                  <a:gd name="T26" fmla="*/ 416 w 487"/>
                  <a:gd name="T27" fmla="*/ 142 h 142"/>
                  <a:gd name="T28" fmla="*/ 71 w 487"/>
                  <a:gd name="T29" fmla="*/ 142 h 142"/>
                  <a:gd name="T30" fmla="*/ 52 w 487"/>
                  <a:gd name="T31" fmla="*/ 139 h 142"/>
                  <a:gd name="T32" fmla="*/ 35 w 487"/>
                  <a:gd name="T33" fmla="*/ 132 h 142"/>
                  <a:gd name="T34" fmla="*/ 20 w 487"/>
                  <a:gd name="T35" fmla="*/ 121 h 142"/>
                  <a:gd name="T36" fmla="*/ 9 w 487"/>
                  <a:gd name="T37" fmla="*/ 106 h 142"/>
                  <a:gd name="T38" fmla="*/ 2 w 487"/>
                  <a:gd name="T39" fmla="*/ 89 h 142"/>
                  <a:gd name="T40" fmla="*/ 0 w 487"/>
                  <a:gd name="T41" fmla="*/ 71 h 142"/>
                  <a:gd name="T42" fmla="*/ 2 w 487"/>
                  <a:gd name="T43" fmla="*/ 52 h 142"/>
                  <a:gd name="T44" fmla="*/ 9 w 487"/>
                  <a:gd name="T45" fmla="*/ 35 h 142"/>
                  <a:gd name="T46" fmla="*/ 20 w 487"/>
                  <a:gd name="T47" fmla="*/ 20 h 142"/>
                  <a:gd name="T48" fmla="*/ 35 w 487"/>
                  <a:gd name="T49" fmla="*/ 9 h 142"/>
                  <a:gd name="T50" fmla="*/ 52 w 487"/>
                  <a:gd name="T51" fmla="*/ 2 h 142"/>
                  <a:gd name="T52" fmla="*/ 71 w 487"/>
                  <a:gd name="T5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7" h="142">
                    <a:moveTo>
                      <a:pt x="71" y="0"/>
                    </a:moveTo>
                    <a:lnTo>
                      <a:pt x="416" y="0"/>
                    </a:lnTo>
                    <a:lnTo>
                      <a:pt x="434" y="2"/>
                    </a:lnTo>
                    <a:lnTo>
                      <a:pt x="451" y="9"/>
                    </a:lnTo>
                    <a:lnTo>
                      <a:pt x="466" y="20"/>
                    </a:lnTo>
                    <a:lnTo>
                      <a:pt x="477" y="35"/>
                    </a:lnTo>
                    <a:lnTo>
                      <a:pt x="484" y="52"/>
                    </a:lnTo>
                    <a:lnTo>
                      <a:pt x="487" y="71"/>
                    </a:lnTo>
                    <a:lnTo>
                      <a:pt x="484" y="89"/>
                    </a:lnTo>
                    <a:lnTo>
                      <a:pt x="477" y="106"/>
                    </a:lnTo>
                    <a:lnTo>
                      <a:pt x="466" y="121"/>
                    </a:lnTo>
                    <a:lnTo>
                      <a:pt x="451" y="132"/>
                    </a:lnTo>
                    <a:lnTo>
                      <a:pt x="434" y="139"/>
                    </a:lnTo>
                    <a:lnTo>
                      <a:pt x="416" y="142"/>
                    </a:lnTo>
                    <a:lnTo>
                      <a:pt x="71" y="142"/>
                    </a:lnTo>
                    <a:lnTo>
                      <a:pt x="52" y="139"/>
                    </a:lnTo>
                    <a:lnTo>
                      <a:pt x="35" y="132"/>
                    </a:lnTo>
                    <a:lnTo>
                      <a:pt x="20" y="121"/>
                    </a:lnTo>
                    <a:lnTo>
                      <a:pt x="9" y="106"/>
                    </a:lnTo>
                    <a:lnTo>
                      <a:pt x="2" y="89"/>
                    </a:lnTo>
                    <a:lnTo>
                      <a:pt x="0" y="71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2" y="2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50">
                <a:extLst>
                  <a:ext uri="{FF2B5EF4-FFF2-40B4-BE49-F238E27FC236}">
                    <a16:creationId xmlns:a16="http://schemas.microsoft.com/office/drawing/2014/main" id="{E5B2672F-EB4C-2734-A01A-22755F1F6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732088"/>
                <a:ext cx="23813" cy="23812"/>
              </a:xfrm>
              <a:custGeom>
                <a:avLst/>
                <a:gdLst>
                  <a:gd name="T0" fmla="*/ 74 w 148"/>
                  <a:gd name="T1" fmla="*/ 0 h 150"/>
                  <a:gd name="T2" fmla="*/ 94 w 148"/>
                  <a:gd name="T3" fmla="*/ 4 h 150"/>
                  <a:gd name="T4" fmla="*/ 112 w 148"/>
                  <a:gd name="T5" fmla="*/ 11 h 150"/>
                  <a:gd name="T6" fmla="*/ 127 w 148"/>
                  <a:gd name="T7" fmla="*/ 23 h 150"/>
                  <a:gd name="T8" fmla="*/ 139 w 148"/>
                  <a:gd name="T9" fmla="*/ 38 h 150"/>
                  <a:gd name="T10" fmla="*/ 146 w 148"/>
                  <a:gd name="T11" fmla="*/ 56 h 150"/>
                  <a:gd name="T12" fmla="*/ 148 w 148"/>
                  <a:gd name="T13" fmla="*/ 75 h 150"/>
                  <a:gd name="T14" fmla="*/ 146 w 148"/>
                  <a:gd name="T15" fmla="*/ 95 h 150"/>
                  <a:gd name="T16" fmla="*/ 139 w 148"/>
                  <a:gd name="T17" fmla="*/ 113 h 150"/>
                  <a:gd name="T18" fmla="*/ 127 w 148"/>
                  <a:gd name="T19" fmla="*/ 128 h 150"/>
                  <a:gd name="T20" fmla="*/ 112 w 148"/>
                  <a:gd name="T21" fmla="*/ 140 h 150"/>
                  <a:gd name="T22" fmla="*/ 94 w 148"/>
                  <a:gd name="T23" fmla="*/ 147 h 150"/>
                  <a:gd name="T24" fmla="*/ 74 w 148"/>
                  <a:gd name="T25" fmla="*/ 150 h 150"/>
                  <a:gd name="T26" fmla="*/ 55 w 148"/>
                  <a:gd name="T27" fmla="*/ 147 h 150"/>
                  <a:gd name="T28" fmla="*/ 37 w 148"/>
                  <a:gd name="T29" fmla="*/ 140 h 150"/>
                  <a:gd name="T30" fmla="*/ 22 w 148"/>
                  <a:gd name="T31" fmla="*/ 128 h 150"/>
                  <a:gd name="T32" fmla="*/ 10 w 148"/>
                  <a:gd name="T33" fmla="*/ 113 h 150"/>
                  <a:gd name="T34" fmla="*/ 2 w 148"/>
                  <a:gd name="T35" fmla="*/ 95 h 150"/>
                  <a:gd name="T36" fmla="*/ 0 w 148"/>
                  <a:gd name="T37" fmla="*/ 75 h 150"/>
                  <a:gd name="T38" fmla="*/ 2 w 148"/>
                  <a:gd name="T39" fmla="*/ 56 h 150"/>
                  <a:gd name="T40" fmla="*/ 10 w 148"/>
                  <a:gd name="T41" fmla="*/ 38 h 150"/>
                  <a:gd name="T42" fmla="*/ 22 w 148"/>
                  <a:gd name="T43" fmla="*/ 23 h 150"/>
                  <a:gd name="T44" fmla="*/ 37 w 148"/>
                  <a:gd name="T45" fmla="*/ 11 h 150"/>
                  <a:gd name="T46" fmla="*/ 55 w 148"/>
                  <a:gd name="T47" fmla="*/ 4 h 150"/>
                  <a:gd name="T48" fmla="*/ 74 w 148"/>
                  <a:gd name="T4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8" h="150">
                    <a:moveTo>
                      <a:pt x="74" y="0"/>
                    </a:moveTo>
                    <a:lnTo>
                      <a:pt x="94" y="4"/>
                    </a:lnTo>
                    <a:lnTo>
                      <a:pt x="112" y="11"/>
                    </a:lnTo>
                    <a:lnTo>
                      <a:pt x="127" y="23"/>
                    </a:lnTo>
                    <a:lnTo>
                      <a:pt x="139" y="38"/>
                    </a:lnTo>
                    <a:lnTo>
                      <a:pt x="146" y="56"/>
                    </a:lnTo>
                    <a:lnTo>
                      <a:pt x="148" y="75"/>
                    </a:lnTo>
                    <a:lnTo>
                      <a:pt x="146" y="95"/>
                    </a:lnTo>
                    <a:lnTo>
                      <a:pt x="139" y="113"/>
                    </a:lnTo>
                    <a:lnTo>
                      <a:pt x="127" y="128"/>
                    </a:lnTo>
                    <a:lnTo>
                      <a:pt x="112" y="140"/>
                    </a:lnTo>
                    <a:lnTo>
                      <a:pt x="94" y="147"/>
                    </a:lnTo>
                    <a:lnTo>
                      <a:pt x="74" y="150"/>
                    </a:lnTo>
                    <a:lnTo>
                      <a:pt x="55" y="147"/>
                    </a:lnTo>
                    <a:lnTo>
                      <a:pt x="37" y="140"/>
                    </a:lnTo>
                    <a:lnTo>
                      <a:pt x="22" y="128"/>
                    </a:lnTo>
                    <a:lnTo>
                      <a:pt x="10" y="113"/>
                    </a:lnTo>
                    <a:lnTo>
                      <a:pt x="2" y="95"/>
                    </a:lnTo>
                    <a:lnTo>
                      <a:pt x="0" y="75"/>
                    </a:lnTo>
                    <a:lnTo>
                      <a:pt x="2" y="56"/>
                    </a:lnTo>
                    <a:lnTo>
                      <a:pt x="10" y="38"/>
                    </a:lnTo>
                    <a:lnTo>
                      <a:pt x="22" y="23"/>
                    </a:lnTo>
                    <a:lnTo>
                      <a:pt x="37" y="11"/>
                    </a:lnTo>
                    <a:lnTo>
                      <a:pt x="55" y="4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51">
                <a:extLst>
                  <a:ext uri="{FF2B5EF4-FFF2-40B4-BE49-F238E27FC236}">
                    <a16:creationId xmlns:a16="http://schemas.microsoft.com/office/drawing/2014/main" id="{A317238A-028C-AA43-160E-22A3C699F4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84575" y="2687638"/>
                <a:ext cx="334963" cy="557212"/>
              </a:xfrm>
              <a:custGeom>
                <a:avLst/>
                <a:gdLst>
                  <a:gd name="T0" fmla="*/ 205 w 2109"/>
                  <a:gd name="T1" fmla="*/ 152 h 3510"/>
                  <a:gd name="T2" fmla="*/ 172 w 2109"/>
                  <a:gd name="T3" fmla="*/ 172 h 3510"/>
                  <a:gd name="T4" fmla="*/ 153 w 2109"/>
                  <a:gd name="T5" fmla="*/ 205 h 3510"/>
                  <a:gd name="T6" fmla="*/ 150 w 2109"/>
                  <a:gd name="T7" fmla="*/ 3286 h 3510"/>
                  <a:gd name="T8" fmla="*/ 160 w 2109"/>
                  <a:gd name="T9" fmla="*/ 3323 h 3510"/>
                  <a:gd name="T10" fmla="*/ 187 w 2109"/>
                  <a:gd name="T11" fmla="*/ 3350 h 3510"/>
                  <a:gd name="T12" fmla="*/ 225 w 2109"/>
                  <a:gd name="T13" fmla="*/ 3360 h 3510"/>
                  <a:gd name="T14" fmla="*/ 1904 w 2109"/>
                  <a:gd name="T15" fmla="*/ 3358 h 3510"/>
                  <a:gd name="T16" fmla="*/ 1938 w 2109"/>
                  <a:gd name="T17" fmla="*/ 3338 h 3510"/>
                  <a:gd name="T18" fmla="*/ 1957 w 2109"/>
                  <a:gd name="T19" fmla="*/ 3305 h 3510"/>
                  <a:gd name="T20" fmla="*/ 1959 w 2109"/>
                  <a:gd name="T21" fmla="*/ 224 h 3510"/>
                  <a:gd name="T22" fmla="*/ 1949 w 2109"/>
                  <a:gd name="T23" fmla="*/ 187 h 3510"/>
                  <a:gd name="T24" fmla="*/ 1922 w 2109"/>
                  <a:gd name="T25" fmla="*/ 161 h 3510"/>
                  <a:gd name="T26" fmla="*/ 1885 w 2109"/>
                  <a:gd name="T27" fmla="*/ 150 h 3510"/>
                  <a:gd name="T28" fmla="*/ 225 w 2109"/>
                  <a:gd name="T29" fmla="*/ 0 h 3510"/>
                  <a:gd name="T30" fmla="*/ 1921 w 2109"/>
                  <a:gd name="T31" fmla="*/ 3 h 3510"/>
                  <a:gd name="T32" fmla="*/ 1988 w 2109"/>
                  <a:gd name="T33" fmla="*/ 26 h 3510"/>
                  <a:gd name="T34" fmla="*/ 2043 w 2109"/>
                  <a:gd name="T35" fmla="*/ 66 h 3510"/>
                  <a:gd name="T36" fmla="*/ 2083 w 2109"/>
                  <a:gd name="T37" fmla="*/ 121 h 3510"/>
                  <a:gd name="T38" fmla="*/ 2106 w 2109"/>
                  <a:gd name="T39" fmla="*/ 188 h 3510"/>
                  <a:gd name="T40" fmla="*/ 2109 w 2109"/>
                  <a:gd name="T41" fmla="*/ 3286 h 3510"/>
                  <a:gd name="T42" fmla="*/ 2097 w 2109"/>
                  <a:gd name="T43" fmla="*/ 3356 h 3510"/>
                  <a:gd name="T44" fmla="*/ 2065 w 2109"/>
                  <a:gd name="T45" fmla="*/ 3417 h 3510"/>
                  <a:gd name="T46" fmla="*/ 2017 w 2109"/>
                  <a:gd name="T47" fmla="*/ 3466 h 3510"/>
                  <a:gd name="T48" fmla="*/ 1956 w 2109"/>
                  <a:gd name="T49" fmla="*/ 3498 h 3510"/>
                  <a:gd name="T50" fmla="*/ 1885 w 2109"/>
                  <a:gd name="T51" fmla="*/ 3510 h 3510"/>
                  <a:gd name="T52" fmla="*/ 188 w 2109"/>
                  <a:gd name="T53" fmla="*/ 3507 h 3510"/>
                  <a:gd name="T54" fmla="*/ 122 w 2109"/>
                  <a:gd name="T55" fmla="*/ 3484 h 3510"/>
                  <a:gd name="T56" fmla="*/ 66 w 2109"/>
                  <a:gd name="T57" fmla="*/ 3444 h 3510"/>
                  <a:gd name="T58" fmla="*/ 25 w 2109"/>
                  <a:gd name="T59" fmla="*/ 3389 h 3510"/>
                  <a:gd name="T60" fmla="*/ 3 w 2109"/>
                  <a:gd name="T61" fmla="*/ 3322 h 3510"/>
                  <a:gd name="T62" fmla="*/ 0 w 2109"/>
                  <a:gd name="T63" fmla="*/ 224 h 3510"/>
                  <a:gd name="T64" fmla="*/ 12 w 2109"/>
                  <a:gd name="T65" fmla="*/ 154 h 3510"/>
                  <a:gd name="T66" fmla="*/ 44 w 2109"/>
                  <a:gd name="T67" fmla="*/ 93 h 3510"/>
                  <a:gd name="T68" fmla="*/ 92 w 2109"/>
                  <a:gd name="T69" fmla="*/ 44 h 3510"/>
                  <a:gd name="T70" fmla="*/ 154 w 2109"/>
                  <a:gd name="T71" fmla="*/ 12 h 3510"/>
                  <a:gd name="T72" fmla="*/ 225 w 2109"/>
                  <a:gd name="T73" fmla="*/ 0 h 3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09" h="3510">
                    <a:moveTo>
                      <a:pt x="225" y="150"/>
                    </a:moveTo>
                    <a:lnTo>
                      <a:pt x="205" y="152"/>
                    </a:lnTo>
                    <a:lnTo>
                      <a:pt x="187" y="161"/>
                    </a:lnTo>
                    <a:lnTo>
                      <a:pt x="172" y="172"/>
                    </a:lnTo>
                    <a:lnTo>
                      <a:pt x="160" y="187"/>
                    </a:lnTo>
                    <a:lnTo>
                      <a:pt x="153" y="205"/>
                    </a:lnTo>
                    <a:lnTo>
                      <a:pt x="150" y="224"/>
                    </a:lnTo>
                    <a:lnTo>
                      <a:pt x="150" y="3286"/>
                    </a:lnTo>
                    <a:lnTo>
                      <a:pt x="153" y="3305"/>
                    </a:lnTo>
                    <a:lnTo>
                      <a:pt x="160" y="3323"/>
                    </a:lnTo>
                    <a:lnTo>
                      <a:pt x="172" y="3338"/>
                    </a:lnTo>
                    <a:lnTo>
                      <a:pt x="187" y="3350"/>
                    </a:lnTo>
                    <a:lnTo>
                      <a:pt x="205" y="3358"/>
                    </a:lnTo>
                    <a:lnTo>
                      <a:pt x="225" y="3360"/>
                    </a:lnTo>
                    <a:lnTo>
                      <a:pt x="1885" y="3360"/>
                    </a:lnTo>
                    <a:lnTo>
                      <a:pt x="1904" y="3358"/>
                    </a:lnTo>
                    <a:lnTo>
                      <a:pt x="1922" y="3350"/>
                    </a:lnTo>
                    <a:lnTo>
                      <a:pt x="1938" y="3338"/>
                    </a:lnTo>
                    <a:lnTo>
                      <a:pt x="1949" y="3323"/>
                    </a:lnTo>
                    <a:lnTo>
                      <a:pt x="1957" y="3305"/>
                    </a:lnTo>
                    <a:lnTo>
                      <a:pt x="1959" y="3286"/>
                    </a:lnTo>
                    <a:lnTo>
                      <a:pt x="1959" y="224"/>
                    </a:lnTo>
                    <a:lnTo>
                      <a:pt x="1957" y="205"/>
                    </a:lnTo>
                    <a:lnTo>
                      <a:pt x="1949" y="187"/>
                    </a:lnTo>
                    <a:lnTo>
                      <a:pt x="1938" y="172"/>
                    </a:lnTo>
                    <a:lnTo>
                      <a:pt x="1922" y="161"/>
                    </a:lnTo>
                    <a:lnTo>
                      <a:pt x="1904" y="152"/>
                    </a:lnTo>
                    <a:lnTo>
                      <a:pt x="1885" y="150"/>
                    </a:lnTo>
                    <a:lnTo>
                      <a:pt x="225" y="150"/>
                    </a:lnTo>
                    <a:close/>
                    <a:moveTo>
                      <a:pt x="225" y="0"/>
                    </a:moveTo>
                    <a:lnTo>
                      <a:pt x="1885" y="0"/>
                    </a:lnTo>
                    <a:lnTo>
                      <a:pt x="1921" y="3"/>
                    </a:lnTo>
                    <a:lnTo>
                      <a:pt x="1956" y="12"/>
                    </a:lnTo>
                    <a:lnTo>
                      <a:pt x="1988" y="26"/>
                    </a:lnTo>
                    <a:lnTo>
                      <a:pt x="2017" y="44"/>
                    </a:lnTo>
                    <a:lnTo>
                      <a:pt x="2043" y="66"/>
                    </a:lnTo>
                    <a:lnTo>
                      <a:pt x="2065" y="93"/>
                    </a:lnTo>
                    <a:lnTo>
                      <a:pt x="2083" y="121"/>
                    </a:lnTo>
                    <a:lnTo>
                      <a:pt x="2097" y="154"/>
                    </a:lnTo>
                    <a:lnTo>
                      <a:pt x="2106" y="188"/>
                    </a:lnTo>
                    <a:lnTo>
                      <a:pt x="2109" y="224"/>
                    </a:lnTo>
                    <a:lnTo>
                      <a:pt x="2109" y="3286"/>
                    </a:lnTo>
                    <a:lnTo>
                      <a:pt x="2106" y="3322"/>
                    </a:lnTo>
                    <a:lnTo>
                      <a:pt x="2097" y="3356"/>
                    </a:lnTo>
                    <a:lnTo>
                      <a:pt x="2083" y="3389"/>
                    </a:lnTo>
                    <a:lnTo>
                      <a:pt x="2065" y="3417"/>
                    </a:lnTo>
                    <a:lnTo>
                      <a:pt x="2043" y="3444"/>
                    </a:lnTo>
                    <a:lnTo>
                      <a:pt x="2017" y="3466"/>
                    </a:lnTo>
                    <a:lnTo>
                      <a:pt x="1988" y="3484"/>
                    </a:lnTo>
                    <a:lnTo>
                      <a:pt x="1956" y="3498"/>
                    </a:lnTo>
                    <a:lnTo>
                      <a:pt x="1921" y="3507"/>
                    </a:lnTo>
                    <a:lnTo>
                      <a:pt x="1885" y="3510"/>
                    </a:lnTo>
                    <a:lnTo>
                      <a:pt x="225" y="3510"/>
                    </a:lnTo>
                    <a:lnTo>
                      <a:pt x="188" y="3507"/>
                    </a:lnTo>
                    <a:lnTo>
                      <a:pt x="154" y="3498"/>
                    </a:lnTo>
                    <a:lnTo>
                      <a:pt x="122" y="3484"/>
                    </a:lnTo>
                    <a:lnTo>
                      <a:pt x="92" y="3466"/>
                    </a:lnTo>
                    <a:lnTo>
                      <a:pt x="66" y="3444"/>
                    </a:lnTo>
                    <a:lnTo>
                      <a:pt x="44" y="3417"/>
                    </a:lnTo>
                    <a:lnTo>
                      <a:pt x="25" y="3389"/>
                    </a:lnTo>
                    <a:lnTo>
                      <a:pt x="12" y="3356"/>
                    </a:lnTo>
                    <a:lnTo>
                      <a:pt x="3" y="3322"/>
                    </a:lnTo>
                    <a:lnTo>
                      <a:pt x="0" y="3286"/>
                    </a:lnTo>
                    <a:lnTo>
                      <a:pt x="0" y="224"/>
                    </a:lnTo>
                    <a:lnTo>
                      <a:pt x="3" y="188"/>
                    </a:lnTo>
                    <a:lnTo>
                      <a:pt x="12" y="154"/>
                    </a:lnTo>
                    <a:lnTo>
                      <a:pt x="25" y="121"/>
                    </a:lnTo>
                    <a:lnTo>
                      <a:pt x="44" y="93"/>
                    </a:lnTo>
                    <a:lnTo>
                      <a:pt x="66" y="66"/>
                    </a:lnTo>
                    <a:lnTo>
                      <a:pt x="92" y="44"/>
                    </a:lnTo>
                    <a:lnTo>
                      <a:pt x="122" y="26"/>
                    </a:lnTo>
                    <a:lnTo>
                      <a:pt x="154" y="12"/>
                    </a:lnTo>
                    <a:lnTo>
                      <a:pt x="188" y="3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52">
                <a:extLst>
                  <a:ext uri="{FF2B5EF4-FFF2-40B4-BE49-F238E27FC236}">
                    <a16:creationId xmlns:a16="http://schemas.microsoft.com/office/drawing/2014/main" id="{7B93F9EE-292A-7565-1E8B-340C1724A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113" y="2906713"/>
                <a:ext cx="80963" cy="80962"/>
              </a:xfrm>
              <a:custGeom>
                <a:avLst/>
                <a:gdLst>
                  <a:gd name="T0" fmla="*/ 435 w 510"/>
                  <a:gd name="T1" fmla="*/ 0 h 509"/>
                  <a:gd name="T2" fmla="*/ 454 w 510"/>
                  <a:gd name="T3" fmla="*/ 2 h 509"/>
                  <a:gd name="T4" fmla="*/ 472 w 510"/>
                  <a:gd name="T5" fmla="*/ 9 h 509"/>
                  <a:gd name="T6" fmla="*/ 488 w 510"/>
                  <a:gd name="T7" fmla="*/ 22 h 509"/>
                  <a:gd name="T8" fmla="*/ 500 w 510"/>
                  <a:gd name="T9" fmla="*/ 38 h 509"/>
                  <a:gd name="T10" fmla="*/ 507 w 510"/>
                  <a:gd name="T11" fmla="*/ 56 h 509"/>
                  <a:gd name="T12" fmla="*/ 510 w 510"/>
                  <a:gd name="T13" fmla="*/ 74 h 509"/>
                  <a:gd name="T14" fmla="*/ 507 w 510"/>
                  <a:gd name="T15" fmla="*/ 93 h 509"/>
                  <a:gd name="T16" fmla="*/ 500 w 510"/>
                  <a:gd name="T17" fmla="*/ 112 h 509"/>
                  <a:gd name="T18" fmla="*/ 488 w 510"/>
                  <a:gd name="T19" fmla="*/ 127 h 509"/>
                  <a:gd name="T20" fmla="*/ 129 w 510"/>
                  <a:gd name="T21" fmla="*/ 488 h 509"/>
                  <a:gd name="T22" fmla="*/ 113 w 510"/>
                  <a:gd name="T23" fmla="*/ 500 h 509"/>
                  <a:gd name="T24" fmla="*/ 95 w 510"/>
                  <a:gd name="T25" fmla="*/ 507 h 509"/>
                  <a:gd name="T26" fmla="*/ 75 w 510"/>
                  <a:gd name="T27" fmla="*/ 509 h 509"/>
                  <a:gd name="T28" fmla="*/ 56 w 510"/>
                  <a:gd name="T29" fmla="*/ 507 h 509"/>
                  <a:gd name="T30" fmla="*/ 38 w 510"/>
                  <a:gd name="T31" fmla="*/ 500 h 509"/>
                  <a:gd name="T32" fmla="*/ 22 w 510"/>
                  <a:gd name="T33" fmla="*/ 488 h 509"/>
                  <a:gd name="T34" fmla="*/ 11 w 510"/>
                  <a:gd name="T35" fmla="*/ 472 h 509"/>
                  <a:gd name="T36" fmla="*/ 3 w 510"/>
                  <a:gd name="T37" fmla="*/ 454 h 509"/>
                  <a:gd name="T38" fmla="*/ 0 w 510"/>
                  <a:gd name="T39" fmla="*/ 435 h 509"/>
                  <a:gd name="T40" fmla="*/ 3 w 510"/>
                  <a:gd name="T41" fmla="*/ 416 h 509"/>
                  <a:gd name="T42" fmla="*/ 11 w 510"/>
                  <a:gd name="T43" fmla="*/ 398 h 509"/>
                  <a:gd name="T44" fmla="*/ 22 w 510"/>
                  <a:gd name="T45" fmla="*/ 382 h 509"/>
                  <a:gd name="T46" fmla="*/ 382 w 510"/>
                  <a:gd name="T47" fmla="*/ 22 h 509"/>
                  <a:gd name="T48" fmla="*/ 398 w 510"/>
                  <a:gd name="T49" fmla="*/ 9 h 509"/>
                  <a:gd name="T50" fmla="*/ 416 w 510"/>
                  <a:gd name="T51" fmla="*/ 2 h 509"/>
                  <a:gd name="T52" fmla="*/ 435 w 510"/>
                  <a:gd name="T53" fmla="*/ 0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509">
                    <a:moveTo>
                      <a:pt x="435" y="0"/>
                    </a:moveTo>
                    <a:lnTo>
                      <a:pt x="454" y="2"/>
                    </a:lnTo>
                    <a:lnTo>
                      <a:pt x="472" y="9"/>
                    </a:lnTo>
                    <a:lnTo>
                      <a:pt x="488" y="22"/>
                    </a:lnTo>
                    <a:lnTo>
                      <a:pt x="500" y="38"/>
                    </a:lnTo>
                    <a:lnTo>
                      <a:pt x="507" y="56"/>
                    </a:lnTo>
                    <a:lnTo>
                      <a:pt x="510" y="74"/>
                    </a:lnTo>
                    <a:lnTo>
                      <a:pt x="507" y="93"/>
                    </a:lnTo>
                    <a:lnTo>
                      <a:pt x="500" y="112"/>
                    </a:lnTo>
                    <a:lnTo>
                      <a:pt x="488" y="127"/>
                    </a:lnTo>
                    <a:lnTo>
                      <a:pt x="129" y="488"/>
                    </a:lnTo>
                    <a:lnTo>
                      <a:pt x="113" y="500"/>
                    </a:lnTo>
                    <a:lnTo>
                      <a:pt x="95" y="507"/>
                    </a:lnTo>
                    <a:lnTo>
                      <a:pt x="75" y="509"/>
                    </a:lnTo>
                    <a:lnTo>
                      <a:pt x="56" y="507"/>
                    </a:lnTo>
                    <a:lnTo>
                      <a:pt x="38" y="500"/>
                    </a:lnTo>
                    <a:lnTo>
                      <a:pt x="22" y="488"/>
                    </a:lnTo>
                    <a:lnTo>
                      <a:pt x="11" y="472"/>
                    </a:lnTo>
                    <a:lnTo>
                      <a:pt x="3" y="454"/>
                    </a:lnTo>
                    <a:lnTo>
                      <a:pt x="0" y="435"/>
                    </a:lnTo>
                    <a:lnTo>
                      <a:pt x="3" y="416"/>
                    </a:lnTo>
                    <a:lnTo>
                      <a:pt x="11" y="398"/>
                    </a:lnTo>
                    <a:lnTo>
                      <a:pt x="22" y="382"/>
                    </a:lnTo>
                    <a:lnTo>
                      <a:pt x="382" y="22"/>
                    </a:lnTo>
                    <a:lnTo>
                      <a:pt x="398" y="9"/>
                    </a:lnTo>
                    <a:lnTo>
                      <a:pt x="416" y="2"/>
                    </a:lnTo>
                    <a:lnTo>
                      <a:pt x="435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53">
                <a:extLst>
                  <a:ext uri="{FF2B5EF4-FFF2-40B4-BE49-F238E27FC236}">
                    <a16:creationId xmlns:a16="http://schemas.microsoft.com/office/drawing/2014/main" id="{309AB8F1-EBD1-F511-E6F7-805AF8D6E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375" y="2940050"/>
                <a:ext cx="46038" cy="47625"/>
              </a:xfrm>
              <a:custGeom>
                <a:avLst/>
                <a:gdLst>
                  <a:gd name="T0" fmla="*/ 219 w 294"/>
                  <a:gd name="T1" fmla="*/ 0 h 294"/>
                  <a:gd name="T2" fmla="*/ 239 w 294"/>
                  <a:gd name="T3" fmla="*/ 2 h 294"/>
                  <a:gd name="T4" fmla="*/ 256 w 294"/>
                  <a:gd name="T5" fmla="*/ 10 h 294"/>
                  <a:gd name="T6" fmla="*/ 273 w 294"/>
                  <a:gd name="T7" fmla="*/ 23 h 294"/>
                  <a:gd name="T8" fmla="*/ 284 w 294"/>
                  <a:gd name="T9" fmla="*/ 39 h 294"/>
                  <a:gd name="T10" fmla="*/ 292 w 294"/>
                  <a:gd name="T11" fmla="*/ 57 h 294"/>
                  <a:gd name="T12" fmla="*/ 294 w 294"/>
                  <a:gd name="T13" fmla="*/ 75 h 294"/>
                  <a:gd name="T14" fmla="*/ 292 w 294"/>
                  <a:gd name="T15" fmla="*/ 94 h 294"/>
                  <a:gd name="T16" fmla="*/ 284 w 294"/>
                  <a:gd name="T17" fmla="*/ 112 h 294"/>
                  <a:gd name="T18" fmla="*/ 273 w 294"/>
                  <a:gd name="T19" fmla="*/ 128 h 294"/>
                  <a:gd name="T20" fmla="*/ 129 w 294"/>
                  <a:gd name="T21" fmla="*/ 272 h 294"/>
                  <a:gd name="T22" fmla="*/ 113 w 294"/>
                  <a:gd name="T23" fmla="*/ 284 h 294"/>
                  <a:gd name="T24" fmla="*/ 95 w 294"/>
                  <a:gd name="T25" fmla="*/ 291 h 294"/>
                  <a:gd name="T26" fmla="*/ 76 w 294"/>
                  <a:gd name="T27" fmla="*/ 294 h 294"/>
                  <a:gd name="T28" fmla="*/ 57 w 294"/>
                  <a:gd name="T29" fmla="*/ 291 h 294"/>
                  <a:gd name="T30" fmla="*/ 39 w 294"/>
                  <a:gd name="T31" fmla="*/ 284 h 294"/>
                  <a:gd name="T32" fmla="*/ 23 w 294"/>
                  <a:gd name="T33" fmla="*/ 272 h 294"/>
                  <a:gd name="T34" fmla="*/ 11 w 294"/>
                  <a:gd name="T35" fmla="*/ 256 h 294"/>
                  <a:gd name="T36" fmla="*/ 4 w 294"/>
                  <a:gd name="T37" fmla="*/ 238 h 294"/>
                  <a:gd name="T38" fmla="*/ 0 w 294"/>
                  <a:gd name="T39" fmla="*/ 218 h 294"/>
                  <a:gd name="T40" fmla="*/ 4 w 294"/>
                  <a:gd name="T41" fmla="*/ 199 h 294"/>
                  <a:gd name="T42" fmla="*/ 11 w 294"/>
                  <a:gd name="T43" fmla="*/ 181 h 294"/>
                  <a:gd name="T44" fmla="*/ 23 w 294"/>
                  <a:gd name="T45" fmla="*/ 165 h 294"/>
                  <a:gd name="T46" fmla="*/ 166 w 294"/>
                  <a:gd name="T47" fmla="*/ 23 h 294"/>
                  <a:gd name="T48" fmla="*/ 182 w 294"/>
                  <a:gd name="T49" fmla="*/ 10 h 294"/>
                  <a:gd name="T50" fmla="*/ 200 w 294"/>
                  <a:gd name="T51" fmla="*/ 2 h 294"/>
                  <a:gd name="T52" fmla="*/ 219 w 294"/>
                  <a:gd name="T53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94">
                    <a:moveTo>
                      <a:pt x="219" y="0"/>
                    </a:moveTo>
                    <a:lnTo>
                      <a:pt x="239" y="2"/>
                    </a:lnTo>
                    <a:lnTo>
                      <a:pt x="256" y="10"/>
                    </a:lnTo>
                    <a:lnTo>
                      <a:pt x="273" y="23"/>
                    </a:lnTo>
                    <a:lnTo>
                      <a:pt x="284" y="39"/>
                    </a:lnTo>
                    <a:lnTo>
                      <a:pt x="292" y="57"/>
                    </a:lnTo>
                    <a:lnTo>
                      <a:pt x="294" y="75"/>
                    </a:lnTo>
                    <a:lnTo>
                      <a:pt x="292" y="94"/>
                    </a:lnTo>
                    <a:lnTo>
                      <a:pt x="284" y="112"/>
                    </a:lnTo>
                    <a:lnTo>
                      <a:pt x="273" y="128"/>
                    </a:lnTo>
                    <a:lnTo>
                      <a:pt x="129" y="272"/>
                    </a:lnTo>
                    <a:lnTo>
                      <a:pt x="113" y="284"/>
                    </a:lnTo>
                    <a:lnTo>
                      <a:pt x="95" y="291"/>
                    </a:lnTo>
                    <a:lnTo>
                      <a:pt x="76" y="294"/>
                    </a:lnTo>
                    <a:lnTo>
                      <a:pt x="57" y="291"/>
                    </a:lnTo>
                    <a:lnTo>
                      <a:pt x="39" y="284"/>
                    </a:lnTo>
                    <a:lnTo>
                      <a:pt x="23" y="272"/>
                    </a:lnTo>
                    <a:lnTo>
                      <a:pt x="11" y="256"/>
                    </a:lnTo>
                    <a:lnTo>
                      <a:pt x="4" y="238"/>
                    </a:lnTo>
                    <a:lnTo>
                      <a:pt x="0" y="218"/>
                    </a:lnTo>
                    <a:lnTo>
                      <a:pt x="4" y="199"/>
                    </a:lnTo>
                    <a:lnTo>
                      <a:pt x="11" y="181"/>
                    </a:lnTo>
                    <a:lnTo>
                      <a:pt x="23" y="165"/>
                    </a:lnTo>
                    <a:lnTo>
                      <a:pt x="166" y="23"/>
                    </a:lnTo>
                    <a:lnTo>
                      <a:pt x="182" y="10"/>
                    </a:lnTo>
                    <a:lnTo>
                      <a:pt x="200" y="2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54">
                <a:extLst>
                  <a:ext uri="{FF2B5EF4-FFF2-40B4-BE49-F238E27FC236}">
                    <a16:creationId xmlns:a16="http://schemas.microsoft.com/office/drawing/2014/main" id="{09FC35E8-2BDA-8EF8-BD98-FE00BF160C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3788" y="2774950"/>
                <a:ext cx="236538" cy="349250"/>
              </a:xfrm>
              <a:custGeom>
                <a:avLst/>
                <a:gdLst>
                  <a:gd name="T0" fmla="*/ 135 w 1497"/>
                  <a:gd name="T1" fmla="*/ 135 h 2201"/>
                  <a:gd name="T2" fmla="*/ 135 w 1497"/>
                  <a:gd name="T3" fmla="*/ 2066 h 2201"/>
                  <a:gd name="T4" fmla="*/ 1362 w 1497"/>
                  <a:gd name="T5" fmla="*/ 2066 h 2201"/>
                  <a:gd name="T6" fmla="*/ 1362 w 1497"/>
                  <a:gd name="T7" fmla="*/ 135 h 2201"/>
                  <a:gd name="T8" fmla="*/ 135 w 1497"/>
                  <a:gd name="T9" fmla="*/ 135 h 2201"/>
                  <a:gd name="T10" fmla="*/ 68 w 1497"/>
                  <a:gd name="T11" fmla="*/ 0 h 2201"/>
                  <a:gd name="T12" fmla="*/ 1430 w 1497"/>
                  <a:gd name="T13" fmla="*/ 0 h 2201"/>
                  <a:gd name="T14" fmla="*/ 1448 w 1497"/>
                  <a:gd name="T15" fmla="*/ 3 h 2201"/>
                  <a:gd name="T16" fmla="*/ 1464 w 1497"/>
                  <a:gd name="T17" fmla="*/ 10 h 2201"/>
                  <a:gd name="T18" fmla="*/ 1478 w 1497"/>
                  <a:gd name="T19" fmla="*/ 20 h 2201"/>
                  <a:gd name="T20" fmla="*/ 1487 w 1497"/>
                  <a:gd name="T21" fmla="*/ 34 h 2201"/>
                  <a:gd name="T22" fmla="*/ 1495 w 1497"/>
                  <a:gd name="T23" fmla="*/ 50 h 2201"/>
                  <a:gd name="T24" fmla="*/ 1497 w 1497"/>
                  <a:gd name="T25" fmla="*/ 68 h 2201"/>
                  <a:gd name="T26" fmla="*/ 1497 w 1497"/>
                  <a:gd name="T27" fmla="*/ 2134 h 2201"/>
                  <a:gd name="T28" fmla="*/ 1495 w 1497"/>
                  <a:gd name="T29" fmla="*/ 2151 h 2201"/>
                  <a:gd name="T30" fmla="*/ 1487 w 1497"/>
                  <a:gd name="T31" fmla="*/ 2168 h 2201"/>
                  <a:gd name="T32" fmla="*/ 1478 w 1497"/>
                  <a:gd name="T33" fmla="*/ 2181 h 2201"/>
                  <a:gd name="T34" fmla="*/ 1464 w 1497"/>
                  <a:gd name="T35" fmla="*/ 2191 h 2201"/>
                  <a:gd name="T36" fmla="*/ 1448 w 1497"/>
                  <a:gd name="T37" fmla="*/ 2199 h 2201"/>
                  <a:gd name="T38" fmla="*/ 1430 w 1497"/>
                  <a:gd name="T39" fmla="*/ 2201 h 2201"/>
                  <a:gd name="T40" fmla="*/ 68 w 1497"/>
                  <a:gd name="T41" fmla="*/ 2201 h 2201"/>
                  <a:gd name="T42" fmla="*/ 50 w 1497"/>
                  <a:gd name="T43" fmla="*/ 2199 h 2201"/>
                  <a:gd name="T44" fmla="*/ 34 w 1497"/>
                  <a:gd name="T45" fmla="*/ 2191 h 2201"/>
                  <a:gd name="T46" fmla="*/ 20 w 1497"/>
                  <a:gd name="T47" fmla="*/ 2181 h 2201"/>
                  <a:gd name="T48" fmla="*/ 10 w 1497"/>
                  <a:gd name="T49" fmla="*/ 2168 h 2201"/>
                  <a:gd name="T50" fmla="*/ 3 w 1497"/>
                  <a:gd name="T51" fmla="*/ 2151 h 2201"/>
                  <a:gd name="T52" fmla="*/ 0 w 1497"/>
                  <a:gd name="T53" fmla="*/ 2134 h 2201"/>
                  <a:gd name="T54" fmla="*/ 0 w 1497"/>
                  <a:gd name="T55" fmla="*/ 68 h 2201"/>
                  <a:gd name="T56" fmla="*/ 3 w 1497"/>
                  <a:gd name="T57" fmla="*/ 50 h 2201"/>
                  <a:gd name="T58" fmla="*/ 10 w 1497"/>
                  <a:gd name="T59" fmla="*/ 34 h 2201"/>
                  <a:gd name="T60" fmla="*/ 20 w 1497"/>
                  <a:gd name="T61" fmla="*/ 20 h 2201"/>
                  <a:gd name="T62" fmla="*/ 34 w 1497"/>
                  <a:gd name="T63" fmla="*/ 10 h 2201"/>
                  <a:gd name="T64" fmla="*/ 50 w 1497"/>
                  <a:gd name="T65" fmla="*/ 3 h 2201"/>
                  <a:gd name="T66" fmla="*/ 68 w 1497"/>
                  <a:gd name="T67" fmla="*/ 0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97" h="2201">
                    <a:moveTo>
                      <a:pt x="135" y="135"/>
                    </a:moveTo>
                    <a:lnTo>
                      <a:pt x="135" y="2066"/>
                    </a:lnTo>
                    <a:lnTo>
                      <a:pt x="1362" y="2066"/>
                    </a:lnTo>
                    <a:lnTo>
                      <a:pt x="1362" y="135"/>
                    </a:lnTo>
                    <a:lnTo>
                      <a:pt x="135" y="135"/>
                    </a:lnTo>
                    <a:close/>
                    <a:moveTo>
                      <a:pt x="68" y="0"/>
                    </a:moveTo>
                    <a:lnTo>
                      <a:pt x="1430" y="0"/>
                    </a:lnTo>
                    <a:lnTo>
                      <a:pt x="1448" y="3"/>
                    </a:lnTo>
                    <a:lnTo>
                      <a:pt x="1464" y="10"/>
                    </a:lnTo>
                    <a:lnTo>
                      <a:pt x="1478" y="20"/>
                    </a:lnTo>
                    <a:lnTo>
                      <a:pt x="1487" y="34"/>
                    </a:lnTo>
                    <a:lnTo>
                      <a:pt x="1495" y="50"/>
                    </a:lnTo>
                    <a:lnTo>
                      <a:pt x="1497" y="68"/>
                    </a:lnTo>
                    <a:lnTo>
                      <a:pt x="1497" y="2134"/>
                    </a:lnTo>
                    <a:lnTo>
                      <a:pt x="1495" y="2151"/>
                    </a:lnTo>
                    <a:lnTo>
                      <a:pt x="1487" y="2168"/>
                    </a:lnTo>
                    <a:lnTo>
                      <a:pt x="1478" y="2181"/>
                    </a:lnTo>
                    <a:lnTo>
                      <a:pt x="1464" y="2191"/>
                    </a:lnTo>
                    <a:lnTo>
                      <a:pt x="1448" y="2199"/>
                    </a:lnTo>
                    <a:lnTo>
                      <a:pt x="1430" y="2201"/>
                    </a:lnTo>
                    <a:lnTo>
                      <a:pt x="68" y="2201"/>
                    </a:lnTo>
                    <a:lnTo>
                      <a:pt x="50" y="2199"/>
                    </a:lnTo>
                    <a:lnTo>
                      <a:pt x="34" y="2191"/>
                    </a:lnTo>
                    <a:lnTo>
                      <a:pt x="20" y="2181"/>
                    </a:lnTo>
                    <a:lnTo>
                      <a:pt x="10" y="2168"/>
                    </a:lnTo>
                    <a:lnTo>
                      <a:pt x="3" y="2151"/>
                    </a:lnTo>
                    <a:lnTo>
                      <a:pt x="0" y="2134"/>
                    </a:lnTo>
                    <a:lnTo>
                      <a:pt x="0" y="68"/>
                    </a:lnTo>
                    <a:lnTo>
                      <a:pt x="3" y="50"/>
                    </a:lnTo>
                    <a:lnTo>
                      <a:pt x="10" y="34"/>
                    </a:lnTo>
                    <a:lnTo>
                      <a:pt x="20" y="20"/>
                    </a:lnTo>
                    <a:lnTo>
                      <a:pt x="34" y="10"/>
                    </a:lnTo>
                    <a:lnTo>
                      <a:pt x="50" y="3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27244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" name="Inhaltsplatzhalter 4">
              <a:extLst>
                <a:ext uri="{FF2B5EF4-FFF2-40B4-BE49-F238E27FC236}">
                  <a16:creationId xmlns:a16="http://schemas.microsoft.com/office/drawing/2014/main" id="{F573BBA5-6EAE-985E-029B-B2EC824D26B2}"/>
                </a:ext>
              </a:extLst>
            </p:cNvPr>
            <p:cNvSpPr txBox="1">
              <a:spLocks/>
            </p:cNvSpPr>
            <p:nvPr/>
          </p:nvSpPr>
          <p:spPr>
            <a:xfrm>
              <a:off x="5123688" y="2055454"/>
              <a:ext cx="885242" cy="53955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fa-IR" sz="2800" b="1" dirty="0">
                  <a:latin typeface="+mj-lt"/>
                  <a:cs typeface="B Titr" panose="00000700000000000000" pitchFamily="2" charset="-78"/>
                </a:rPr>
                <a:t>40 %</a:t>
              </a:r>
              <a:endParaRPr lang="en-US" sz="2000" dirty="0">
                <a:latin typeface="+mn-lt"/>
                <a:cs typeface="B Titr" panose="00000700000000000000" pitchFamily="2" charset="-78"/>
              </a:endParaRPr>
            </a:p>
          </p:txBody>
        </p:sp>
        <p:sp>
          <p:nvSpPr>
            <p:cNvPr id="53" name="Inhaltsplatzhalter 4">
              <a:extLst>
                <a:ext uri="{FF2B5EF4-FFF2-40B4-BE49-F238E27FC236}">
                  <a16:creationId xmlns:a16="http://schemas.microsoft.com/office/drawing/2014/main" id="{0A83B54F-CD1B-31C0-B41E-E14E3B21D298}"/>
                </a:ext>
              </a:extLst>
            </p:cNvPr>
            <p:cNvSpPr txBox="1">
              <a:spLocks/>
            </p:cNvSpPr>
            <p:nvPr/>
          </p:nvSpPr>
          <p:spPr>
            <a:xfrm>
              <a:off x="4238446" y="3232967"/>
              <a:ext cx="885242" cy="53955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fa-IR" sz="2800" b="1" dirty="0">
                  <a:latin typeface="+mj-lt"/>
                  <a:cs typeface="B Titr" panose="00000700000000000000" pitchFamily="2" charset="-78"/>
                </a:rPr>
                <a:t>50%</a:t>
              </a:r>
              <a:endParaRPr lang="en-US" sz="2000" dirty="0">
                <a:latin typeface="+mn-lt"/>
                <a:cs typeface="B Titr" panose="00000700000000000000" pitchFamily="2" charset="-78"/>
              </a:endParaRPr>
            </a:p>
          </p:txBody>
        </p:sp>
        <p:sp>
          <p:nvSpPr>
            <p:cNvPr id="54" name="Inhaltsplatzhalter 4">
              <a:extLst>
                <a:ext uri="{FF2B5EF4-FFF2-40B4-BE49-F238E27FC236}">
                  <a16:creationId xmlns:a16="http://schemas.microsoft.com/office/drawing/2014/main" id="{C5C32F2D-13B0-59D9-E3B9-12126AAABE1F}"/>
                </a:ext>
              </a:extLst>
            </p:cNvPr>
            <p:cNvSpPr txBox="1">
              <a:spLocks/>
            </p:cNvSpPr>
            <p:nvPr/>
          </p:nvSpPr>
          <p:spPr>
            <a:xfrm>
              <a:off x="3441797" y="4384724"/>
              <a:ext cx="885242" cy="53955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fa-IR" sz="2800" b="1" dirty="0">
                  <a:latin typeface="+mj-lt"/>
                  <a:cs typeface="B Titr" panose="00000700000000000000" pitchFamily="2" charset="-78"/>
                </a:rPr>
                <a:t>70%</a:t>
              </a:r>
              <a:endParaRPr lang="en-US" sz="2000" dirty="0">
                <a:latin typeface="+mn-lt"/>
                <a:cs typeface="B Titr" panose="00000700000000000000" pitchFamily="2" charset="-78"/>
              </a:endParaRPr>
            </a:p>
          </p:txBody>
        </p:sp>
        <p:sp>
          <p:nvSpPr>
            <p:cNvPr id="55" name="Inhaltsplatzhalter 4">
              <a:extLst>
                <a:ext uri="{FF2B5EF4-FFF2-40B4-BE49-F238E27FC236}">
                  <a16:creationId xmlns:a16="http://schemas.microsoft.com/office/drawing/2014/main" id="{82BB2C13-F069-9740-BF75-B5361B468BC4}"/>
                </a:ext>
              </a:extLst>
            </p:cNvPr>
            <p:cNvSpPr txBox="1">
              <a:spLocks/>
            </p:cNvSpPr>
            <p:nvPr/>
          </p:nvSpPr>
          <p:spPr>
            <a:xfrm>
              <a:off x="2563784" y="5536477"/>
              <a:ext cx="885242" cy="53955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fa-IR" sz="2800" b="1" dirty="0">
                  <a:latin typeface="+mj-lt"/>
                  <a:cs typeface="B Titr" panose="00000700000000000000" pitchFamily="2" charset="-78"/>
                </a:rPr>
                <a:t>36%</a:t>
              </a:r>
              <a:endParaRPr lang="en-US" sz="2000" dirty="0">
                <a:latin typeface="+mn-lt"/>
                <a:cs typeface="B Titr" panose="00000700000000000000" pitchFamily="2" charset="-78"/>
              </a:endParaRP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6A507E56-A290-A88A-8727-A8FEE688DF3C}"/>
              </a:ext>
            </a:extLst>
          </p:cNvPr>
          <p:cNvSpPr txBox="1"/>
          <p:nvPr/>
        </p:nvSpPr>
        <p:spPr>
          <a:xfrm>
            <a:off x="3786571" y="6254292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CEB27E0-8469-68B4-27DD-C7FB87CA6016}"/>
              </a:ext>
            </a:extLst>
          </p:cNvPr>
          <p:cNvSpPr txBox="1"/>
          <p:nvPr/>
        </p:nvSpPr>
        <p:spPr>
          <a:xfrm>
            <a:off x="6566774" y="1676155"/>
            <a:ext cx="415156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832C4D6-E55D-6ED5-A973-85CA1169D8C1}"/>
              </a:ext>
            </a:extLst>
          </p:cNvPr>
          <p:cNvSpPr txBox="1"/>
          <p:nvPr/>
        </p:nvSpPr>
        <p:spPr>
          <a:xfrm>
            <a:off x="5605796" y="2667058"/>
            <a:ext cx="415156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7DCAED5-A3DD-8C5B-E7C7-CA8DC0FF2BD7}"/>
              </a:ext>
            </a:extLst>
          </p:cNvPr>
          <p:cNvSpPr txBox="1"/>
          <p:nvPr/>
        </p:nvSpPr>
        <p:spPr>
          <a:xfrm>
            <a:off x="4844782" y="3657961"/>
            <a:ext cx="415156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AC343E9-F88E-2B1B-0258-CF79A1E7653D}"/>
              </a:ext>
            </a:extLst>
          </p:cNvPr>
          <p:cNvSpPr txBox="1"/>
          <p:nvPr/>
        </p:nvSpPr>
        <p:spPr>
          <a:xfrm>
            <a:off x="3883804" y="4648865"/>
            <a:ext cx="415156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44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CF150-5622-C6C1-5E05-389C466F1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B0B5D-86E5-57A2-A312-9B85A89E10BA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E8F0D1-6BAC-7D3D-F123-7180B87F3E93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0DB993-DE71-E762-B32E-C881B9E3B271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F8CB6EE-AFE1-220C-C77E-D5E8AFA95FB0}"/>
              </a:ext>
            </a:extLst>
          </p:cNvPr>
          <p:cNvGrpSpPr/>
          <p:nvPr/>
        </p:nvGrpSpPr>
        <p:grpSpPr>
          <a:xfrm>
            <a:off x="4957762" y="1834958"/>
            <a:ext cx="6765348" cy="3611965"/>
            <a:chOff x="1838325" y="865085"/>
            <a:chExt cx="8524875" cy="4551362"/>
          </a:xfrm>
        </p:grpSpPr>
        <p:grpSp>
          <p:nvGrpSpPr>
            <p:cNvPr id="6" name="Group 3">
              <a:extLst>
                <a:ext uri="{FF2B5EF4-FFF2-40B4-BE49-F238E27FC236}">
                  <a16:creationId xmlns:a16="http://schemas.microsoft.com/office/drawing/2014/main" id="{66984E39-10D0-BDC0-F21F-9ACF7CC244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9737" y="865085"/>
              <a:ext cx="3119438" cy="4551362"/>
              <a:chOff x="1450836" y="1477296"/>
              <a:chExt cx="3118840" cy="4552322"/>
            </a:xfrm>
            <a:effectLst/>
          </p:grpSpPr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245BF031-C72F-E312-4B75-589560C3B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554" y="1477296"/>
                <a:ext cx="2964122" cy="4552322"/>
              </a:xfrm>
              <a:custGeom>
                <a:avLst/>
                <a:gdLst>
                  <a:gd name="T0" fmla="*/ 0 w 810"/>
                  <a:gd name="T1" fmla="*/ 608 h 1244"/>
                  <a:gd name="T2" fmla="*/ 0 w 810"/>
                  <a:gd name="T3" fmla="*/ 48 h 1244"/>
                  <a:gd name="T4" fmla="*/ 43 w 810"/>
                  <a:gd name="T5" fmla="*/ 0 h 1244"/>
                  <a:gd name="T6" fmla="*/ 767 w 810"/>
                  <a:gd name="T7" fmla="*/ 0 h 1244"/>
                  <a:gd name="T8" fmla="*/ 810 w 810"/>
                  <a:gd name="T9" fmla="*/ 48 h 1244"/>
                  <a:gd name="T10" fmla="*/ 810 w 810"/>
                  <a:gd name="T11" fmla="*/ 224 h 1244"/>
                  <a:gd name="T12" fmla="*/ 810 w 810"/>
                  <a:gd name="T13" fmla="*/ 1196 h 1244"/>
                  <a:gd name="T14" fmla="*/ 767 w 810"/>
                  <a:gd name="T15" fmla="*/ 1244 h 1244"/>
                  <a:gd name="T16" fmla="*/ 43 w 810"/>
                  <a:gd name="T17" fmla="*/ 1244 h 1244"/>
                  <a:gd name="T18" fmla="*/ 0 w 810"/>
                  <a:gd name="T19" fmla="*/ 1196 h 1244"/>
                  <a:gd name="T20" fmla="*/ 0 w 810"/>
                  <a:gd name="T21" fmla="*/ 1020 h 12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10" h="1244">
                    <a:moveTo>
                      <a:pt x="0" y="60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22"/>
                      <a:pt x="19" y="0"/>
                      <a:pt x="43" y="0"/>
                    </a:cubicBezTo>
                    <a:cubicBezTo>
                      <a:pt x="767" y="0"/>
                      <a:pt x="767" y="0"/>
                      <a:pt x="767" y="0"/>
                    </a:cubicBezTo>
                    <a:cubicBezTo>
                      <a:pt x="790" y="0"/>
                      <a:pt x="810" y="22"/>
                      <a:pt x="810" y="48"/>
                    </a:cubicBezTo>
                    <a:cubicBezTo>
                      <a:pt x="810" y="224"/>
                      <a:pt x="810" y="224"/>
                      <a:pt x="810" y="224"/>
                    </a:cubicBezTo>
                    <a:cubicBezTo>
                      <a:pt x="810" y="1196"/>
                      <a:pt x="810" y="1196"/>
                      <a:pt x="810" y="1196"/>
                    </a:cubicBezTo>
                    <a:cubicBezTo>
                      <a:pt x="810" y="1222"/>
                      <a:pt x="790" y="1244"/>
                      <a:pt x="767" y="1244"/>
                    </a:cubicBezTo>
                    <a:cubicBezTo>
                      <a:pt x="43" y="1244"/>
                      <a:pt x="43" y="1244"/>
                      <a:pt x="43" y="1244"/>
                    </a:cubicBezTo>
                    <a:cubicBezTo>
                      <a:pt x="19" y="1244"/>
                      <a:pt x="0" y="1222"/>
                      <a:pt x="0" y="1196"/>
                    </a:cubicBezTo>
                    <a:cubicBezTo>
                      <a:pt x="0" y="1020"/>
                      <a:pt x="0" y="1020"/>
                      <a:pt x="0" y="1020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272443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3F93473B-7578-EFF8-03C3-4D176105E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836" y="5145194"/>
                <a:ext cx="325376" cy="281046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06" y="0"/>
                  </a:cxn>
                  <a:cxn ang="0">
                    <a:pos x="210" y="182"/>
                  </a:cxn>
                  <a:cxn ang="0">
                    <a:pos x="0" y="182"/>
                  </a:cxn>
                </a:cxnLst>
                <a:rect l="0" t="0" r="r" b="b"/>
                <a:pathLst>
                  <a:path w="210" h="182">
                    <a:moveTo>
                      <a:pt x="0" y="182"/>
                    </a:moveTo>
                    <a:lnTo>
                      <a:pt x="106" y="0"/>
                    </a:lnTo>
                    <a:lnTo>
                      <a:pt x="210" y="182"/>
                    </a:lnTo>
                    <a:lnTo>
                      <a:pt x="0" y="182"/>
                    </a:lnTo>
                    <a:close/>
                  </a:path>
                </a:pathLst>
              </a:custGeom>
              <a:solidFill>
                <a:srgbClr val="272443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82124" tIns="41061" rIns="82124" bIns="41061" anchor="ctr"/>
              <a:lstStyle/>
              <a:p>
                <a:pPr algn="ctr" defTabSz="814388">
                  <a:lnSpc>
                    <a:spcPct val="90000"/>
                  </a:lnSpc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9" name="Group 4">
              <a:extLst>
                <a:ext uri="{FF2B5EF4-FFF2-40B4-BE49-F238E27FC236}">
                  <a16:creationId xmlns:a16="http://schemas.microsoft.com/office/drawing/2014/main" id="{2D37D8D6-BA97-A931-B5B8-2B99A47752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00" y="865085"/>
              <a:ext cx="3128962" cy="4551362"/>
              <a:chOff x="4566577" y="1477296"/>
              <a:chExt cx="3129914" cy="4552322"/>
            </a:xfrm>
            <a:effectLst/>
          </p:grpSpPr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F013007B-BE1A-429C-AE65-ADAFA704C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577" y="1477296"/>
                <a:ext cx="2964122" cy="4552322"/>
              </a:xfrm>
              <a:custGeom>
                <a:avLst/>
                <a:gdLst>
                  <a:gd name="T0" fmla="*/ 810 w 810"/>
                  <a:gd name="T1" fmla="*/ 636 h 1244"/>
                  <a:gd name="T2" fmla="*/ 810 w 810"/>
                  <a:gd name="T3" fmla="*/ 1196 h 1244"/>
                  <a:gd name="T4" fmla="*/ 767 w 810"/>
                  <a:gd name="T5" fmla="*/ 1244 h 1244"/>
                  <a:gd name="T6" fmla="*/ 43 w 810"/>
                  <a:gd name="T7" fmla="*/ 1244 h 1244"/>
                  <a:gd name="T8" fmla="*/ 0 w 810"/>
                  <a:gd name="T9" fmla="*/ 1196 h 1244"/>
                  <a:gd name="T10" fmla="*/ 0 w 810"/>
                  <a:gd name="T11" fmla="*/ 1020 h 1244"/>
                  <a:gd name="T12" fmla="*/ 0 w 810"/>
                  <a:gd name="T13" fmla="*/ 48 h 1244"/>
                  <a:gd name="T14" fmla="*/ 43 w 810"/>
                  <a:gd name="T15" fmla="*/ 0 h 1244"/>
                  <a:gd name="T16" fmla="*/ 767 w 810"/>
                  <a:gd name="T17" fmla="*/ 0 h 1244"/>
                  <a:gd name="T18" fmla="*/ 810 w 810"/>
                  <a:gd name="T19" fmla="*/ 48 h 1244"/>
                  <a:gd name="T20" fmla="*/ 810 w 810"/>
                  <a:gd name="T21" fmla="*/ 224 h 12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10" h="1244">
                    <a:moveTo>
                      <a:pt x="810" y="636"/>
                    </a:moveTo>
                    <a:cubicBezTo>
                      <a:pt x="810" y="1196"/>
                      <a:pt x="810" y="1196"/>
                      <a:pt x="810" y="1196"/>
                    </a:cubicBezTo>
                    <a:cubicBezTo>
                      <a:pt x="810" y="1222"/>
                      <a:pt x="791" y="1244"/>
                      <a:pt x="767" y="1244"/>
                    </a:cubicBezTo>
                    <a:cubicBezTo>
                      <a:pt x="43" y="1244"/>
                      <a:pt x="43" y="1244"/>
                      <a:pt x="43" y="1244"/>
                    </a:cubicBezTo>
                    <a:cubicBezTo>
                      <a:pt x="20" y="1244"/>
                      <a:pt x="0" y="1222"/>
                      <a:pt x="0" y="1196"/>
                    </a:cubicBezTo>
                    <a:cubicBezTo>
                      <a:pt x="0" y="1020"/>
                      <a:pt x="0" y="1020"/>
                      <a:pt x="0" y="102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22"/>
                      <a:pt x="20" y="0"/>
                      <a:pt x="43" y="0"/>
                    </a:cubicBezTo>
                    <a:cubicBezTo>
                      <a:pt x="767" y="0"/>
                      <a:pt x="767" y="0"/>
                      <a:pt x="767" y="0"/>
                    </a:cubicBezTo>
                    <a:cubicBezTo>
                      <a:pt x="791" y="0"/>
                      <a:pt x="810" y="22"/>
                      <a:pt x="810" y="48"/>
                    </a:cubicBezTo>
                    <a:cubicBezTo>
                      <a:pt x="810" y="224"/>
                      <a:pt x="810" y="224"/>
                      <a:pt x="810" y="224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272443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id="{62C342F8-0160-8D3B-65D4-02C6F41F1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367" y="2080673"/>
                <a:ext cx="327124" cy="285810"/>
              </a:xfrm>
              <a:custGeom>
                <a:avLst/>
                <a:gdLst/>
                <a:ahLst/>
                <a:cxnLst>
                  <a:cxn ang="0">
                    <a:pos x="211" y="0"/>
                  </a:cxn>
                  <a:cxn ang="0">
                    <a:pos x="104" y="185"/>
                  </a:cxn>
                  <a:cxn ang="0">
                    <a:pos x="0" y="0"/>
                  </a:cxn>
                  <a:cxn ang="0">
                    <a:pos x="211" y="0"/>
                  </a:cxn>
                </a:cxnLst>
                <a:rect l="0" t="0" r="r" b="b"/>
                <a:pathLst>
                  <a:path w="211" h="185">
                    <a:moveTo>
                      <a:pt x="211" y="0"/>
                    </a:moveTo>
                    <a:lnTo>
                      <a:pt x="104" y="185"/>
                    </a:lnTo>
                    <a:lnTo>
                      <a:pt x="0" y="0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272443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82124" tIns="41061" rIns="82124" bIns="41061" anchor="ctr"/>
              <a:lstStyle/>
              <a:p>
                <a:pPr algn="ctr" defTabSz="814388">
                  <a:lnSpc>
                    <a:spcPct val="90000"/>
                  </a:lnSpc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23B8D509-CEEE-0179-6588-EDEEDB90C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25" y="1808060"/>
              <a:ext cx="2606675" cy="2606675"/>
            </a:xfrm>
            <a:prstGeom prst="ellipse">
              <a:avLst/>
            </a:pr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8BA51A00-1722-15F6-8C9D-669886B7D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7425" y="1815997"/>
              <a:ext cx="2603500" cy="2606675"/>
            </a:xfrm>
            <a:prstGeom prst="ellipse">
              <a:avLst/>
            </a:prstGeom>
            <a:solidFill>
              <a:srgbClr val="F8A91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14" name="Oval 12">
              <a:extLst>
                <a:ext uri="{FF2B5EF4-FFF2-40B4-BE49-F238E27FC236}">
                  <a16:creationId xmlns:a16="http://schemas.microsoft.com/office/drawing/2014/main" id="{990BED47-1531-7C30-A47C-2B83FC2E2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8112" y="1811235"/>
              <a:ext cx="2605088" cy="2606675"/>
            </a:xfrm>
            <a:prstGeom prst="ellipse">
              <a:avLst/>
            </a:pr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pic>
          <p:nvPicPr>
            <p:cNvPr id="15" name="Graphic 14" descr="Bullseye with solid fill">
              <a:extLst>
                <a:ext uri="{FF2B5EF4-FFF2-40B4-BE49-F238E27FC236}">
                  <a16:creationId xmlns:a16="http://schemas.microsoft.com/office/drawing/2014/main" id="{A473E560-F496-C93C-F5F3-FDE75B99A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02389" y="2197510"/>
              <a:ext cx="864192" cy="864192"/>
            </a:xfrm>
            <a:prstGeom prst="rect">
              <a:avLst/>
            </a:prstGeom>
            <a:effectLst/>
          </p:spPr>
        </p:pic>
        <p:pic>
          <p:nvPicPr>
            <p:cNvPr id="16" name="Graphic 15" descr="Gears with solid fill">
              <a:extLst>
                <a:ext uri="{FF2B5EF4-FFF2-40B4-BE49-F238E27FC236}">
                  <a16:creationId xmlns:a16="http://schemas.microsoft.com/office/drawing/2014/main" id="{11AEEC0D-F63D-FA9E-0C37-49D138733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627124" y="2197510"/>
              <a:ext cx="864192" cy="864192"/>
            </a:xfrm>
            <a:prstGeom prst="rect">
              <a:avLst/>
            </a:prstGeom>
            <a:effectLst/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92ABAC0-8F97-E166-F828-3B62EE19895C}"/>
                </a:ext>
              </a:extLst>
            </p:cNvPr>
            <p:cNvGrpSpPr/>
            <p:nvPr/>
          </p:nvGrpSpPr>
          <p:grpSpPr>
            <a:xfrm>
              <a:off x="5572338" y="2266138"/>
              <a:ext cx="1038482" cy="726936"/>
              <a:chOff x="7017781" y="4568233"/>
              <a:chExt cx="967931" cy="677550"/>
            </a:xfrm>
            <a:solidFill>
              <a:schemeClr val="bg1"/>
            </a:solidFill>
          </p:grpSpPr>
          <p:sp>
            <p:nvSpPr>
              <p:cNvPr id="18" name="Freeform: Shape 51">
                <a:extLst>
                  <a:ext uri="{FF2B5EF4-FFF2-40B4-BE49-F238E27FC236}">
                    <a16:creationId xmlns:a16="http://schemas.microsoft.com/office/drawing/2014/main" id="{1639E768-7A6F-CD61-8FF7-9D6B95AD06EC}"/>
                  </a:ext>
                </a:extLst>
              </p:cNvPr>
              <p:cNvSpPr/>
              <p:nvPr/>
            </p:nvSpPr>
            <p:spPr>
              <a:xfrm>
                <a:off x="7017781" y="4568233"/>
                <a:ext cx="604956" cy="544460"/>
              </a:xfrm>
              <a:custGeom>
                <a:avLst/>
                <a:gdLst>
                  <a:gd name="connsiteX0" fmla="*/ 368236 w 541522"/>
                  <a:gd name="connsiteY0" fmla="*/ 75813 h 487370"/>
                  <a:gd name="connsiteX1" fmla="*/ 541523 w 541522"/>
                  <a:gd name="connsiteY1" fmla="*/ 75813 h 487370"/>
                  <a:gd name="connsiteX2" fmla="*/ 541523 w 541522"/>
                  <a:gd name="connsiteY2" fmla="*/ 43322 h 487370"/>
                  <a:gd name="connsiteX3" fmla="*/ 498201 w 541522"/>
                  <a:gd name="connsiteY3" fmla="*/ 0 h 487370"/>
                  <a:gd name="connsiteX4" fmla="*/ 43322 w 541522"/>
                  <a:gd name="connsiteY4" fmla="*/ 0 h 487370"/>
                  <a:gd name="connsiteX5" fmla="*/ 0 w 541522"/>
                  <a:gd name="connsiteY5" fmla="*/ 43322 h 487370"/>
                  <a:gd name="connsiteX6" fmla="*/ 0 w 541522"/>
                  <a:gd name="connsiteY6" fmla="*/ 335744 h 487370"/>
                  <a:gd name="connsiteX7" fmla="*/ 43322 w 541522"/>
                  <a:gd name="connsiteY7" fmla="*/ 379066 h 487370"/>
                  <a:gd name="connsiteX8" fmla="*/ 108305 w 541522"/>
                  <a:gd name="connsiteY8" fmla="*/ 379066 h 487370"/>
                  <a:gd name="connsiteX9" fmla="*/ 108305 w 541522"/>
                  <a:gd name="connsiteY9" fmla="*/ 487371 h 487370"/>
                  <a:gd name="connsiteX10" fmla="*/ 216609 w 541522"/>
                  <a:gd name="connsiteY10" fmla="*/ 379066 h 487370"/>
                  <a:gd name="connsiteX11" fmla="*/ 281592 w 541522"/>
                  <a:gd name="connsiteY11" fmla="*/ 379066 h 487370"/>
                  <a:gd name="connsiteX12" fmla="*/ 281592 w 541522"/>
                  <a:gd name="connsiteY12" fmla="*/ 162457 h 487370"/>
                  <a:gd name="connsiteX13" fmla="*/ 368236 w 541522"/>
                  <a:gd name="connsiteY13" fmla="*/ 75813 h 48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1522" h="487370">
                    <a:moveTo>
                      <a:pt x="368236" y="75813"/>
                    </a:moveTo>
                    <a:lnTo>
                      <a:pt x="541523" y="75813"/>
                    </a:lnTo>
                    <a:lnTo>
                      <a:pt x="541523" y="43322"/>
                    </a:lnTo>
                    <a:cubicBezTo>
                      <a:pt x="541523" y="19495"/>
                      <a:pt x="522028" y="0"/>
                      <a:pt x="498201" y="0"/>
                    </a:cubicBezTo>
                    <a:lnTo>
                      <a:pt x="43322" y="0"/>
                    </a:lnTo>
                    <a:cubicBezTo>
                      <a:pt x="19495" y="0"/>
                      <a:pt x="0" y="19495"/>
                      <a:pt x="0" y="43322"/>
                    </a:cubicBezTo>
                    <a:lnTo>
                      <a:pt x="0" y="335744"/>
                    </a:lnTo>
                    <a:cubicBezTo>
                      <a:pt x="0" y="359571"/>
                      <a:pt x="19495" y="379066"/>
                      <a:pt x="43322" y="379066"/>
                    </a:cubicBezTo>
                    <a:lnTo>
                      <a:pt x="108305" y="379066"/>
                    </a:lnTo>
                    <a:lnTo>
                      <a:pt x="108305" y="487371"/>
                    </a:lnTo>
                    <a:lnTo>
                      <a:pt x="216609" y="379066"/>
                    </a:lnTo>
                    <a:lnTo>
                      <a:pt x="281592" y="379066"/>
                    </a:lnTo>
                    <a:lnTo>
                      <a:pt x="281592" y="162457"/>
                    </a:lnTo>
                    <a:cubicBezTo>
                      <a:pt x="281592" y="114803"/>
                      <a:pt x="320582" y="75813"/>
                      <a:pt x="368236" y="75813"/>
                    </a:cubicBezTo>
                    <a:close/>
                  </a:path>
                </a:pathLst>
              </a:custGeom>
              <a:grpFill/>
              <a:ln w="108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52">
                <a:extLst>
                  <a:ext uri="{FF2B5EF4-FFF2-40B4-BE49-F238E27FC236}">
                    <a16:creationId xmlns:a16="http://schemas.microsoft.com/office/drawing/2014/main" id="{882AA2C0-D460-D206-E980-0B9F6A405957}"/>
                  </a:ext>
                </a:extLst>
              </p:cNvPr>
              <p:cNvSpPr/>
              <p:nvPr/>
            </p:nvSpPr>
            <p:spPr>
              <a:xfrm>
                <a:off x="7380756" y="4701323"/>
                <a:ext cx="604956" cy="544460"/>
              </a:xfrm>
              <a:custGeom>
                <a:avLst/>
                <a:gdLst>
                  <a:gd name="connsiteX0" fmla="*/ 498201 w 541522"/>
                  <a:gd name="connsiteY0" fmla="*/ 0 h 487370"/>
                  <a:gd name="connsiteX1" fmla="*/ 43322 w 541522"/>
                  <a:gd name="connsiteY1" fmla="*/ 0 h 487370"/>
                  <a:gd name="connsiteX2" fmla="*/ 0 w 541522"/>
                  <a:gd name="connsiteY2" fmla="*/ 43322 h 487370"/>
                  <a:gd name="connsiteX3" fmla="*/ 0 w 541522"/>
                  <a:gd name="connsiteY3" fmla="*/ 335744 h 487370"/>
                  <a:gd name="connsiteX4" fmla="*/ 43322 w 541522"/>
                  <a:gd name="connsiteY4" fmla="*/ 379066 h 487370"/>
                  <a:gd name="connsiteX5" fmla="*/ 324914 w 541522"/>
                  <a:gd name="connsiteY5" fmla="*/ 379066 h 487370"/>
                  <a:gd name="connsiteX6" fmla="*/ 433218 w 541522"/>
                  <a:gd name="connsiteY6" fmla="*/ 487371 h 487370"/>
                  <a:gd name="connsiteX7" fmla="*/ 433218 w 541522"/>
                  <a:gd name="connsiteY7" fmla="*/ 379066 h 487370"/>
                  <a:gd name="connsiteX8" fmla="*/ 498201 w 541522"/>
                  <a:gd name="connsiteY8" fmla="*/ 379066 h 487370"/>
                  <a:gd name="connsiteX9" fmla="*/ 541523 w 541522"/>
                  <a:gd name="connsiteY9" fmla="*/ 335744 h 487370"/>
                  <a:gd name="connsiteX10" fmla="*/ 541523 w 541522"/>
                  <a:gd name="connsiteY10" fmla="*/ 43322 h 487370"/>
                  <a:gd name="connsiteX11" fmla="*/ 498201 w 541522"/>
                  <a:gd name="connsiteY11" fmla="*/ 0 h 48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1522" h="487370">
                    <a:moveTo>
                      <a:pt x="498201" y="0"/>
                    </a:moveTo>
                    <a:lnTo>
                      <a:pt x="43322" y="0"/>
                    </a:lnTo>
                    <a:cubicBezTo>
                      <a:pt x="19495" y="0"/>
                      <a:pt x="0" y="19495"/>
                      <a:pt x="0" y="43322"/>
                    </a:cubicBezTo>
                    <a:lnTo>
                      <a:pt x="0" y="335744"/>
                    </a:lnTo>
                    <a:cubicBezTo>
                      <a:pt x="0" y="359571"/>
                      <a:pt x="19495" y="379066"/>
                      <a:pt x="43322" y="379066"/>
                    </a:cubicBezTo>
                    <a:lnTo>
                      <a:pt x="324914" y="379066"/>
                    </a:lnTo>
                    <a:lnTo>
                      <a:pt x="433218" y="487371"/>
                    </a:lnTo>
                    <a:lnTo>
                      <a:pt x="433218" y="379066"/>
                    </a:lnTo>
                    <a:lnTo>
                      <a:pt x="498201" y="379066"/>
                    </a:lnTo>
                    <a:cubicBezTo>
                      <a:pt x="522028" y="379066"/>
                      <a:pt x="541523" y="359571"/>
                      <a:pt x="541523" y="335744"/>
                    </a:cubicBezTo>
                    <a:lnTo>
                      <a:pt x="541523" y="43322"/>
                    </a:lnTo>
                    <a:cubicBezTo>
                      <a:pt x="541523" y="19495"/>
                      <a:pt x="522028" y="0"/>
                      <a:pt x="498201" y="0"/>
                    </a:cubicBezTo>
                    <a:close/>
                  </a:path>
                </a:pathLst>
              </a:custGeom>
              <a:grpFill/>
              <a:ln w="108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3A177D4-EA27-5233-5CCB-821F4C553133}"/>
              </a:ext>
            </a:extLst>
          </p:cNvPr>
          <p:cNvSpPr txBox="1"/>
          <p:nvPr/>
        </p:nvSpPr>
        <p:spPr>
          <a:xfrm>
            <a:off x="3786571" y="6254292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D2441A-6F0C-24B3-1584-FD8D042D0D6E}"/>
              </a:ext>
            </a:extLst>
          </p:cNvPr>
          <p:cNvSpPr txBox="1"/>
          <p:nvPr/>
        </p:nvSpPr>
        <p:spPr>
          <a:xfrm>
            <a:off x="4961961" y="3425360"/>
            <a:ext cx="206614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43C8F3-F2F9-9590-61D6-3D0E9799B504}"/>
              </a:ext>
            </a:extLst>
          </p:cNvPr>
          <p:cNvSpPr txBox="1"/>
          <p:nvPr/>
        </p:nvSpPr>
        <p:spPr>
          <a:xfrm>
            <a:off x="7303586" y="3425360"/>
            <a:ext cx="206614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577965-701E-5F8A-0AAD-95A119E060C2}"/>
              </a:ext>
            </a:extLst>
          </p:cNvPr>
          <p:cNvSpPr txBox="1"/>
          <p:nvPr/>
        </p:nvSpPr>
        <p:spPr>
          <a:xfrm>
            <a:off x="9669243" y="3425360"/>
            <a:ext cx="206614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A1644E9-1C69-C173-60C0-C1F0C0809801}"/>
              </a:ext>
            </a:extLst>
          </p:cNvPr>
          <p:cNvSpPr/>
          <p:nvPr/>
        </p:nvSpPr>
        <p:spPr>
          <a:xfrm>
            <a:off x="874202" y="1460307"/>
            <a:ext cx="3996234" cy="404063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1362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336B62D-E465-41F9-7250-441F163E8696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0CF150-5622-C6C1-5E05-389C466F1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B0B5D-86E5-57A2-A312-9B85A89E10BA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569E23-F330-D37C-77FA-00B4127B867C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2F5D20C-457D-1AEE-E19A-B391B033F396}"/>
              </a:ext>
            </a:extLst>
          </p:cNvPr>
          <p:cNvGrpSpPr/>
          <p:nvPr/>
        </p:nvGrpSpPr>
        <p:grpSpPr>
          <a:xfrm>
            <a:off x="4656979" y="1834958"/>
            <a:ext cx="3410478" cy="3630847"/>
            <a:chOff x="4032250" y="1773370"/>
            <a:chExt cx="4127500" cy="4394200"/>
          </a:xfrm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9F9CC929-6535-C923-5777-E840CBEBC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113" y="3329120"/>
              <a:ext cx="1260475" cy="1258888"/>
            </a:xfrm>
            <a:prstGeom prst="ellipse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BF824AC-3EA5-CB18-DDA2-95770C0EE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5" y="2065470"/>
              <a:ext cx="1755775" cy="1290638"/>
            </a:xfrm>
            <a:custGeom>
              <a:avLst/>
              <a:gdLst>
                <a:gd name="T0" fmla="*/ 563 w 563"/>
                <a:gd name="T1" fmla="*/ 362 h 414"/>
                <a:gd name="T2" fmla="*/ 563 w 563"/>
                <a:gd name="T3" fmla="*/ 121 h 414"/>
                <a:gd name="T4" fmla="*/ 334 w 563"/>
                <a:gd name="T5" fmla="*/ 0 h 414"/>
                <a:gd name="T6" fmla="*/ 53 w 563"/>
                <a:gd name="T7" fmla="*/ 140 h 414"/>
                <a:gd name="T8" fmla="*/ 53 w 563"/>
                <a:gd name="T9" fmla="*/ 212 h 414"/>
                <a:gd name="T10" fmla="*/ 401 w 563"/>
                <a:gd name="T11" fmla="*/ 414 h 414"/>
                <a:gd name="T12" fmla="*/ 563 w 563"/>
                <a:gd name="T13" fmla="*/ 36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3" h="414">
                  <a:moveTo>
                    <a:pt x="563" y="362"/>
                  </a:moveTo>
                  <a:cubicBezTo>
                    <a:pt x="563" y="121"/>
                    <a:pt x="563" y="121"/>
                    <a:pt x="563" y="121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3" y="140"/>
                    <a:pt x="0" y="174"/>
                    <a:pt x="53" y="212"/>
                  </a:cubicBezTo>
                  <a:cubicBezTo>
                    <a:pt x="112" y="245"/>
                    <a:pt x="401" y="414"/>
                    <a:pt x="401" y="414"/>
                  </a:cubicBezTo>
                  <a:cubicBezTo>
                    <a:pt x="401" y="414"/>
                    <a:pt x="484" y="352"/>
                    <a:pt x="563" y="362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EF903A40-FB7A-9CB2-0238-FDA9B0FB9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3813" y="1773370"/>
              <a:ext cx="1047750" cy="1811338"/>
            </a:xfrm>
            <a:custGeom>
              <a:avLst/>
              <a:gdLst>
                <a:gd name="T0" fmla="*/ 128 w 336"/>
                <a:gd name="T1" fmla="*/ 581 h 581"/>
                <a:gd name="T2" fmla="*/ 336 w 336"/>
                <a:gd name="T3" fmla="*/ 459 h 581"/>
                <a:gd name="T4" fmla="*/ 325 w 336"/>
                <a:gd name="T5" fmla="*/ 201 h 581"/>
                <a:gd name="T6" fmla="*/ 62 w 336"/>
                <a:gd name="T7" fmla="*/ 29 h 581"/>
                <a:gd name="T8" fmla="*/ 0 w 336"/>
                <a:gd name="T9" fmla="*/ 65 h 581"/>
                <a:gd name="T10" fmla="*/ 2 w 336"/>
                <a:gd name="T11" fmla="*/ 468 h 581"/>
                <a:gd name="T12" fmla="*/ 128 w 336"/>
                <a:gd name="T13" fmla="*/ 58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581">
                  <a:moveTo>
                    <a:pt x="128" y="581"/>
                  </a:moveTo>
                  <a:cubicBezTo>
                    <a:pt x="336" y="459"/>
                    <a:pt x="336" y="459"/>
                    <a:pt x="336" y="459"/>
                  </a:cubicBezTo>
                  <a:cubicBezTo>
                    <a:pt x="325" y="201"/>
                    <a:pt x="325" y="201"/>
                    <a:pt x="325" y="201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" y="0"/>
                    <a:pt x="0" y="65"/>
                  </a:cubicBezTo>
                  <a:cubicBezTo>
                    <a:pt x="1" y="133"/>
                    <a:pt x="2" y="468"/>
                    <a:pt x="2" y="468"/>
                  </a:cubicBezTo>
                  <a:cubicBezTo>
                    <a:pt x="2" y="468"/>
                    <a:pt x="97" y="509"/>
                    <a:pt x="128" y="58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FF7EE24-F182-4529-41F1-5A15D1CF2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275" y="3119570"/>
              <a:ext cx="1387475" cy="1608138"/>
            </a:xfrm>
            <a:custGeom>
              <a:avLst/>
              <a:gdLst>
                <a:gd name="T0" fmla="*/ 0 w 445"/>
                <a:gd name="T1" fmla="*/ 397 h 516"/>
                <a:gd name="T2" fmla="*/ 210 w 445"/>
                <a:gd name="T3" fmla="*/ 516 h 516"/>
                <a:gd name="T4" fmla="*/ 428 w 445"/>
                <a:gd name="T5" fmla="*/ 377 h 516"/>
                <a:gd name="T6" fmla="*/ 445 w 445"/>
                <a:gd name="T7" fmla="*/ 63 h 516"/>
                <a:gd name="T8" fmla="*/ 383 w 445"/>
                <a:gd name="T9" fmla="*/ 28 h 516"/>
                <a:gd name="T10" fmla="*/ 35 w 445"/>
                <a:gd name="T11" fmla="*/ 231 h 516"/>
                <a:gd name="T12" fmla="*/ 0 w 445"/>
                <a:gd name="T13" fmla="*/ 397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516">
                  <a:moveTo>
                    <a:pt x="0" y="397"/>
                  </a:moveTo>
                  <a:cubicBezTo>
                    <a:pt x="210" y="516"/>
                    <a:pt x="210" y="516"/>
                    <a:pt x="210" y="516"/>
                  </a:cubicBezTo>
                  <a:cubicBezTo>
                    <a:pt x="428" y="377"/>
                    <a:pt x="428" y="377"/>
                    <a:pt x="428" y="377"/>
                  </a:cubicBezTo>
                  <a:cubicBezTo>
                    <a:pt x="445" y="63"/>
                    <a:pt x="445" y="63"/>
                    <a:pt x="445" y="63"/>
                  </a:cubicBezTo>
                  <a:cubicBezTo>
                    <a:pt x="445" y="63"/>
                    <a:pt x="442" y="0"/>
                    <a:pt x="383" y="28"/>
                  </a:cubicBezTo>
                  <a:cubicBezTo>
                    <a:pt x="324" y="63"/>
                    <a:pt x="35" y="231"/>
                    <a:pt x="35" y="231"/>
                  </a:cubicBezTo>
                  <a:cubicBezTo>
                    <a:pt x="35" y="231"/>
                    <a:pt x="47" y="334"/>
                    <a:pt x="0" y="397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BC241CDA-23D0-AA68-265F-BBB0DCDA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4572132"/>
              <a:ext cx="1757363" cy="1287463"/>
            </a:xfrm>
            <a:custGeom>
              <a:avLst/>
              <a:gdLst>
                <a:gd name="T0" fmla="*/ 1 w 564"/>
                <a:gd name="T1" fmla="*/ 51 h 413"/>
                <a:gd name="T2" fmla="*/ 0 w 564"/>
                <a:gd name="T3" fmla="*/ 292 h 413"/>
                <a:gd name="T4" fmla="*/ 229 w 564"/>
                <a:gd name="T5" fmla="*/ 413 h 413"/>
                <a:gd name="T6" fmla="*/ 510 w 564"/>
                <a:gd name="T7" fmla="*/ 273 h 413"/>
                <a:gd name="T8" fmla="*/ 510 w 564"/>
                <a:gd name="T9" fmla="*/ 202 h 413"/>
                <a:gd name="T10" fmla="*/ 162 w 564"/>
                <a:gd name="T11" fmla="*/ 0 h 413"/>
                <a:gd name="T12" fmla="*/ 1 w 564"/>
                <a:gd name="T13" fmla="*/ 51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4" h="413">
                  <a:moveTo>
                    <a:pt x="1" y="51"/>
                  </a:moveTo>
                  <a:cubicBezTo>
                    <a:pt x="0" y="292"/>
                    <a:pt x="0" y="292"/>
                    <a:pt x="0" y="292"/>
                  </a:cubicBezTo>
                  <a:cubicBezTo>
                    <a:pt x="229" y="413"/>
                    <a:pt x="229" y="413"/>
                    <a:pt x="229" y="413"/>
                  </a:cubicBezTo>
                  <a:cubicBezTo>
                    <a:pt x="510" y="273"/>
                    <a:pt x="510" y="273"/>
                    <a:pt x="510" y="273"/>
                  </a:cubicBezTo>
                  <a:cubicBezTo>
                    <a:pt x="510" y="273"/>
                    <a:pt x="564" y="240"/>
                    <a:pt x="510" y="202"/>
                  </a:cubicBezTo>
                  <a:cubicBezTo>
                    <a:pt x="451" y="168"/>
                    <a:pt x="162" y="0"/>
                    <a:pt x="162" y="0"/>
                  </a:cubicBezTo>
                  <a:cubicBezTo>
                    <a:pt x="162" y="0"/>
                    <a:pt x="79" y="61"/>
                    <a:pt x="1" y="5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8683FCF-B903-F8CC-E90F-4F238A716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0438" y="4354645"/>
              <a:ext cx="1041400" cy="1812925"/>
            </a:xfrm>
            <a:custGeom>
              <a:avLst/>
              <a:gdLst>
                <a:gd name="T0" fmla="*/ 209 w 334"/>
                <a:gd name="T1" fmla="*/ 0 h 582"/>
                <a:gd name="T2" fmla="*/ 0 w 334"/>
                <a:gd name="T3" fmla="*/ 121 h 582"/>
                <a:gd name="T4" fmla="*/ 10 w 334"/>
                <a:gd name="T5" fmla="*/ 380 h 582"/>
                <a:gd name="T6" fmla="*/ 273 w 334"/>
                <a:gd name="T7" fmla="*/ 552 h 582"/>
                <a:gd name="T8" fmla="*/ 334 w 334"/>
                <a:gd name="T9" fmla="*/ 517 h 582"/>
                <a:gd name="T10" fmla="*/ 334 w 334"/>
                <a:gd name="T11" fmla="*/ 114 h 582"/>
                <a:gd name="T12" fmla="*/ 209 w 334"/>
                <a:gd name="T1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82">
                  <a:moveTo>
                    <a:pt x="209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0" y="380"/>
                    <a:pt x="10" y="380"/>
                    <a:pt x="10" y="380"/>
                  </a:cubicBezTo>
                  <a:cubicBezTo>
                    <a:pt x="273" y="552"/>
                    <a:pt x="273" y="552"/>
                    <a:pt x="273" y="552"/>
                  </a:cubicBezTo>
                  <a:cubicBezTo>
                    <a:pt x="273" y="552"/>
                    <a:pt x="329" y="582"/>
                    <a:pt x="334" y="517"/>
                  </a:cubicBezTo>
                  <a:cubicBezTo>
                    <a:pt x="334" y="448"/>
                    <a:pt x="334" y="114"/>
                    <a:pt x="334" y="114"/>
                  </a:cubicBezTo>
                  <a:cubicBezTo>
                    <a:pt x="334" y="114"/>
                    <a:pt x="240" y="73"/>
                    <a:pt x="209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8EAF482-42CE-6A1D-81F5-5727A5E25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250" y="3194182"/>
              <a:ext cx="1393825" cy="1604963"/>
            </a:xfrm>
            <a:custGeom>
              <a:avLst/>
              <a:gdLst>
                <a:gd name="T0" fmla="*/ 447 w 447"/>
                <a:gd name="T1" fmla="*/ 121 h 515"/>
                <a:gd name="T2" fmla="*/ 237 w 447"/>
                <a:gd name="T3" fmla="*/ 0 h 515"/>
                <a:gd name="T4" fmla="*/ 19 w 447"/>
                <a:gd name="T5" fmla="*/ 138 h 515"/>
                <a:gd name="T6" fmla="*/ 0 w 447"/>
                <a:gd name="T7" fmla="*/ 452 h 515"/>
                <a:gd name="T8" fmla="*/ 62 w 447"/>
                <a:gd name="T9" fmla="*/ 488 h 515"/>
                <a:gd name="T10" fmla="*/ 411 w 447"/>
                <a:gd name="T11" fmla="*/ 286 h 515"/>
                <a:gd name="T12" fmla="*/ 447 w 447"/>
                <a:gd name="T13" fmla="*/ 12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515">
                  <a:moveTo>
                    <a:pt x="447" y="121"/>
                  </a:moveTo>
                  <a:cubicBezTo>
                    <a:pt x="237" y="0"/>
                    <a:pt x="237" y="0"/>
                    <a:pt x="237" y="0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0" y="452"/>
                    <a:pt x="3" y="515"/>
                    <a:pt x="62" y="488"/>
                  </a:cubicBezTo>
                  <a:cubicBezTo>
                    <a:pt x="121" y="453"/>
                    <a:pt x="411" y="286"/>
                    <a:pt x="411" y="286"/>
                  </a:cubicBezTo>
                  <a:cubicBezTo>
                    <a:pt x="411" y="286"/>
                    <a:pt x="399" y="184"/>
                    <a:pt x="447" y="12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4066F1DB-EF31-C19D-E510-8667E4D0B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7073" y="1889575"/>
              <a:ext cx="527050" cy="604838"/>
            </a:xfrm>
            <a:custGeom>
              <a:avLst/>
              <a:gdLst>
                <a:gd name="T0" fmla="*/ 10 w 169"/>
                <a:gd name="T1" fmla="*/ 107 h 194"/>
                <a:gd name="T2" fmla="*/ 10 w 169"/>
                <a:gd name="T3" fmla="*/ 87 h 194"/>
                <a:gd name="T4" fmla="*/ 63 w 169"/>
                <a:gd name="T5" fmla="*/ 56 h 194"/>
                <a:gd name="T6" fmla="*/ 98 w 169"/>
                <a:gd name="T7" fmla="*/ 36 h 194"/>
                <a:gd name="T8" fmla="*/ 152 w 169"/>
                <a:gd name="T9" fmla="*/ 5 h 194"/>
                <a:gd name="T10" fmla="*/ 169 w 169"/>
                <a:gd name="T11" fmla="*/ 15 h 194"/>
                <a:gd name="T12" fmla="*/ 169 w 169"/>
                <a:gd name="T13" fmla="*/ 77 h 194"/>
                <a:gd name="T14" fmla="*/ 169 w 169"/>
                <a:gd name="T15" fmla="*/ 117 h 194"/>
                <a:gd name="T16" fmla="*/ 169 w 169"/>
                <a:gd name="T17" fmla="*/ 179 h 194"/>
                <a:gd name="T18" fmla="*/ 152 w 169"/>
                <a:gd name="T19" fmla="*/ 189 h 194"/>
                <a:gd name="T20" fmla="*/ 98 w 169"/>
                <a:gd name="T21" fmla="*/ 158 h 194"/>
                <a:gd name="T22" fmla="*/ 63 w 169"/>
                <a:gd name="T23" fmla="*/ 138 h 194"/>
                <a:gd name="T24" fmla="*/ 10 w 169"/>
                <a:gd name="T25" fmla="*/ 10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9" h="194">
                  <a:moveTo>
                    <a:pt x="10" y="107"/>
                  </a:moveTo>
                  <a:cubicBezTo>
                    <a:pt x="0" y="101"/>
                    <a:pt x="0" y="92"/>
                    <a:pt x="10" y="87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3" y="50"/>
                    <a:pt x="88" y="41"/>
                    <a:pt x="98" y="36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61" y="0"/>
                    <a:pt x="169" y="4"/>
                    <a:pt x="169" y="15"/>
                  </a:cubicBezTo>
                  <a:cubicBezTo>
                    <a:pt x="169" y="77"/>
                    <a:pt x="169" y="77"/>
                    <a:pt x="169" y="77"/>
                  </a:cubicBezTo>
                  <a:cubicBezTo>
                    <a:pt x="169" y="88"/>
                    <a:pt x="169" y="106"/>
                    <a:pt x="169" y="117"/>
                  </a:cubicBezTo>
                  <a:cubicBezTo>
                    <a:pt x="169" y="179"/>
                    <a:pt x="169" y="179"/>
                    <a:pt x="169" y="179"/>
                  </a:cubicBezTo>
                  <a:cubicBezTo>
                    <a:pt x="169" y="190"/>
                    <a:pt x="161" y="194"/>
                    <a:pt x="152" y="189"/>
                  </a:cubicBezTo>
                  <a:cubicBezTo>
                    <a:pt x="98" y="158"/>
                    <a:pt x="98" y="158"/>
                    <a:pt x="98" y="158"/>
                  </a:cubicBezTo>
                  <a:cubicBezTo>
                    <a:pt x="88" y="152"/>
                    <a:pt x="73" y="143"/>
                    <a:pt x="63" y="138"/>
                  </a:cubicBezTo>
                  <a:lnTo>
                    <a:pt x="10" y="107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0D4246B8-B2A3-3664-52D0-9DA2434D2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163" y="5438907"/>
              <a:ext cx="525463" cy="608013"/>
            </a:xfrm>
            <a:custGeom>
              <a:avLst/>
              <a:gdLst>
                <a:gd name="T0" fmla="*/ 160 w 169"/>
                <a:gd name="T1" fmla="*/ 107 h 195"/>
                <a:gd name="T2" fmla="*/ 160 w 169"/>
                <a:gd name="T3" fmla="*/ 87 h 195"/>
                <a:gd name="T4" fmla="*/ 106 w 169"/>
                <a:gd name="T5" fmla="*/ 56 h 195"/>
                <a:gd name="T6" fmla="*/ 71 w 169"/>
                <a:gd name="T7" fmla="*/ 36 h 195"/>
                <a:gd name="T8" fmla="*/ 18 w 169"/>
                <a:gd name="T9" fmla="*/ 5 h 195"/>
                <a:gd name="T10" fmla="*/ 0 w 169"/>
                <a:gd name="T11" fmla="*/ 15 h 195"/>
                <a:gd name="T12" fmla="*/ 0 w 169"/>
                <a:gd name="T13" fmla="*/ 77 h 195"/>
                <a:gd name="T14" fmla="*/ 0 w 169"/>
                <a:gd name="T15" fmla="*/ 117 h 195"/>
                <a:gd name="T16" fmla="*/ 0 w 169"/>
                <a:gd name="T17" fmla="*/ 179 h 195"/>
                <a:gd name="T18" fmla="*/ 18 w 169"/>
                <a:gd name="T19" fmla="*/ 189 h 195"/>
                <a:gd name="T20" fmla="*/ 71 w 169"/>
                <a:gd name="T21" fmla="*/ 158 h 195"/>
                <a:gd name="T22" fmla="*/ 106 w 169"/>
                <a:gd name="T23" fmla="*/ 138 h 195"/>
                <a:gd name="T24" fmla="*/ 160 w 169"/>
                <a:gd name="T25" fmla="*/ 10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9" h="195">
                  <a:moveTo>
                    <a:pt x="160" y="107"/>
                  </a:moveTo>
                  <a:cubicBezTo>
                    <a:pt x="169" y="102"/>
                    <a:pt x="169" y="93"/>
                    <a:pt x="160" y="87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97" y="51"/>
                    <a:pt x="81" y="42"/>
                    <a:pt x="71" y="3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8" y="0"/>
                    <a:pt x="0" y="4"/>
                    <a:pt x="0" y="1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106"/>
                    <a:pt x="0" y="117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90"/>
                    <a:pt x="8" y="195"/>
                    <a:pt x="18" y="189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81" y="153"/>
                    <a:pt x="97" y="144"/>
                    <a:pt x="106" y="138"/>
                  </a:cubicBezTo>
                  <a:lnTo>
                    <a:pt x="160" y="107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BF2EDA22-C397-F0D6-AC3F-F9CAEDC5B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708" y="2736982"/>
              <a:ext cx="530225" cy="606425"/>
            </a:xfrm>
            <a:custGeom>
              <a:avLst/>
              <a:gdLst>
                <a:gd name="T0" fmla="*/ 19 w 170"/>
                <a:gd name="T1" fmla="*/ 189 h 195"/>
                <a:gd name="T2" fmla="*/ 2 w 170"/>
                <a:gd name="T3" fmla="*/ 179 h 195"/>
                <a:gd name="T4" fmla="*/ 1 w 170"/>
                <a:gd name="T5" fmla="*/ 118 h 195"/>
                <a:gd name="T6" fmla="*/ 1 w 170"/>
                <a:gd name="T7" fmla="*/ 78 h 195"/>
                <a:gd name="T8" fmla="*/ 0 w 170"/>
                <a:gd name="T9" fmla="*/ 16 h 195"/>
                <a:gd name="T10" fmla="*/ 17 w 170"/>
                <a:gd name="T11" fmla="*/ 5 h 195"/>
                <a:gd name="T12" fmla="*/ 71 w 170"/>
                <a:gd name="T13" fmla="*/ 36 h 195"/>
                <a:gd name="T14" fmla="*/ 106 w 170"/>
                <a:gd name="T15" fmla="*/ 55 h 195"/>
                <a:gd name="T16" fmla="*/ 160 w 170"/>
                <a:gd name="T17" fmla="*/ 85 h 195"/>
                <a:gd name="T18" fmla="*/ 160 w 170"/>
                <a:gd name="T19" fmla="*/ 105 h 195"/>
                <a:gd name="T20" fmla="*/ 107 w 170"/>
                <a:gd name="T21" fmla="*/ 137 h 195"/>
                <a:gd name="T22" fmla="*/ 73 w 170"/>
                <a:gd name="T23" fmla="*/ 158 h 195"/>
                <a:gd name="T24" fmla="*/ 19 w 170"/>
                <a:gd name="T25" fmla="*/ 18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95">
                  <a:moveTo>
                    <a:pt x="19" y="189"/>
                  </a:moveTo>
                  <a:cubicBezTo>
                    <a:pt x="10" y="195"/>
                    <a:pt x="2" y="190"/>
                    <a:pt x="2" y="179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1" y="107"/>
                    <a:pt x="1" y="89"/>
                    <a:pt x="1" y="7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5"/>
                    <a:pt x="7" y="0"/>
                    <a:pt x="17" y="5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1" y="41"/>
                    <a:pt x="96" y="50"/>
                    <a:pt x="106" y="5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70" y="91"/>
                    <a:pt x="170" y="100"/>
                    <a:pt x="160" y="105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98" y="143"/>
                    <a:pt x="82" y="152"/>
                    <a:pt x="73" y="158"/>
                  </a:cubicBezTo>
                  <a:lnTo>
                    <a:pt x="19" y="189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6F6E8CA4-676B-95CD-25EB-EFFD0CED8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3950" y="2802705"/>
              <a:ext cx="533400" cy="606425"/>
            </a:xfrm>
            <a:custGeom>
              <a:avLst/>
              <a:gdLst>
                <a:gd name="T0" fmla="*/ 20 w 171"/>
                <a:gd name="T1" fmla="*/ 189 h 195"/>
                <a:gd name="T2" fmla="*/ 3 w 171"/>
                <a:gd name="T3" fmla="*/ 179 h 195"/>
                <a:gd name="T4" fmla="*/ 2 w 171"/>
                <a:gd name="T5" fmla="*/ 117 h 195"/>
                <a:gd name="T6" fmla="*/ 1 w 171"/>
                <a:gd name="T7" fmla="*/ 77 h 195"/>
                <a:gd name="T8" fmla="*/ 1 w 171"/>
                <a:gd name="T9" fmla="*/ 15 h 195"/>
                <a:gd name="T10" fmla="*/ 18 w 171"/>
                <a:gd name="T11" fmla="*/ 5 h 195"/>
                <a:gd name="T12" fmla="*/ 72 w 171"/>
                <a:gd name="T13" fmla="*/ 35 h 195"/>
                <a:gd name="T14" fmla="*/ 107 w 171"/>
                <a:gd name="T15" fmla="*/ 55 h 195"/>
                <a:gd name="T16" fmla="*/ 161 w 171"/>
                <a:gd name="T17" fmla="*/ 85 h 195"/>
                <a:gd name="T18" fmla="*/ 161 w 171"/>
                <a:gd name="T19" fmla="*/ 105 h 195"/>
                <a:gd name="T20" fmla="*/ 108 w 171"/>
                <a:gd name="T21" fmla="*/ 137 h 195"/>
                <a:gd name="T22" fmla="*/ 73 w 171"/>
                <a:gd name="T23" fmla="*/ 157 h 195"/>
                <a:gd name="T24" fmla="*/ 20 w 171"/>
                <a:gd name="T25" fmla="*/ 18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195">
                  <a:moveTo>
                    <a:pt x="20" y="189"/>
                  </a:moveTo>
                  <a:cubicBezTo>
                    <a:pt x="11" y="195"/>
                    <a:pt x="3" y="190"/>
                    <a:pt x="3" y="179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2" y="106"/>
                    <a:pt x="2" y="88"/>
                    <a:pt x="1" y="7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4"/>
                    <a:pt x="8" y="0"/>
                    <a:pt x="18" y="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81" y="41"/>
                    <a:pt x="97" y="50"/>
                    <a:pt x="107" y="55"/>
                  </a:cubicBezTo>
                  <a:cubicBezTo>
                    <a:pt x="161" y="85"/>
                    <a:pt x="161" y="85"/>
                    <a:pt x="161" y="85"/>
                  </a:cubicBezTo>
                  <a:cubicBezTo>
                    <a:pt x="170" y="91"/>
                    <a:pt x="171" y="100"/>
                    <a:pt x="161" y="105"/>
                  </a:cubicBezTo>
                  <a:cubicBezTo>
                    <a:pt x="108" y="137"/>
                    <a:pt x="108" y="137"/>
                    <a:pt x="108" y="137"/>
                  </a:cubicBezTo>
                  <a:cubicBezTo>
                    <a:pt x="98" y="142"/>
                    <a:pt x="83" y="152"/>
                    <a:pt x="73" y="157"/>
                  </a:cubicBezTo>
                  <a:lnTo>
                    <a:pt x="20" y="189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DC73ADF1-EA44-9684-A0C9-37B9E620E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555" y="4507045"/>
              <a:ext cx="527050" cy="604838"/>
            </a:xfrm>
            <a:custGeom>
              <a:avLst/>
              <a:gdLst>
                <a:gd name="T0" fmla="*/ 150 w 169"/>
                <a:gd name="T1" fmla="*/ 5 h 194"/>
                <a:gd name="T2" fmla="*/ 168 w 169"/>
                <a:gd name="T3" fmla="*/ 15 h 194"/>
                <a:gd name="T4" fmla="*/ 168 w 169"/>
                <a:gd name="T5" fmla="*/ 77 h 194"/>
                <a:gd name="T6" fmla="*/ 169 w 169"/>
                <a:gd name="T7" fmla="*/ 117 h 194"/>
                <a:gd name="T8" fmla="*/ 169 w 169"/>
                <a:gd name="T9" fmla="*/ 179 h 194"/>
                <a:gd name="T10" fmla="*/ 152 w 169"/>
                <a:gd name="T11" fmla="*/ 189 h 194"/>
                <a:gd name="T12" fmla="*/ 98 w 169"/>
                <a:gd name="T13" fmla="*/ 159 h 194"/>
                <a:gd name="T14" fmla="*/ 63 w 169"/>
                <a:gd name="T15" fmla="*/ 139 h 194"/>
                <a:gd name="T16" fmla="*/ 9 w 169"/>
                <a:gd name="T17" fmla="*/ 109 h 194"/>
                <a:gd name="T18" fmla="*/ 9 w 169"/>
                <a:gd name="T19" fmla="*/ 89 h 194"/>
                <a:gd name="T20" fmla="*/ 62 w 169"/>
                <a:gd name="T21" fmla="*/ 57 h 194"/>
                <a:gd name="T22" fmla="*/ 97 w 169"/>
                <a:gd name="T23" fmla="*/ 37 h 194"/>
                <a:gd name="T24" fmla="*/ 150 w 169"/>
                <a:gd name="T25" fmla="*/ 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9" h="194">
                  <a:moveTo>
                    <a:pt x="150" y="5"/>
                  </a:moveTo>
                  <a:cubicBezTo>
                    <a:pt x="160" y="0"/>
                    <a:pt x="167" y="4"/>
                    <a:pt x="168" y="15"/>
                  </a:cubicBezTo>
                  <a:cubicBezTo>
                    <a:pt x="168" y="77"/>
                    <a:pt x="168" y="77"/>
                    <a:pt x="168" y="77"/>
                  </a:cubicBezTo>
                  <a:cubicBezTo>
                    <a:pt x="168" y="88"/>
                    <a:pt x="169" y="106"/>
                    <a:pt x="169" y="117"/>
                  </a:cubicBezTo>
                  <a:cubicBezTo>
                    <a:pt x="169" y="179"/>
                    <a:pt x="169" y="179"/>
                    <a:pt x="169" y="179"/>
                  </a:cubicBezTo>
                  <a:cubicBezTo>
                    <a:pt x="169" y="190"/>
                    <a:pt x="162" y="194"/>
                    <a:pt x="152" y="189"/>
                  </a:cubicBezTo>
                  <a:cubicBezTo>
                    <a:pt x="98" y="159"/>
                    <a:pt x="98" y="159"/>
                    <a:pt x="98" y="159"/>
                  </a:cubicBezTo>
                  <a:cubicBezTo>
                    <a:pt x="89" y="153"/>
                    <a:pt x="73" y="144"/>
                    <a:pt x="63" y="13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0" y="103"/>
                    <a:pt x="0" y="94"/>
                    <a:pt x="9" y="89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2" y="51"/>
                    <a:pt x="87" y="42"/>
                    <a:pt x="97" y="37"/>
                  </a:cubicBezTo>
                  <a:lnTo>
                    <a:pt x="150" y="5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B91D5812-ACFD-98D9-0170-5D10EAE03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260" y="4586737"/>
              <a:ext cx="530225" cy="608013"/>
            </a:xfrm>
            <a:custGeom>
              <a:avLst/>
              <a:gdLst>
                <a:gd name="T0" fmla="*/ 151 w 170"/>
                <a:gd name="T1" fmla="*/ 6 h 195"/>
                <a:gd name="T2" fmla="*/ 168 w 170"/>
                <a:gd name="T3" fmla="*/ 16 h 195"/>
                <a:gd name="T4" fmla="*/ 169 w 170"/>
                <a:gd name="T5" fmla="*/ 78 h 195"/>
                <a:gd name="T6" fmla="*/ 169 w 170"/>
                <a:gd name="T7" fmla="*/ 118 h 195"/>
                <a:gd name="T8" fmla="*/ 170 w 170"/>
                <a:gd name="T9" fmla="*/ 180 h 195"/>
                <a:gd name="T10" fmla="*/ 153 w 170"/>
                <a:gd name="T11" fmla="*/ 190 h 195"/>
                <a:gd name="T12" fmla="*/ 99 w 170"/>
                <a:gd name="T13" fmla="*/ 159 h 195"/>
                <a:gd name="T14" fmla="*/ 64 w 170"/>
                <a:gd name="T15" fmla="*/ 140 h 195"/>
                <a:gd name="T16" fmla="*/ 10 w 170"/>
                <a:gd name="T17" fmla="*/ 109 h 195"/>
                <a:gd name="T18" fmla="*/ 10 w 170"/>
                <a:gd name="T19" fmla="*/ 89 h 195"/>
                <a:gd name="T20" fmla="*/ 63 w 170"/>
                <a:gd name="T21" fmla="*/ 58 h 195"/>
                <a:gd name="T22" fmla="*/ 98 w 170"/>
                <a:gd name="T23" fmla="*/ 37 h 195"/>
                <a:gd name="T24" fmla="*/ 151 w 170"/>
                <a:gd name="T25" fmla="*/ 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95">
                  <a:moveTo>
                    <a:pt x="151" y="6"/>
                  </a:moveTo>
                  <a:cubicBezTo>
                    <a:pt x="160" y="0"/>
                    <a:pt x="168" y="5"/>
                    <a:pt x="168" y="16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169" y="89"/>
                    <a:pt x="169" y="107"/>
                    <a:pt x="169" y="118"/>
                  </a:cubicBezTo>
                  <a:cubicBezTo>
                    <a:pt x="170" y="180"/>
                    <a:pt x="170" y="180"/>
                    <a:pt x="170" y="180"/>
                  </a:cubicBezTo>
                  <a:cubicBezTo>
                    <a:pt x="170" y="191"/>
                    <a:pt x="162" y="195"/>
                    <a:pt x="153" y="190"/>
                  </a:cubicBezTo>
                  <a:cubicBezTo>
                    <a:pt x="99" y="159"/>
                    <a:pt x="99" y="159"/>
                    <a:pt x="99" y="159"/>
                  </a:cubicBezTo>
                  <a:cubicBezTo>
                    <a:pt x="89" y="154"/>
                    <a:pt x="74" y="145"/>
                    <a:pt x="64" y="140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0" y="104"/>
                    <a:pt x="0" y="95"/>
                    <a:pt x="10" y="89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73" y="52"/>
                    <a:pt x="88" y="43"/>
                    <a:pt x="98" y="37"/>
                  </a:cubicBezTo>
                  <a:lnTo>
                    <a:pt x="151" y="6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4">
              <a:extLst>
                <a:ext uri="{FF2B5EF4-FFF2-40B4-BE49-F238E27FC236}">
                  <a16:creationId xmlns:a16="http://schemas.microsoft.com/office/drawing/2014/main" id="{7BFEA8D4-167B-FADB-C7DA-0B2AB79F51B1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326728" y="2525660"/>
              <a:ext cx="394622" cy="395623"/>
            </a:xfrm>
            <a:custGeom>
              <a:avLst/>
              <a:gdLst>
                <a:gd name="T0" fmla="*/ 194 w 197"/>
                <a:gd name="T1" fmla="*/ 2 h 197"/>
                <a:gd name="T2" fmla="*/ 191 w 197"/>
                <a:gd name="T3" fmla="*/ 0 h 197"/>
                <a:gd name="T4" fmla="*/ 187 w 197"/>
                <a:gd name="T5" fmla="*/ 2 h 197"/>
                <a:gd name="T6" fmla="*/ 3 w 197"/>
                <a:gd name="T7" fmla="*/ 123 h 197"/>
                <a:gd name="T8" fmla="*/ 0 w 197"/>
                <a:gd name="T9" fmla="*/ 130 h 197"/>
                <a:gd name="T10" fmla="*/ 3 w 197"/>
                <a:gd name="T11" fmla="*/ 134 h 197"/>
                <a:gd name="T12" fmla="*/ 51 w 197"/>
                <a:gd name="T13" fmla="*/ 154 h 197"/>
                <a:gd name="T14" fmla="*/ 74 w 197"/>
                <a:gd name="T15" fmla="*/ 194 h 197"/>
                <a:gd name="T16" fmla="*/ 80 w 197"/>
                <a:gd name="T17" fmla="*/ 197 h 197"/>
                <a:gd name="T18" fmla="*/ 85 w 197"/>
                <a:gd name="T19" fmla="*/ 194 h 197"/>
                <a:gd name="T20" fmla="*/ 98 w 197"/>
                <a:gd name="T21" fmla="*/ 171 h 197"/>
                <a:gd name="T22" fmla="*/ 157 w 197"/>
                <a:gd name="T23" fmla="*/ 195 h 197"/>
                <a:gd name="T24" fmla="*/ 160 w 197"/>
                <a:gd name="T25" fmla="*/ 197 h 197"/>
                <a:gd name="T26" fmla="*/ 162 w 197"/>
                <a:gd name="T27" fmla="*/ 195 h 197"/>
                <a:gd name="T28" fmla="*/ 165 w 197"/>
                <a:gd name="T29" fmla="*/ 190 h 197"/>
                <a:gd name="T30" fmla="*/ 197 w 197"/>
                <a:gd name="T31" fmla="*/ 6 h 197"/>
                <a:gd name="T32" fmla="*/ 194 w 197"/>
                <a:gd name="T33" fmla="*/ 2 h 197"/>
                <a:gd name="T34" fmla="*/ 56 w 197"/>
                <a:gd name="T35" fmla="*/ 142 h 197"/>
                <a:gd name="T36" fmla="*/ 19 w 197"/>
                <a:gd name="T37" fmla="*/ 128 h 197"/>
                <a:gd name="T38" fmla="*/ 162 w 197"/>
                <a:gd name="T39" fmla="*/ 32 h 197"/>
                <a:gd name="T40" fmla="*/ 58 w 197"/>
                <a:gd name="T41" fmla="*/ 142 h 197"/>
                <a:gd name="T42" fmla="*/ 56 w 197"/>
                <a:gd name="T43" fmla="*/ 142 h 197"/>
                <a:gd name="T44" fmla="*/ 155 w 197"/>
                <a:gd name="T45" fmla="*/ 181 h 197"/>
                <a:gd name="T46" fmla="*/ 103 w 197"/>
                <a:gd name="T47" fmla="*/ 160 h 197"/>
                <a:gd name="T48" fmla="*/ 98 w 197"/>
                <a:gd name="T49" fmla="*/ 160 h 197"/>
                <a:gd name="T50" fmla="*/ 179 w 197"/>
                <a:gd name="T51" fmla="*/ 35 h 197"/>
                <a:gd name="T52" fmla="*/ 155 w 197"/>
                <a:gd name="T53" fmla="*/ 181 h 197"/>
                <a:gd name="T54" fmla="*/ 80 w 197"/>
                <a:gd name="T55" fmla="*/ 178 h 197"/>
                <a:gd name="T56" fmla="*/ 62 w 197"/>
                <a:gd name="T57" fmla="*/ 147 h 197"/>
                <a:gd name="T58" fmla="*/ 179 w 197"/>
                <a:gd name="T59" fmla="*/ 22 h 197"/>
                <a:gd name="T60" fmla="*/ 80 w 197"/>
                <a:gd name="T61" fmla="*/ 17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7" h="197">
                  <a:moveTo>
                    <a:pt x="194" y="2"/>
                  </a:moveTo>
                  <a:cubicBezTo>
                    <a:pt x="192" y="0"/>
                    <a:pt x="191" y="0"/>
                    <a:pt x="191" y="0"/>
                  </a:cubicBezTo>
                  <a:cubicBezTo>
                    <a:pt x="189" y="0"/>
                    <a:pt x="187" y="0"/>
                    <a:pt x="187" y="2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0" y="125"/>
                    <a:pt x="0" y="126"/>
                    <a:pt x="0" y="130"/>
                  </a:cubicBezTo>
                  <a:cubicBezTo>
                    <a:pt x="0" y="131"/>
                    <a:pt x="2" y="133"/>
                    <a:pt x="3" y="134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74" y="194"/>
                    <a:pt x="74" y="194"/>
                    <a:pt x="74" y="194"/>
                  </a:cubicBezTo>
                  <a:cubicBezTo>
                    <a:pt x="75" y="195"/>
                    <a:pt x="77" y="197"/>
                    <a:pt x="80" y="197"/>
                  </a:cubicBezTo>
                  <a:cubicBezTo>
                    <a:pt x="82" y="197"/>
                    <a:pt x="83" y="195"/>
                    <a:pt x="85" y="194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157" y="195"/>
                    <a:pt x="157" y="195"/>
                    <a:pt x="157" y="195"/>
                  </a:cubicBezTo>
                  <a:cubicBezTo>
                    <a:pt x="159" y="197"/>
                    <a:pt x="159" y="197"/>
                    <a:pt x="160" y="197"/>
                  </a:cubicBezTo>
                  <a:cubicBezTo>
                    <a:pt x="162" y="195"/>
                    <a:pt x="162" y="195"/>
                    <a:pt x="162" y="195"/>
                  </a:cubicBezTo>
                  <a:cubicBezTo>
                    <a:pt x="163" y="195"/>
                    <a:pt x="165" y="194"/>
                    <a:pt x="165" y="190"/>
                  </a:cubicBezTo>
                  <a:cubicBezTo>
                    <a:pt x="197" y="6"/>
                    <a:pt x="197" y="6"/>
                    <a:pt x="197" y="6"/>
                  </a:cubicBezTo>
                  <a:cubicBezTo>
                    <a:pt x="197" y="5"/>
                    <a:pt x="196" y="2"/>
                    <a:pt x="194" y="2"/>
                  </a:cubicBezTo>
                  <a:close/>
                  <a:moveTo>
                    <a:pt x="56" y="142"/>
                  </a:moveTo>
                  <a:cubicBezTo>
                    <a:pt x="19" y="128"/>
                    <a:pt x="19" y="128"/>
                    <a:pt x="19" y="128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58" y="142"/>
                    <a:pt x="58" y="142"/>
                    <a:pt x="58" y="142"/>
                  </a:cubicBezTo>
                  <a:lnTo>
                    <a:pt x="56" y="142"/>
                  </a:lnTo>
                  <a:close/>
                  <a:moveTo>
                    <a:pt x="155" y="181"/>
                  </a:moveTo>
                  <a:cubicBezTo>
                    <a:pt x="103" y="160"/>
                    <a:pt x="103" y="160"/>
                    <a:pt x="103" y="160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179" y="35"/>
                    <a:pt x="179" y="35"/>
                    <a:pt x="179" y="35"/>
                  </a:cubicBezTo>
                  <a:lnTo>
                    <a:pt x="155" y="181"/>
                  </a:lnTo>
                  <a:close/>
                  <a:moveTo>
                    <a:pt x="80" y="178"/>
                  </a:moveTo>
                  <a:cubicBezTo>
                    <a:pt x="62" y="147"/>
                    <a:pt x="62" y="147"/>
                    <a:pt x="62" y="147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80" y="178"/>
                    <a:pt x="80" y="178"/>
                    <a:pt x="80" y="1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6BCB13D4-E7E5-DDA4-554F-24B37717404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162900" y="3899909"/>
              <a:ext cx="435185" cy="337950"/>
            </a:xfrm>
            <a:custGeom>
              <a:avLst/>
              <a:gdLst>
                <a:gd name="T0" fmla="*/ 1154 w 1387"/>
                <a:gd name="T1" fmla="*/ 422 h 1074"/>
                <a:gd name="T2" fmla="*/ 1130 w 1387"/>
                <a:gd name="T3" fmla="*/ 393 h 1074"/>
                <a:gd name="T4" fmla="*/ 746 w 1387"/>
                <a:gd name="T5" fmla="*/ 20 h 1074"/>
                <a:gd name="T6" fmla="*/ 293 w 1387"/>
                <a:gd name="T7" fmla="*/ 313 h 1074"/>
                <a:gd name="T8" fmla="*/ 275 w 1387"/>
                <a:gd name="T9" fmla="*/ 332 h 1074"/>
                <a:gd name="T10" fmla="*/ 39 w 1387"/>
                <a:gd name="T11" fmla="*/ 768 h 1074"/>
                <a:gd name="T12" fmla="*/ 413 w 1387"/>
                <a:gd name="T13" fmla="*/ 1073 h 1074"/>
                <a:gd name="T14" fmla="*/ 727 w 1387"/>
                <a:gd name="T15" fmla="*/ 1073 h 1074"/>
                <a:gd name="T16" fmla="*/ 1032 w 1387"/>
                <a:gd name="T17" fmla="*/ 1073 h 1074"/>
                <a:gd name="T18" fmla="*/ 1098 w 1387"/>
                <a:gd name="T19" fmla="*/ 1068 h 1074"/>
                <a:gd name="T20" fmla="*/ 1374 w 1387"/>
                <a:gd name="T21" fmla="*/ 762 h 1074"/>
                <a:gd name="T22" fmla="*/ 1154 w 1387"/>
                <a:gd name="T23" fmla="*/ 422 h 1074"/>
                <a:gd name="T24" fmla="*/ 1073 w 1387"/>
                <a:gd name="T25" fmla="*/ 975 h 1074"/>
                <a:gd name="T26" fmla="*/ 1030 w 1387"/>
                <a:gd name="T27" fmla="*/ 977 h 1074"/>
                <a:gd name="T28" fmla="*/ 725 w 1387"/>
                <a:gd name="T29" fmla="*/ 977 h 1074"/>
                <a:gd name="T30" fmla="*/ 416 w 1387"/>
                <a:gd name="T31" fmla="*/ 977 h 1074"/>
                <a:gd name="T32" fmla="*/ 132 w 1387"/>
                <a:gd name="T33" fmla="*/ 742 h 1074"/>
                <a:gd name="T34" fmla="*/ 333 w 1387"/>
                <a:gd name="T35" fmla="*/ 414 h 1074"/>
                <a:gd name="T36" fmla="*/ 377 w 1387"/>
                <a:gd name="T37" fmla="*/ 369 h 1074"/>
                <a:gd name="T38" fmla="*/ 715 w 1387"/>
                <a:gd name="T39" fmla="*/ 113 h 1074"/>
                <a:gd name="T40" fmla="*/ 1033 w 1387"/>
                <a:gd name="T41" fmla="*/ 390 h 1074"/>
                <a:gd name="T42" fmla="*/ 1038 w 1387"/>
                <a:gd name="T43" fmla="*/ 446 h 1074"/>
                <a:gd name="T44" fmla="*/ 1085 w 1387"/>
                <a:gd name="T45" fmla="*/ 502 h 1074"/>
                <a:gd name="T46" fmla="*/ 1274 w 1387"/>
                <a:gd name="T47" fmla="*/ 691 h 1074"/>
                <a:gd name="T48" fmla="*/ 1073 w 1387"/>
                <a:gd name="T49" fmla="*/ 975 h 1074"/>
                <a:gd name="T50" fmla="*/ 860 w 1387"/>
                <a:gd name="T51" fmla="*/ 608 h 1074"/>
                <a:gd name="T52" fmla="*/ 751 w 1387"/>
                <a:gd name="T53" fmla="*/ 718 h 1074"/>
                <a:gd name="T54" fmla="*/ 751 w 1387"/>
                <a:gd name="T55" fmla="*/ 700 h 1074"/>
                <a:gd name="T56" fmla="*/ 751 w 1387"/>
                <a:gd name="T57" fmla="*/ 358 h 1074"/>
                <a:gd name="T58" fmla="*/ 721 w 1387"/>
                <a:gd name="T59" fmla="*/ 309 h 1074"/>
                <a:gd name="T60" fmla="*/ 655 w 1387"/>
                <a:gd name="T61" fmla="*/ 356 h 1074"/>
                <a:gd name="T62" fmla="*/ 655 w 1387"/>
                <a:gd name="T63" fmla="*/ 700 h 1074"/>
                <a:gd name="T64" fmla="*/ 655 w 1387"/>
                <a:gd name="T65" fmla="*/ 718 h 1074"/>
                <a:gd name="T66" fmla="*/ 545 w 1387"/>
                <a:gd name="T67" fmla="*/ 608 h 1074"/>
                <a:gd name="T68" fmla="*/ 476 w 1387"/>
                <a:gd name="T69" fmla="*/ 608 h 1074"/>
                <a:gd name="T70" fmla="*/ 477 w 1387"/>
                <a:gd name="T71" fmla="*/ 675 h 1074"/>
                <a:gd name="T72" fmla="*/ 669 w 1387"/>
                <a:gd name="T73" fmla="*/ 867 h 1074"/>
                <a:gd name="T74" fmla="*/ 736 w 1387"/>
                <a:gd name="T75" fmla="*/ 867 h 1074"/>
                <a:gd name="T76" fmla="*/ 929 w 1387"/>
                <a:gd name="T77" fmla="*/ 674 h 1074"/>
                <a:gd name="T78" fmla="*/ 941 w 1387"/>
                <a:gd name="T79" fmla="*/ 629 h 1074"/>
                <a:gd name="T80" fmla="*/ 860 w 1387"/>
                <a:gd name="T81" fmla="*/ 608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7" h="1074">
                  <a:moveTo>
                    <a:pt x="1154" y="422"/>
                  </a:moveTo>
                  <a:cubicBezTo>
                    <a:pt x="1139" y="417"/>
                    <a:pt x="1133" y="411"/>
                    <a:pt x="1130" y="393"/>
                  </a:cubicBezTo>
                  <a:cubicBezTo>
                    <a:pt x="1106" y="195"/>
                    <a:pt x="944" y="39"/>
                    <a:pt x="746" y="20"/>
                  </a:cubicBezTo>
                  <a:cubicBezTo>
                    <a:pt x="542" y="0"/>
                    <a:pt x="356" y="120"/>
                    <a:pt x="293" y="313"/>
                  </a:cubicBezTo>
                  <a:cubicBezTo>
                    <a:pt x="290" y="323"/>
                    <a:pt x="285" y="328"/>
                    <a:pt x="275" y="332"/>
                  </a:cubicBezTo>
                  <a:cubicBezTo>
                    <a:pt x="100" y="400"/>
                    <a:pt x="0" y="586"/>
                    <a:pt x="39" y="768"/>
                  </a:cubicBezTo>
                  <a:cubicBezTo>
                    <a:pt x="77" y="946"/>
                    <a:pt x="231" y="1072"/>
                    <a:pt x="413" y="1073"/>
                  </a:cubicBezTo>
                  <a:cubicBezTo>
                    <a:pt x="518" y="1074"/>
                    <a:pt x="622" y="1073"/>
                    <a:pt x="727" y="1073"/>
                  </a:cubicBezTo>
                  <a:cubicBezTo>
                    <a:pt x="829" y="1073"/>
                    <a:pt x="930" y="1073"/>
                    <a:pt x="1032" y="1073"/>
                  </a:cubicBezTo>
                  <a:cubicBezTo>
                    <a:pt x="1054" y="1073"/>
                    <a:pt x="1076" y="1071"/>
                    <a:pt x="1098" y="1068"/>
                  </a:cubicBezTo>
                  <a:cubicBezTo>
                    <a:pt x="1248" y="1041"/>
                    <a:pt x="1360" y="917"/>
                    <a:pt x="1374" y="762"/>
                  </a:cubicBezTo>
                  <a:cubicBezTo>
                    <a:pt x="1387" y="616"/>
                    <a:pt x="1295" y="472"/>
                    <a:pt x="1154" y="422"/>
                  </a:cubicBezTo>
                  <a:close/>
                  <a:moveTo>
                    <a:pt x="1073" y="975"/>
                  </a:moveTo>
                  <a:cubicBezTo>
                    <a:pt x="1058" y="976"/>
                    <a:pt x="1044" y="977"/>
                    <a:pt x="1030" y="977"/>
                  </a:cubicBezTo>
                  <a:cubicBezTo>
                    <a:pt x="928" y="977"/>
                    <a:pt x="827" y="977"/>
                    <a:pt x="725" y="977"/>
                  </a:cubicBezTo>
                  <a:cubicBezTo>
                    <a:pt x="622" y="977"/>
                    <a:pt x="519" y="977"/>
                    <a:pt x="416" y="977"/>
                  </a:cubicBezTo>
                  <a:cubicBezTo>
                    <a:pt x="275" y="977"/>
                    <a:pt x="159" y="881"/>
                    <a:pt x="132" y="742"/>
                  </a:cubicBezTo>
                  <a:cubicBezTo>
                    <a:pt x="104" y="599"/>
                    <a:pt x="192" y="455"/>
                    <a:pt x="333" y="414"/>
                  </a:cubicBezTo>
                  <a:cubicBezTo>
                    <a:pt x="357" y="407"/>
                    <a:pt x="370" y="393"/>
                    <a:pt x="377" y="369"/>
                  </a:cubicBezTo>
                  <a:cubicBezTo>
                    <a:pt x="417" y="213"/>
                    <a:pt x="554" y="110"/>
                    <a:pt x="715" y="113"/>
                  </a:cubicBezTo>
                  <a:cubicBezTo>
                    <a:pt x="870" y="117"/>
                    <a:pt x="1008" y="237"/>
                    <a:pt x="1033" y="390"/>
                  </a:cubicBezTo>
                  <a:cubicBezTo>
                    <a:pt x="1036" y="409"/>
                    <a:pt x="1038" y="427"/>
                    <a:pt x="1038" y="446"/>
                  </a:cubicBezTo>
                  <a:cubicBezTo>
                    <a:pt x="1039" y="480"/>
                    <a:pt x="1051" y="495"/>
                    <a:pt x="1085" y="502"/>
                  </a:cubicBezTo>
                  <a:cubicBezTo>
                    <a:pt x="1187" y="526"/>
                    <a:pt x="1251" y="589"/>
                    <a:pt x="1274" y="691"/>
                  </a:cubicBezTo>
                  <a:cubicBezTo>
                    <a:pt x="1303" y="822"/>
                    <a:pt x="1206" y="958"/>
                    <a:pt x="1073" y="975"/>
                  </a:cubicBezTo>
                  <a:close/>
                  <a:moveTo>
                    <a:pt x="860" y="608"/>
                  </a:moveTo>
                  <a:cubicBezTo>
                    <a:pt x="824" y="644"/>
                    <a:pt x="789" y="680"/>
                    <a:pt x="751" y="718"/>
                  </a:cubicBezTo>
                  <a:cubicBezTo>
                    <a:pt x="751" y="700"/>
                    <a:pt x="751" y="700"/>
                    <a:pt x="751" y="700"/>
                  </a:cubicBezTo>
                  <a:cubicBezTo>
                    <a:pt x="751" y="586"/>
                    <a:pt x="750" y="472"/>
                    <a:pt x="751" y="358"/>
                  </a:cubicBezTo>
                  <a:cubicBezTo>
                    <a:pt x="751" y="335"/>
                    <a:pt x="742" y="318"/>
                    <a:pt x="721" y="309"/>
                  </a:cubicBezTo>
                  <a:cubicBezTo>
                    <a:pt x="689" y="295"/>
                    <a:pt x="655" y="319"/>
                    <a:pt x="655" y="356"/>
                  </a:cubicBezTo>
                  <a:cubicBezTo>
                    <a:pt x="654" y="471"/>
                    <a:pt x="655" y="585"/>
                    <a:pt x="655" y="700"/>
                  </a:cubicBezTo>
                  <a:cubicBezTo>
                    <a:pt x="655" y="718"/>
                    <a:pt x="655" y="718"/>
                    <a:pt x="655" y="718"/>
                  </a:cubicBezTo>
                  <a:cubicBezTo>
                    <a:pt x="616" y="679"/>
                    <a:pt x="581" y="643"/>
                    <a:pt x="545" y="608"/>
                  </a:cubicBezTo>
                  <a:cubicBezTo>
                    <a:pt x="525" y="588"/>
                    <a:pt x="495" y="588"/>
                    <a:pt x="476" y="608"/>
                  </a:cubicBezTo>
                  <a:cubicBezTo>
                    <a:pt x="458" y="627"/>
                    <a:pt x="457" y="655"/>
                    <a:pt x="477" y="675"/>
                  </a:cubicBezTo>
                  <a:cubicBezTo>
                    <a:pt x="541" y="739"/>
                    <a:pt x="605" y="803"/>
                    <a:pt x="669" y="867"/>
                  </a:cubicBezTo>
                  <a:cubicBezTo>
                    <a:pt x="688" y="886"/>
                    <a:pt x="716" y="887"/>
                    <a:pt x="736" y="867"/>
                  </a:cubicBezTo>
                  <a:cubicBezTo>
                    <a:pt x="801" y="803"/>
                    <a:pt x="865" y="739"/>
                    <a:pt x="929" y="674"/>
                  </a:cubicBezTo>
                  <a:cubicBezTo>
                    <a:pt x="941" y="662"/>
                    <a:pt x="945" y="646"/>
                    <a:pt x="941" y="629"/>
                  </a:cubicBezTo>
                  <a:cubicBezTo>
                    <a:pt x="930" y="592"/>
                    <a:pt x="887" y="581"/>
                    <a:pt x="860" y="6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AEE1F958-05A6-8A74-4178-E5628648C121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680070" y="2670692"/>
              <a:ext cx="395623" cy="319778"/>
            </a:xfrm>
            <a:custGeom>
              <a:avLst/>
              <a:gdLst>
                <a:gd name="T0" fmla="*/ 80 w 85"/>
                <a:gd name="T1" fmla="*/ 11 h 69"/>
                <a:gd name="T2" fmla="*/ 58 w 85"/>
                <a:gd name="T3" fmla="*/ 11 h 69"/>
                <a:gd name="T4" fmla="*/ 58 w 85"/>
                <a:gd name="T5" fmla="*/ 5 h 69"/>
                <a:gd name="T6" fmla="*/ 53 w 85"/>
                <a:gd name="T7" fmla="*/ 0 h 69"/>
                <a:gd name="T8" fmla="*/ 32 w 85"/>
                <a:gd name="T9" fmla="*/ 0 h 69"/>
                <a:gd name="T10" fmla="*/ 27 w 85"/>
                <a:gd name="T11" fmla="*/ 5 h 69"/>
                <a:gd name="T12" fmla="*/ 27 w 85"/>
                <a:gd name="T13" fmla="*/ 11 h 69"/>
                <a:gd name="T14" fmla="*/ 5 w 85"/>
                <a:gd name="T15" fmla="*/ 11 h 69"/>
                <a:gd name="T16" fmla="*/ 0 w 85"/>
                <a:gd name="T17" fmla="*/ 16 h 69"/>
                <a:gd name="T18" fmla="*/ 0 w 85"/>
                <a:gd name="T19" fmla="*/ 64 h 69"/>
                <a:gd name="T20" fmla="*/ 5 w 85"/>
                <a:gd name="T21" fmla="*/ 69 h 69"/>
                <a:gd name="T22" fmla="*/ 80 w 85"/>
                <a:gd name="T23" fmla="*/ 69 h 69"/>
                <a:gd name="T24" fmla="*/ 85 w 85"/>
                <a:gd name="T25" fmla="*/ 64 h 69"/>
                <a:gd name="T26" fmla="*/ 85 w 85"/>
                <a:gd name="T27" fmla="*/ 16 h 69"/>
                <a:gd name="T28" fmla="*/ 80 w 85"/>
                <a:gd name="T29" fmla="*/ 11 h 69"/>
                <a:gd name="T30" fmla="*/ 32 w 85"/>
                <a:gd name="T31" fmla="*/ 5 h 69"/>
                <a:gd name="T32" fmla="*/ 53 w 85"/>
                <a:gd name="T33" fmla="*/ 5 h 69"/>
                <a:gd name="T34" fmla="*/ 53 w 85"/>
                <a:gd name="T35" fmla="*/ 11 h 69"/>
                <a:gd name="T36" fmla="*/ 32 w 85"/>
                <a:gd name="T37" fmla="*/ 11 h 69"/>
                <a:gd name="T38" fmla="*/ 32 w 85"/>
                <a:gd name="T39" fmla="*/ 5 h 69"/>
                <a:gd name="T40" fmla="*/ 80 w 85"/>
                <a:gd name="T41" fmla="*/ 64 h 69"/>
                <a:gd name="T42" fmla="*/ 5 w 85"/>
                <a:gd name="T43" fmla="*/ 64 h 69"/>
                <a:gd name="T44" fmla="*/ 5 w 85"/>
                <a:gd name="T45" fmla="*/ 32 h 69"/>
                <a:gd name="T46" fmla="*/ 27 w 85"/>
                <a:gd name="T47" fmla="*/ 32 h 69"/>
                <a:gd name="T48" fmla="*/ 27 w 85"/>
                <a:gd name="T49" fmla="*/ 37 h 69"/>
                <a:gd name="T50" fmla="*/ 32 w 85"/>
                <a:gd name="T51" fmla="*/ 42 h 69"/>
                <a:gd name="T52" fmla="*/ 53 w 85"/>
                <a:gd name="T53" fmla="*/ 42 h 69"/>
                <a:gd name="T54" fmla="*/ 58 w 85"/>
                <a:gd name="T55" fmla="*/ 37 h 69"/>
                <a:gd name="T56" fmla="*/ 58 w 85"/>
                <a:gd name="T57" fmla="*/ 32 h 69"/>
                <a:gd name="T58" fmla="*/ 80 w 85"/>
                <a:gd name="T59" fmla="*/ 32 h 69"/>
                <a:gd name="T60" fmla="*/ 80 w 85"/>
                <a:gd name="T61" fmla="*/ 64 h 69"/>
                <a:gd name="T62" fmla="*/ 32 w 85"/>
                <a:gd name="T63" fmla="*/ 32 h 69"/>
                <a:gd name="T64" fmla="*/ 53 w 85"/>
                <a:gd name="T65" fmla="*/ 32 h 69"/>
                <a:gd name="T66" fmla="*/ 53 w 85"/>
                <a:gd name="T67" fmla="*/ 37 h 69"/>
                <a:gd name="T68" fmla="*/ 32 w 85"/>
                <a:gd name="T69" fmla="*/ 37 h 69"/>
                <a:gd name="T70" fmla="*/ 32 w 85"/>
                <a:gd name="T71" fmla="*/ 32 h 69"/>
                <a:gd name="T72" fmla="*/ 80 w 85"/>
                <a:gd name="T73" fmla="*/ 26 h 69"/>
                <a:gd name="T74" fmla="*/ 5 w 85"/>
                <a:gd name="T75" fmla="*/ 26 h 69"/>
                <a:gd name="T76" fmla="*/ 5 w 85"/>
                <a:gd name="T77" fmla="*/ 16 h 69"/>
                <a:gd name="T78" fmla="*/ 80 w 85"/>
                <a:gd name="T79" fmla="*/ 16 h 69"/>
                <a:gd name="T80" fmla="*/ 80 w 85"/>
                <a:gd name="T81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69">
                  <a:moveTo>
                    <a:pt x="80" y="11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2"/>
                    <a:pt x="56" y="0"/>
                    <a:pt x="5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7" y="2"/>
                    <a:pt x="27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2" y="69"/>
                    <a:pt x="5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3" y="69"/>
                    <a:pt x="85" y="67"/>
                    <a:pt x="85" y="6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3"/>
                    <a:pt x="83" y="11"/>
                    <a:pt x="80" y="11"/>
                  </a:cubicBezTo>
                  <a:close/>
                  <a:moveTo>
                    <a:pt x="32" y="5"/>
                  </a:moveTo>
                  <a:cubicBezTo>
                    <a:pt x="53" y="5"/>
                    <a:pt x="53" y="5"/>
                    <a:pt x="53" y="5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32" y="11"/>
                    <a:pt x="32" y="11"/>
                    <a:pt x="32" y="11"/>
                  </a:cubicBezTo>
                  <a:lnTo>
                    <a:pt x="32" y="5"/>
                  </a:lnTo>
                  <a:close/>
                  <a:moveTo>
                    <a:pt x="80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0"/>
                    <a:pt x="29" y="42"/>
                    <a:pt x="3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6" y="42"/>
                    <a:pt x="58" y="40"/>
                    <a:pt x="58" y="3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80" y="64"/>
                  </a:lnTo>
                  <a:close/>
                  <a:moveTo>
                    <a:pt x="32" y="32"/>
                  </a:moveTo>
                  <a:cubicBezTo>
                    <a:pt x="53" y="32"/>
                    <a:pt x="53" y="32"/>
                    <a:pt x="53" y="32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32" y="37"/>
                    <a:pt x="32" y="37"/>
                    <a:pt x="32" y="37"/>
                  </a:cubicBezTo>
                  <a:lnTo>
                    <a:pt x="32" y="32"/>
                  </a:lnTo>
                  <a:close/>
                  <a:moveTo>
                    <a:pt x="80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" name="Freeform 141">
              <a:extLst>
                <a:ext uri="{FF2B5EF4-FFF2-40B4-BE49-F238E27FC236}">
                  <a16:creationId xmlns:a16="http://schemas.microsoft.com/office/drawing/2014/main" id="{C2CC8922-1041-3C08-3ACA-2434D046D1F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489261" y="4936553"/>
              <a:ext cx="323918" cy="395623"/>
            </a:xfrm>
            <a:custGeom>
              <a:avLst/>
              <a:gdLst>
                <a:gd name="T0" fmla="*/ 84 w 131"/>
                <a:gd name="T1" fmla="*/ 14 h 160"/>
                <a:gd name="T2" fmla="*/ 9 w 131"/>
                <a:gd name="T3" fmla="*/ 19 h 160"/>
                <a:gd name="T4" fmla="*/ 14 w 131"/>
                <a:gd name="T5" fmla="*/ 9 h 160"/>
                <a:gd name="T6" fmla="*/ 84 w 131"/>
                <a:gd name="T7" fmla="*/ 28 h 160"/>
                <a:gd name="T8" fmla="*/ 79 w 131"/>
                <a:gd name="T9" fmla="*/ 66 h 160"/>
                <a:gd name="T10" fmla="*/ 75 w 131"/>
                <a:gd name="T11" fmla="*/ 52 h 160"/>
                <a:gd name="T12" fmla="*/ 47 w 131"/>
                <a:gd name="T13" fmla="*/ 52 h 160"/>
                <a:gd name="T14" fmla="*/ 28 w 131"/>
                <a:gd name="T15" fmla="*/ 108 h 160"/>
                <a:gd name="T16" fmla="*/ 28 w 131"/>
                <a:gd name="T17" fmla="*/ 123 h 160"/>
                <a:gd name="T18" fmla="*/ 9 w 131"/>
                <a:gd name="T19" fmla="*/ 28 h 160"/>
                <a:gd name="T20" fmla="*/ 29 w 131"/>
                <a:gd name="T21" fmla="*/ 132 h 160"/>
                <a:gd name="T22" fmla="*/ 14 w 131"/>
                <a:gd name="T23" fmla="*/ 141 h 160"/>
                <a:gd name="T24" fmla="*/ 9 w 131"/>
                <a:gd name="T25" fmla="*/ 132 h 160"/>
                <a:gd name="T26" fmla="*/ 61 w 131"/>
                <a:gd name="T27" fmla="*/ 47 h 160"/>
                <a:gd name="T28" fmla="*/ 65 w 131"/>
                <a:gd name="T29" fmla="*/ 99 h 160"/>
                <a:gd name="T30" fmla="*/ 75 w 131"/>
                <a:gd name="T31" fmla="*/ 99 h 160"/>
                <a:gd name="T32" fmla="*/ 79 w 131"/>
                <a:gd name="T33" fmla="*/ 75 h 160"/>
                <a:gd name="T34" fmla="*/ 84 w 131"/>
                <a:gd name="T35" fmla="*/ 99 h 160"/>
                <a:gd name="T36" fmla="*/ 93 w 131"/>
                <a:gd name="T37" fmla="*/ 99 h 160"/>
                <a:gd name="T38" fmla="*/ 98 w 131"/>
                <a:gd name="T39" fmla="*/ 85 h 160"/>
                <a:gd name="T40" fmla="*/ 103 w 131"/>
                <a:gd name="T41" fmla="*/ 108 h 160"/>
                <a:gd name="T42" fmla="*/ 112 w 131"/>
                <a:gd name="T43" fmla="*/ 108 h 160"/>
                <a:gd name="T44" fmla="*/ 117 w 131"/>
                <a:gd name="T45" fmla="*/ 94 h 160"/>
                <a:gd name="T46" fmla="*/ 121 w 131"/>
                <a:gd name="T47" fmla="*/ 118 h 160"/>
                <a:gd name="T48" fmla="*/ 45 w 131"/>
                <a:gd name="T49" fmla="*/ 151 h 160"/>
                <a:gd name="T50" fmla="*/ 37 w 131"/>
                <a:gd name="T51" fmla="*/ 108 h 160"/>
                <a:gd name="T52" fmla="*/ 47 w 131"/>
                <a:gd name="T53" fmla="*/ 118 h 160"/>
                <a:gd name="T54" fmla="*/ 56 w 131"/>
                <a:gd name="T55" fmla="*/ 118 h 160"/>
                <a:gd name="T56" fmla="*/ 61 w 131"/>
                <a:gd name="T57" fmla="*/ 47 h 160"/>
                <a:gd name="T58" fmla="*/ 0 w 131"/>
                <a:gd name="T59" fmla="*/ 14 h 160"/>
                <a:gd name="T60" fmla="*/ 14 w 131"/>
                <a:gd name="T61" fmla="*/ 151 h 160"/>
                <a:gd name="T62" fmla="*/ 37 w 131"/>
                <a:gd name="T63" fmla="*/ 156 h 160"/>
                <a:gd name="T64" fmla="*/ 42 w 131"/>
                <a:gd name="T65" fmla="*/ 160 h 160"/>
                <a:gd name="T66" fmla="*/ 121 w 131"/>
                <a:gd name="T67" fmla="*/ 157 h 160"/>
                <a:gd name="T68" fmla="*/ 131 w 131"/>
                <a:gd name="T69" fmla="*/ 118 h 160"/>
                <a:gd name="T70" fmla="*/ 117 w 131"/>
                <a:gd name="T71" fmla="*/ 85 h 160"/>
                <a:gd name="T72" fmla="*/ 98 w 131"/>
                <a:gd name="T73" fmla="*/ 75 h 160"/>
                <a:gd name="T74" fmla="*/ 93 w 131"/>
                <a:gd name="T75" fmla="*/ 76 h 160"/>
                <a:gd name="T76" fmla="*/ 79 w 131"/>
                <a:gd name="T7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1" h="160">
                  <a:moveTo>
                    <a:pt x="79" y="9"/>
                  </a:moveTo>
                  <a:cubicBezTo>
                    <a:pt x="82" y="9"/>
                    <a:pt x="84" y="12"/>
                    <a:pt x="84" y="14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2"/>
                    <a:pt x="11" y="9"/>
                    <a:pt x="14" y="9"/>
                  </a:cubicBezTo>
                  <a:lnTo>
                    <a:pt x="79" y="9"/>
                  </a:lnTo>
                  <a:close/>
                  <a:moveTo>
                    <a:pt x="84" y="28"/>
                  </a:moveTo>
                  <a:cubicBezTo>
                    <a:pt x="84" y="67"/>
                    <a:pt x="84" y="67"/>
                    <a:pt x="84" y="67"/>
                  </a:cubicBezTo>
                  <a:cubicBezTo>
                    <a:pt x="83" y="66"/>
                    <a:pt x="81" y="66"/>
                    <a:pt x="79" y="66"/>
                  </a:cubicBezTo>
                  <a:cubicBezTo>
                    <a:pt x="78" y="66"/>
                    <a:pt x="76" y="66"/>
                    <a:pt x="75" y="67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5" y="44"/>
                    <a:pt x="68" y="38"/>
                    <a:pt x="61" y="38"/>
                  </a:cubicBezTo>
                  <a:cubicBezTo>
                    <a:pt x="53" y="38"/>
                    <a:pt x="47" y="44"/>
                    <a:pt x="47" y="52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36" y="87"/>
                    <a:pt x="28" y="97"/>
                    <a:pt x="28" y="10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8" y="119"/>
                    <a:pt x="28" y="121"/>
                    <a:pt x="28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4" y="28"/>
                    <a:pt x="84" y="28"/>
                    <a:pt x="84" y="28"/>
                  </a:cubicBezTo>
                  <a:close/>
                  <a:moveTo>
                    <a:pt x="29" y="132"/>
                  </a:moveTo>
                  <a:cubicBezTo>
                    <a:pt x="30" y="135"/>
                    <a:pt x="30" y="138"/>
                    <a:pt x="31" y="141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1" y="141"/>
                    <a:pt x="9" y="139"/>
                    <a:pt x="9" y="137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29" y="132"/>
                    <a:pt x="29" y="132"/>
                    <a:pt x="29" y="132"/>
                  </a:cubicBezTo>
                  <a:close/>
                  <a:moveTo>
                    <a:pt x="61" y="47"/>
                  </a:moveTo>
                  <a:cubicBezTo>
                    <a:pt x="63" y="47"/>
                    <a:pt x="65" y="49"/>
                    <a:pt x="65" y="5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101"/>
                    <a:pt x="67" y="103"/>
                    <a:pt x="70" y="103"/>
                  </a:cubicBezTo>
                  <a:cubicBezTo>
                    <a:pt x="73" y="103"/>
                    <a:pt x="75" y="101"/>
                    <a:pt x="75" y="99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75" y="77"/>
                    <a:pt x="77" y="75"/>
                    <a:pt x="79" y="75"/>
                  </a:cubicBezTo>
                  <a:cubicBezTo>
                    <a:pt x="82" y="75"/>
                    <a:pt x="84" y="77"/>
                    <a:pt x="84" y="80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101"/>
                    <a:pt x="86" y="103"/>
                    <a:pt x="89" y="103"/>
                  </a:cubicBezTo>
                  <a:cubicBezTo>
                    <a:pt x="91" y="103"/>
                    <a:pt x="93" y="101"/>
                    <a:pt x="93" y="9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3" y="87"/>
                    <a:pt x="95" y="85"/>
                    <a:pt x="98" y="85"/>
                  </a:cubicBezTo>
                  <a:cubicBezTo>
                    <a:pt x="101" y="85"/>
                    <a:pt x="103" y="87"/>
                    <a:pt x="103" y="8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11"/>
                    <a:pt x="105" y="113"/>
                    <a:pt x="107" y="113"/>
                  </a:cubicBezTo>
                  <a:cubicBezTo>
                    <a:pt x="110" y="113"/>
                    <a:pt x="112" y="111"/>
                    <a:pt x="112" y="108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12" y="96"/>
                    <a:pt x="114" y="94"/>
                    <a:pt x="117" y="94"/>
                  </a:cubicBezTo>
                  <a:cubicBezTo>
                    <a:pt x="119" y="94"/>
                    <a:pt x="121" y="96"/>
                    <a:pt x="121" y="99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29"/>
                    <a:pt x="119" y="140"/>
                    <a:pt x="11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0" y="140"/>
                    <a:pt x="37" y="129"/>
                    <a:pt x="37" y="11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2"/>
                    <a:pt x="41" y="97"/>
                    <a:pt x="47" y="95"/>
                  </a:cubicBezTo>
                  <a:cubicBezTo>
                    <a:pt x="47" y="118"/>
                    <a:pt x="47" y="118"/>
                    <a:pt x="47" y="118"/>
                  </a:cubicBezTo>
                  <a:cubicBezTo>
                    <a:pt x="47" y="120"/>
                    <a:pt x="49" y="123"/>
                    <a:pt x="51" y="123"/>
                  </a:cubicBezTo>
                  <a:cubicBezTo>
                    <a:pt x="54" y="123"/>
                    <a:pt x="56" y="120"/>
                    <a:pt x="56" y="11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49"/>
                    <a:pt x="58" y="47"/>
                    <a:pt x="61" y="47"/>
                  </a:cubicBezTo>
                  <a:close/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4"/>
                    <a:pt x="6" y="151"/>
                    <a:pt x="14" y="151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5" y="152"/>
                    <a:pt x="36" y="154"/>
                    <a:pt x="37" y="156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9" y="159"/>
                    <a:pt x="40" y="160"/>
                    <a:pt x="42" y="160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9" y="160"/>
                    <a:pt x="120" y="159"/>
                    <a:pt x="121" y="157"/>
                  </a:cubicBezTo>
                  <a:cubicBezTo>
                    <a:pt x="122" y="156"/>
                    <a:pt x="122" y="156"/>
                    <a:pt x="122" y="156"/>
                  </a:cubicBezTo>
                  <a:cubicBezTo>
                    <a:pt x="128" y="144"/>
                    <a:pt x="131" y="131"/>
                    <a:pt x="131" y="11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91"/>
                    <a:pt x="124" y="85"/>
                    <a:pt x="117" y="85"/>
                  </a:cubicBezTo>
                  <a:cubicBezTo>
                    <a:pt x="115" y="85"/>
                    <a:pt x="113" y="85"/>
                    <a:pt x="112" y="86"/>
                  </a:cubicBezTo>
                  <a:cubicBezTo>
                    <a:pt x="110" y="80"/>
                    <a:pt x="104" y="75"/>
                    <a:pt x="98" y="75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6" y="75"/>
                    <a:pt x="95" y="76"/>
                    <a:pt x="93" y="76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6"/>
                    <a:pt x="87" y="0"/>
                    <a:pt x="79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820E63B2-C6FD-0809-40F0-DEBC17DEB81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592675" y="3573864"/>
              <a:ext cx="393626" cy="395623"/>
            </a:xfrm>
            <a:custGeom>
              <a:avLst/>
              <a:gdLst>
                <a:gd name="T0" fmla="*/ 161 w 163"/>
                <a:gd name="T1" fmla="*/ 58 h 164"/>
                <a:gd name="T2" fmla="*/ 154 w 163"/>
                <a:gd name="T3" fmla="*/ 58 h 164"/>
                <a:gd name="T4" fmla="*/ 106 w 163"/>
                <a:gd name="T5" fmla="*/ 106 h 164"/>
                <a:gd name="T6" fmla="*/ 40 w 163"/>
                <a:gd name="T7" fmla="*/ 135 h 164"/>
                <a:gd name="T8" fmla="*/ 29 w 163"/>
                <a:gd name="T9" fmla="*/ 123 h 164"/>
                <a:gd name="T10" fmla="*/ 59 w 163"/>
                <a:gd name="T11" fmla="*/ 58 h 164"/>
                <a:gd name="T12" fmla="*/ 106 w 163"/>
                <a:gd name="T13" fmla="*/ 10 h 164"/>
                <a:gd name="T14" fmla="*/ 106 w 163"/>
                <a:gd name="T15" fmla="*/ 2 h 164"/>
                <a:gd name="T16" fmla="*/ 98 w 163"/>
                <a:gd name="T17" fmla="*/ 2 h 164"/>
                <a:gd name="T18" fmla="*/ 50 w 163"/>
                <a:gd name="T19" fmla="*/ 52 h 164"/>
                <a:gd name="T20" fmla="*/ 0 w 163"/>
                <a:gd name="T21" fmla="*/ 164 h 164"/>
                <a:gd name="T22" fmla="*/ 113 w 163"/>
                <a:gd name="T23" fmla="*/ 114 h 164"/>
                <a:gd name="T24" fmla="*/ 161 w 163"/>
                <a:gd name="T25" fmla="*/ 66 h 164"/>
                <a:gd name="T26" fmla="*/ 161 w 163"/>
                <a:gd name="T27" fmla="*/ 58 h 164"/>
                <a:gd name="T28" fmla="*/ 92 w 163"/>
                <a:gd name="T29" fmla="*/ 95 h 164"/>
                <a:gd name="T30" fmla="*/ 96 w 163"/>
                <a:gd name="T31" fmla="*/ 97 h 164"/>
                <a:gd name="T32" fmla="*/ 100 w 163"/>
                <a:gd name="T33" fmla="*/ 95 h 164"/>
                <a:gd name="T34" fmla="*/ 146 w 163"/>
                <a:gd name="T35" fmla="*/ 51 h 164"/>
                <a:gd name="T36" fmla="*/ 146 w 163"/>
                <a:gd name="T37" fmla="*/ 43 h 164"/>
                <a:gd name="T38" fmla="*/ 138 w 163"/>
                <a:gd name="T39" fmla="*/ 43 h 164"/>
                <a:gd name="T40" fmla="*/ 92 w 163"/>
                <a:gd name="T41" fmla="*/ 87 h 164"/>
                <a:gd name="T42" fmla="*/ 92 w 163"/>
                <a:gd name="T43" fmla="*/ 95 h 164"/>
                <a:gd name="T44" fmla="*/ 80 w 163"/>
                <a:gd name="T45" fmla="*/ 83 h 164"/>
                <a:gd name="T46" fmla="*/ 84 w 163"/>
                <a:gd name="T47" fmla="*/ 85 h 164"/>
                <a:gd name="T48" fmla="*/ 88 w 163"/>
                <a:gd name="T49" fmla="*/ 83 h 164"/>
                <a:gd name="T50" fmla="*/ 134 w 163"/>
                <a:gd name="T51" fmla="*/ 39 h 164"/>
                <a:gd name="T52" fmla="*/ 134 w 163"/>
                <a:gd name="T53" fmla="*/ 31 h 164"/>
                <a:gd name="T54" fmla="*/ 126 w 163"/>
                <a:gd name="T55" fmla="*/ 31 h 164"/>
                <a:gd name="T56" fmla="*/ 80 w 163"/>
                <a:gd name="T57" fmla="*/ 75 h 164"/>
                <a:gd name="T58" fmla="*/ 80 w 163"/>
                <a:gd name="T59" fmla="*/ 83 h 164"/>
                <a:gd name="T60" fmla="*/ 68 w 163"/>
                <a:gd name="T61" fmla="*/ 71 h 164"/>
                <a:gd name="T62" fmla="*/ 72 w 163"/>
                <a:gd name="T63" fmla="*/ 73 h 164"/>
                <a:gd name="T64" fmla="*/ 76 w 163"/>
                <a:gd name="T65" fmla="*/ 71 h 164"/>
                <a:gd name="T66" fmla="*/ 121 w 163"/>
                <a:gd name="T67" fmla="*/ 25 h 164"/>
                <a:gd name="T68" fmla="*/ 121 w 163"/>
                <a:gd name="T69" fmla="*/ 17 h 164"/>
                <a:gd name="T70" fmla="*/ 113 w 163"/>
                <a:gd name="T71" fmla="*/ 17 h 164"/>
                <a:gd name="T72" fmla="*/ 68 w 163"/>
                <a:gd name="T73" fmla="*/ 64 h 164"/>
                <a:gd name="T74" fmla="*/ 68 w 163"/>
                <a:gd name="T75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64">
                  <a:moveTo>
                    <a:pt x="161" y="58"/>
                  </a:moveTo>
                  <a:cubicBezTo>
                    <a:pt x="160" y="56"/>
                    <a:pt x="156" y="56"/>
                    <a:pt x="154" y="58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8" y="8"/>
                    <a:pt x="108" y="4"/>
                    <a:pt x="106" y="2"/>
                  </a:cubicBezTo>
                  <a:cubicBezTo>
                    <a:pt x="104" y="0"/>
                    <a:pt x="100" y="0"/>
                    <a:pt x="98" y="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61" y="66"/>
                    <a:pt x="161" y="66"/>
                    <a:pt x="161" y="66"/>
                  </a:cubicBezTo>
                  <a:cubicBezTo>
                    <a:pt x="163" y="64"/>
                    <a:pt x="163" y="60"/>
                    <a:pt x="161" y="58"/>
                  </a:cubicBezTo>
                  <a:close/>
                  <a:moveTo>
                    <a:pt x="92" y="95"/>
                  </a:moveTo>
                  <a:cubicBezTo>
                    <a:pt x="94" y="97"/>
                    <a:pt x="94" y="97"/>
                    <a:pt x="96" y="97"/>
                  </a:cubicBezTo>
                  <a:cubicBezTo>
                    <a:pt x="98" y="97"/>
                    <a:pt x="100" y="97"/>
                    <a:pt x="100" y="95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48" y="49"/>
                    <a:pt x="148" y="45"/>
                    <a:pt x="146" y="43"/>
                  </a:cubicBezTo>
                  <a:cubicBezTo>
                    <a:pt x="144" y="41"/>
                    <a:pt x="140" y="41"/>
                    <a:pt x="138" y="43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0" y="91"/>
                    <a:pt x="90" y="93"/>
                    <a:pt x="92" y="95"/>
                  </a:cubicBezTo>
                  <a:close/>
                  <a:moveTo>
                    <a:pt x="80" y="83"/>
                  </a:moveTo>
                  <a:cubicBezTo>
                    <a:pt x="80" y="85"/>
                    <a:pt x="82" y="85"/>
                    <a:pt x="84" y="85"/>
                  </a:cubicBezTo>
                  <a:cubicBezTo>
                    <a:pt x="86" y="85"/>
                    <a:pt x="86" y="85"/>
                    <a:pt x="88" y="83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6" y="35"/>
                    <a:pt x="136" y="33"/>
                    <a:pt x="134" y="31"/>
                  </a:cubicBezTo>
                  <a:cubicBezTo>
                    <a:pt x="132" y="27"/>
                    <a:pt x="128" y="27"/>
                    <a:pt x="126" y="31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8" y="77"/>
                    <a:pt x="78" y="81"/>
                    <a:pt x="80" y="83"/>
                  </a:cubicBezTo>
                  <a:close/>
                  <a:moveTo>
                    <a:pt x="68" y="71"/>
                  </a:moveTo>
                  <a:cubicBezTo>
                    <a:pt x="68" y="73"/>
                    <a:pt x="70" y="73"/>
                    <a:pt x="72" y="73"/>
                  </a:cubicBezTo>
                  <a:cubicBezTo>
                    <a:pt x="72" y="73"/>
                    <a:pt x="74" y="73"/>
                    <a:pt x="76" y="7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5" y="23"/>
                    <a:pt x="125" y="19"/>
                    <a:pt x="121" y="17"/>
                  </a:cubicBezTo>
                  <a:cubicBezTo>
                    <a:pt x="119" y="16"/>
                    <a:pt x="117" y="16"/>
                    <a:pt x="113" y="17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6" y="65"/>
                    <a:pt x="66" y="69"/>
                    <a:pt x="68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4214B362-4F2D-49C3-7D85-930D58DEB95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122741" y="4827720"/>
              <a:ext cx="387154" cy="395623"/>
            </a:xfrm>
            <a:custGeom>
              <a:avLst/>
              <a:gdLst>
                <a:gd name="T0" fmla="*/ 46 w 132"/>
                <a:gd name="T1" fmla="*/ 4 h 135"/>
                <a:gd name="T2" fmla="*/ 43 w 132"/>
                <a:gd name="T3" fmla="*/ 6 h 135"/>
                <a:gd name="T4" fmla="*/ 0 w 132"/>
                <a:gd name="T5" fmla="*/ 89 h 135"/>
                <a:gd name="T6" fmla="*/ 46 w 132"/>
                <a:gd name="T7" fmla="*/ 135 h 135"/>
                <a:gd name="T8" fmla="*/ 92 w 132"/>
                <a:gd name="T9" fmla="*/ 89 h 135"/>
                <a:gd name="T10" fmla="*/ 50 w 132"/>
                <a:gd name="T11" fmla="*/ 6 h 135"/>
                <a:gd name="T12" fmla="*/ 46 w 132"/>
                <a:gd name="T13" fmla="*/ 4 h 135"/>
                <a:gd name="T14" fmla="*/ 46 w 132"/>
                <a:gd name="T15" fmla="*/ 127 h 135"/>
                <a:gd name="T16" fmla="*/ 10 w 132"/>
                <a:gd name="T17" fmla="*/ 89 h 135"/>
                <a:gd name="T18" fmla="*/ 46 w 132"/>
                <a:gd name="T19" fmla="*/ 15 h 135"/>
                <a:gd name="T20" fmla="*/ 85 w 132"/>
                <a:gd name="T21" fmla="*/ 89 h 135"/>
                <a:gd name="T22" fmla="*/ 46 w 132"/>
                <a:gd name="T23" fmla="*/ 127 h 135"/>
                <a:gd name="T24" fmla="*/ 24 w 132"/>
                <a:gd name="T25" fmla="*/ 89 h 135"/>
                <a:gd name="T26" fmla="*/ 20 w 132"/>
                <a:gd name="T27" fmla="*/ 84 h 135"/>
                <a:gd name="T28" fmla="*/ 16 w 132"/>
                <a:gd name="T29" fmla="*/ 89 h 135"/>
                <a:gd name="T30" fmla="*/ 46 w 132"/>
                <a:gd name="T31" fmla="*/ 119 h 135"/>
                <a:gd name="T32" fmla="*/ 51 w 132"/>
                <a:gd name="T33" fmla="*/ 115 h 135"/>
                <a:gd name="T34" fmla="*/ 46 w 132"/>
                <a:gd name="T35" fmla="*/ 110 h 135"/>
                <a:gd name="T36" fmla="*/ 24 w 132"/>
                <a:gd name="T37" fmla="*/ 89 h 135"/>
                <a:gd name="T38" fmla="*/ 112 w 132"/>
                <a:gd name="T39" fmla="*/ 1 h 135"/>
                <a:gd name="T40" fmla="*/ 107 w 132"/>
                <a:gd name="T41" fmla="*/ 0 h 135"/>
                <a:gd name="T42" fmla="*/ 104 w 132"/>
                <a:gd name="T43" fmla="*/ 1 h 135"/>
                <a:gd name="T44" fmla="*/ 83 w 132"/>
                <a:gd name="T45" fmla="*/ 41 h 135"/>
                <a:gd name="T46" fmla="*/ 107 w 132"/>
                <a:gd name="T47" fmla="*/ 67 h 135"/>
                <a:gd name="T48" fmla="*/ 132 w 132"/>
                <a:gd name="T49" fmla="*/ 41 h 135"/>
                <a:gd name="T50" fmla="*/ 112 w 132"/>
                <a:gd name="T51" fmla="*/ 1 h 135"/>
                <a:gd name="T52" fmla="*/ 107 w 132"/>
                <a:gd name="T53" fmla="*/ 57 h 135"/>
                <a:gd name="T54" fmla="*/ 93 w 132"/>
                <a:gd name="T55" fmla="*/ 41 h 135"/>
                <a:gd name="T56" fmla="*/ 107 w 132"/>
                <a:gd name="T57" fmla="*/ 11 h 135"/>
                <a:gd name="T58" fmla="*/ 123 w 132"/>
                <a:gd name="T59" fmla="*/ 41 h 135"/>
                <a:gd name="T60" fmla="*/ 107 w 132"/>
                <a:gd name="T61" fmla="*/ 5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2" h="135">
                  <a:moveTo>
                    <a:pt x="46" y="4"/>
                  </a:moveTo>
                  <a:cubicBezTo>
                    <a:pt x="45" y="4"/>
                    <a:pt x="43" y="4"/>
                    <a:pt x="43" y="6"/>
                  </a:cubicBezTo>
                  <a:cubicBezTo>
                    <a:pt x="42" y="7"/>
                    <a:pt x="0" y="65"/>
                    <a:pt x="0" y="89"/>
                  </a:cubicBezTo>
                  <a:cubicBezTo>
                    <a:pt x="0" y="114"/>
                    <a:pt x="21" y="135"/>
                    <a:pt x="46" y="135"/>
                  </a:cubicBezTo>
                  <a:cubicBezTo>
                    <a:pt x="72" y="135"/>
                    <a:pt x="92" y="114"/>
                    <a:pt x="92" y="89"/>
                  </a:cubicBezTo>
                  <a:cubicBezTo>
                    <a:pt x="92" y="65"/>
                    <a:pt x="51" y="7"/>
                    <a:pt x="50" y="6"/>
                  </a:cubicBezTo>
                  <a:cubicBezTo>
                    <a:pt x="50" y="4"/>
                    <a:pt x="48" y="4"/>
                    <a:pt x="46" y="4"/>
                  </a:cubicBezTo>
                  <a:close/>
                  <a:moveTo>
                    <a:pt x="46" y="127"/>
                  </a:moveTo>
                  <a:cubicBezTo>
                    <a:pt x="26" y="127"/>
                    <a:pt x="10" y="109"/>
                    <a:pt x="10" y="89"/>
                  </a:cubicBezTo>
                  <a:cubicBezTo>
                    <a:pt x="10" y="73"/>
                    <a:pt x="34" y="34"/>
                    <a:pt x="46" y="15"/>
                  </a:cubicBezTo>
                  <a:cubicBezTo>
                    <a:pt x="59" y="34"/>
                    <a:pt x="85" y="73"/>
                    <a:pt x="85" y="89"/>
                  </a:cubicBezTo>
                  <a:cubicBezTo>
                    <a:pt x="85" y="109"/>
                    <a:pt x="67" y="127"/>
                    <a:pt x="46" y="127"/>
                  </a:cubicBezTo>
                  <a:close/>
                  <a:moveTo>
                    <a:pt x="24" y="89"/>
                  </a:moveTo>
                  <a:cubicBezTo>
                    <a:pt x="24" y="86"/>
                    <a:pt x="22" y="84"/>
                    <a:pt x="20" y="84"/>
                  </a:cubicBezTo>
                  <a:cubicBezTo>
                    <a:pt x="17" y="84"/>
                    <a:pt x="16" y="86"/>
                    <a:pt x="16" y="89"/>
                  </a:cubicBezTo>
                  <a:cubicBezTo>
                    <a:pt x="16" y="105"/>
                    <a:pt x="28" y="119"/>
                    <a:pt x="46" y="119"/>
                  </a:cubicBezTo>
                  <a:cubicBezTo>
                    <a:pt x="48" y="119"/>
                    <a:pt x="51" y="118"/>
                    <a:pt x="51" y="115"/>
                  </a:cubicBezTo>
                  <a:cubicBezTo>
                    <a:pt x="51" y="113"/>
                    <a:pt x="48" y="110"/>
                    <a:pt x="46" y="110"/>
                  </a:cubicBezTo>
                  <a:cubicBezTo>
                    <a:pt x="33" y="110"/>
                    <a:pt x="24" y="100"/>
                    <a:pt x="24" y="89"/>
                  </a:cubicBezTo>
                  <a:close/>
                  <a:moveTo>
                    <a:pt x="112" y="1"/>
                  </a:moveTo>
                  <a:cubicBezTo>
                    <a:pt x="110" y="0"/>
                    <a:pt x="109" y="0"/>
                    <a:pt x="107" y="0"/>
                  </a:cubicBezTo>
                  <a:cubicBezTo>
                    <a:pt x="107" y="0"/>
                    <a:pt x="105" y="0"/>
                    <a:pt x="104" y="1"/>
                  </a:cubicBezTo>
                  <a:cubicBezTo>
                    <a:pt x="101" y="6"/>
                    <a:pt x="83" y="30"/>
                    <a:pt x="83" y="41"/>
                  </a:cubicBezTo>
                  <a:cubicBezTo>
                    <a:pt x="83" y="55"/>
                    <a:pt x="94" y="67"/>
                    <a:pt x="107" y="67"/>
                  </a:cubicBezTo>
                  <a:cubicBezTo>
                    <a:pt x="121" y="67"/>
                    <a:pt x="132" y="55"/>
                    <a:pt x="132" y="41"/>
                  </a:cubicBezTo>
                  <a:cubicBezTo>
                    <a:pt x="132" y="30"/>
                    <a:pt x="115" y="6"/>
                    <a:pt x="112" y="1"/>
                  </a:cubicBezTo>
                  <a:close/>
                  <a:moveTo>
                    <a:pt x="107" y="57"/>
                  </a:moveTo>
                  <a:cubicBezTo>
                    <a:pt x="99" y="57"/>
                    <a:pt x="93" y="51"/>
                    <a:pt x="93" y="41"/>
                  </a:cubicBezTo>
                  <a:cubicBezTo>
                    <a:pt x="93" y="36"/>
                    <a:pt x="101" y="22"/>
                    <a:pt x="107" y="11"/>
                  </a:cubicBezTo>
                  <a:cubicBezTo>
                    <a:pt x="115" y="22"/>
                    <a:pt x="123" y="36"/>
                    <a:pt x="123" y="41"/>
                  </a:cubicBezTo>
                  <a:cubicBezTo>
                    <a:pt x="123" y="51"/>
                    <a:pt x="117" y="57"/>
                    <a:pt x="107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C6E0B2F6-E86F-C530-D215-B33D2063219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818465" y="3748225"/>
              <a:ext cx="567771" cy="420679"/>
            </a:xfrm>
            <a:custGeom>
              <a:avLst/>
              <a:gdLst>
                <a:gd name="T0" fmla="*/ 77 w 85"/>
                <a:gd name="T1" fmla="*/ 0 h 63"/>
                <a:gd name="T2" fmla="*/ 8 w 85"/>
                <a:gd name="T3" fmla="*/ 0 h 63"/>
                <a:gd name="T4" fmla="*/ 0 w 85"/>
                <a:gd name="T5" fmla="*/ 7 h 63"/>
                <a:gd name="T6" fmla="*/ 0 w 85"/>
                <a:gd name="T7" fmla="*/ 42 h 63"/>
                <a:gd name="T8" fmla="*/ 8 w 85"/>
                <a:gd name="T9" fmla="*/ 50 h 63"/>
                <a:gd name="T10" fmla="*/ 77 w 85"/>
                <a:gd name="T11" fmla="*/ 50 h 63"/>
                <a:gd name="T12" fmla="*/ 85 w 85"/>
                <a:gd name="T13" fmla="*/ 42 h 63"/>
                <a:gd name="T14" fmla="*/ 85 w 85"/>
                <a:gd name="T15" fmla="*/ 7 h 63"/>
                <a:gd name="T16" fmla="*/ 77 w 85"/>
                <a:gd name="T17" fmla="*/ 0 h 63"/>
                <a:gd name="T18" fmla="*/ 80 w 85"/>
                <a:gd name="T19" fmla="*/ 42 h 63"/>
                <a:gd name="T20" fmla="*/ 77 w 85"/>
                <a:gd name="T21" fmla="*/ 45 h 63"/>
                <a:gd name="T22" fmla="*/ 8 w 85"/>
                <a:gd name="T23" fmla="*/ 45 h 63"/>
                <a:gd name="T24" fmla="*/ 5 w 85"/>
                <a:gd name="T25" fmla="*/ 42 h 63"/>
                <a:gd name="T26" fmla="*/ 5 w 85"/>
                <a:gd name="T27" fmla="*/ 7 h 63"/>
                <a:gd name="T28" fmla="*/ 8 w 85"/>
                <a:gd name="T29" fmla="*/ 5 h 63"/>
                <a:gd name="T30" fmla="*/ 77 w 85"/>
                <a:gd name="T31" fmla="*/ 5 h 63"/>
                <a:gd name="T32" fmla="*/ 80 w 85"/>
                <a:gd name="T33" fmla="*/ 7 h 63"/>
                <a:gd name="T34" fmla="*/ 80 w 85"/>
                <a:gd name="T35" fmla="*/ 42 h 63"/>
                <a:gd name="T36" fmla="*/ 81 w 85"/>
                <a:gd name="T37" fmla="*/ 55 h 63"/>
                <a:gd name="T38" fmla="*/ 53 w 85"/>
                <a:gd name="T39" fmla="*/ 55 h 63"/>
                <a:gd name="T40" fmla="*/ 51 w 85"/>
                <a:gd name="T41" fmla="*/ 58 h 63"/>
                <a:gd name="T42" fmla="*/ 35 w 85"/>
                <a:gd name="T43" fmla="*/ 58 h 63"/>
                <a:gd name="T44" fmla="*/ 32 w 85"/>
                <a:gd name="T45" fmla="*/ 55 h 63"/>
                <a:gd name="T46" fmla="*/ 4 w 85"/>
                <a:gd name="T47" fmla="*/ 55 h 63"/>
                <a:gd name="T48" fmla="*/ 0 w 85"/>
                <a:gd name="T49" fmla="*/ 59 h 63"/>
                <a:gd name="T50" fmla="*/ 4 w 85"/>
                <a:gd name="T51" fmla="*/ 63 h 63"/>
                <a:gd name="T52" fmla="*/ 81 w 85"/>
                <a:gd name="T53" fmla="*/ 63 h 63"/>
                <a:gd name="T54" fmla="*/ 85 w 85"/>
                <a:gd name="T55" fmla="*/ 59 h 63"/>
                <a:gd name="T56" fmla="*/ 81 w 85"/>
                <a:gd name="T57" fmla="*/ 55 h 63"/>
                <a:gd name="T58" fmla="*/ 81 w 85"/>
                <a:gd name="T59" fmla="*/ 55 h 63"/>
                <a:gd name="T60" fmla="*/ 81 w 85"/>
                <a:gd name="T61" fmla="*/ 5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63">
                  <a:moveTo>
                    <a:pt x="7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7"/>
                    <a:pt x="4" y="50"/>
                    <a:pt x="8" y="50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82" y="50"/>
                    <a:pt x="85" y="47"/>
                    <a:pt x="85" y="42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3"/>
                    <a:pt x="82" y="0"/>
                    <a:pt x="77" y="0"/>
                  </a:cubicBezTo>
                  <a:close/>
                  <a:moveTo>
                    <a:pt x="80" y="42"/>
                  </a:moveTo>
                  <a:cubicBezTo>
                    <a:pt x="80" y="44"/>
                    <a:pt x="79" y="45"/>
                    <a:pt x="77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7" y="45"/>
                    <a:pt x="5" y="44"/>
                    <a:pt x="5" y="4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7" y="5"/>
                    <a:pt x="8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9" y="5"/>
                    <a:pt x="80" y="6"/>
                    <a:pt x="80" y="7"/>
                  </a:cubicBezTo>
                  <a:lnTo>
                    <a:pt x="80" y="42"/>
                  </a:lnTo>
                  <a:close/>
                  <a:moveTo>
                    <a:pt x="81" y="55"/>
                  </a:moveTo>
                  <a:cubicBezTo>
                    <a:pt x="53" y="55"/>
                    <a:pt x="53" y="55"/>
                    <a:pt x="53" y="55"/>
                  </a:cubicBezTo>
                  <a:cubicBezTo>
                    <a:pt x="53" y="57"/>
                    <a:pt x="52" y="58"/>
                    <a:pt x="51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3" y="58"/>
                    <a:pt x="32" y="57"/>
                    <a:pt x="32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2" y="55"/>
                    <a:pt x="0" y="57"/>
                    <a:pt x="0" y="59"/>
                  </a:cubicBezTo>
                  <a:cubicBezTo>
                    <a:pt x="0" y="62"/>
                    <a:pt x="2" y="63"/>
                    <a:pt x="4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3" y="63"/>
                    <a:pt x="85" y="62"/>
                    <a:pt x="85" y="59"/>
                  </a:cubicBezTo>
                  <a:cubicBezTo>
                    <a:pt x="85" y="57"/>
                    <a:pt x="83" y="55"/>
                    <a:pt x="81" y="55"/>
                  </a:cubicBezTo>
                  <a:close/>
                  <a:moveTo>
                    <a:pt x="81" y="55"/>
                  </a:moveTo>
                  <a:cubicBezTo>
                    <a:pt x="81" y="55"/>
                    <a:pt x="81" y="55"/>
                    <a:pt x="81" y="55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7212E2F-8843-97CB-8E46-28C6DFED4AAC}"/>
              </a:ext>
            </a:extLst>
          </p:cNvPr>
          <p:cNvSpPr txBox="1"/>
          <p:nvPr/>
        </p:nvSpPr>
        <p:spPr>
          <a:xfrm>
            <a:off x="3786571" y="6254292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177277-36FD-8C49-3763-AC1828B3B9FA}"/>
              </a:ext>
            </a:extLst>
          </p:cNvPr>
          <p:cNvSpPr txBox="1"/>
          <p:nvPr/>
        </p:nvSpPr>
        <p:spPr>
          <a:xfrm>
            <a:off x="8271987" y="1523939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3E8E08-4BEC-1E95-DA95-A43AC8FD665E}"/>
              </a:ext>
            </a:extLst>
          </p:cNvPr>
          <p:cNvSpPr txBox="1"/>
          <p:nvPr/>
        </p:nvSpPr>
        <p:spPr>
          <a:xfrm>
            <a:off x="8271987" y="4318585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B7A0A1-0606-AD3A-776C-E5A1F72047BD}"/>
              </a:ext>
            </a:extLst>
          </p:cNvPr>
          <p:cNvSpPr txBox="1"/>
          <p:nvPr/>
        </p:nvSpPr>
        <p:spPr>
          <a:xfrm>
            <a:off x="8495723" y="2894556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33C0C-CDB8-C3CB-2689-BBA2097A4042}"/>
              </a:ext>
            </a:extLst>
          </p:cNvPr>
          <p:cNvSpPr txBox="1"/>
          <p:nvPr/>
        </p:nvSpPr>
        <p:spPr>
          <a:xfrm>
            <a:off x="1215342" y="1471953"/>
            <a:ext cx="31046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AC7C9C-E7B9-A57F-BE70-539D9AB0496F}"/>
              </a:ext>
            </a:extLst>
          </p:cNvPr>
          <p:cNvSpPr txBox="1"/>
          <p:nvPr/>
        </p:nvSpPr>
        <p:spPr>
          <a:xfrm>
            <a:off x="1215342" y="4266599"/>
            <a:ext cx="31046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D8BD8B-B713-EE1D-7C93-78D584B4F7E5}"/>
              </a:ext>
            </a:extLst>
          </p:cNvPr>
          <p:cNvSpPr txBox="1"/>
          <p:nvPr/>
        </p:nvSpPr>
        <p:spPr>
          <a:xfrm>
            <a:off x="1439078" y="2869276"/>
            <a:ext cx="31046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150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8" grpId="0"/>
      <p:bldP spid="29" grpId="0"/>
      <p:bldP spid="32" grpId="0"/>
      <p:bldP spid="33" grpId="0"/>
      <p:bldP spid="34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1D0BB3A-79C6-5F62-C71C-F62584675027}"/>
              </a:ext>
            </a:extLst>
          </p:cNvPr>
          <p:cNvSpPr/>
          <p:nvPr/>
        </p:nvSpPr>
        <p:spPr>
          <a:xfrm>
            <a:off x="348238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E0BF563-EB7A-4E4E-B782-7CE0D1440AFB}"/>
              </a:ext>
            </a:extLst>
          </p:cNvPr>
          <p:cNvSpPr/>
          <p:nvPr/>
        </p:nvSpPr>
        <p:spPr>
          <a:xfrm>
            <a:off x="276944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F33731-4A27-EA53-3252-7715AAA3558D}"/>
              </a:ext>
            </a:extLst>
          </p:cNvPr>
          <p:cNvSpPr/>
          <p:nvPr/>
        </p:nvSpPr>
        <p:spPr>
          <a:xfrm>
            <a:off x="205650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7" name="Freeform 123">
            <a:hlinkClick r:id="rId2" action="ppaction://hlinksldjump"/>
            <a:extLst>
              <a:ext uri="{FF2B5EF4-FFF2-40B4-BE49-F238E27FC236}">
                <a16:creationId xmlns:a16="http://schemas.microsoft.com/office/drawing/2014/main" id="{80DFD55D-7C30-5AE3-A6D2-B2C07F5BFAB6}"/>
              </a:ext>
            </a:extLst>
          </p:cNvPr>
          <p:cNvSpPr>
            <a:spLocks noEditPoints="1"/>
          </p:cNvSpPr>
          <p:nvPr/>
        </p:nvSpPr>
        <p:spPr bwMode="auto">
          <a:xfrm>
            <a:off x="2213748" y="4834989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79">
            <a:hlinkClick r:id="rId3" action="ppaction://hlinksldjump"/>
            <a:extLst>
              <a:ext uri="{FF2B5EF4-FFF2-40B4-BE49-F238E27FC236}">
                <a16:creationId xmlns:a16="http://schemas.microsoft.com/office/drawing/2014/main" id="{5542E2AB-32B3-BAFA-C0C7-1A3AD5EC44A4}"/>
              </a:ext>
            </a:extLst>
          </p:cNvPr>
          <p:cNvSpPr>
            <a:spLocks noEditPoints="1"/>
          </p:cNvSpPr>
          <p:nvPr/>
        </p:nvSpPr>
        <p:spPr bwMode="auto">
          <a:xfrm>
            <a:off x="3615856" y="4848623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9">
            <a:hlinkClick r:id="rId4" action="ppaction://hlinksldjump"/>
            <a:extLst>
              <a:ext uri="{FF2B5EF4-FFF2-40B4-BE49-F238E27FC236}">
                <a16:creationId xmlns:a16="http://schemas.microsoft.com/office/drawing/2014/main" id="{37F56ECA-3C34-3633-518C-FCB064B77BA0}"/>
              </a:ext>
            </a:extLst>
          </p:cNvPr>
          <p:cNvSpPr>
            <a:spLocks noEditPoints="1"/>
          </p:cNvSpPr>
          <p:nvPr/>
        </p:nvSpPr>
        <p:spPr bwMode="auto">
          <a:xfrm>
            <a:off x="2907161" y="4819319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A711D3E-7AB0-7432-266E-8A6E480945CE}"/>
              </a:ext>
            </a:extLst>
          </p:cNvPr>
          <p:cNvSpPr/>
          <p:nvPr/>
        </p:nvSpPr>
        <p:spPr>
          <a:xfrm>
            <a:off x="4195325" y="4682553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5" name="Freeform 170">
            <a:hlinkClick r:id="rId5" action="ppaction://hlinksldjump"/>
            <a:extLst>
              <a:ext uri="{FF2B5EF4-FFF2-40B4-BE49-F238E27FC236}">
                <a16:creationId xmlns:a16="http://schemas.microsoft.com/office/drawing/2014/main" id="{7F10353D-8C30-7CA9-25F7-C5A83870D3A5}"/>
              </a:ext>
            </a:extLst>
          </p:cNvPr>
          <p:cNvSpPr>
            <a:spLocks noEditPoints="1"/>
          </p:cNvSpPr>
          <p:nvPr/>
        </p:nvSpPr>
        <p:spPr bwMode="auto">
          <a:xfrm>
            <a:off x="4355151" y="4827322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4CF860E-49C1-3A7F-89B4-CB424DC48BAD}"/>
              </a:ext>
            </a:extLst>
          </p:cNvPr>
          <p:cNvSpPr/>
          <p:nvPr/>
        </p:nvSpPr>
        <p:spPr>
          <a:xfrm>
            <a:off x="4904674" y="468170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Freeform 134">
            <a:hlinkClick r:id="rId6" action="ppaction://hlinksldjump"/>
            <a:extLst>
              <a:ext uri="{FF2B5EF4-FFF2-40B4-BE49-F238E27FC236}">
                <a16:creationId xmlns:a16="http://schemas.microsoft.com/office/drawing/2014/main" id="{A0337384-8B55-CC01-AEB1-F35E7B0D9662}"/>
              </a:ext>
            </a:extLst>
          </p:cNvPr>
          <p:cNvSpPr>
            <a:spLocks noEditPoints="1"/>
          </p:cNvSpPr>
          <p:nvPr/>
        </p:nvSpPr>
        <p:spPr bwMode="auto">
          <a:xfrm>
            <a:off x="5032780" y="4846950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66">
            <a:extLst>
              <a:ext uri="{FF2B5EF4-FFF2-40B4-BE49-F238E27FC236}">
                <a16:creationId xmlns:a16="http://schemas.microsoft.com/office/drawing/2014/main" id="{41ACAFFA-0A62-FC34-8CCE-8B3B24518CBC}"/>
              </a:ext>
            </a:extLst>
          </p:cNvPr>
          <p:cNvSpPr>
            <a:spLocks noEditPoints="1"/>
          </p:cNvSpPr>
          <p:nvPr/>
        </p:nvSpPr>
        <p:spPr bwMode="auto">
          <a:xfrm>
            <a:off x="9081947" y="2741939"/>
            <a:ext cx="966928" cy="1190066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B3C6E-D5E9-6B07-8D1A-32D87A181D00}"/>
              </a:ext>
            </a:extLst>
          </p:cNvPr>
          <p:cNvSpPr txBox="1"/>
          <p:nvPr/>
        </p:nvSpPr>
        <p:spPr>
          <a:xfrm>
            <a:off x="962025" y="2955440"/>
            <a:ext cx="7362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701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doors dir="ver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B3360-5F4A-BFAA-1D74-B16DABF9BF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9E8B3A-1589-8E7D-AD79-A9C754F9FFED}"/>
              </a:ext>
            </a:extLst>
          </p:cNvPr>
          <p:cNvSpPr txBox="1"/>
          <p:nvPr/>
        </p:nvSpPr>
        <p:spPr>
          <a:xfrm>
            <a:off x="2971800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2BE7E-DEB6-EF85-E3C8-1F7B1D3A69F9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C601F5-7B93-B07C-5B44-23B00C03CB50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60ABB-8E38-135C-D8CF-DCC511E3FF9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8B4540-6E44-FEA9-DBA3-9136CD5BD914}"/>
              </a:ext>
            </a:extLst>
          </p:cNvPr>
          <p:cNvSpPr txBox="1"/>
          <p:nvPr/>
        </p:nvSpPr>
        <p:spPr>
          <a:xfrm>
            <a:off x="722513" y="1523400"/>
            <a:ext cx="11042247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940524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B573A26F-84FE-178F-752A-A584461A7D6A}"/>
              </a:ext>
            </a:extLst>
          </p:cNvPr>
          <p:cNvGrpSpPr/>
          <p:nvPr/>
        </p:nvGrpSpPr>
        <p:grpSpPr>
          <a:xfrm>
            <a:off x="1931733" y="1347115"/>
            <a:ext cx="8210815" cy="2705992"/>
            <a:chOff x="1904024" y="1291696"/>
            <a:chExt cx="8210815" cy="2705992"/>
          </a:xfrm>
        </p:grpSpPr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41E77F5D-2086-39A7-110A-DA4B1583AC7A}"/>
                </a:ext>
              </a:extLst>
            </p:cNvPr>
            <p:cNvSpPr/>
            <p:nvPr/>
          </p:nvSpPr>
          <p:spPr>
            <a:xfrm rot="16715704">
              <a:off x="6703469" y="586318"/>
              <a:ext cx="2705992" cy="4116748"/>
            </a:xfrm>
            <a:prstGeom prst="arc">
              <a:avLst>
                <a:gd name="adj1" fmla="val 16200000"/>
                <a:gd name="adj2" fmla="val 21698"/>
              </a:avLst>
            </a:prstGeom>
            <a:ln w="57150">
              <a:solidFill>
                <a:srgbClr val="2724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3578762-35FE-AC87-E418-E288FC03F0B8}"/>
                </a:ext>
              </a:extLst>
            </p:cNvPr>
            <p:cNvSpPr/>
            <p:nvPr/>
          </p:nvSpPr>
          <p:spPr>
            <a:xfrm rot="4884296" flipH="1">
              <a:off x="2609402" y="586318"/>
              <a:ext cx="2705992" cy="4116748"/>
            </a:xfrm>
            <a:prstGeom prst="arc">
              <a:avLst>
                <a:gd name="adj1" fmla="val 16200000"/>
                <a:gd name="adj2" fmla="val 21698"/>
              </a:avLst>
            </a:prstGeom>
            <a:ln w="57150">
              <a:solidFill>
                <a:srgbClr val="2724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CC97EF7-5B53-23E2-4678-DF2D08C8F67A}"/>
              </a:ext>
            </a:extLst>
          </p:cNvPr>
          <p:cNvGrpSpPr/>
          <p:nvPr/>
        </p:nvGrpSpPr>
        <p:grpSpPr>
          <a:xfrm flipV="1">
            <a:off x="2017257" y="2907734"/>
            <a:ext cx="8210815" cy="2705992"/>
            <a:chOff x="1904024" y="1291696"/>
            <a:chExt cx="8210815" cy="2705992"/>
          </a:xfrm>
        </p:grpSpPr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7CB39B63-E6E8-9882-4834-A4A195A3E872}"/>
                </a:ext>
              </a:extLst>
            </p:cNvPr>
            <p:cNvSpPr/>
            <p:nvPr/>
          </p:nvSpPr>
          <p:spPr>
            <a:xfrm rot="16715704">
              <a:off x="6703469" y="586318"/>
              <a:ext cx="2705992" cy="4116748"/>
            </a:xfrm>
            <a:prstGeom prst="arc">
              <a:avLst>
                <a:gd name="adj1" fmla="val 16200000"/>
                <a:gd name="adj2" fmla="val 21698"/>
              </a:avLst>
            </a:prstGeom>
            <a:ln w="57150">
              <a:solidFill>
                <a:srgbClr val="2724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5780932A-EBE9-27D3-8747-40A4B4C66A62}"/>
                </a:ext>
              </a:extLst>
            </p:cNvPr>
            <p:cNvSpPr/>
            <p:nvPr/>
          </p:nvSpPr>
          <p:spPr>
            <a:xfrm rot="4884296" flipH="1">
              <a:off x="2609402" y="586318"/>
              <a:ext cx="2705992" cy="4116748"/>
            </a:xfrm>
            <a:prstGeom prst="arc">
              <a:avLst>
                <a:gd name="adj1" fmla="val 16200000"/>
                <a:gd name="adj2" fmla="val 21698"/>
              </a:avLst>
            </a:prstGeom>
            <a:ln w="57150">
              <a:solidFill>
                <a:srgbClr val="2724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DBE08EC-41C0-270D-3547-26E4D719F84E}"/>
              </a:ext>
            </a:extLst>
          </p:cNvPr>
          <p:cNvCxnSpPr>
            <a:cxnSpLocks/>
          </p:cNvCxnSpPr>
          <p:nvPr/>
        </p:nvCxnSpPr>
        <p:spPr>
          <a:xfrm flipH="1" flipV="1">
            <a:off x="4312227" y="3453639"/>
            <a:ext cx="716972" cy="1"/>
          </a:xfrm>
          <a:prstGeom prst="line">
            <a:avLst/>
          </a:prstGeom>
          <a:ln w="57150">
            <a:solidFill>
              <a:srgbClr val="2724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AA56F2D-713D-D1DF-3C94-E437A01773AB}"/>
              </a:ext>
            </a:extLst>
          </p:cNvPr>
          <p:cNvCxnSpPr/>
          <p:nvPr/>
        </p:nvCxnSpPr>
        <p:spPr>
          <a:xfrm flipH="1" flipV="1">
            <a:off x="7180632" y="3514379"/>
            <a:ext cx="716972" cy="1"/>
          </a:xfrm>
          <a:prstGeom prst="line">
            <a:avLst/>
          </a:prstGeom>
          <a:ln w="57150">
            <a:solidFill>
              <a:srgbClr val="2724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7" name="Section Zoom 36">
                <a:extLst>
                  <a:ext uri="{FF2B5EF4-FFF2-40B4-BE49-F238E27FC236}">
                    <a16:creationId xmlns:a16="http://schemas.microsoft.com/office/drawing/2014/main" id="{D69DDF93-40FA-95F9-9E8A-AE818E14041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56644450"/>
                  </p:ext>
                </p:extLst>
              </p:nvPr>
            </p:nvGraphicFramePr>
            <p:xfrm>
              <a:off x="1264227" y="677142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289F43BE-E49D-4D28-9969-401CD5529CF9}">
                    <psez:zmPr id="{22654EB4-F9CA-46B3-9DA2-F916D5F9252D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ln>
                          <a:noFill/>
                        </a:ln>
                        <a:effectLst>
                          <a:outerShdw blurRad="76200" dist="38100" dir="7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contrasting" dir="t">
                            <a:rot lat="0" lon="0" rev="4200000"/>
                          </a:lightRig>
                        </a:scene3d>
                        <a:sp3d prstMaterial="plastic">
                          <a:bevelT w="381000" h="114300" prst="relaxedInset"/>
                          <a:contourClr>
                            <a:srgbClr val="969696"/>
                          </a:contourClr>
                        </a:sp3d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7" name="Section Zoom 36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D69DDF93-40FA-95F9-9E8A-AE818E14041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4227" y="677142"/>
                <a:ext cx="3048000" cy="17145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8" name="Section Zoom 37">
                <a:extLst>
                  <a:ext uri="{FF2B5EF4-FFF2-40B4-BE49-F238E27FC236}">
                    <a16:creationId xmlns:a16="http://schemas.microsoft.com/office/drawing/2014/main" id="{A47E7F76-FB0C-CB53-8634-AE707DDCFC6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44351142"/>
                  </p:ext>
                </p:extLst>
              </p:nvPr>
            </p:nvGraphicFramePr>
            <p:xfrm>
              <a:off x="1264227" y="2638426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15033388-4767-4A66-AD43-E7D8E247C02F}">
                    <psez:zmPr id="{2308337D-BB5C-45D6-A715-D8DF0E650418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ln>
                          <a:noFill/>
                        </a:ln>
                        <a:effectLst>
                          <a:outerShdw blurRad="76200" dist="38100" dir="7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contrasting" dir="t">
                            <a:rot lat="0" lon="0" rev="4200000"/>
                          </a:lightRig>
                        </a:scene3d>
                        <a:sp3d prstMaterial="plastic">
                          <a:bevelT w="381000" h="114300" prst="relaxedInset"/>
                          <a:contourClr>
                            <a:srgbClr val="969696"/>
                          </a:contourClr>
                        </a:sp3d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8" name="Section Zoom 37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A47E7F76-FB0C-CB53-8634-AE707DDCFC6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64227" y="2638426"/>
                <a:ext cx="3048000" cy="17145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9" name="Section Zoom 38">
                <a:extLst>
                  <a:ext uri="{FF2B5EF4-FFF2-40B4-BE49-F238E27FC236}">
                    <a16:creationId xmlns:a16="http://schemas.microsoft.com/office/drawing/2014/main" id="{7C4DDD33-0DB1-7FEC-36AC-C2B3F0FCC3A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79970022"/>
                  </p:ext>
                </p:extLst>
              </p:nvPr>
            </p:nvGraphicFramePr>
            <p:xfrm>
              <a:off x="1264227" y="4599710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ABEFC938-8963-4312-A4FA-4F24ACCC6BAC}">
                    <psez:zmPr id="{1EF12315-4ED2-46C1-99F1-80C91DE912AE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ln>
                          <a:noFill/>
                        </a:ln>
                        <a:effectLst>
                          <a:outerShdw blurRad="76200" dist="38100" dir="7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contrasting" dir="t">
                            <a:rot lat="0" lon="0" rev="4200000"/>
                          </a:lightRig>
                        </a:scene3d>
                        <a:sp3d prstMaterial="plastic">
                          <a:bevelT w="381000" h="114300" prst="relaxedInset"/>
                          <a:contourClr>
                            <a:srgbClr val="969696"/>
                          </a:contourClr>
                        </a:sp3d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9" name="Section Zoom 3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7C4DDD33-0DB1-7FEC-36AC-C2B3F0FCC3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64227" y="4599710"/>
                <a:ext cx="3048000" cy="17145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0" name="Section Zoom 39">
                <a:extLst>
                  <a:ext uri="{FF2B5EF4-FFF2-40B4-BE49-F238E27FC236}">
                    <a16:creationId xmlns:a16="http://schemas.microsoft.com/office/drawing/2014/main" id="{B8CA67D8-A4AD-D395-C79B-D5E87743BCE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85188300"/>
                  </p:ext>
                </p:extLst>
              </p:nvPr>
            </p:nvGraphicFramePr>
            <p:xfrm>
              <a:off x="7897089" y="677142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D5772F80-18F6-48F5-92FE-D4CF91F8A92B}">
                    <psez:zmPr id="{E710D6F2-BF68-4809-82FF-59F3B9D6AE78}" transitionDur="100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ln>
                          <a:noFill/>
                        </a:ln>
                        <a:effectLst>
                          <a:outerShdw blurRad="76200" dist="38100" dir="7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contrasting" dir="t">
                            <a:rot lat="0" lon="0" rev="4200000"/>
                          </a:lightRig>
                        </a:scene3d>
                        <a:sp3d prstMaterial="plastic">
                          <a:bevelT w="381000" h="114300" prst="relaxedInset"/>
                          <a:contourClr>
                            <a:srgbClr val="969696"/>
                          </a:contourClr>
                        </a:sp3d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0" name="Section Zoom 39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B8CA67D8-A4AD-D395-C79B-D5E87743BCE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897089" y="677142"/>
                <a:ext cx="3048000" cy="17145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1" name="Section Zoom 40">
                <a:extLst>
                  <a:ext uri="{FF2B5EF4-FFF2-40B4-BE49-F238E27FC236}">
                    <a16:creationId xmlns:a16="http://schemas.microsoft.com/office/drawing/2014/main" id="{028E137D-75A8-88CC-F1CE-D348B72EC0E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14188233"/>
                  </p:ext>
                </p:extLst>
              </p:nvPr>
            </p:nvGraphicFramePr>
            <p:xfrm>
              <a:off x="7897089" y="2638426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AEF4383F-E262-41A9-B051-4ECDE909D945}">
                    <psez:zmPr id="{FE001DAF-CEA3-4D1E-AD9E-B57F62E81503}" transitionDur="100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ln>
                          <a:noFill/>
                        </a:ln>
                        <a:effectLst>
                          <a:outerShdw blurRad="76200" dist="38100" dir="7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contrasting" dir="t">
                            <a:rot lat="0" lon="0" rev="4200000"/>
                          </a:lightRig>
                        </a:scene3d>
                        <a:sp3d prstMaterial="plastic">
                          <a:bevelT w="381000" h="114300" prst="relaxedInset"/>
                          <a:contourClr>
                            <a:srgbClr val="969696"/>
                          </a:contourClr>
                        </a:sp3d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1" name="Section Zoom 40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028E137D-75A8-88CC-F1CE-D348B72EC0E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897089" y="2638426"/>
                <a:ext cx="3048000" cy="17145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2" name="Section Zoom 41">
                <a:extLst>
                  <a:ext uri="{FF2B5EF4-FFF2-40B4-BE49-F238E27FC236}">
                    <a16:creationId xmlns:a16="http://schemas.microsoft.com/office/drawing/2014/main" id="{B4249509-2CCD-3313-08F1-E508E563B8A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7837227"/>
                  </p:ext>
                </p:extLst>
              </p:nvPr>
            </p:nvGraphicFramePr>
            <p:xfrm>
              <a:off x="7897089" y="4599710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C6FFFEBC-3604-4B2E-BAA1-8696661CC11A}">
                    <psez:zmPr id="{B0E620FB-576B-4248-9C2E-9A6C6D4487BE}" transitionDur="100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ln>
                          <a:noFill/>
                        </a:ln>
                        <a:effectLst>
                          <a:outerShdw blurRad="76200" dist="38100" dir="7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contrasting" dir="t">
                            <a:rot lat="0" lon="0" rev="4200000"/>
                          </a:lightRig>
                        </a:scene3d>
                        <a:sp3d prstMaterial="plastic">
                          <a:bevelT w="381000" h="114300" prst="relaxedInset"/>
                          <a:contourClr>
                            <a:srgbClr val="969696"/>
                          </a:contourClr>
                        </a:sp3d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2" name="Section Zoom 41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id="{B4249509-2CCD-3313-08F1-E508E563B8A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897089" y="4599710"/>
                <a:ext cx="3048000" cy="17145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mc:Fallback>
      </mc:AlternateContent>
      <p:sp>
        <p:nvSpPr>
          <p:cNvPr id="43" name="Oval 42">
            <a:extLst>
              <a:ext uri="{FF2B5EF4-FFF2-40B4-BE49-F238E27FC236}">
                <a16:creationId xmlns:a16="http://schemas.microsoft.com/office/drawing/2014/main" id="{5E30F8E4-93AB-89D4-3DE1-3E7AF8E11F69}"/>
              </a:ext>
            </a:extLst>
          </p:cNvPr>
          <p:cNvSpPr/>
          <p:nvPr/>
        </p:nvSpPr>
        <p:spPr>
          <a:xfrm>
            <a:off x="5029199" y="2389909"/>
            <a:ext cx="2189019" cy="2189019"/>
          </a:xfrm>
          <a:prstGeom prst="ellipse">
            <a:avLst/>
          </a:prstGeom>
          <a:solidFill>
            <a:srgbClr val="FFC000"/>
          </a:solidFill>
          <a:ln w="57150">
            <a:solidFill>
              <a:srgbClr val="2724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856D903-4DF2-3C39-82DF-A0338A588997}"/>
              </a:ext>
            </a:extLst>
          </p:cNvPr>
          <p:cNvSpPr txBox="1"/>
          <p:nvPr/>
        </p:nvSpPr>
        <p:spPr>
          <a:xfrm>
            <a:off x="5029199" y="3068919"/>
            <a:ext cx="21890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</a:t>
            </a:r>
            <a:endParaRPr lang="en-US" sz="4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4777724"/>
      </p:ext>
    </p:extLst>
  </p:cSld>
  <p:clrMapOvr>
    <a:masterClrMapping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B3360-5F4A-BFAA-1D74-B16DABF9BF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9E8B3A-1589-8E7D-AD79-A9C754F9FFED}"/>
              </a:ext>
            </a:extLst>
          </p:cNvPr>
          <p:cNvSpPr txBox="1"/>
          <p:nvPr/>
        </p:nvSpPr>
        <p:spPr>
          <a:xfrm>
            <a:off x="2971800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2BE7E-DEB6-EF85-E3C8-1F7B1D3A69F9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C601F5-7B93-B07C-5B44-23B00C03CB50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60ABB-8E38-135C-D8CF-DCC511E3FF9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661692D-ABE3-1EE1-03B9-DA5479A0D91F}"/>
              </a:ext>
            </a:extLst>
          </p:cNvPr>
          <p:cNvGrpSpPr/>
          <p:nvPr/>
        </p:nvGrpSpPr>
        <p:grpSpPr>
          <a:xfrm>
            <a:off x="1765296" y="2026759"/>
            <a:ext cx="9188175" cy="2804482"/>
            <a:chOff x="1937025" y="2179436"/>
            <a:chExt cx="8202122" cy="2503512"/>
          </a:xfrm>
        </p:grpSpPr>
        <p:grpSp>
          <p:nvGrpSpPr>
            <p:cNvPr id="78" name="Google Shape;189;p18">
              <a:extLst>
                <a:ext uri="{FF2B5EF4-FFF2-40B4-BE49-F238E27FC236}">
                  <a16:creationId xmlns:a16="http://schemas.microsoft.com/office/drawing/2014/main" id="{54822D32-DF60-A016-D124-965FFC161540}"/>
                </a:ext>
              </a:extLst>
            </p:cNvPr>
            <p:cNvGrpSpPr/>
            <p:nvPr/>
          </p:nvGrpSpPr>
          <p:grpSpPr>
            <a:xfrm flipH="1">
              <a:off x="6950837" y="2179436"/>
              <a:ext cx="3188310" cy="1298613"/>
              <a:chOff x="1258163" y="1712947"/>
              <a:chExt cx="2635535" cy="1073465"/>
            </a:xfrm>
          </p:grpSpPr>
          <p:sp>
            <p:nvSpPr>
              <p:cNvPr id="79" name="Google Shape;190;p18">
                <a:extLst>
                  <a:ext uri="{FF2B5EF4-FFF2-40B4-BE49-F238E27FC236}">
                    <a16:creationId xmlns:a16="http://schemas.microsoft.com/office/drawing/2014/main" id="{3E46DD92-09C3-B967-15A1-67CFC2C6F3D1}"/>
                  </a:ext>
                </a:extLst>
              </p:cNvPr>
              <p:cNvSpPr/>
              <p:nvPr/>
            </p:nvSpPr>
            <p:spPr>
              <a:xfrm rot="-5400000">
                <a:off x="2103263" y="973353"/>
                <a:ext cx="785100" cy="2475300"/>
              </a:xfrm>
              <a:prstGeom prst="roundRect">
                <a:avLst>
                  <a:gd name="adj" fmla="val 50000"/>
                </a:avLst>
              </a:prstGeom>
              <a:solidFill>
                <a:srgbClr val="F8A917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80" name="Google Shape;191;p18">
                <a:extLst>
                  <a:ext uri="{FF2B5EF4-FFF2-40B4-BE49-F238E27FC236}">
                    <a16:creationId xmlns:a16="http://schemas.microsoft.com/office/drawing/2014/main" id="{A3F213C4-CA26-58FC-208F-DA3A7F2DC8BE}"/>
                  </a:ext>
                </a:extLst>
              </p:cNvPr>
              <p:cNvSpPr txBox="1"/>
              <p:nvPr/>
            </p:nvSpPr>
            <p:spPr>
              <a:xfrm>
                <a:off x="1387563" y="1943253"/>
                <a:ext cx="1685100" cy="53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>
                  <a:buClr>
                    <a:schemeClr val="dk1"/>
                  </a:buClr>
                  <a:buSzPts val="1100"/>
                </a:pPr>
                <a:r>
                  <a:rPr lang="fa-IR" sz="1600" dirty="0">
                    <a:solidFill>
                      <a:schemeClr val="bg1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تیتر عنوان را بنویسید</a:t>
                </a:r>
              </a:p>
            </p:txBody>
          </p:sp>
          <p:sp>
            <p:nvSpPr>
              <p:cNvPr id="81" name="Google Shape;192;p18">
                <a:extLst>
                  <a:ext uri="{FF2B5EF4-FFF2-40B4-BE49-F238E27FC236}">
                    <a16:creationId xmlns:a16="http://schemas.microsoft.com/office/drawing/2014/main" id="{D6C4FD20-0C57-6BD9-1C99-17283C81A8AA}"/>
                  </a:ext>
                </a:extLst>
              </p:cNvPr>
              <p:cNvSpPr txBox="1"/>
              <p:nvPr/>
            </p:nvSpPr>
            <p:spPr>
              <a:xfrm>
                <a:off x="3127068" y="1996203"/>
                <a:ext cx="477000" cy="4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/>
                <a:r>
                  <a:rPr lang="fa-IR" sz="32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B Titr" panose="00000700000000000000" pitchFamily="2" charset="-78"/>
                    <a:sym typeface="Fira Sans Extra Condensed Medium"/>
                  </a:rPr>
                  <a:t>1</a:t>
                </a:r>
                <a:endParaRPr lang="en" sz="3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B Titr" panose="00000700000000000000" pitchFamily="2" charset="-78"/>
                  <a:sym typeface="Fira Sans Extra Condensed Medium"/>
                </a:endParaRPr>
              </a:p>
            </p:txBody>
          </p:sp>
          <p:grpSp>
            <p:nvGrpSpPr>
              <p:cNvPr id="82" name="Google Shape;193;p18">
                <a:extLst>
                  <a:ext uri="{FF2B5EF4-FFF2-40B4-BE49-F238E27FC236}">
                    <a16:creationId xmlns:a16="http://schemas.microsoft.com/office/drawing/2014/main" id="{EA561C4D-8C08-2A14-6586-FCEC7C19D00E}"/>
                  </a:ext>
                </a:extLst>
              </p:cNvPr>
              <p:cNvGrpSpPr/>
              <p:nvPr/>
            </p:nvGrpSpPr>
            <p:grpSpPr>
              <a:xfrm>
                <a:off x="3262250" y="1712947"/>
                <a:ext cx="631448" cy="1073465"/>
                <a:chOff x="3262250" y="1712947"/>
                <a:chExt cx="631448" cy="1073465"/>
              </a:xfrm>
            </p:grpSpPr>
            <p:sp>
              <p:nvSpPr>
                <p:cNvPr id="83" name="Google Shape;194;p18">
                  <a:extLst>
                    <a:ext uri="{FF2B5EF4-FFF2-40B4-BE49-F238E27FC236}">
                      <a16:creationId xmlns:a16="http://schemas.microsoft.com/office/drawing/2014/main" id="{51A33953-3B47-06FB-4017-38545727B847}"/>
                    </a:ext>
                  </a:extLst>
                </p:cNvPr>
                <p:cNvSpPr/>
                <p:nvPr/>
              </p:nvSpPr>
              <p:spPr>
                <a:xfrm rot="-5400000">
                  <a:off x="3146823" y="1962184"/>
                  <a:ext cx="996112" cy="497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6" h="22017" fill="none" extrusionOk="0">
                      <a:moveTo>
                        <a:pt x="44066" y="1"/>
                      </a:moveTo>
                      <a:cubicBezTo>
                        <a:pt x="44066" y="12176"/>
                        <a:pt x="34192" y="22016"/>
                        <a:pt x="22017" y="22016"/>
                      </a:cubicBezTo>
                      <a:cubicBezTo>
                        <a:pt x="9875" y="22016"/>
                        <a:pt x="1" y="12176"/>
                        <a:pt x="1" y="1"/>
                      </a:cubicBezTo>
                    </a:path>
                  </a:pathLst>
                </a:custGeom>
                <a:solidFill>
                  <a:srgbClr val="013F52"/>
                </a:solidFill>
                <a:ln w="28575" cap="rnd" cmpd="sng">
                  <a:solidFill>
                    <a:srgbClr val="013F5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4" name="Google Shape;195;p18">
                  <a:extLst>
                    <a:ext uri="{FF2B5EF4-FFF2-40B4-BE49-F238E27FC236}">
                      <a16:creationId xmlns:a16="http://schemas.microsoft.com/office/drawing/2014/main" id="{6E718D0F-BF9B-BAD3-3813-5B65F10789D3}"/>
                    </a:ext>
                  </a:extLst>
                </p:cNvPr>
                <p:cNvSpPr/>
                <p:nvPr/>
              </p:nvSpPr>
              <p:spPr>
                <a:xfrm rot="-5400000">
                  <a:off x="3251750" y="2642113"/>
                  <a:ext cx="154800" cy="1338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13F5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 dirty="0"/>
                </a:p>
              </p:txBody>
            </p:sp>
          </p:grpSp>
        </p:grpSp>
        <p:grpSp>
          <p:nvGrpSpPr>
            <p:cNvPr id="85" name="Google Shape;196;p18">
              <a:extLst>
                <a:ext uri="{FF2B5EF4-FFF2-40B4-BE49-F238E27FC236}">
                  <a16:creationId xmlns:a16="http://schemas.microsoft.com/office/drawing/2014/main" id="{073DADC6-A41F-6AF8-31EB-BB449872A93C}"/>
                </a:ext>
              </a:extLst>
            </p:cNvPr>
            <p:cNvGrpSpPr/>
            <p:nvPr/>
          </p:nvGrpSpPr>
          <p:grpSpPr>
            <a:xfrm flipH="1">
              <a:off x="5386172" y="3384356"/>
              <a:ext cx="3178847" cy="1298592"/>
              <a:chOff x="2559375" y="2708964"/>
              <a:chExt cx="2627713" cy="1073448"/>
            </a:xfrm>
          </p:grpSpPr>
          <p:sp>
            <p:nvSpPr>
              <p:cNvPr id="86" name="Google Shape;197;p18">
                <a:extLst>
                  <a:ext uri="{FF2B5EF4-FFF2-40B4-BE49-F238E27FC236}">
                    <a16:creationId xmlns:a16="http://schemas.microsoft.com/office/drawing/2014/main" id="{895C8F38-8B3F-8285-39B4-C52AFD41117A}"/>
                  </a:ext>
                </a:extLst>
              </p:cNvPr>
              <p:cNvSpPr/>
              <p:nvPr/>
            </p:nvSpPr>
            <p:spPr>
              <a:xfrm rot="-5400000">
                <a:off x="3556888" y="1969366"/>
                <a:ext cx="785100" cy="2475300"/>
              </a:xfrm>
              <a:prstGeom prst="roundRect">
                <a:avLst>
                  <a:gd name="adj" fmla="val 50000"/>
                </a:avLst>
              </a:prstGeom>
              <a:solidFill>
                <a:srgbClr val="27244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87" name="Google Shape;198;p18">
                <a:extLst>
                  <a:ext uri="{FF2B5EF4-FFF2-40B4-BE49-F238E27FC236}">
                    <a16:creationId xmlns:a16="http://schemas.microsoft.com/office/drawing/2014/main" id="{BFEBFE72-7746-D24E-A297-69CD7836601C}"/>
                  </a:ext>
                </a:extLst>
              </p:cNvPr>
              <p:cNvSpPr txBox="1"/>
              <p:nvPr/>
            </p:nvSpPr>
            <p:spPr>
              <a:xfrm>
                <a:off x="3372588" y="2939266"/>
                <a:ext cx="1685100" cy="53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>
                  <a:buClr>
                    <a:schemeClr val="dk1"/>
                  </a:buClr>
                  <a:buSzPts val="1100"/>
                </a:pPr>
                <a:r>
                  <a:rPr lang="fa-IR" sz="1600" dirty="0">
                    <a:solidFill>
                      <a:schemeClr val="bg1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تیتر عنوان را بنویسید</a:t>
                </a:r>
              </a:p>
            </p:txBody>
          </p:sp>
          <p:sp>
            <p:nvSpPr>
              <p:cNvPr id="88" name="Google Shape;199;p18">
                <a:extLst>
                  <a:ext uri="{FF2B5EF4-FFF2-40B4-BE49-F238E27FC236}">
                    <a16:creationId xmlns:a16="http://schemas.microsoft.com/office/drawing/2014/main" id="{8BDB44A3-FF99-9CC1-DD55-7A85F39925D3}"/>
                  </a:ext>
                </a:extLst>
              </p:cNvPr>
              <p:cNvSpPr txBox="1"/>
              <p:nvPr/>
            </p:nvSpPr>
            <p:spPr>
              <a:xfrm>
                <a:off x="2841193" y="2992216"/>
                <a:ext cx="477000" cy="4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/>
                <a:r>
                  <a:rPr lang="fa-IR" sz="32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B Titr" panose="00000700000000000000" pitchFamily="2" charset="-78"/>
                    <a:sym typeface="Fira Sans Extra Condensed Medium"/>
                  </a:rPr>
                  <a:t>2</a:t>
                </a:r>
                <a:endParaRPr lang="en" sz="3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B Titr" panose="00000700000000000000" pitchFamily="2" charset="-78"/>
                  <a:sym typeface="Fira Sans Extra Condensed Medium"/>
                </a:endParaRPr>
              </a:p>
            </p:txBody>
          </p:sp>
          <p:grpSp>
            <p:nvGrpSpPr>
              <p:cNvPr id="89" name="Google Shape;200;p18">
                <a:extLst>
                  <a:ext uri="{FF2B5EF4-FFF2-40B4-BE49-F238E27FC236}">
                    <a16:creationId xmlns:a16="http://schemas.microsoft.com/office/drawing/2014/main" id="{DA807EDB-54B1-6BED-A958-6E3A6BC31004}"/>
                  </a:ext>
                </a:extLst>
              </p:cNvPr>
              <p:cNvGrpSpPr/>
              <p:nvPr/>
            </p:nvGrpSpPr>
            <p:grpSpPr>
              <a:xfrm>
                <a:off x="2559375" y="2708964"/>
                <a:ext cx="632175" cy="1073448"/>
                <a:chOff x="2559375" y="2708964"/>
                <a:chExt cx="632175" cy="1073448"/>
              </a:xfrm>
            </p:grpSpPr>
            <p:sp>
              <p:nvSpPr>
                <p:cNvPr id="90" name="Google Shape;201;p18">
                  <a:extLst>
                    <a:ext uri="{FF2B5EF4-FFF2-40B4-BE49-F238E27FC236}">
                      <a16:creationId xmlns:a16="http://schemas.microsoft.com/office/drawing/2014/main" id="{2370B37E-21FD-8D0D-1009-4A0A716CAFD5}"/>
                    </a:ext>
                  </a:extLst>
                </p:cNvPr>
                <p:cNvSpPr/>
                <p:nvPr/>
              </p:nvSpPr>
              <p:spPr>
                <a:xfrm rot="-5400000">
                  <a:off x="2310523" y="2957816"/>
                  <a:ext cx="996089" cy="4983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5" h="22050" fill="none" extrusionOk="0">
                      <a:moveTo>
                        <a:pt x="0" y="22050"/>
                      </a:moveTo>
                      <a:cubicBezTo>
                        <a:pt x="0" y="9874"/>
                        <a:pt x="9874" y="1"/>
                        <a:pt x="22049" y="1"/>
                      </a:cubicBezTo>
                      <a:cubicBezTo>
                        <a:pt x="34191" y="1"/>
                        <a:pt x="44065" y="9874"/>
                        <a:pt x="44065" y="22050"/>
                      </a:cubicBezTo>
                    </a:path>
                  </a:pathLst>
                </a:custGeom>
                <a:solidFill>
                  <a:srgbClr val="006080"/>
                </a:solidFill>
                <a:ln w="28575" cap="rnd" cmpd="sng">
                  <a:solidFill>
                    <a:srgbClr val="013F5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 dirty="0"/>
                </a:p>
              </p:txBody>
            </p:sp>
            <p:sp>
              <p:nvSpPr>
                <p:cNvPr id="91" name="Google Shape;202;p18">
                  <a:extLst>
                    <a:ext uri="{FF2B5EF4-FFF2-40B4-BE49-F238E27FC236}">
                      <a16:creationId xmlns:a16="http://schemas.microsoft.com/office/drawing/2014/main" id="{CF1969F3-541F-FCFD-225F-AE0B8D171E56}"/>
                    </a:ext>
                  </a:extLst>
                </p:cNvPr>
                <p:cNvSpPr/>
                <p:nvPr/>
              </p:nvSpPr>
              <p:spPr>
                <a:xfrm rot="5400000">
                  <a:off x="3047250" y="3638113"/>
                  <a:ext cx="154800" cy="1338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6080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  <p:grpSp>
          <p:nvGrpSpPr>
            <p:cNvPr id="92" name="Google Shape;203;p18">
              <a:extLst>
                <a:ext uri="{FF2B5EF4-FFF2-40B4-BE49-F238E27FC236}">
                  <a16:creationId xmlns:a16="http://schemas.microsoft.com/office/drawing/2014/main" id="{DC8B53E6-C7BE-5BC8-1D3F-C24978B63168}"/>
                </a:ext>
              </a:extLst>
            </p:cNvPr>
            <p:cNvGrpSpPr/>
            <p:nvPr/>
          </p:nvGrpSpPr>
          <p:grpSpPr>
            <a:xfrm flipH="1">
              <a:off x="1937025" y="3384356"/>
              <a:ext cx="3178847" cy="1298592"/>
              <a:chOff x="5410525" y="2708964"/>
              <a:chExt cx="2627713" cy="1073448"/>
            </a:xfrm>
          </p:grpSpPr>
          <p:sp>
            <p:nvSpPr>
              <p:cNvPr id="93" name="Google Shape;204;p18">
                <a:extLst>
                  <a:ext uri="{FF2B5EF4-FFF2-40B4-BE49-F238E27FC236}">
                    <a16:creationId xmlns:a16="http://schemas.microsoft.com/office/drawing/2014/main" id="{43D9AC88-1B92-AE82-E385-0039E920EBD2}"/>
                  </a:ext>
                </a:extLst>
              </p:cNvPr>
              <p:cNvSpPr/>
              <p:nvPr/>
            </p:nvSpPr>
            <p:spPr>
              <a:xfrm rot="-5400000">
                <a:off x="6408038" y="1969366"/>
                <a:ext cx="785100" cy="2475300"/>
              </a:xfrm>
              <a:prstGeom prst="roundRect">
                <a:avLst>
                  <a:gd name="adj" fmla="val 50000"/>
                </a:avLst>
              </a:prstGeom>
              <a:solidFill>
                <a:srgbClr val="F8A917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94" name="Google Shape;205;p18">
                <a:extLst>
                  <a:ext uri="{FF2B5EF4-FFF2-40B4-BE49-F238E27FC236}">
                    <a16:creationId xmlns:a16="http://schemas.microsoft.com/office/drawing/2014/main" id="{40860493-A31A-4C21-AC53-1C89260171DF}"/>
                  </a:ext>
                </a:extLst>
              </p:cNvPr>
              <p:cNvSpPr txBox="1"/>
              <p:nvPr/>
            </p:nvSpPr>
            <p:spPr>
              <a:xfrm>
                <a:off x="6223738" y="2939266"/>
                <a:ext cx="1685100" cy="53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>
                  <a:buClr>
                    <a:schemeClr val="dk1"/>
                  </a:buClr>
                  <a:buSzPts val="1100"/>
                </a:pPr>
                <a:r>
                  <a:rPr lang="fa-IR" sz="1600" dirty="0">
                    <a:solidFill>
                      <a:schemeClr val="bg1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تیتر عنوان را بنویسید</a:t>
                </a:r>
              </a:p>
            </p:txBody>
          </p:sp>
          <p:sp>
            <p:nvSpPr>
              <p:cNvPr id="95" name="Google Shape;206;p18">
                <a:extLst>
                  <a:ext uri="{FF2B5EF4-FFF2-40B4-BE49-F238E27FC236}">
                    <a16:creationId xmlns:a16="http://schemas.microsoft.com/office/drawing/2014/main" id="{858F6BDF-26C9-99AF-EDFC-82609F3DE9B5}"/>
                  </a:ext>
                </a:extLst>
              </p:cNvPr>
              <p:cNvSpPr txBox="1"/>
              <p:nvPr/>
            </p:nvSpPr>
            <p:spPr>
              <a:xfrm>
                <a:off x="5692343" y="2992216"/>
                <a:ext cx="477000" cy="4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/>
                <a:r>
                  <a:rPr lang="fa-IR" sz="32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B Titr" panose="00000700000000000000" pitchFamily="2" charset="-78"/>
                    <a:sym typeface="Fira Sans Extra Condensed Medium"/>
                  </a:rPr>
                  <a:t>4</a:t>
                </a:r>
                <a:endParaRPr lang="en" sz="3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B Titr" panose="00000700000000000000" pitchFamily="2" charset="-78"/>
                  <a:sym typeface="Fira Sans Extra Condensed Medium"/>
                </a:endParaRPr>
              </a:p>
            </p:txBody>
          </p:sp>
          <p:grpSp>
            <p:nvGrpSpPr>
              <p:cNvPr id="96" name="Google Shape;207;p18">
                <a:extLst>
                  <a:ext uri="{FF2B5EF4-FFF2-40B4-BE49-F238E27FC236}">
                    <a16:creationId xmlns:a16="http://schemas.microsoft.com/office/drawing/2014/main" id="{2FF85A4E-BE3E-AF9D-4CBC-5F531115D010}"/>
                  </a:ext>
                </a:extLst>
              </p:cNvPr>
              <p:cNvGrpSpPr/>
              <p:nvPr/>
            </p:nvGrpSpPr>
            <p:grpSpPr>
              <a:xfrm>
                <a:off x="5410525" y="2708964"/>
                <a:ext cx="632175" cy="1073448"/>
                <a:chOff x="5410525" y="2708964"/>
                <a:chExt cx="632175" cy="1073448"/>
              </a:xfrm>
            </p:grpSpPr>
            <p:sp>
              <p:nvSpPr>
                <p:cNvPr id="97" name="Google Shape;208;p18">
                  <a:extLst>
                    <a:ext uri="{FF2B5EF4-FFF2-40B4-BE49-F238E27FC236}">
                      <a16:creationId xmlns:a16="http://schemas.microsoft.com/office/drawing/2014/main" id="{07128203-0FFE-847A-DE6A-05FAC8F3B06C}"/>
                    </a:ext>
                  </a:extLst>
                </p:cNvPr>
                <p:cNvSpPr/>
                <p:nvPr/>
              </p:nvSpPr>
              <p:spPr>
                <a:xfrm rot="-5400000">
                  <a:off x="5161673" y="2957816"/>
                  <a:ext cx="996089" cy="4983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5" h="22050" fill="none" extrusionOk="0">
                      <a:moveTo>
                        <a:pt x="0" y="22050"/>
                      </a:moveTo>
                      <a:cubicBezTo>
                        <a:pt x="0" y="9874"/>
                        <a:pt x="9874" y="1"/>
                        <a:pt x="22049" y="1"/>
                      </a:cubicBezTo>
                      <a:cubicBezTo>
                        <a:pt x="34191" y="1"/>
                        <a:pt x="44065" y="9874"/>
                        <a:pt x="44065" y="2205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rnd" cmpd="sng">
                  <a:solidFill>
                    <a:schemeClr val="bg1">
                      <a:lumMod val="75000"/>
                    </a:schemeClr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8" name="Google Shape;209;p18">
                  <a:extLst>
                    <a:ext uri="{FF2B5EF4-FFF2-40B4-BE49-F238E27FC236}">
                      <a16:creationId xmlns:a16="http://schemas.microsoft.com/office/drawing/2014/main" id="{49283FDA-E63C-CC42-F19B-E1CDAE0DBD3C}"/>
                    </a:ext>
                  </a:extLst>
                </p:cNvPr>
                <p:cNvSpPr/>
                <p:nvPr/>
              </p:nvSpPr>
              <p:spPr>
                <a:xfrm rot="5400000">
                  <a:off x="5898400" y="3638113"/>
                  <a:ext cx="154800" cy="13380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 dirty="0"/>
                </a:p>
              </p:txBody>
            </p:sp>
          </p:grpSp>
        </p:grpSp>
        <p:grpSp>
          <p:nvGrpSpPr>
            <p:cNvPr id="99" name="Google Shape;210;p18">
              <a:extLst>
                <a:ext uri="{FF2B5EF4-FFF2-40B4-BE49-F238E27FC236}">
                  <a16:creationId xmlns:a16="http://schemas.microsoft.com/office/drawing/2014/main" id="{6A1909F4-659B-E5F9-F6E1-F5D8AA3D1C0A}"/>
                </a:ext>
              </a:extLst>
            </p:cNvPr>
            <p:cNvGrpSpPr/>
            <p:nvPr/>
          </p:nvGrpSpPr>
          <p:grpSpPr>
            <a:xfrm flipH="1">
              <a:off x="3515994" y="2179436"/>
              <a:ext cx="3188310" cy="1298613"/>
              <a:chOff x="4097488" y="1712947"/>
              <a:chExt cx="2635535" cy="1073465"/>
            </a:xfrm>
          </p:grpSpPr>
          <p:sp>
            <p:nvSpPr>
              <p:cNvPr id="100" name="Google Shape;211;p18">
                <a:extLst>
                  <a:ext uri="{FF2B5EF4-FFF2-40B4-BE49-F238E27FC236}">
                    <a16:creationId xmlns:a16="http://schemas.microsoft.com/office/drawing/2014/main" id="{B5EDE085-D4D1-DFD9-DE5B-D3C377309EBE}"/>
                  </a:ext>
                </a:extLst>
              </p:cNvPr>
              <p:cNvSpPr/>
              <p:nvPr/>
            </p:nvSpPr>
            <p:spPr>
              <a:xfrm rot="-5400000">
                <a:off x="4942588" y="973353"/>
                <a:ext cx="785100" cy="2475300"/>
              </a:xfrm>
              <a:prstGeom prst="roundRect">
                <a:avLst>
                  <a:gd name="adj" fmla="val 50000"/>
                </a:avLst>
              </a:prstGeom>
              <a:solidFill>
                <a:srgbClr val="27244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01" name="Google Shape;212;p18">
                <a:extLst>
                  <a:ext uri="{FF2B5EF4-FFF2-40B4-BE49-F238E27FC236}">
                    <a16:creationId xmlns:a16="http://schemas.microsoft.com/office/drawing/2014/main" id="{98F03E57-AB78-C3DD-AFB6-9421081BAB56}"/>
                  </a:ext>
                </a:extLst>
              </p:cNvPr>
              <p:cNvSpPr txBox="1"/>
              <p:nvPr/>
            </p:nvSpPr>
            <p:spPr>
              <a:xfrm>
                <a:off x="4226888" y="1943253"/>
                <a:ext cx="1685100" cy="53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>
                  <a:buClr>
                    <a:schemeClr val="dk1"/>
                  </a:buClr>
                  <a:buSzPts val="1100"/>
                </a:pPr>
                <a:r>
                  <a:rPr lang="fa-IR" sz="1600" dirty="0">
                    <a:solidFill>
                      <a:schemeClr val="bg1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تیتر عنوان را بنویسید</a:t>
                </a:r>
              </a:p>
            </p:txBody>
          </p:sp>
          <p:sp>
            <p:nvSpPr>
              <p:cNvPr id="102" name="Google Shape;213;p18">
                <a:extLst>
                  <a:ext uri="{FF2B5EF4-FFF2-40B4-BE49-F238E27FC236}">
                    <a16:creationId xmlns:a16="http://schemas.microsoft.com/office/drawing/2014/main" id="{EDBC233F-D834-1D36-5CBF-515D859CEAAE}"/>
                  </a:ext>
                </a:extLst>
              </p:cNvPr>
              <p:cNvSpPr txBox="1"/>
              <p:nvPr/>
            </p:nvSpPr>
            <p:spPr>
              <a:xfrm>
                <a:off x="5966393" y="1996203"/>
                <a:ext cx="477000" cy="4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/>
                <a:r>
                  <a:rPr lang="fa-IR" sz="3200" dirty="0">
                    <a:solidFill>
                      <a:srgbClr val="FFFFFF"/>
                    </a:solidFill>
                    <a:latin typeface="Fira Sans Extra Condensed Medium"/>
                    <a:ea typeface="Fira Sans Extra Condensed Medium"/>
                    <a:cs typeface="B Titr" panose="00000700000000000000" pitchFamily="2" charset="-78"/>
                    <a:sym typeface="Fira Sans Extra Condensed Medium"/>
                  </a:rPr>
                  <a:t>3</a:t>
                </a:r>
                <a:endParaRPr lang="en" sz="3200" dirty="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B Titr" panose="00000700000000000000" pitchFamily="2" charset="-78"/>
                  <a:sym typeface="Fira Sans Extra Condensed Medium"/>
                </a:endParaRPr>
              </a:p>
            </p:txBody>
          </p:sp>
          <p:grpSp>
            <p:nvGrpSpPr>
              <p:cNvPr id="103" name="Google Shape;214;p18">
                <a:extLst>
                  <a:ext uri="{FF2B5EF4-FFF2-40B4-BE49-F238E27FC236}">
                    <a16:creationId xmlns:a16="http://schemas.microsoft.com/office/drawing/2014/main" id="{8F1FF58A-B0DC-2155-3BAB-54136D2899B1}"/>
                  </a:ext>
                </a:extLst>
              </p:cNvPr>
              <p:cNvGrpSpPr/>
              <p:nvPr/>
            </p:nvGrpSpPr>
            <p:grpSpPr>
              <a:xfrm>
                <a:off x="6101575" y="1712947"/>
                <a:ext cx="631448" cy="1073465"/>
                <a:chOff x="6101575" y="1712947"/>
                <a:chExt cx="631448" cy="1073465"/>
              </a:xfrm>
            </p:grpSpPr>
            <p:sp>
              <p:nvSpPr>
                <p:cNvPr id="104" name="Google Shape;215;p18">
                  <a:extLst>
                    <a:ext uri="{FF2B5EF4-FFF2-40B4-BE49-F238E27FC236}">
                      <a16:creationId xmlns:a16="http://schemas.microsoft.com/office/drawing/2014/main" id="{489183D3-891E-677D-F4F3-A80B84A51B4D}"/>
                    </a:ext>
                  </a:extLst>
                </p:cNvPr>
                <p:cNvSpPr/>
                <p:nvPr/>
              </p:nvSpPr>
              <p:spPr>
                <a:xfrm rot="-5400000">
                  <a:off x="5986148" y="1962184"/>
                  <a:ext cx="996112" cy="497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66" h="22017" fill="none" extrusionOk="0">
                      <a:moveTo>
                        <a:pt x="44066" y="1"/>
                      </a:moveTo>
                      <a:cubicBezTo>
                        <a:pt x="44066" y="12176"/>
                        <a:pt x="34192" y="22016"/>
                        <a:pt x="22017" y="22016"/>
                      </a:cubicBezTo>
                      <a:cubicBezTo>
                        <a:pt x="9875" y="22016"/>
                        <a:pt x="1" y="12176"/>
                        <a:pt x="1" y="1"/>
                      </a:cubicBezTo>
                    </a:path>
                  </a:pathLst>
                </a:custGeom>
                <a:solidFill>
                  <a:srgbClr val="F8A917"/>
                </a:solidFill>
                <a:ln w="28575" cap="rnd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5" name="Google Shape;216;p18">
                  <a:extLst>
                    <a:ext uri="{FF2B5EF4-FFF2-40B4-BE49-F238E27FC236}">
                      <a16:creationId xmlns:a16="http://schemas.microsoft.com/office/drawing/2014/main" id="{FAEC49C0-94BE-F6F9-EC5F-46AADB43DEAA}"/>
                    </a:ext>
                  </a:extLst>
                </p:cNvPr>
                <p:cNvSpPr/>
                <p:nvPr/>
              </p:nvSpPr>
              <p:spPr>
                <a:xfrm rot="-5400000">
                  <a:off x="6091075" y="2642113"/>
                  <a:ext cx="154800" cy="13380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73932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B3360-5F4A-BFAA-1D74-B16DABF9BF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9E8B3A-1589-8E7D-AD79-A9C754F9FFED}"/>
              </a:ext>
            </a:extLst>
          </p:cNvPr>
          <p:cNvSpPr txBox="1"/>
          <p:nvPr/>
        </p:nvSpPr>
        <p:spPr>
          <a:xfrm>
            <a:off x="2971800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2BE7E-DEB6-EF85-E3C8-1F7B1D3A69F9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C601F5-7B93-B07C-5B44-23B00C03CB50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60ABB-8E38-135C-D8CF-DCC511E3FF9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5" name="Google Shape;458;p21">
            <a:extLst>
              <a:ext uri="{FF2B5EF4-FFF2-40B4-BE49-F238E27FC236}">
                <a16:creationId xmlns:a16="http://schemas.microsoft.com/office/drawing/2014/main" id="{AF6AF39E-5C90-317B-A24B-D1CF05674A69}"/>
              </a:ext>
            </a:extLst>
          </p:cNvPr>
          <p:cNvSpPr/>
          <p:nvPr/>
        </p:nvSpPr>
        <p:spPr>
          <a:xfrm flipH="1" flipV="1">
            <a:off x="442452" y="5146854"/>
            <a:ext cx="11482454" cy="92663"/>
          </a:xfrm>
          <a:custGeom>
            <a:avLst/>
            <a:gdLst/>
            <a:ahLst/>
            <a:cxnLst/>
            <a:rect l="l" t="t" r="r" b="b"/>
            <a:pathLst>
              <a:path w="285751" h="644" extrusionOk="0">
                <a:moveTo>
                  <a:pt x="0" y="1"/>
                </a:moveTo>
                <a:lnTo>
                  <a:pt x="0" y="644"/>
                </a:lnTo>
                <a:lnTo>
                  <a:pt x="285750" y="644"/>
                </a:lnTo>
                <a:lnTo>
                  <a:pt x="28575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442A52C-B9A6-C8CA-FEC9-8DB60DF72B19}"/>
              </a:ext>
            </a:extLst>
          </p:cNvPr>
          <p:cNvGrpSpPr/>
          <p:nvPr/>
        </p:nvGrpSpPr>
        <p:grpSpPr>
          <a:xfrm>
            <a:off x="9091039" y="1802167"/>
            <a:ext cx="1915842" cy="3503976"/>
            <a:chOff x="6614501" y="1813274"/>
            <a:chExt cx="1774464" cy="3257197"/>
          </a:xfrm>
        </p:grpSpPr>
        <p:sp>
          <p:nvSpPr>
            <p:cNvPr id="57" name="Google Shape;460;p21">
              <a:extLst>
                <a:ext uri="{FF2B5EF4-FFF2-40B4-BE49-F238E27FC236}">
                  <a16:creationId xmlns:a16="http://schemas.microsoft.com/office/drawing/2014/main" id="{BAB10413-E04F-6B16-782A-3479DEE0B131}"/>
                </a:ext>
              </a:extLst>
            </p:cNvPr>
            <p:cNvSpPr/>
            <p:nvPr/>
          </p:nvSpPr>
          <p:spPr>
            <a:xfrm flipH="1">
              <a:off x="6614501" y="2158180"/>
              <a:ext cx="1773952" cy="2267221"/>
            </a:xfrm>
            <a:custGeom>
              <a:avLst/>
              <a:gdLst/>
              <a:ahLst/>
              <a:cxnLst/>
              <a:rect l="l" t="t" r="r" b="b"/>
              <a:pathLst>
                <a:path w="41577" h="53138" extrusionOk="0">
                  <a:moveTo>
                    <a:pt x="2334" y="0"/>
                  </a:moveTo>
                  <a:cubicBezTo>
                    <a:pt x="1048" y="0"/>
                    <a:pt x="0" y="1036"/>
                    <a:pt x="0" y="2322"/>
                  </a:cubicBezTo>
                  <a:lnTo>
                    <a:pt x="0" y="50804"/>
                  </a:lnTo>
                  <a:cubicBezTo>
                    <a:pt x="0" y="50899"/>
                    <a:pt x="12" y="50983"/>
                    <a:pt x="12" y="51066"/>
                  </a:cubicBezTo>
                  <a:cubicBezTo>
                    <a:pt x="36" y="51280"/>
                    <a:pt x="96" y="51495"/>
                    <a:pt x="179" y="51697"/>
                  </a:cubicBezTo>
                  <a:cubicBezTo>
                    <a:pt x="524" y="52543"/>
                    <a:pt x="1358" y="53138"/>
                    <a:pt x="2334" y="53138"/>
                  </a:cubicBezTo>
                  <a:lnTo>
                    <a:pt x="39255" y="53138"/>
                  </a:lnTo>
                  <a:cubicBezTo>
                    <a:pt x="40541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41" y="0"/>
                    <a:pt x="392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" name="Google Shape;461;p21">
              <a:extLst>
                <a:ext uri="{FF2B5EF4-FFF2-40B4-BE49-F238E27FC236}">
                  <a16:creationId xmlns:a16="http://schemas.microsoft.com/office/drawing/2014/main" id="{095D2B77-7299-FB5B-6A01-A6363851895D}"/>
                </a:ext>
              </a:extLst>
            </p:cNvPr>
            <p:cNvSpPr/>
            <p:nvPr/>
          </p:nvSpPr>
          <p:spPr>
            <a:xfrm flipH="1">
              <a:off x="6614501" y="4280515"/>
              <a:ext cx="1773952" cy="144811"/>
            </a:xfrm>
            <a:custGeom>
              <a:avLst/>
              <a:gdLst/>
              <a:ahLst/>
              <a:cxnLst/>
              <a:rect l="l" t="t" r="r" b="b"/>
              <a:pathLst>
                <a:path w="41577" h="3394" extrusionOk="0">
                  <a:moveTo>
                    <a:pt x="0" y="1"/>
                  </a:moveTo>
                  <a:lnTo>
                    <a:pt x="0" y="1060"/>
                  </a:lnTo>
                  <a:cubicBezTo>
                    <a:pt x="0" y="1155"/>
                    <a:pt x="12" y="1239"/>
                    <a:pt x="12" y="1322"/>
                  </a:cubicBezTo>
                  <a:cubicBezTo>
                    <a:pt x="36" y="1536"/>
                    <a:pt x="96" y="1751"/>
                    <a:pt x="179" y="1953"/>
                  </a:cubicBezTo>
                  <a:cubicBezTo>
                    <a:pt x="524" y="2799"/>
                    <a:pt x="1358" y="3394"/>
                    <a:pt x="2334" y="3394"/>
                  </a:cubicBezTo>
                  <a:lnTo>
                    <a:pt x="39255" y="3394"/>
                  </a:lnTo>
                  <a:cubicBezTo>
                    <a:pt x="40541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41" y="2322"/>
                    <a:pt x="39255" y="2322"/>
                  </a:cubicBezTo>
                  <a:lnTo>
                    <a:pt x="2334" y="2322"/>
                  </a:lnTo>
                  <a:cubicBezTo>
                    <a:pt x="1358" y="2322"/>
                    <a:pt x="524" y="1727"/>
                    <a:pt x="179" y="882"/>
                  </a:cubicBezTo>
                  <a:cubicBezTo>
                    <a:pt x="96" y="691"/>
                    <a:pt x="36" y="477"/>
                    <a:pt x="12" y="263"/>
                  </a:cubicBezTo>
                  <a:cubicBezTo>
                    <a:pt x="12" y="167"/>
                    <a:pt x="0" y="84"/>
                    <a:pt x="0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" name="Google Shape;462;p21">
              <a:extLst>
                <a:ext uri="{FF2B5EF4-FFF2-40B4-BE49-F238E27FC236}">
                  <a16:creationId xmlns:a16="http://schemas.microsoft.com/office/drawing/2014/main" id="{92322829-B905-47B9-E4AA-A8B48B4F98B9}"/>
                </a:ext>
              </a:extLst>
            </p:cNvPr>
            <p:cNvSpPr/>
            <p:nvPr/>
          </p:nvSpPr>
          <p:spPr>
            <a:xfrm flipH="1">
              <a:off x="7165157" y="2112954"/>
              <a:ext cx="1223296" cy="630485"/>
            </a:xfrm>
            <a:custGeom>
              <a:avLst/>
              <a:gdLst/>
              <a:ahLst/>
              <a:cxnLst/>
              <a:rect l="l" t="t" r="r" b="b"/>
              <a:pathLst>
                <a:path w="28671" h="14777" extrusionOk="0">
                  <a:moveTo>
                    <a:pt x="84" y="1"/>
                  </a:moveTo>
                  <a:cubicBezTo>
                    <a:pt x="60" y="167"/>
                    <a:pt x="48" y="322"/>
                    <a:pt x="36" y="489"/>
                  </a:cubicBezTo>
                  <a:cubicBezTo>
                    <a:pt x="12" y="727"/>
                    <a:pt x="0" y="965"/>
                    <a:pt x="0" y="1203"/>
                  </a:cubicBezTo>
                  <a:lnTo>
                    <a:pt x="0" y="13693"/>
                  </a:lnTo>
                  <a:lnTo>
                    <a:pt x="0" y="13967"/>
                  </a:lnTo>
                  <a:cubicBezTo>
                    <a:pt x="0" y="13967"/>
                    <a:pt x="0" y="14550"/>
                    <a:pt x="0" y="14776"/>
                  </a:cubicBezTo>
                  <a:cubicBezTo>
                    <a:pt x="1286" y="9716"/>
                    <a:pt x="9561" y="8835"/>
                    <a:pt x="12680" y="8764"/>
                  </a:cubicBezTo>
                  <a:cubicBezTo>
                    <a:pt x="12930" y="8756"/>
                    <a:pt x="13149" y="8753"/>
                    <a:pt x="13329" y="8753"/>
                  </a:cubicBezTo>
                  <a:cubicBezTo>
                    <a:pt x="13689" y="8753"/>
                    <a:pt x="13895" y="8764"/>
                    <a:pt x="13895" y="8764"/>
                  </a:cubicBezTo>
                  <a:lnTo>
                    <a:pt x="21241" y="8764"/>
                  </a:lnTo>
                  <a:cubicBezTo>
                    <a:pt x="25265" y="8764"/>
                    <a:pt x="28623" y="5311"/>
                    <a:pt x="28671" y="977"/>
                  </a:cubicBezTo>
                  <a:cubicBezTo>
                    <a:pt x="28671" y="846"/>
                    <a:pt x="28671" y="715"/>
                    <a:pt x="28671" y="584"/>
                  </a:cubicBezTo>
                  <a:lnTo>
                    <a:pt x="28671" y="572"/>
                  </a:lnTo>
                  <a:cubicBezTo>
                    <a:pt x="28671" y="548"/>
                    <a:pt x="28671" y="513"/>
                    <a:pt x="28671" y="489"/>
                  </a:cubicBezTo>
                  <a:cubicBezTo>
                    <a:pt x="28659" y="394"/>
                    <a:pt x="28659" y="298"/>
                    <a:pt x="28647" y="215"/>
                  </a:cubicBezTo>
                  <a:cubicBezTo>
                    <a:pt x="28647" y="144"/>
                    <a:pt x="28635" y="72"/>
                    <a:pt x="28635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" name="Google Shape;463;p21">
              <a:extLst>
                <a:ext uri="{FF2B5EF4-FFF2-40B4-BE49-F238E27FC236}">
                  <a16:creationId xmlns:a16="http://schemas.microsoft.com/office/drawing/2014/main" id="{B467725F-9F88-C39A-258A-F1F1B6FF2065}"/>
                </a:ext>
              </a:extLst>
            </p:cNvPr>
            <p:cNvSpPr/>
            <p:nvPr/>
          </p:nvSpPr>
          <p:spPr>
            <a:xfrm flipH="1">
              <a:off x="7165157" y="1813274"/>
              <a:ext cx="1223808" cy="895104"/>
            </a:xfrm>
            <a:custGeom>
              <a:avLst/>
              <a:gdLst/>
              <a:ahLst/>
              <a:cxnLst/>
              <a:rect l="l" t="t" r="r" b="b"/>
              <a:pathLst>
                <a:path w="28683" h="20979" extrusionOk="0">
                  <a:moveTo>
                    <a:pt x="7644" y="0"/>
                  </a:moveTo>
                  <a:cubicBezTo>
                    <a:pt x="3656" y="0"/>
                    <a:pt x="381" y="3060"/>
                    <a:pt x="48" y="6965"/>
                  </a:cubicBezTo>
                  <a:cubicBezTo>
                    <a:pt x="24" y="7179"/>
                    <a:pt x="12" y="7406"/>
                    <a:pt x="12" y="7632"/>
                  </a:cubicBezTo>
                  <a:lnTo>
                    <a:pt x="12" y="20717"/>
                  </a:lnTo>
                  <a:cubicBezTo>
                    <a:pt x="12" y="20800"/>
                    <a:pt x="0" y="20895"/>
                    <a:pt x="12" y="20979"/>
                  </a:cubicBezTo>
                  <a:cubicBezTo>
                    <a:pt x="417" y="15431"/>
                    <a:pt x="9371" y="14716"/>
                    <a:pt x="12692" y="14633"/>
                  </a:cubicBezTo>
                  <a:cubicBezTo>
                    <a:pt x="12942" y="14629"/>
                    <a:pt x="13161" y="14627"/>
                    <a:pt x="13341" y="14627"/>
                  </a:cubicBezTo>
                  <a:cubicBezTo>
                    <a:pt x="13701" y="14627"/>
                    <a:pt x="13907" y="14633"/>
                    <a:pt x="13907" y="14633"/>
                  </a:cubicBezTo>
                  <a:lnTo>
                    <a:pt x="21253" y="14633"/>
                  </a:lnTo>
                  <a:cubicBezTo>
                    <a:pt x="25218" y="14633"/>
                    <a:pt x="28528" y="11537"/>
                    <a:pt x="28683" y="7608"/>
                  </a:cubicBezTo>
                  <a:lnTo>
                    <a:pt x="28683" y="7596"/>
                  </a:lnTo>
                  <a:cubicBezTo>
                    <a:pt x="28683" y="7537"/>
                    <a:pt x="28683" y="7477"/>
                    <a:pt x="28683" y="7418"/>
                  </a:cubicBezTo>
                  <a:cubicBezTo>
                    <a:pt x="28683" y="7287"/>
                    <a:pt x="28683" y="7156"/>
                    <a:pt x="28683" y="7025"/>
                  </a:cubicBezTo>
                  <a:cubicBezTo>
                    <a:pt x="28683" y="7013"/>
                    <a:pt x="28683" y="6989"/>
                    <a:pt x="28683" y="6965"/>
                  </a:cubicBezTo>
                  <a:cubicBezTo>
                    <a:pt x="28492" y="3084"/>
                    <a:pt x="25289" y="0"/>
                    <a:pt x="21372" y="0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304800" anchor="ctr" anchorCtr="0">
              <a:noAutofit/>
            </a:bodyPr>
            <a:lstStyle/>
            <a:p>
              <a:pPr algn="ctr" rtl="1"/>
              <a:r>
                <a:rPr lang="fa-IR" sz="26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1</a:t>
              </a:r>
            </a:p>
          </p:txBody>
        </p:sp>
        <p:sp>
          <p:nvSpPr>
            <p:cNvPr id="61" name="Google Shape;464;p21">
              <a:extLst>
                <a:ext uri="{FF2B5EF4-FFF2-40B4-BE49-F238E27FC236}">
                  <a16:creationId xmlns:a16="http://schemas.microsoft.com/office/drawing/2014/main" id="{01B40279-7BBA-4E93-7D1D-EA15E9999EF3}"/>
                </a:ext>
              </a:extLst>
            </p:cNvPr>
            <p:cNvSpPr/>
            <p:nvPr/>
          </p:nvSpPr>
          <p:spPr>
            <a:xfrm flipH="1">
              <a:off x="6711016" y="4425278"/>
              <a:ext cx="1580416" cy="127573"/>
            </a:xfrm>
            <a:custGeom>
              <a:avLst/>
              <a:gdLst/>
              <a:ahLst/>
              <a:cxnLst/>
              <a:rect l="l" t="t" r="r" b="b"/>
              <a:pathLst>
                <a:path w="37041" h="2990" extrusionOk="0">
                  <a:moveTo>
                    <a:pt x="0" y="1"/>
                  </a:moveTo>
                  <a:cubicBezTo>
                    <a:pt x="0" y="1656"/>
                    <a:pt x="1334" y="2989"/>
                    <a:pt x="2989" y="2989"/>
                  </a:cubicBezTo>
                  <a:lnTo>
                    <a:pt x="34040" y="2989"/>
                  </a:lnTo>
                  <a:cubicBezTo>
                    <a:pt x="35695" y="2989"/>
                    <a:pt x="37041" y="1656"/>
                    <a:pt x="37041" y="1"/>
                  </a:cubicBez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" name="Google Shape;465;p21">
              <a:extLst>
                <a:ext uri="{FF2B5EF4-FFF2-40B4-BE49-F238E27FC236}">
                  <a16:creationId xmlns:a16="http://schemas.microsoft.com/office/drawing/2014/main" id="{06E5CE3D-358F-15C6-13C5-F39C34C6DCE8}"/>
                </a:ext>
              </a:extLst>
            </p:cNvPr>
            <p:cNvSpPr/>
            <p:nvPr/>
          </p:nvSpPr>
          <p:spPr>
            <a:xfrm flipH="1">
              <a:off x="7341947" y="4750898"/>
              <a:ext cx="319061" cy="319573"/>
            </a:xfrm>
            <a:custGeom>
              <a:avLst/>
              <a:gdLst/>
              <a:ahLst/>
              <a:cxnLst/>
              <a:rect l="l" t="t" r="r" b="b"/>
              <a:pathLst>
                <a:path w="7478" h="7490" extrusionOk="0">
                  <a:moveTo>
                    <a:pt x="3739" y="1"/>
                  </a:moveTo>
                  <a:cubicBezTo>
                    <a:pt x="1667" y="1"/>
                    <a:pt x="0" y="1680"/>
                    <a:pt x="0" y="3751"/>
                  </a:cubicBezTo>
                  <a:cubicBezTo>
                    <a:pt x="0" y="5811"/>
                    <a:pt x="1667" y="7490"/>
                    <a:pt x="3739" y="7490"/>
                  </a:cubicBezTo>
                  <a:cubicBezTo>
                    <a:pt x="5810" y="7490"/>
                    <a:pt x="7477" y="5811"/>
                    <a:pt x="7477" y="3751"/>
                  </a:cubicBezTo>
                  <a:cubicBezTo>
                    <a:pt x="7477" y="1680"/>
                    <a:pt x="5810" y="1"/>
                    <a:pt x="3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" name="Google Shape;466;p21">
              <a:extLst>
                <a:ext uri="{FF2B5EF4-FFF2-40B4-BE49-F238E27FC236}">
                  <a16:creationId xmlns:a16="http://schemas.microsoft.com/office/drawing/2014/main" id="{935F59AA-0292-7C6A-F07C-688012E0E04B}"/>
                </a:ext>
              </a:extLst>
            </p:cNvPr>
            <p:cNvSpPr/>
            <p:nvPr/>
          </p:nvSpPr>
          <p:spPr>
            <a:xfrm flipH="1">
              <a:off x="7397330" y="4806278"/>
              <a:ext cx="208341" cy="208811"/>
            </a:xfrm>
            <a:custGeom>
              <a:avLst/>
              <a:gdLst/>
              <a:ahLst/>
              <a:cxnLst/>
              <a:rect l="l" t="t" r="r" b="b"/>
              <a:pathLst>
                <a:path w="4883" h="4894" extrusionOk="0">
                  <a:moveTo>
                    <a:pt x="2442" y="1"/>
                  </a:moveTo>
                  <a:cubicBezTo>
                    <a:pt x="1096" y="1"/>
                    <a:pt x="1" y="1096"/>
                    <a:pt x="1" y="2453"/>
                  </a:cubicBezTo>
                  <a:cubicBezTo>
                    <a:pt x="1" y="3799"/>
                    <a:pt x="1096" y="4894"/>
                    <a:pt x="2442" y="4894"/>
                  </a:cubicBezTo>
                  <a:cubicBezTo>
                    <a:pt x="3787" y="4894"/>
                    <a:pt x="4882" y="3799"/>
                    <a:pt x="4882" y="2453"/>
                  </a:cubicBezTo>
                  <a:cubicBezTo>
                    <a:pt x="4882" y="1096"/>
                    <a:pt x="3787" y="1"/>
                    <a:pt x="2442" y="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" name="Google Shape;467;p21">
              <a:extLst>
                <a:ext uri="{FF2B5EF4-FFF2-40B4-BE49-F238E27FC236}">
                  <a16:creationId xmlns:a16="http://schemas.microsoft.com/office/drawing/2014/main" id="{315EB406-5A03-071A-AF87-445A1BF7654A}"/>
                </a:ext>
              </a:extLst>
            </p:cNvPr>
            <p:cNvSpPr/>
            <p:nvPr/>
          </p:nvSpPr>
          <p:spPr>
            <a:xfrm flipH="1">
              <a:off x="7352101" y="4552804"/>
              <a:ext cx="298240" cy="286549"/>
            </a:xfrm>
            <a:custGeom>
              <a:avLst/>
              <a:gdLst/>
              <a:ahLst/>
              <a:cxnLst/>
              <a:rect l="l" t="t" r="r" b="b"/>
              <a:pathLst>
                <a:path w="6990" h="6716" extrusionOk="0">
                  <a:moveTo>
                    <a:pt x="0" y="0"/>
                  </a:moveTo>
                  <a:lnTo>
                    <a:pt x="3489" y="6715"/>
                  </a:lnTo>
                  <a:lnTo>
                    <a:pt x="6989" y="0"/>
                  </a:ln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7893680-C08A-3A1D-1EDC-C6A32979894C}"/>
              </a:ext>
            </a:extLst>
          </p:cNvPr>
          <p:cNvGrpSpPr/>
          <p:nvPr/>
        </p:nvGrpSpPr>
        <p:grpSpPr>
          <a:xfrm>
            <a:off x="6581173" y="1802167"/>
            <a:ext cx="1915336" cy="3503976"/>
            <a:chOff x="4654664" y="1813274"/>
            <a:chExt cx="1773995" cy="3257197"/>
          </a:xfrm>
        </p:grpSpPr>
        <p:sp>
          <p:nvSpPr>
            <p:cNvPr id="66" name="Google Shape;471;p21">
              <a:extLst>
                <a:ext uri="{FF2B5EF4-FFF2-40B4-BE49-F238E27FC236}">
                  <a16:creationId xmlns:a16="http://schemas.microsoft.com/office/drawing/2014/main" id="{A1C8443D-32AE-091F-0140-7DA1D901E6F7}"/>
                </a:ext>
              </a:extLst>
            </p:cNvPr>
            <p:cNvSpPr/>
            <p:nvPr/>
          </p:nvSpPr>
          <p:spPr>
            <a:xfrm flipH="1">
              <a:off x="5381640" y="4750898"/>
              <a:ext cx="319573" cy="319573"/>
            </a:xfrm>
            <a:custGeom>
              <a:avLst/>
              <a:gdLst/>
              <a:ahLst/>
              <a:cxnLst/>
              <a:rect l="l" t="t" r="r" b="b"/>
              <a:pathLst>
                <a:path w="7490" h="7490" extrusionOk="0">
                  <a:moveTo>
                    <a:pt x="3739" y="1"/>
                  </a:moveTo>
                  <a:cubicBezTo>
                    <a:pt x="1679" y="1"/>
                    <a:pt x="0" y="1680"/>
                    <a:pt x="0" y="3751"/>
                  </a:cubicBezTo>
                  <a:cubicBezTo>
                    <a:pt x="0" y="5811"/>
                    <a:pt x="1679" y="7490"/>
                    <a:pt x="3739" y="7490"/>
                  </a:cubicBezTo>
                  <a:cubicBezTo>
                    <a:pt x="5811" y="7490"/>
                    <a:pt x="7489" y="5811"/>
                    <a:pt x="7489" y="3751"/>
                  </a:cubicBezTo>
                  <a:cubicBezTo>
                    <a:pt x="7489" y="1680"/>
                    <a:pt x="5811" y="1"/>
                    <a:pt x="3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" name="Google Shape;472;p21">
              <a:extLst>
                <a:ext uri="{FF2B5EF4-FFF2-40B4-BE49-F238E27FC236}">
                  <a16:creationId xmlns:a16="http://schemas.microsoft.com/office/drawing/2014/main" id="{830C1836-D33F-B8EB-A502-4E613B2FF9FA}"/>
                </a:ext>
              </a:extLst>
            </p:cNvPr>
            <p:cNvSpPr/>
            <p:nvPr/>
          </p:nvSpPr>
          <p:spPr>
            <a:xfrm flipH="1">
              <a:off x="5437024" y="4806278"/>
              <a:ext cx="208811" cy="208811"/>
            </a:xfrm>
            <a:custGeom>
              <a:avLst/>
              <a:gdLst/>
              <a:ahLst/>
              <a:cxnLst/>
              <a:rect l="l" t="t" r="r" b="b"/>
              <a:pathLst>
                <a:path w="4894" h="4894" extrusionOk="0">
                  <a:moveTo>
                    <a:pt x="2441" y="1"/>
                  </a:moveTo>
                  <a:cubicBezTo>
                    <a:pt x="1096" y="1"/>
                    <a:pt x="0" y="1096"/>
                    <a:pt x="0" y="2453"/>
                  </a:cubicBezTo>
                  <a:cubicBezTo>
                    <a:pt x="0" y="3799"/>
                    <a:pt x="1096" y="4894"/>
                    <a:pt x="2441" y="4894"/>
                  </a:cubicBezTo>
                  <a:cubicBezTo>
                    <a:pt x="3798" y="4894"/>
                    <a:pt x="4894" y="3799"/>
                    <a:pt x="4894" y="2453"/>
                  </a:cubicBezTo>
                  <a:cubicBezTo>
                    <a:pt x="4894" y="1096"/>
                    <a:pt x="3798" y="1"/>
                    <a:pt x="2441" y="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473;p21">
              <a:extLst>
                <a:ext uri="{FF2B5EF4-FFF2-40B4-BE49-F238E27FC236}">
                  <a16:creationId xmlns:a16="http://schemas.microsoft.com/office/drawing/2014/main" id="{80F8B735-2F6B-20D3-38EE-49D4B3BEFF1D}"/>
                </a:ext>
              </a:extLst>
            </p:cNvPr>
            <p:cNvSpPr/>
            <p:nvPr/>
          </p:nvSpPr>
          <p:spPr>
            <a:xfrm flipH="1">
              <a:off x="4654664" y="2158180"/>
              <a:ext cx="1773995" cy="2267221"/>
            </a:xfrm>
            <a:custGeom>
              <a:avLst/>
              <a:gdLst/>
              <a:ahLst/>
              <a:cxnLst/>
              <a:rect l="l" t="t" r="r" b="b"/>
              <a:pathLst>
                <a:path w="41578" h="53138" extrusionOk="0">
                  <a:moveTo>
                    <a:pt x="2334" y="0"/>
                  </a:moveTo>
                  <a:cubicBezTo>
                    <a:pt x="1048" y="0"/>
                    <a:pt x="1" y="1036"/>
                    <a:pt x="1" y="2322"/>
                  </a:cubicBezTo>
                  <a:lnTo>
                    <a:pt x="1" y="50804"/>
                  </a:lnTo>
                  <a:cubicBezTo>
                    <a:pt x="1" y="50899"/>
                    <a:pt x="13" y="50983"/>
                    <a:pt x="24" y="51066"/>
                  </a:cubicBezTo>
                  <a:cubicBezTo>
                    <a:pt x="48" y="51280"/>
                    <a:pt x="96" y="51495"/>
                    <a:pt x="179" y="51697"/>
                  </a:cubicBezTo>
                  <a:cubicBezTo>
                    <a:pt x="524" y="52543"/>
                    <a:pt x="1358" y="53138"/>
                    <a:pt x="2334" y="53138"/>
                  </a:cubicBezTo>
                  <a:lnTo>
                    <a:pt x="39256" y="53138"/>
                  </a:lnTo>
                  <a:cubicBezTo>
                    <a:pt x="40541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41" y="0"/>
                    <a:pt x="392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474;p21">
              <a:extLst>
                <a:ext uri="{FF2B5EF4-FFF2-40B4-BE49-F238E27FC236}">
                  <a16:creationId xmlns:a16="http://schemas.microsoft.com/office/drawing/2014/main" id="{9FD40AE0-07F6-48E5-E2E8-6F3A594F8391}"/>
                </a:ext>
              </a:extLst>
            </p:cNvPr>
            <p:cNvSpPr/>
            <p:nvPr/>
          </p:nvSpPr>
          <p:spPr>
            <a:xfrm flipH="1">
              <a:off x="4654664" y="4280515"/>
              <a:ext cx="1773995" cy="144811"/>
            </a:xfrm>
            <a:custGeom>
              <a:avLst/>
              <a:gdLst/>
              <a:ahLst/>
              <a:cxnLst/>
              <a:rect l="l" t="t" r="r" b="b"/>
              <a:pathLst>
                <a:path w="41578" h="3394" extrusionOk="0">
                  <a:moveTo>
                    <a:pt x="1" y="1"/>
                  </a:moveTo>
                  <a:lnTo>
                    <a:pt x="1" y="1060"/>
                  </a:lnTo>
                  <a:cubicBezTo>
                    <a:pt x="1" y="1155"/>
                    <a:pt x="13" y="1239"/>
                    <a:pt x="24" y="1322"/>
                  </a:cubicBezTo>
                  <a:cubicBezTo>
                    <a:pt x="48" y="1536"/>
                    <a:pt x="96" y="1751"/>
                    <a:pt x="179" y="1953"/>
                  </a:cubicBezTo>
                  <a:cubicBezTo>
                    <a:pt x="524" y="2799"/>
                    <a:pt x="1358" y="3394"/>
                    <a:pt x="2334" y="3394"/>
                  </a:cubicBezTo>
                  <a:lnTo>
                    <a:pt x="39256" y="3394"/>
                  </a:lnTo>
                  <a:cubicBezTo>
                    <a:pt x="40541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41" y="2322"/>
                    <a:pt x="39256" y="2322"/>
                  </a:cubicBezTo>
                  <a:lnTo>
                    <a:pt x="2334" y="2322"/>
                  </a:lnTo>
                  <a:cubicBezTo>
                    <a:pt x="1358" y="2322"/>
                    <a:pt x="524" y="1727"/>
                    <a:pt x="179" y="882"/>
                  </a:cubicBezTo>
                  <a:cubicBezTo>
                    <a:pt x="96" y="691"/>
                    <a:pt x="48" y="477"/>
                    <a:pt x="24" y="263"/>
                  </a:cubicBezTo>
                  <a:cubicBezTo>
                    <a:pt x="13" y="167"/>
                    <a:pt x="1" y="84"/>
                    <a:pt x="1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" name="Google Shape;475;p21">
              <a:extLst>
                <a:ext uri="{FF2B5EF4-FFF2-40B4-BE49-F238E27FC236}">
                  <a16:creationId xmlns:a16="http://schemas.microsoft.com/office/drawing/2014/main" id="{396A695B-5AC9-8CBE-BD93-DD05B5219277}"/>
                </a:ext>
              </a:extLst>
            </p:cNvPr>
            <p:cNvSpPr/>
            <p:nvPr/>
          </p:nvSpPr>
          <p:spPr>
            <a:xfrm flipH="1">
              <a:off x="5204851" y="2112954"/>
              <a:ext cx="1223808" cy="630485"/>
            </a:xfrm>
            <a:custGeom>
              <a:avLst/>
              <a:gdLst/>
              <a:ahLst/>
              <a:cxnLst/>
              <a:rect l="l" t="t" r="r" b="b"/>
              <a:pathLst>
                <a:path w="28683" h="14777" extrusionOk="0">
                  <a:moveTo>
                    <a:pt x="84" y="1"/>
                  </a:moveTo>
                  <a:cubicBezTo>
                    <a:pt x="60" y="167"/>
                    <a:pt x="48" y="322"/>
                    <a:pt x="36" y="489"/>
                  </a:cubicBezTo>
                  <a:cubicBezTo>
                    <a:pt x="13" y="727"/>
                    <a:pt x="1" y="965"/>
                    <a:pt x="1" y="1203"/>
                  </a:cubicBezTo>
                  <a:lnTo>
                    <a:pt x="1" y="13693"/>
                  </a:lnTo>
                  <a:lnTo>
                    <a:pt x="1" y="13967"/>
                  </a:lnTo>
                  <a:cubicBezTo>
                    <a:pt x="1" y="13967"/>
                    <a:pt x="1" y="14550"/>
                    <a:pt x="1" y="14776"/>
                  </a:cubicBezTo>
                  <a:cubicBezTo>
                    <a:pt x="1298" y="9716"/>
                    <a:pt x="9561" y="8835"/>
                    <a:pt x="12681" y="8764"/>
                  </a:cubicBezTo>
                  <a:cubicBezTo>
                    <a:pt x="12935" y="8756"/>
                    <a:pt x="13156" y="8753"/>
                    <a:pt x="13337" y="8753"/>
                  </a:cubicBezTo>
                  <a:cubicBezTo>
                    <a:pt x="13701" y="8753"/>
                    <a:pt x="13907" y="8764"/>
                    <a:pt x="13907" y="8764"/>
                  </a:cubicBezTo>
                  <a:lnTo>
                    <a:pt x="21253" y="8764"/>
                  </a:lnTo>
                  <a:cubicBezTo>
                    <a:pt x="25278" y="8764"/>
                    <a:pt x="28623" y="5311"/>
                    <a:pt x="28671" y="977"/>
                  </a:cubicBezTo>
                  <a:cubicBezTo>
                    <a:pt x="28683" y="846"/>
                    <a:pt x="28683" y="715"/>
                    <a:pt x="28671" y="584"/>
                  </a:cubicBezTo>
                  <a:lnTo>
                    <a:pt x="28671" y="572"/>
                  </a:lnTo>
                  <a:cubicBezTo>
                    <a:pt x="28671" y="548"/>
                    <a:pt x="28671" y="513"/>
                    <a:pt x="28671" y="489"/>
                  </a:cubicBezTo>
                  <a:cubicBezTo>
                    <a:pt x="28671" y="394"/>
                    <a:pt x="28659" y="298"/>
                    <a:pt x="28647" y="215"/>
                  </a:cubicBezTo>
                  <a:cubicBezTo>
                    <a:pt x="28647" y="144"/>
                    <a:pt x="28635" y="72"/>
                    <a:pt x="28635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476;p21">
              <a:extLst>
                <a:ext uri="{FF2B5EF4-FFF2-40B4-BE49-F238E27FC236}">
                  <a16:creationId xmlns:a16="http://schemas.microsoft.com/office/drawing/2014/main" id="{13309871-7745-E77F-B399-4F9539CA0D98}"/>
                </a:ext>
              </a:extLst>
            </p:cNvPr>
            <p:cNvSpPr/>
            <p:nvPr/>
          </p:nvSpPr>
          <p:spPr>
            <a:xfrm flipH="1">
              <a:off x="5204851" y="1813274"/>
              <a:ext cx="1223808" cy="895104"/>
            </a:xfrm>
            <a:custGeom>
              <a:avLst/>
              <a:gdLst/>
              <a:ahLst/>
              <a:cxnLst/>
              <a:rect l="l" t="t" r="r" b="b"/>
              <a:pathLst>
                <a:path w="28683" h="20979" extrusionOk="0">
                  <a:moveTo>
                    <a:pt x="7633" y="0"/>
                  </a:moveTo>
                  <a:cubicBezTo>
                    <a:pt x="3644" y="0"/>
                    <a:pt x="370" y="3060"/>
                    <a:pt x="36" y="6965"/>
                  </a:cubicBezTo>
                  <a:cubicBezTo>
                    <a:pt x="13" y="7179"/>
                    <a:pt x="1" y="7406"/>
                    <a:pt x="1" y="7632"/>
                  </a:cubicBezTo>
                  <a:lnTo>
                    <a:pt x="1" y="20717"/>
                  </a:lnTo>
                  <a:cubicBezTo>
                    <a:pt x="1" y="20800"/>
                    <a:pt x="1" y="20895"/>
                    <a:pt x="1" y="20979"/>
                  </a:cubicBezTo>
                  <a:cubicBezTo>
                    <a:pt x="405" y="15431"/>
                    <a:pt x="9359" y="14716"/>
                    <a:pt x="12681" y="14633"/>
                  </a:cubicBezTo>
                  <a:cubicBezTo>
                    <a:pt x="12935" y="14629"/>
                    <a:pt x="13156" y="14627"/>
                    <a:pt x="13337" y="14627"/>
                  </a:cubicBezTo>
                  <a:cubicBezTo>
                    <a:pt x="13701" y="14627"/>
                    <a:pt x="13907" y="14633"/>
                    <a:pt x="13907" y="14633"/>
                  </a:cubicBezTo>
                  <a:lnTo>
                    <a:pt x="21253" y="14633"/>
                  </a:lnTo>
                  <a:cubicBezTo>
                    <a:pt x="25206" y="14633"/>
                    <a:pt x="28516" y="11537"/>
                    <a:pt x="28671" y="7608"/>
                  </a:cubicBezTo>
                  <a:lnTo>
                    <a:pt x="28671" y="7596"/>
                  </a:lnTo>
                  <a:cubicBezTo>
                    <a:pt x="28671" y="7537"/>
                    <a:pt x="28671" y="7477"/>
                    <a:pt x="28671" y="7418"/>
                  </a:cubicBezTo>
                  <a:cubicBezTo>
                    <a:pt x="28683" y="7287"/>
                    <a:pt x="28671" y="7156"/>
                    <a:pt x="28671" y="7025"/>
                  </a:cubicBezTo>
                  <a:cubicBezTo>
                    <a:pt x="28671" y="7013"/>
                    <a:pt x="28671" y="6989"/>
                    <a:pt x="28671" y="6965"/>
                  </a:cubicBezTo>
                  <a:cubicBezTo>
                    <a:pt x="28492" y="3084"/>
                    <a:pt x="25289" y="0"/>
                    <a:pt x="21360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304800" anchor="ctr" anchorCtr="0">
              <a:noAutofit/>
            </a:bodyPr>
            <a:lstStyle/>
            <a:p>
              <a:pPr algn="ctr" rtl="1"/>
              <a:r>
                <a:rPr lang="fa-IR" sz="26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2</a:t>
              </a:r>
            </a:p>
          </p:txBody>
        </p:sp>
        <p:sp>
          <p:nvSpPr>
            <p:cNvPr id="72" name="Google Shape;477;p21">
              <a:extLst>
                <a:ext uri="{FF2B5EF4-FFF2-40B4-BE49-F238E27FC236}">
                  <a16:creationId xmlns:a16="http://schemas.microsoft.com/office/drawing/2014/main" id="{AC336087-58E1-FC10-8B76-24B3A7398BF3}"/>
                </a:ext>
              </a:extLst>
            </p:cNvPr>
            <p:cNvSpPr/>
            <p:nvPr/>
          </p:nvSpPr>
          <p:spPr>
            <a:xfrm flipH="1">
              <a:off x="4751180" y="4425278"/>
              <a:ext cx="1580459" cy="127573"/>
            </a:xfrm>
            <a:custGeom>
              <a:avLst/>
              <a:gdLst/>
              <a:ahLst/>
              <a:cxnLst/>
              <a:rect l="l" t="t" r="r" b="b"/>
              <a:pathLst>
                <a:path w="37042" h="2990" extrusionOk="0">
                  <a:moveTo>
                    <a:pt x="1" y="1"/>
                  </a:moveTo>
                  <a:cubicBezTo>
                    <a:pt x="1" y="1656"/>
                    <a:pt x="1334" y="2989"/>
                    <a:pt x="2989" y="2989"/>
                  </a:cubicBezTo>
                  <a:lnTo>
                    <a:pt x="34041" y="2989"/>
                  </a:lnTo>
                  <a:cubicBezTo>
                    <a:pt x="35696" y="2989"/>
                    <a:pt x="37041" y="1656"/>
                    <a:pt x="37041" y="1"/>
                  </a:cubicBez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478;p21">
              <a:extLst>
                <a:ext uri="{FF2B5EF4-FFF2-40B4-BE49-F238E27FC236}">
                  <a16:creationId xmlns:a16="http://schemas.microsoft.com/office/drawing/2014/main" id="{638502EC-06BF-B7F2-87CE-D452CAA7191F}"/>
                </a:ext>
              </a:extLst>
            </p:cNvPr>
            <p:cNvSpPr/>
            <p:nvPr/>
          </p:nvSpPr>
          <p:spPr>
            <a:xfrm flipH="1">
              <a:off x="5392308" y="4552804"/>
              <a:ext cx="298240" cy="286549"/>
            </a:xfrm>
            <a:custGeom>
              <a:avLst/>
              <a:gdLst/>
              <a:ahLst/>
              <a:cxnLst/>
              <a:rect l="l" t="t" r="r" b="b"/>
              <a:pathLst>
                <a:path w="6990" h="6716" extrusionOk="0">
                  <a:moveTo>
                    <a:pt x="0" y="0"/>
                  </a:moveTo>
                  <a:lnTo>
                    <a:pt x="3489" y="6715"/>
                  </a:lnTo>
                  <a:lnTo>
                    <a:pt x="6989" y="0"/>
                  </a:ln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42191C4-264D-DE91-95EF-4ED2B78234AF}"/>
              </a:ext>
            </a:extLst>
          </p:cNvPr>
          <p:cNvGrpSpPr/>
          <p:nvPr/>
        </p:nvGrpSpPr>
        <p:grpSpPr>
          <a:xfrm>
            <a:off x="4070905" y="1802167"/>
            <a:ext cx="1915888" cy="3503976"/>
            <a:chOff x="2694359" y="1813274"/>
            <a:chExt cx="1774507" cy="3257197"/>
          </a:xfrm>
        </p:grpSpPr>
        <p:sp>
          <p:nvSpPr>
            <p:cNvPr id="75" name="Google Shape;482;p21">
              <a:extLst>
                <a:ext uri="{FF2B5EF4-FFF2-40B4-BE49-F238E27FC236}">
                  <a16:creationId xmlns:a16="http://schemas.microsoft.com/office/drawing/2014/main" id="{EBA3EE36-AF49-6B19-D591-AF54A1174D6F}"/>
                </a:ext>
              </a:extLst>
            </p:cNvPr>
            <p:cNvSpPr/>
            <p:nvPr/>
          </p:nvSpPr>
          <p:spPr>
            <a:xfrm flipH="1">
              <a:off x="2694359" y="2158180"/>
              <a:ext cx="1773995" cy="2267221"/>
            </a:xfrm>
            <a:custGeom>
              <a:avLst/>
              <a:gdLst/>
              <a:ahLst/>
              <a:cxnLst/>
              <a:rect l="l" t="t" r="r" b="b"/>
              <a:pathLst>
                <a:path w="41578" h="53138" extrusionOk="0">
                  <a:moveTo>
                    <a:pt x="2323" y="0"/>
                  </a:moveTo>
                  <a:cubicBezTo>
                    <a:pt x="1037" y="0"/>
                    <a:pt x="1" y="1036"/>
                    <a:pt x="1" y="2322"/>
                  </a:cubicBezTo>
                  <a:lnTo>
                    <a:pt x="1" y="50804"/>
                  </a:lnTo>
                  <a:cubicBezTo>
                    <a:pt x="1" y="50899"/>
                    <a:pt x="1" y="50983"/>
                    <a:pt x="13" y="51066"/>
                  </a:cubicBezTo>
                  <a:cubicBezTo>
                    <a:pt x="37" y="51280"/>
                    <a:pt x="84" y="51495"/>
                    <a:pt x="168" y="51697"/>
                  </a:cubicBezTo>
                  <a:cubicBezTo>
                    <a:pt x="525" y="52543"/>
                    <a:pt x="1346" y="53138"/>
                    <a:pt x="2323" y="53138"/>
                  </a:cubicBezTo>
                  <a:lnTo>
                    <a:pt x="39244" y="53138"/>
                  </a:lnTo>
                  <a:cubicBezTo>
                    <a:pt x="40530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30" y="0"/>
                    <a:pt x="392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483;p21">
              <a:extLst>
                <a:ext uri="{FF2B5EF4-FFF2-40B4-BE49-F238E27FC236}">
                  <a16:creationId xmlns:a16="http://schemas.microsoft.com/office/drawing/2014/main" id="{38EA9E9D-1EE5-41C3-C188-62B7C9DB0FE0}"/>
                </a:ext>
              </a:extLst>
            </p:cNvPr>
            <p:cNvSpPr/>
            <p:nvPr/>
          </p:nvSpPr>
          <p:spPr>
            <a:xfrm flipH="1">
              <a:off x="2694359" y="4280515"/>
              <a:ext cx="1773995" cy="144811"/>
            </a:xfrm>
            <a:custGeom>
              <a:avLst/>
              <a:gdLst/>
              <a:ahLst/>
              <a:cxnLst/>
              <a:rect l="l" t="t" r="r" b="b"/>
              <a:pathLst>
                <a:path w="41578" h="3394" extrusionOk="0">
                  <a:moveTo>
                    <a:pt x="1" y="1"/>
                  </a:moveTo>
                  <a:lnTo>
                    <a:pt x="1" y="1060"/>
                  </a:lnTo>
                  <a:cubicBezTo>
                    <a:pt x="1" y="1155"/>
                    <a:pt x="1" y="1239"/>
                    <a:pt x="13" y="1322"/>
                  </a:cubicBezTo>
                  <a:cubicBezTo>
                    <a:pt x="37" y="1536"/>
                    <a:pt x="84" y="1751"/>
                    <a:pt x="168" y="1953"/>
                  </a:cubicBezTo>
                  <a:cubicBezTo>
                    <a:pt x="525" y="2799"/>
                    <a:pt x="1346" y="3394"/>
                    <a:pt x="2323" y="3394"/>
                  </a:cubicBezTo>
                  <a:lnTo>
                    <a:pt x="39244" y="3394"/>
                  </a:lnTo>
                  <a:cubicBezTo>
                    <a:pt x="40530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30" y="2322"/>
                    <a:pt x="39244" y="2322"/>
                  </a:cubicBezTo>
                  <a:lnTo>
                    <a:pt x="2323" y="2322"/>
                  </a:lnTo>
                  <a:cubicBezTo>
                    <a:pt x="1346" y="2322"/>
                    <a:pt x="525" y="1727"/>
                    <a:pt x="168" y="882"/>
                  </a:cubicBezTo>
                  <a:cubicBezTo>
                    <a:pt x="84" y="691"/>
                    <a:pt x="37" y="477"/>
                    <a:pt x="13" y="263"/>
                  </a:cubicBezTo>
                  <a:cubicBezTo>
                    <a:pt x="1" y="167"/>
                    <a:pt x="1" y="84"/>
                    <a:pt x="1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484;p21">
              <a:extLst>
                <a:ext uri="{FF2B5EF4-FFF2-40B4-BE49-F238E27FC236}">
                  <a16:creationId xmlns:a16="http://schemas.microsoft.com/office/drawing/2014/main" id="{5DACE616-CDF1-2F97-24C9-679B46032182}"/>
                </a:ext>
              </a:extLst>
            </p:cNvPr>
            <p:cNvSpPr/>
            <p:nvPr/>
          </p:nvSpPr>
          <p:spPr>
            <a:xfrm flipH="1">
              <a:off x="3245015" y="2112954"/>
              <a:ext cx="1223339" cy="630485"/>
            </a:xfrm>
            <a:custGeom>
              <a:avLst/>
              <a:gdLst/>
              <a:ahLst/>
              <a:cxnLst/>
              <a:rect l="l" t="t" r="r" b="b"/>
              <a:pathLst>
                <a:path w="28672" h="14777" extrusionOk="0">
                  <a:moveTo>
                    <a:pt x="72" y="1"/>
                  </a:moveTo>
                  <a:cubicBezTo>
                    <a:pt x="60" y="167"/>
                    <a:pt x="37" y="322"/>
                    <a:pt x="25" y="489"/>
                  </a:cubicBezTo>
                  <a:cubicBezTo>
                    <a:pt x="1" y="727"/>
                    <a:pt x="1" y="965"/>
                    <a:pt x="1" y="1203"/>
                  </a:cubicBezTo>
                  <a:lnTo>
                    <a:pt x="1" y="13693"/>
                  </a:lnTo>
                  <a:lnTo>
                    <a:pt x="1" y="13967"/>
                  </a:lnTo>
                  <a:cubicBezTo>
                    <a:pt x="1" y="13967"/>
                    <a:pt x="1" y="14550"/>
                    <a:pt x="1" y="14776"/>
                  </a:cubicBezTo>
                  <a:cubicBezTo>
                    <a:pt x="1287" y="9716"/>
                    <a:pt x="9550" y="8835"/>
                    <a:pt x="12669" y="8764"/>
                  </a:cubicBezTo>
                  <a:cubicBezTo>
                    <a:pt x="12923" y="8756"/>
                    <a:pt x="13144" y="8753"/>
                    <a:pt x="13326" y="8753"/>
                  </a:cubicBezTo>
                  <a:cubicBezTo>
                    <a:pt x="13689" y="8753"/>
                    <a:pt x="13895" y="8764"/>
                    <a:pt x="13895" y="8764"/>
                  </a:cubicBezTo>
                  <a:lnTo>
                    <a:pt x="21242" y="8764"/>
                  </a:lnTo>
                  <a:cubicBezTo>
                    <a:pt x="25266" y="8764"/>
                    <a:pt x="28612" y="5311"/>
                    <a:pt x="28671" y="977"/>
                  </a:cubicBezTo>
                  <a:cubicBezTo>
                    <a:pt x="28671" y="846"/>
                    <a:pt x="28671" y="715"/>
                    <a:pt x="28659" y="584"/>
                  </a:cubicBezTo>
                  <a:lnTo>
                    <a:pt x="28659" y="572"/>
                  </a:lnTo>
                  <a:cubicBezTo>
                    <a:pt x="28659" y="548"/>
                    <a:pt x="28659" y="513"/>
                    <a:pt x="28659" y="489"/>
                  </a:cubicBezTo>
                  <a:cubicBezTo>
                    <a:pt x="28659" y="394"/>
                    <a:pt x="28647" y="298"/>
                    <a:pt x="28647" y="215"/>
                  </a:cubicBezTo>
                  <a:cubicBezTo>
                    <a:pt x="28635" y="144"/>
                    <a:pt x="28635" y="72"/>
                    <a:pt x="28623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485;p21">
              <a:extLst>
                <a:ext uri="{FF2B5EF4-FFF2-40B4-BE49-F238E27FC236}">
                  <a16:creationId xmlns:a16="http://schemas.microsoft.com/office/drawing/2014/main" id="{F24D9D01-1C8A-8AA4-207D-62CDEF44C4B7}"/>
                </a:ext>
              </a:extLst>
            </p:cNvPr>
            <p:cNvSpPr/>
            <p:nvPr/>
          </p:nvSpPr>
          <p:spPr>
            <a:xfrm flipH="1">
              <a:off x="3245015" y="1813274"/>
              <a:ext cx="1223851" cy="895104"/>
            </a:xfrm>
            <a:custGeom>
              <a:avLst/>
              <a:gdLst/>
              <a:ahLst/>
              <a:cxnLst/>
              <a:rect l="l" t="t" r="r" b="b"/>
              <a:pathLst>
                <a:path w="28684" h="20979" extrusionOk="0">
                  <a:moveTo>
                    <a:pt x="7633" y="0"/>
                  </a:moveTo>
                  <a:cubicBezTo>
                    <a:pt x="3644" y="0"/>
                    <a:pt x="370" y="3060"/>
                    <a:pt x="37" y="6965"/>
                  </a:cubicBezTo>
                  <a:cubicBezTo>
                    <a:pt x="13" y="7179"/>
                    <a:pt x="13" y="7406"/>
                    <a:pt x="13" y="7632"/>
                  </a:cubicBezTo>
                  <a:lnTo>
                    <a:pt x="13" y="20717"/>
                  </a:lnTo>
                  <a:cubicBezTo>
                    <a:pt x="13" y="20800"/>
                    <a:pt x="1" y="20895"/>
                    <a:pt x="13" y="20979"/>
                  </a:cubicBezTo>
                  <a:cubicBezTo>
                    <a:pt x="406" y="15431"/>
                    <a:pt x="9371" y="14716"/>
                    <a:pt x="12681" y="14633"/>
                  </a:cubicBezTo>
                  <a:cubicBezTo>
                    <a:pt x="12935" y="14629"/>
                    <a:pt x="13156" y="14627"/>
                    <a:pt x="13338" y="14627"/>
                  </a:cubicBezTo>
                  <a:cubicBezTo>
                    <a:pt x="13701" y="14627"/>
                    <a:pt x="13907" y="14633"/>
                    <a:pt x="13907" y="14633"/>
                  </a:cubicBezTo>
                  <a:lnTo>
                    <a:pt x="21254" y="14633"/>
                  </a:lnTo>
                  <a:cubicBezTo>
                    <a:pt x="25218" y="14633"/>
                    <a:pt x="28528" y="11537"/>
                    <a:pt x="28671" y="7608"/>
                  </a:cubicBezTo>
                  <a:lnTo>
                    <a:pt x="28671" y="7596"/>
                  </a:lnTo>
                  <a:cubicBezTo>
                    <a:pt x="28683" y="7537"/>
                    <a:pt x="28683" y="7477"/>
                    <a:pt x="28683" y="7418"/>
                  </a:cubicBezTo>
                  <a:cubicBezTo>
                    <a:pt x="28683" y="7287"/>
                    <a:pt x="28683" y="7156"/>
                    <a:pt x="28671" y="7025"/>
                  </a:cubicBezTo>
                  <a:cubicBezTo>
                    <a:pt x="28671" y="7013"/>
                    <a:pt x="28671" y="6989"/>
                    <a:pt x="28671" y="6965"/>
                  </a:cubicBezTo>
                  <a:cubicBezTo>
                    <a:pt x="28493" y="3084"/>
                    <a:pt x="25290" y="0"/>
                    <a:pt x="21361" y="0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304800" anchor="ctr" anchorCtr="0">
              <a:noAutofit/>
            </a:bodyPr>
            <a:lstStyle/>
            <a:p>
              <a:pPr algn="ctr" rtl="1"/>
              <a:r>
                <a:rPr lang="fa-IR" sz="26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3</a:t>
              </a:r>
            </a:p>
          </p:txBody>
        </p:sp>
        <p:sp>
          <p:nvSpPr>
            <p:cNvPr id="79" name="Google Shape;486;p21">
              <a:extLst>
                <a:ext uri="{FF2B5EF4-FFF2-40B4-BE49-F238E27FC236}">
                  <a16:creationId xmlns:a16="http://schemas.microsoft.com/office/drawing/2014/main" id="{F484C41E-9F13-3624-BFAF-24778628F767}"/>
                </a:ext>
              </a:extLst>
            </p:cNvPr>
            <p:cNvSpPr/>
            <p:nvPr/>
          </p:nvSpPr>
          <p:spPr>
            <a:xfrm flipH="1">
              <a:off x="2791385" y="4425278"/>
              <a:ext cx="1580416" cy="127573"/>
            </a:xfrm>
            <a:custGeom>
              <a:avLst/>
              <a:gdLst/>
              <a:ahLst/>
              <a:cxnLst/>
              <a:rect l="l" t="t" r="r" b="b"/>
              <a:pathLst>
                <a:path w="37041" h="2990" extrusionOk="0">
                  <a:moveTo>
                    <a:pt x="0" y="1"/>
                  </a:moveTo>
                  <a:cubicBezTo>
                    <a:pt x="0" y="1656"/>
                    <a:pt x="1345" y="2989"/>
                    <a:pt x="3000" y="2989"/>
                  </a:cubicBezTo>
                  <a:lnTo>
                    <a:pt x="34052" y="2989"/>
                  </a:lnTo>
                  <a:cubicBezTo>
                    <a:pt x="35707" y="2989"/>
                    <a:pt x="37040" y="1656"/>
                    <a:pt x="37040" y="1"/>
                  </a:cubicBez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487;p21">
              <a:extLst>
                <a:ext uri="{FF2B5EF4-FFF2-40B4-BE49-F238E27FC236}">
                  <a16:creationId xmlns:a16="http://schemas.microsoft.com/office/drawing/2014/main" id="{87FD6AF8-3707-E580-6FF0-9731A96DA45F}"/>
                </a:ext>
              </a:extLst>
            </p:cNvPr>
            <p:cNvSpPr/>
            <p:nvPr/>
          </p:nvSpPr>
          <p:spPr>
            <a:xfrm flipH="1">
              <a:off x="3421847" y="4750898"/>
              <a:ext cx="319573" cy="319573"/>
            </a:xfrm>
            <a:custGeom>
              <a:avLst/>
              <a:gdLst/>
              <a:ahLst/>
              <a:cxnLst/>
              <a:rect l="l" t="t" r="r" b="b"/>
              <a:pathLst>
                <a:path w="7490" h="7490" extrusionOk="0">
                  <a:moveTo>
                    <a:pt x="3751" y="1"/>
                  </a:moveTo>
                  <a:cubicBezTo>
                    <a:pt x="1679" y="1"/>
                    <a:pt x="1" y="1680"/>
                    <a:pt x="1" y="3751"/>
                  </a:cubicBezTo>
                  <a:cubicBezTo>
                    <a:pt x="1" y="5811"/>
                    <a:pt x="1679" y="7490"/>
                    <a:pt x="3751" y="7490"/>
                  </a:cubicBezTo>
                  <a:cubicBezTo>
                    <a:pt x="5811" y="7490"/>
                    <a:pt x="7490" y="5811"/>
                    <a:pt x="7490" y="3751"/>
                  </a:cubicBezTo>
                  <a:cubicBezTo>
                    <a:pt x="7490" y="1680"/>
                    <a:pt x="5811" y="1"/>
                    <a:pt x="37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1" name="Google Shape;488;p21">
              <a:extLst>
                <a:ext uri="{FF2B5EF4-FFF2-40B4-BE49-F238E27FC236}">
                  <a16:creationId xmlns:a16="http://schemas.microsoft.com/office/drawing/2014/main" id="{5BC45263-F64C-E21F-3690-64BF2BB42069}"/>
                </a:ext>
              </a:extLst>
            </p:cNvPr>
            <p:cNvSpPr/>
            <p:nvPr/>
          </p:nvSpPr>
          <p:spPr>
            <a:xfrm flipH="1">
              <a:off x="3477229" y="4806278"/>
              <a:ext cx="208811" cy="208811"/>
            </a:xfrm>
            <a:custGeom>
              <a:avLst/>
              <a:gdLst/>
              <a:ahLst/>
              <a:cxnLst/>
              <a:rect l="l" t="t" r="r" b="b"/>
              <a:pathLst>
                <a:path w="4894" h="4894" extrusionOk="0">
                  <a:moveTo>
                    <a:pt x="2453" y="1"/>
                  </a:moveTo>
                  <a:cubicBezTo>
                    <a:pt x="1096" y="1"/>
                    <a:pt x="0" y="1096"/>
                    <a:pt x="0" y="2453"/>
                  </a:cubicBezTo>
                  <a:cubicBezTo>
                    <a:pt x="0" y="3799"/>
                    <a:pt x="1096" y="4894"/>
                    <a:pt x="2453" y="4894"/>
                  </a:cubicBezTo>
                  <a:cubicBezTo>
                    <a:pt x="3799" y="4894"/>
                    <a:pt x="4894" y="3799"/>
                    <a:pt x="4894" y="2453"/>
                  </a:cubicBezTo>
                  <a:cubicBezTo>
                    <a:pt x="4894" y="1096"/>
                    <a:pt x="3799" y="1"/>
                    <a:pt x="2453" y="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2" name="Google Shape;489;p21">
              <a:extLst>
                <a:ext uri="{FF2B5EF4-FFF2-40B4-BE49-F238E27FC236}">
                  <a16:creationId xmlns:a16="http://schemas.microsoft.com/office/drawing/2014/main" id="{C47E13BF-AF6E-BF38-48B0-63F6BEE70D41}"/>
                </a:ext>
              </a:extLst>
            </p:cNvPr>
            <p:cNvSpPr/>
            <p:nvPr/>
          </p:nvSpPr>
          <p:spPr>
            <a:xfrm flipH="1">
              <a:off x="3432513" y="4552804"/>
              <a:ext cx="298240" cy="286549"/>
            </a:xfrm>
            <a:custGeom>
              <a:avLst/>
              <a:gdLst/>
              <a:ahLst/>
              <a:cxnLst/>
              <a:rect l="l" t="t" r="r" b="b"/>
              <a:pathLst>
                <a:path w="6990" h="6716" extrusionOk="0">
                  <a:moveTo>
                    <a:pt x="1" y="0"/>
                  </a:moveTo>
                  <a:lnTo>
                    <a:pt x="3501" y="6715"/>
                  </a:lnTo>
                  <a:lnTo>
                    <a:pt x="6990" y="0"/>
                  </a:ln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44DDAA0-EFC4-725F-8022-6F3EA33AA10F}"/>
              </a:ext>
            </a:extLst>
          </p:cNvPr>
          <p:cNvGrpSpPr/>
          <p:nvPr/>
        </p:nvGrpSpPr>
        <p:grpSpPr>
          <a:xfrm>
            <a:off x="1561178" y="1802167"/>
            <a:ext cx="1915842" cy="3503976"/>
            <a:chOff x="734565" y="1813274"/>
            <a:chExt cx="1774464" cy="3257197"/>
          </a:xfrm>
        </p:grpSpPr>
        <p:sp>
          <p:nvSpPr>
            <p:cNvPr id="84" name="Google Shape;493;p21">
              <a:extLst>
                <a:ext uri="{FF2B5EF4-FFF2-40B4-BE49-F238E27FC236}">
                  <a16:creationId xmlns:a16="http://schemas.microsoft.com/office/drawing/2014/main" id="{43C60925-DF89-EEAF-4A9C-C1EA567D0E65}"/>
                </a:ext>
              </a:extLst>
            </p:cNvPr>
            <p:cNvSpPr/>
            <p:nvPr/>
          </p:nvSpPr>
          <p:spPr>
            <a:xfrm flipH="1">
              <a:off x="1462054" y="4750898"/>
              <a:ext cx="319061" cy="319573"/>
            </a:xfrm>
            <a:custGeom>
              <a:avLst/>
              <a:gdLst/>
              <a:ahLst/>
              <a:cxnLst/>
              <a:rect l="l" t="t" r="r" b="b"/>
              <a:pathLst>
                <a:path w="7478" h="7490" extrusionOk="0">
                  <a:moveTo>
                    <a:pt x="3739" y="1"/>
                  </a:moveTo>
                  <a:cubicBezTo>
                    <a:pt x="1668" y="1"/>
                    <a:pt x="1" y="1680"/>
                    <a:pt x="1" y="3751"/>
                  </a:cubicBezTo>
                  <a:cubicBezTo>
                    <a:pt x="1" y="5811"/>
                    <a:pt x="1668" y="7490"/>
                    <a:pt x="3739" y="7490"/>
                  </a:cubicBezTo>
                  <a:cubicBezTo>
                    <a:pt x="5799" y="7490"/>
                    <a:pt x="7478" y="5811"/>
                    <a:pt x="7478" y="3751"/>
                  </a:cubicBezTo>
                  <a:cubicBezTo>
                    <a:pt x="7478" y="1680"/>
                    <a:pt x="5799" y="1"/>
                    <a:pt x="3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494;p21">
              <a:extLst>
                <a:ext uri="{FF2B5EF4-FFF2-40B4-BE49-F238E27FC236}">
                  <a16:creationId xmlns:a16="http://schemas.microsoft.com/office/drawing/2014/main" id="{E3F18723-C2E7-95F9-5D00-2162659F6F28}"/>
                </a:ext>
              </a:extLst>
            </p:cNvPr>
            <p:cNvSpPr/>
            <p:nvPr/>
          </p:nvSpPr>
          <p:spPr>
            <a:xfrm flipH="1">
              <a:off x="1517394" y="4806278"/>
              <a:ext cx="208341" cy="208811"/>
            </a:xfrm>
            <a:custGeom>
              <a:avLst/>
              <a:gdLst/>
              <a:ahLst/>
              <a:cxnLst/>
              <a:rect l="l" t="t" r="r" b="b"/>
              <a:pathLst>
                <a:path w="4883" h="4894" extrusionOk="0">
                  <a:moveTo>
                    <a:pt x="2441" y="1"/>
                  </a:moveTo>
                  <a:cubicBezTo>
                    <a:pt x="1084" y="1"/>
                    <a:pt x="1" y="1096"/>
                    <a:pt x="1" y="2453"/>
                  </a:cubicBezTo>
                  <a:cubicBezTo>
                    <a:pt x="1" y="3799"/>
                    <a:pt x="1084" y="4894"/>
                    <a:pt x="2441" y="4894"/>
                  </a:cubicBezTo>
                  <a:cubicBezTo>
                    <a:pt x="3787" y="4894"/>
                    <a:pt x="4882" y="3799"/>
                    <a:pt x="4882" y="2453"/>
                  </a:cubicBezTo>
                  <a:cubicBezTo>
                    <a:pt x="4882" y="1096"/>
                    <a:pt x="3787" y="1"/>
                    <a:pt x="2441" y="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495;p21">
              <a:extLst>
                <a:ext uri="{FF2B5EF4-FFF2-40B4-BE49-F238E27FC236}">
                  <a16:creationId xmlns:a16="http://schemas.microsoft.com/office/drawing/2014/main" id="{E2ED0A0B-7F7D-06FD-CCDF-934F675665BC}"/>
                </a:ext>
              </a:extLst>
            </p:cNvPr>
            <p:cNvSpPr/>
            <p:nvPr/>
          </p:nvSpPr>
          <p:spPr>
            <a:xfrm flipH="1">
              <a:off x="734565" y="2158180"/>
              <a:ext cx="1773952" cy="2267221"/>
            </a:xfrm>
            <a:custGeom>
              <a:avLst/>
              <a:gdLst/>
              <a:ahLst/>
              <a:cxnLst/>
              <a:rect l="l" t="t" r="r" b="b"/>
              <a:pathLst>
                <a:path w="41577" h="53138" extrusionOk="0">
                  <a:moveTo>
                    <a:pt x="2322" y="0"/>
                  </a:moveTo>
                  <a:cubicBezTo>
                    <a:pt x="1036" y="0"/>
                    <a:pt x="0" y="1036"/>
                    <a:pt x="0" y="2322"/>
                  </a:cubicBezTo>
                  <a:lnTo>
                    <a:pt x="0" y="50804"/>
                  </a:lnTo>
                  <a:cubicBezTo>
                    <a:pt x="0" y="50899"/>
                    <a:pt x="0" y="50983"/>
                    <a:pt x="12" y="51066"/>
                  </a:cubicBezTo>
                  <a:cubicBezTo>
                    <a:pt x="36" y="51280"/>
                    <a:pt x="95" y="51495"/>
                    <a:pt x="179" y="51697"/>
                  </a:cubicBezTo>
                  <a:cubicBezTo>
                    <a:pt x="524" y="52543"/>
                    <a:pt x="1357" y="53138"/>
                    <a:pt x="2322" y="53138"/>
                  </a:cubicBezTo>
                  <a:lnTo>
                    <a:pt x="39243" y="53138"/>
                  </a:lnTo>
                  <a:cubicBezTo>
                    <a:pt x="40529" y="53138"/>
                    <a:pt x="41577" y="52090"/>
                    <a:pt x="41577" y="50804"/>
                  </a:cubicBezTo>
                  <a:lnTo>
                    <a:pt x="41577" y="2322"/>
                  </a:lnTo>
                  <a:cubicBezTo>
                    <a:pt x="41577" y="1036"/>
                    <a:pt x="40529" y="0"/>
                    <a:pt x="392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496;p21">
              <a:extLst>
                <a:ext uri="{FF2B5EF4-FFF2-40B4-BE49-F238E27FC236}">
                  <a16:creationId xmlns:a16="http://schemas.microsoft.com/office/drawing/2014/main" id="{0B09E410-0CB0-F8F1-6D29-3874BB3D88D5}"/>
                </a:ext>
              </a:extLst>
            </p:cNvPr>
            <p:cNvSpPr/>
            <p:nvPr/>
          </p:nvSpPr>
          <p:spPr>
            <a:xfrm flipH="1">
              <a:off x="734565" y="4280515"/>
              <a:ext cx="1773952" cy="144811"/>
            </a:xfrm>
            <a:custGeom>
              <a:avLst/>
              <a:gdLst/>
              <a:ahLst/>
              <a:cxnLst/>
              <a:rect l="l" t="t" r="r" b="b"/>
              <a:pathLst>
                <a:path w="41577" h="3394" extrusionOk="0">
                  <a:moveTo>
                    <a:pt x="0" y="1"/>
                  </a:moveTo>
                  <a:lnTo>
                    <a:pt x="0" y="1060"/>
                  </a:lnTo>
                  <a:cubicBezTo>
                    <a:pt x="0" y="1155"/>
                    <a:pt x="0" y="1239"/>
                    <a:pt x="12" y="1322"/>
                  </a:cubicBezTo>
                  <a:cubicBezTo>
                    <a:pt x="36" y="1536"/>
                    <a:pt x="95" y="1751"/>
                    <a:pt x="179" y="1953"/>
                  </a:cubicBezTo>
                  <a:cubicBezTo>
                    <a:pt x="524" y="2799"/>
                    <a:pt x="1357" y="3394"/>
                    <a:pt x="2322" y="3394"/>
                  </a:cubicBezTo>
                  <a:lnTo>
                    <a:pt x="39243" y="3394"/>
                  </a:lnTo>
                  <a:cubicBezTo>
                    <a:pt x="40529" y="3394"/>
                    <a:pt x="41577" y="2346"/>
                    <a:pt x="41577" y="1060"/>
                  </a:cubicBezTo>
                  <a:lnTo>
                    <a:pt x="41577" y="1"/>
                  </a:lnTo>
                  <a:cubicBezTo>
                    <a:pt x="41577" y="1286"/>
                    <a:pt x="40529" y="2322"/>
                    <a:pt x="39243" y="2322"/>
                  </a:cubicBezTo>
                  <a:lnTo>
                    <a:pt x="2322" y="2322"/>
                  </a:lnTo>
                  <a:cubicBezTo>
                    <a:pt x="1357" y="2322"/>
                    <a:pt x="524" y="1727"/>
                    <a:pt x="179" y="882"/>
                  </a:cubicBezTo>
                  <a:cubicBezTo>
                    <a:pt x="95" y="691"/>
                    <a:pt x="36" y="477"/>
                    <a:pt x="12" y="263"/>
                  </a:cubicBezTo>
                  <a:cubicBezTo>
                    <a:pt x="0" y="167"/>
                    <a:pt x="0" y="84"/>
                    <a:pt x="0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" name="Google Shape;497;p21">
              <a:extLst>
                <a:ext uri="{FF2B5EF4-FFF2-40B4-BE49-F238E27FC236}">
                  <a16:creationId xmlns:a16="http://schemas.microsoft.com/office/drawing/2014/main" id="{E420BCE0-EEBE-02DF-4CCD-514E9944B5A5}"/>
                </a:ext>
              </a:extLst>
            </p:cNvPr>
            <p:cNvSpPr/>
            <p:nvPr/>
          </p:nvSpPr>
          <p:spPr>
            <a:xfrm flipH="1">
              <a:off x="1285221" y="2112954"/>
              <a:ext cx="1223296" cy="630485"/>
            </a:xfrm>
            <a:custGeom>
              <a:avLst/>
              <a:gdLst/>
              <a:ahLst/>
              <a:cxnLst/>
              <a:rect l="l" t="t" r="r" b="b"/>
              <a:pathLst>
                <a:path w="28671" h="14777" extrusionOk="0">
                  <a:moveTo>
                    <a:pt x="83" y="1"/>
                  </a:moveTo>
                  <a:cubicBezTo>
                    <a:pt x="60" y="167"/>
                    <a:pt x="36" y="322"/>
                    <a:pt x="24" y="489"/>
                  </a:cubicBezTo>
                  <a:cubicBezTo>
                    <a:pt x="12" y="727"/>
                    <a:pt x="0" y="965"/>
                    <a:pt x="0" y="1203"/>
                  </a:cubicBezTo>
                  <a:lnTo>
                    <a:pt x="0" y="13693"/>
                  </a:lnTo>
                  <a:lnTo>
                    <a:pt x="0" y="13967"/>
                  </a:lnTo>
                  <a:cubicBezTo>
                    <a:pt x="0" y="13967"/>
                    <a:pt x="0" y="14550"/>
                    <a:pt x="0" y="14776"/>
                  </a:cubicBezTo>
                  <a:cubicBezTo>
                    <a:pt x="1286" y="9716"/>
                    <a:pt x="9561" y="8835"/>
                    <a:pt x="12668" y="8764"/>
                  </a:cubicBezTo>
                  <a:cubicBezTo>
                    <a:pt x="12922" y="8756"/>
                    <a:pt x="13143" y="8753"/>
                    <a:pt x="13325" y="8753"/>
                  </a:cubicBezTo>
                  <a:cubicBezTo>
                    <a:pt x="13688" y="8753"/>
                    <a:pt x="13895" y="8764"/>
                    <a:pt x="13895" y="8764"/>
                  </a:cubicBezTo>
                  <a:lnTo>
                    <a:pt x="21241" y="8764"/>
                  </a:lnTo>
                  <a:cubicBezTo>
                    <a:pt x="25265" y="8764"/>
                    <a:pt x="28623" y="5311"/>
                    <a:pt x="28670" y="977"/>
                  </a:cubicBezTo>
                  <a:cubicBezTo>
                    <a:pt x="28670" y="846"/>
                    <a:pt x="28670" y="715"/>
                    <a:pt x="28670" y="584"/>
                  </a:cubicBezTo>
                  <a:lnTo>
                    <a:pt x="28670" y="572"/>
                  </a:lnTo>
                  <a:cubicBezTo>
                    <a:pt x="28670" y="548"/>
                    <a:pt x="28658" y="513"/>
                    <a:pt x="28658" y="489"/>
                  </a:cubicBezTo>
                  <a:cubicBezTo>
                    <a:pt x="28658" y="394"/>
                    <a:pt x="28658" y="298"/>
                    <a:pt x="28647" y="215"/>
                  </a:cubicBezTo>
                  <a:cubicBezTo>
                    <a:pt x="28635" y="144"/>
                    <a:pt x="28635" y="72"/>
                    <a:pt x="28623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498;p21">
              <a:extLst>
                <a:ext uri="{FF2B5EF4-FFF2-40B4-BE49-F238E27FC236}">
                  <a16:creationId xmlns:a16="http://schemas.microsoft.com/office/drawing/2014/main" id="{9444A716-AEED-9FA8-E456-A03D7612FD50}"/>
                </a:ext>
              </a:extLst>
            </p:cNvPr>
            <p:cNvSpPr/>
            <p:nvPr/>
          </p:nvSpPr>
          <p:spPr>
            <a:xfrm flipH="1">
              <a:off x="1285221" y="1813274"/>
              <a:ext cx="1223808" cy="895104"/>
            </a:xfrm>
            <a:custGeom>
              <a:avLst/>
              <a:gdLst/>
              <a:ahLst/>
              <a:cxnLst/>
              <a:rect l="l" t="t" r="r" b="b"/>
              <a:pathLst>
                <a:path w="28683" h="20979" extrusionOk="0">
                  <a:moveTo>
                    <a:pt x="7644" y="0"/>
                  </a:moveTo>
                  <a:cubicBezTo>
                    <a:pt x="3644" y="0"/>
                    <a:pt x="369" y="3060"/>
                    <a:pt x="36" y="6965"/>
                  </a:cubicBezTo>
                  <a:cubicBezTo>
                    <a:pt x="24" y="7179"/>
                    <a:pt x="12" y="7406"/>
                    <a:pt x="12" y="7632"/>
                  </a:cubicBezTo>
                  <a:lnTo>
                    <a:pt x="12" y="20717"/>
                  </a:lnTo>
                  <a:cubicBezTo>
                    <a:pt x="12" y="20800"/>
                    <a:pt x="0" y="20895"/>
                    <a:pt x="12" y="20979"/>
                  </a:cubicBezTo>
                  <a:cubicBezTo>
                    <a:pt x="417" y="15431"/>
                    <a:pt x="9370" y="14716"/>
                    <a:pt x="12680" y="14633"/>
                  </a:cubicBezTo>
                  <a:cubicBezTo>
                    <a:pt x="12934" y="14629"/>
                    <a:pt x="13155" y="14627"/>
                    <a:pt x="13337" y="14627"/>
                  </a:cubicBezTo>
                  <a:cubicBezTo>
                    <a:pt x="13700" y="14627"/>
                    <a:pt x="13907" y="14633"/>
                    <a:pt x="13907" y="14633"/>
                  </a:cubicBezTo>
                  <a:lnTo>
                    <a:pt x="21253" y="14633"/>
                  </a:lnTo>
                  <a:cubicBezTo>
                    <a:pt x="25218" y="14633"/>
                    <a:pt x="28528" y="11537"/>
                    <a:pt x="28682" y="7608"/>
                  </a:cubicBezTo>
                  <a:lnTo>
                    <a:pt x="28682" y="7596"/>
                  </a:lnTo>
                  <a:cubicBezTo>
                    <a:pt x="28682" y="7537"/>
                    <a:pt x="28682" y="7477"/>
                    <a:pt x="28682" y="7418"/>
                  </a:cubicBezTo>
                  <a:cubicBezTo>
                    <a:pt x="28682" y="7287"/>
                    <a:pt x="28682" y="7156"/>
                    <a:pt x="28682" y="7025"/>
                  </a:cubicBezTo>
                  <a:cubicBezTo>
                    <a:pt x="28682" y="7013"/>
                    <a:pt x="28682" y="6989"/>
                    <a:pt x="28670" y="6965"/>
                  </a:cubicBezTo>
                  <a:cubicBezTo>
                    <a:pt x="28492" y="3084"/>
                    <a:pt x="25289" y="0"/>
                    <a:pt x="21360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304800" anchor="ctr" anchorCtr="0">
              <a:noAutofit/>
            </a:bodyPr>
            <a:lstStyle/>
            <a:p>
              <a:pPr algn="ctr" rtl="1"/>
              <a:r>
                <a:rPr lang="fa-IR" sz="26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4</a:t>
              </a:r>
            </a:p>
          </p:txBody>
        </p:sp>
        <p:sp>
          <p:nvSpPr>
            <p:cNvPr id="90" name="Google Shape;499;p21">
              <a:extLst>
                <a:ext uri="{FF2B5EF4-FFF2-40B4-BE49-F238E27FC236}">
                  <a16:creationId xmlns:a16="http://schemas.microsoft.com/office/drawing/2014/main" id="{C077378E-6875-6D27-A629-17F84AAE58DB}"/>
                </a:ext>
              </a:extLst>
            </p:cNvPr>
            <p:cNvSpPr/>
            <p:nvPr/>
          </p:nvSpPr>
          <p:spPr>
            <a:xfrm flipH="1">
              <a:off x="831343" y="4425278"/>
              <a:ext cx="1580416" cy="127573"/>
            </a:xfrm>
            <a:custGeom>
              <a:avLst/>
              <a:gdLst/>
              <a:ahLst/>
              <a:cxnLst/>
              <a:rect l="l" t="t" r="r" b="b"/>
              <a:pathLst>
                <a:path w="37041" h="2990" extrusionOk="0">
                  <a:moveTo>
                    <a:pt x="0" y="1"/>
                  </a:moveTo>
                  <a:cubicBezTo>
                    <a:pt x="0" y="1656"/>
                    <a:pt x="1346" y="2989"/>
                    <a:pt x="3001" y="2989"/>
                  </a:cubicBezTo>
                  <a:lnTo>
                    <a:pt x="34052" y="2989"/>
                  </a:lnTo>
                  <a:cubicBezTo>
                    <a:pt x="35707" y="2989"/>
                    <a:pt x="37041" y="1656"/>
                    <a:pt x="37041" y="1"/>
                  </a:cubicBez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500;p21">
              <a:extLst>
                <a:ext uri="{FF2B5EF4-FFF2-40B4-BE49-F238E27FC236}">
                  <a16:creationId xmlns:a16="http://schemas.microsoft.com/office/drawing/2014/main" id="{04554CD4-600A-D5F4-A886-FCDA24959A8B}"/>
                </a:ext>
              </a:extLst>
            </p:cNvPr>
            <p:cNvSpPr/>
            <p:nvPr/>
          </p:nvSpPr>
          <p:spPr>
            <a:xfrm flipH="1">
              <a:off x="1472720" y="4552804"/>
              <a:ext cx="298197" cy="286549"/>
            </a:xfrm>
            <a:custGeom>
              <a:avLst/>
              <a:gdLst/>
              <a:ahLst/>
              <a:cxnLst/>
              <a:rect l="l" t="t" r="r" b="b"/>
              <a:pathLst>
                <a:path w="6989" h="6716" extrusionOk="0">
                  <a:moveTo>
                    <a:pt x="0" y="0"/>
                  </a:moveTo>
                  <a:lnTo>
                    <a:pt x="3500" y="6715"/>
                  </a:lnTo>
                  <a:lnTo>
                    <a:pt x="6989" y="0"/>
                  </a:lnTo>
                  <a:close/>
                </a:path>
              </a:pathLst>
            </a:custGeom>
            <a:solidFill>
              <a:srgbClr val="2724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9E1F9763-B287-571F-4365-0EB815C05C6F}"/>
              </a:ext>
            </a:extLst>
          </p:cNvPr>
          <p:cNvSpPr txBox="1"/>
          <p:nvPr/>
        </p:nvSpPr>
        <p:spPr>
          <a:xfrm>
            <a:off x="9172939" y="2341225"/>
            <a:ext cx="169049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E252914-5759-8010-589A-A11D0627FF38}"/>
              </a:ext>
            </a:extLst>
          </p:cNvPr>
          <p:cNvSpPr txBox="1"/>
          <p:nvPr/>
        </p:nvSpPr>
        <p:spPr>
          <a:xfrm>
            <a:off x="6672351" y="2341225"/>
            <a:ext cx="169049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62E9DCF-45CA-E812-DAEA-C43120EB9425}"/>
              </a:ext>
            </a:extLst>
          </p:cNvPr>
          <p:cNvSpPr txBox="1"/>
          <p:nvPr/>
        </p:nvSpPr>
        <p:spPr>
          <a:xfrm>
            <a:off x="4128844" y="2341225"/>
            <a:ext cx="169049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2EE1D29-41CC-77C1-0F76-931609B8CB8A}"/>
              </a:ext>
            </a:extLst>
          </p:cNvPr>
          <p:cNvSpPr txBox="1"/>
          <p:nvPr/>
        </p:nvSpPr>
        <p:spPr>
          <a:xfrm>
            <a:off x="1628256" y="2341225"/>
            <a:ext cx="169049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273289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5" grpId="0" animBg="1"/>
      <p:bldP spid="92" grpId="0"/>
      <p:bldP spid="93" grpId="0"/>
      <p:bldP spid="94" grpId="0"/>
      <p:bldP spid="9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B3360-5F4A-BFAA-1D74-B16DABF9BF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9E8B3A-1589-8E7D-AD79-A9C754F9FFED}"/>
              </a:ext>
            </a:extLst>
          </p:cNvPr>
          <p:cNvSpPr txBox="1"/>
          <p:nvPr/>
        </p:nvSpPr>
        <p:spPr>
          <a:xfrm>
            <a:off x="2971800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2BE7E-DEB6-EF85-E3C8-1F7B1D3A69F9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C601F5-7B93-B07C-5B44-23B00C03CB50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60ABB-8E38-135C-D8CF-DCC511E3FF9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71A41EF-2505-0BF5-CB1B-A083D0227A0F}"/>
              </a:ext>
            </a:extLst>
          </p:cNvPr>
          <p:cNvGrpSpPr/>
          <p:nvPr/>
        </p:nvGrpSpPr>
        <p:grpSpPr>
          <a:xfrm>
            <a:off x="4155361" y="1640994"/>
            <a:ext cx="4023322" cy="4025738"/>
            <a:chOff x="3479006" y="1109663"/>
            <a:chExt cx="5286375" cy="5289550"/>
          </a:xfrm>
        </p:grpSpPr>
        <p:sp>
          <p:nvSpPr>
            <p:cNvPr id="7" name="Freeform 31">
              <a:extLst>
                <a:ext uri="{FF2B5EF4-FFF2-40B4-BE49-F238E27FC236}">
                  <a16:creationId xmlns:a16="http://schemas.microsoft.com/office/drawing/2014/main" id="{6D75DFF6-67B3-3FAF-B4BA-6B89FEDA5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4694" y="1695450"/>
              <a:ext cx="1085850" cy="1095375"/>
            </a:xfrm>
            <a:custGeom>
              <a:avLst/>
              <a:gdLst/>
              <a:ahLst/>
              <a:cxnLst>
                <a:cxn ang="0">
                  <a:pos x="291" y="221"/>
                </a:cxn>
                <a:cxn ang="0">
                  <a:pos x="289" y="284"/>
                </a:cxn>
                <a:cxn ang="0">
                  <a:pos x="288" y="293"/>
                </a:cxn>
                <a:cxn ang="0">
                  <a:pos x="282" y="288"/>
                </a:cxn>
                <a:cxn ang="0">
                  <a:pos x="228" y="255"/>
                </a:cxn>
                <a:cxn ang="0">
                  <a:pos x="256" y="240"/>
                </a:cxn>
                <a:cxn ang="0">
                  <a:pos x="0" y="7"/>
                </a:cxn>
                <a:cxn ang="0">
                  <a:pos x="4" y="0"/>
                </a:cxn>
                <a:cxn ang="0">
                  <a:pos x="263" y="236"/>
                </a:cxn>
                <a:cxn ang="0">
                  <a:pos x="291" y="221"/>
                </a:cxn>
              </a:cxnLst>
              <a:rect l="0" t="0" r="r" b="b"/>
              <a:pathLst>
                <a:path w="291" h="293">
                  <a:moveTo>
                    <a:pt x="291" y="221"/>
                  </a:moveTo>
                  <a:cubicBezTo>
                    <a:pt x="289" y="284"/>
                    <a:pt x="289" y="284"/>
                    <a:pt x="289" y="284"/>
                  </a:cubicBezTo>
                  <a:cubicBezTo>
                    <a:pt x="288" y="293"/>
                    <a:pt x="288" y="293"/>
                    <a:pt x="288" y="293"/>
                  </a:cubicBezTo>
                  <a:cubicBezTo>
                    <a:pt x="282" y="288"/>
                    <a:pt x="282" y="288"/>
                    <a:pt x="282" y="288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56" y="240"/>
                    <a:pt x="256" y="240"/>
                    <a:pt x="256" y="240"/>
                  </a:cubicBezTo>
                  <a:cubicBezTo>
                    <a:pt x="195" y="140"/>
                    <a:pt x="106" y="58"/>
                    <a:pt x="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11" y="52"/>
                    <a:pt x="201" y="134"/>
                    <a:pt x="263" y="236"/>
                  </a:cubicBezTo>
                  <a:lnTo>
                    <a:pt x="291" y="2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32">
              <a:extLst>
                <a:ext uri="{FF2B5EF4-FFF2-40B4-BE49-F238E27FC236}">
                  <a16:creationId xmlns:a16="http://schemas.microsoft.com/office/drawing/2014/main" id="{9E34A5ED-5A69-33CF-65B6-8DE4B17D4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506" y="4706938"/>
              <a:ext cx="1082675" cy="1093787"/>
            </a:xfrm>
            <a:custGeom>
              <a:avLst/>
              <a:gdLst/>
              <a:ahLst/>
              <a:cxnLst>
                <a:cxn ang="0">
                  <a:pos x="290" y="286"/>
                </a:cxn>
                <a:cxn ang="0">
                  <a:pos x="287" y="293"/>
                </a:cxn>
                <a:cxn ang="0">
                  <a:pos x="28" y="57"/>
                </a:cxn>
                <a:cxn ang="0">
                  <a:pos x="0" y="72"/>
                </a:cxn>
                <a:cxn ang="0">
                  <a:pos x="2" y="9"/>
                </a:cxn>
                <a:cxn ang="0">
                  <a:pos x="2" y="9"/>
                </a:cxn>
                <a:cxn ang="0">
                  <a:pos x="2" y="0"/>
                </a:cxn>
                <a:cxn ang="0">
                  <a:pos x="8" y="4"/>
                </a:cxn>
                <a:cxn ang="0">
                  <a:pos x="63" y="38"/>
                </a:cxn>
                <a:cxn ang="0">
                  <a:pos x="35" y="53"/>
                </a:cxn>
                <a:cxn ang="0">
                  <a:pos x="290" y="286"/>
                </a:cxn>
              </a:cxnLst>
              <a:rect l="0" t="0" r="r" b="b"/>
              <a:pathLst>
                <a:path w="290" h="293">
                  <a:moveTo>
                    <a:pt x="290" y="286"/>
                  </a:moveTo>
                  <a:cubicBezTo>
                    <a:pt x="287" y="293"/>
                    <a:pt x="287" y="293"/>
                    <a:pt x="287" y="293"/>
                  </a:cubicBezTo>
                  <a:cubicBezTo>
                    <a:pt x="179" y="241"/>
                    <a:pt x="89" y="159"/>
                    <a:pt x="28" y="5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96" y="153"/>
                    <a:pt x="184" y="235"/>
                    <a:pt x="290" y="28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33">
              <a:extLst>
                <a:ext uri="{FF2B5EF4-FFF2-40B4-BE49-F238E27FC236}">
                  <a16:creationId xmlns:a16="http://schemas.microsoft.com/office/drawing/2014/main" id="{C34576D0-AC57-EF2B-FC10-1725A30A2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3581" y="4718050"/>
              <a:ext cx="1093788" cy="1085850"/>
            </a:xfrm>
            <a:custGeom>
              <a:avLst/>
              <a:gdLst/>
              <a:ahLst/>
              <a:cxnLst>
                <a:cxn ang="0">
                  <a:pos x="57" y="263"/>
                </a:cxn>
                <a:cxn ang="0">
                  <a:pos x="72" y="291"/>
                </a:cxn>
                <a:cxn ang="0">
                  <a:pos x="9" y="289"/>
                </a:cxn>
                <a:cxn ang="0">
                  <a:pos x="0" y="288"/>
                </a:cxn>
                <a:cxn ang="0">
                  <a:pos x="4" y="282"/>
                </a:cxn>
                <a:cxn ang="0">
                  <a:pos x="38" y="228"/>
                </a:cxn>
                <a:cxn ang="0">
                  <a:pos x="53" y="256"/>
                </a:cxn>
                <a:cxn ang="0">
                  <a:pos x="285" y="0"/>
                </a:cxn>
                <a:cxn ang="0">
                  <a:pos x="293" y="4"/>
                </a:cxn>
                <a:cxn ang="0">
                  <a:pos x="57" y="263"/>
                </a:cxn>
              </a:cxnLst>
              <a:rect l="0" t="0" r="r" b="b"/>
              <a:pathLst>
                <a:path w="293" h="291">
                  <a:moveTo>
                    <a:pt x="57" y="263"/>
                  </a:moveTo>
                  <a:cubicBezTo>
                    <a:pt x="72" y="291"/>
                    <a:pt x="72" y="291"/>
                    <a:pt x="72" y="291"/>
                  </a:cubicBezTo>
                  <a:cubicBezTo>
                    <a:pt x="9" y="289"/>
                    <a:pt x="9" y="289"/>
                    <a:pt x="9" y="289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38" y="228"/>
                    <a:pt x="38" y="228"/>
                    <a:pt x="38" y="228"/>
                  </a:cubicBezTo>
                  <a:cubicBezTo>
                    <a:pt x="53" y="256"/>
                    <a:pt x="53" y="256"/>
                    <a:pt x="53" y="256"/>
                  </a:cubicBezTo>
                  <a:cubicBezTo>
                    <a:pt x="153" y="195"/>
                    <a:pt x="234" y="106"/>
                    <a:pt x="285" y="0"/>
                  </a:cubicBezTo>
                  <a:cubicBezTo>
                    <a:pt x="293" y="4"/>
                    <a:pt x="293" y="4"/>
                    <a:pt x="293" y="4"/>
                  </a:cubicBezTo>
                  <a:cubicBezTo>
                    <a:pt x="241" y="111"/>
                    <a:pt x="158" y="201"/>
                    <a:pt x="57" y="26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34">
              <a:extLst>
                <a:ext uri="{FF2B5EF4-FFF2-40B4-BE49-F238E27FC236}">
                  <a16:creationId xmlns:a16="http://schemas.microsoft.com/office/drawing/2014/main" id="{C8DDE498-0C2B-1870-E0E2-1756528DC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3681" y="1692275"/>
              <a:ext cx="1093788" cy="1082675"/>
            </a:xfrm>
            <a:custGeom>
              <a:avLst/>
              <a:gdLst/>
              <a:ahLst/>
              <a:cxnLst>
                <a:cxn ang="0">
                  <a:pos x="293" y="2"/>
                </a:cxn>
                <a:cxn ang="0">
                  <a:pos x="289" y="9"/>
                </a:cxn>
                <a:cxn ang="0">
                  <a:pos x="289" y="9"/>
                </a:cxn>
                <a:cxn ang="0">
                  <a:pos x="255" y="63"/>
                </a:cxn>
                <a:cxn ang="0">
                  <a:pos x="240" y="35"/>
                </a:cxn>
                <a:cxn ang="0">
                  <a:pos x="7" y="290"/>
                </a:cxn>
                <a:cxn ang="0">
                  <a:pos x="0" y="287"/>
                </a:cxn>
                <a:cxn ang="0">
                  <a:pos x="236" y="28"/>
                </a:cxn>
                <a:cxn ang="0">
                  <a:pos x="221" y="0"/>
                </a:cxn>
                <a:cxn ang="0">
                  <a:pos x="284" y="2"/>
                </a:cxn>
                <a:cxn ang="0">
                  <a:pos x="293" y="2"/>
                </a:cxn>
              </a:cxnLst>
              <a:rect l="0" t="0" r="r" b="b"/>
              <a:pathLst>
                <a:path w="293" h="290">
                  <a:moveTo>
                    <a:pt x="293" y="2"/>
                  </a:moveTo>
                  <a:cubicBezTo>
                    <a:pt x="289" y="9"/>
                    <a:pt x="289" y="9"/>
                    <a:pt x="289" y="9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139" y="96"/>
                    <a:pt x="58" y="184"/>
                    <a:pt x="7" y="29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52" y="179"/>
                    <a:pt x="134" y="89"/>
                    <a:pt x="236" y="28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84" y="2"/>
                    <a:pt x="284" y="2"/>
                    <a:pt x="284" y="2"/>
                  </a:cubicBezTo>
                  <a:lnTo>
                    <a:pt x="293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1F008DC1-E4AE-C87F-F134-0A0C4A7C2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9006" y="3067050"/>
              <a:ext cx="1373188" cy="1374775"/>
            </a:xfrm>
            <a:prstGeom prst="rect">
              <a:avLst/>
            </a:prstGeom>
            <a:solidFill>
              <a:srgbClr val="F8A91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id="{D0F958B6-79C6-BFFF-D2EB-AE293727A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194" y="3067050"/>
              <a:ext cx="1373187" cy="1374775"/>
            </a:xfrm>
            <a:prstGeom prst="rect">
              <a:avLst/>
            </a:prstGeom>
            <a:solidFill>
              <a:srgbClr val="F8A91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13" name="Rectangle 30">
              <a:extLst>
                <a:ext uri="{FF2B5EF4-FFF2-40B4-BE49-F238E27FC236}">
                  <a16:creationId xmlns:a16="http://schemas.microsoft.com/office/drawing/2014/main" id="{F7A32253-B6C2-9580-4EAF-0D1C7CA04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806" y="5024438"/>
              <a:ext cx="1374775" cy="1374775"/>
            </a:xfrm>
            <a:prstGeom prst="rect">
              <a:avLst/>
            </a:pr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14" name="Rectangle 30">
              <a:extLst>
                <a:ext uri="{FF2B5EF4-FFF2-40B4-BE49-F238E27FC236}">
                  <a16:creationId xmlns:a16="http://schemas.microsoft.com/office/drawing/2014/main" id="{1E32CC0E-87E4-5C57-839B-372CF10A3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406" y="1109663"/>
              <a:ext cx="1373188" cy="1374775"/>
            </a:xfrm>
            <a:prstGeom prst="rect">
              <a:avLst/>
            </a:pr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pic>
          <p:nvPicPr>
            <p:cNvPr id="15" name="Graphic 14" descr="Bullseye with solid fill">
              <a:extLst>
                <a:ext uri="{FF2B5EF4-FFF2-40B4-BE49-F238E27FC236}">
                  <a16:creationId xmlns:a16="http://schemas.microsoft.com/office/drawing/2014/main" id="{5AE7DF48-176D-FFE4-F798-7EFE1D331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58892" y="1459943"/>
              <a:ext cx="674215" cy="674215"/>
            </a:xfrm>
            <a:prstGeom prst="rect">
              <a:avLst/>
            </a:prstGeom>
            <a:effectLst/>
          </p:spPr>
        </p:pic>
        <p:pic>
          <p:nvPicPr>
            <p:cNvPr id="16" name="Graphic 15" descr="Gears with solid fill">
              <a:extLst>
                <a:ext uri="{FF2B5EF4-FFF2-40B4-BE49-F238E27FC236}">
                  <a16:creationId xmlns:a16="http://schemas.microsoft.com/office/drawing/2014/main" id="{0934D54D-AE13-830E-12F5-85FAD22A9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85086" y="5374718"/>
              <a:ext cx="674215" cy="674215"/>
            </a:xfrm>
            <a:prstGeom prst="rect">
              <a:avLst/>
            </a:prstGeom>
            <a:effectLst/>
          </p:spPr>
        </p:pic>
        <p:pic>
          <p:nvPicPr>
            <p:cNvPr id="17" name="Graphic 16" descr="Hourglass 30% with solid fill">
              <a:extLst>
                <a:ext uri="{FF2B5EF4-FFF2-40B4-BE49-F238E27FC236}">
                  <a16:creationId xmlns:a16="http://schemas.microsoft.com/office/drawing/2014/main" id="{699849F7-526A-B7D5-2938-28CD1B246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828493" y="3417330"/>
              <a:ext cx="674215" cy="674215"/>
            </a:xfrm>
            <a:prstGeom prst="rect">
              <a:avLst/>
            </a:prstGeom>
            <a:effectLst/>
          </p:spPr>
        </p:pic>
        <p:pic>
          <p:nvPicPr>
            <p:cNvPr id="18" name="Graphic 17" descr="Lightbulb with solid fill">
              <a:extLst>
                <a:ext uri="{FF2B5EF4-FFF2-40B4-BE49-F238E27FC236}">
                  <a16:creationId xmlns:a16="http://schemas.microsoft.com/office/drawing/2014/main" id="{3BBB7384-40EF-5B25-1922-DFB10FE53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741680" y="3417330"/>
              <a:ext cx="674215" cy="674215"/>
            </a:xfrm>
            <a:prstGeom prst="rect">
              <a:avLst/>
            </a:prstGeom>
            <a:effectLst/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C9C6ABC-1EAF-CD8A-8E73-1862BE4509A0}"/>
              </a:ext>
            </a:extLst>
          </p:cNvPr>
          <p:cNvSpPr txBox="1"/>
          <p:nvPr/>
        </p:nvSpPr>
        <p:spPr>
          <a:xfrm>
            <a:off x="8136397" y="1502025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C63442-08BC-07A7-0392-894D1AC12A99}"/>
              </a:ext>
            </a:extLst>
          </p:cNvPr>
          <p:cNvSpPr txBox="1"/>
          <p:nvPr/>
        </p:nvSpPr>
        <p:spPr>
          <a:xfrm>
            <a:off x="8136397" y="3926990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AD74A6-76F9-31CA-FCC7-F56AFE8124E9}"/>
              </a:ext>
            </a:extLst>
          </p:cNvPr>
          <p:cNvSpPr txBox="1"/>
          <p:nvPr/>
        </p:nvSpPr>
        <p:spPr>
          <a:xfrm>
            <a:off x="1201785" y="1593703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D74CB1-B7BB-F432-935E-270EA3C0DCDD}"/>
              </a:ext>
            </a:extLst>
          </p:cNvPr>
          <p:cNvSpPr txBox="1"/>
          <p:nvPr/>
        </p:nvSpPr>
        <p:spPr>
          <a:xfrm>
            <a:off x="1201785" y="4018668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22734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B3360-5F4A-BFAA-1D74-B16DABF9BF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9E8B3A-1589-8E7D-AD79-A9C754F9FFED}"/>
              </a:ext>
            </a:extLst>
          </p:cNvPr>
          <p:cNvSpPr txBox="1"/>
          <p:nvPr/>
        </p:nvSpPr>
        <p:spPr>
          <a:xfrm>
            <a:off x="2971800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2BE7E-DEB6-EF85-E3C8-1F7B1D3A69F9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316609A-F45D-FE7E-2D50-BB738C337B52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82CF39-4F89-D16A-309F-794737F3B918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B97DC99-DC89-FA11-29F5-326107AE2987}"/>
              </a:ext>
            </a:extLst>
          </p:cNvPr>
          <p:cNvGrpSpPr/>
          <p:nvPr/>
        </p:nvGrpSpPr>
        <p:grpSpPr>
          <a:xfrm>
            <a:off x="2635780" y="2579076"/>
            <a:ext cx="1310798" cy="1690432"/>
            <a:chOff x="2669745" y="2579076"/>
            <a:chExt cx="1310798" cy="1690432"/>
          </a:xfrm>
        </p:grpSpPr>
        <p:sp>
          <p:nvSpPr>
            <p:cNvPr id="8" name="Colorful shape 1">
              <a:extLst>
                <a:ext uri="{FF2B5EF4-FFF2-40B4-BE49-F238E27FC236}">
                  <a16:creationId xmlns:a16="http://schemas.microsoft.com/office/drawing/2014/main" id="{4350DBA3-B659-63CD-FE08-1F46AFD7761D}"/>
                </a:ext>
              </a:extLst>
            </p:cNvPr>
            <p:cNvSpPr/>
            <p:nvPr/>
          </p:nvSpPr>
          <p:spPr>
            <a:xfrm>
              <a:off x="2819080" y="2728417"/>
              <a:ext cx="1161463" cy="1161467"/>
            </a:xfrm>
            <a:custGeom>
              <a:avLst/>
              <a:gdLst/>
              <a:ahLst/>
              <a:cxnLst/>
              <a:rect l="0" t="0" r="0" b="0"/>
              <a:pathLst>
                <a:path w="3300996" h="3301009">
                  <a:moveTo>
                    <a:pt x="2729433" y="0"/>
                  </a:moveTo>
                  <a:lnTo>
                    <a:pt x="571563" y="0"/>
                  </a:lnTo>
                  <a:cubicBezTo>
                    <a:pt x="257200" y="0"/>
                    <a:pt x="0" y="257213"/>
                    <a:pt x="0" y="571563"/>
                  </a:cubicBezTo>
                  <a:lnTo>
                    <a:pt x="0" y="2729433"/>
                  </a:lnTo>
                  <a:cubicBezTo>
                    <a:pt x="0" y="3043808"/>
                    <a:pt x="257200" y="3301009"/>
                    <a:pt x="571563" y="3301009"/>
                  </a:cubicBezTo>
                  <a:lnTo>
                    <a:pt x="2729433" y="3301009"/>
                  </a:lnTo>
                  <a:cubicBezTo>
                    <a:pt x="3043796" y="3301009"/>
                    <a:pt x="3300996" y="3043808"/>
                    <a:pt x="3300996" y="2729433"/>
                  </a:cubicBezTo>
                  <a:lnTo>
                    <a:pt x="3300996" y="571563"/>
                  </a:lnTo>
                  <a:cubicBezTo>
                    <a:pt x="3300996" y="257213"/>
                    <a:pt x="3043796" y="0"/>
                    <a:pt x="2729433" y="0"/>
                  </a:cubicBezTo>
                  <a:close/>
                </a:path>
              </a:pathLst>
            </a:custGeom>
            <a:solidFill>
              <a:srgbClr val="272443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line">
              <a:extLst>
                <a:ext uri="{FF2B5EF4-FFF2-40B4-BE49-F238E27FC236}">
                  <a16:creationId xmlns:a16="http://schemas.microsoft.com/office/drawing/2014/main" id="{740516C6-1E2D-7244-10AE-4EB00F4E5103}"/>
                </a:ext>
              </a:extLst>
            </p:cNvPr>
            <p:cNvSpPr/>
            <p:nvPr/>
          </p:nvSpPr>
          <p:spPr>
            <a:xfrm>
              <a:off x="3399812" y="3740537"/>
              <a:ext cx="0" cy="528971"/>
            </a:xfrm>
            <a:prstGeom prst="line">
              <a:avLst/>
            </a:prstGeom>
            <a:noFill/>
            <a:ln w="76200" cap="rnd" cmpd="sng">
              <a:solidFill>
                <a:srgbClr val="272443"/>
              </a:solidFill>
              <a:prstDash val="solid"/>
              <a:round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Bottom white shape 1">
              <a:extLst>
                <a:ext uri="{FF2B5EF4-FFF2-40B4-BE49-F238E27FC236}">
                  <a16:creationId xmlns:a16="http://schemas.microsoft.com/office/drawing/2014/main" id="{BF1707AB-266D-6EC9-4AB0-64FC094BB7E5}"/>
                </a:ext>
              </a:extLst>
            </p:cNvPr>
            <p:cNvSpPr/>
            <p:nvPr/>
          </p:nvSpPr>
          <p:spPr>
            <a:xfrm>
              <a:off x="2669745" y="2579076"/>
              <a:ext cx="1161463" cy="1161463"/>
            </a:xfrm>
            <a:custGeom>
              <a:avLst/>
              <a:gdLst/>
              <a:ahLst/>
              <a:cxnLst/>
              <a:rect l="0" t="0" r="0" b="0"/>
              <a:pathLst>
                <a:path w="3300996" h="3300996">
                  <a:moveTo>
                    <a:pt x="0" y="387997"/>
                  </a:moveTo>
                  <a:cubicBezTo>
                    <a:pt x="0" y="174599"/>
                    <a:pt x="174599" y="0"/>
                    <a:pt x="387997" y="0"/>
                  </a:cubicBezTo>
                  <a:lnTo>
                    <a:pt x="2913011" y="0"/>
                  </a:lnTo>
                  <a:cubicBezTo>
                    <a:pt x="3126409" y="0"/>
                    <a:pt x="3300996" y="174599"/>
                    <a:pt x="3300996" y="387997"/>
                  </a:cubicBezTo>
                  <a:lnTo>
                    <a:pt x="3300996" y="2912999"/>
                  </a:lnTo>
                  <a:cubicBezTo>
                    <a:pt x="3300996" y="3126397"/>
                    <a:pt x="3126409" y="3300996"/>
                    <a:pt x="2913011" y="3300996"/>
                  </a:cubicBezTo>
                  <a:lnTo>
                    <a:pt x="387997" y="3300996"/>
                  </a:lnTo>
                  <a:cubicBezTo>
                    <a:pt x="174599" y="3300996"/>
                    <a:pt x="0" y="3126397"/>
                    <a:pt x="0" y="2912999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Top white shape 1">
              <a:extLst>
                <a:ext uri="{FF2B5EF4-FFF2-40B4-BE49-F238E27FC236}">
                  <a16:creationId xmlns:a16="http://schemas.microsoft.com/office/drawing/2014/main" id="{790E3868-932B-DC49-FBB7-B3D1FED0EB95}"/>
                </a:ext>
              </a:extLst>
            </p:cNvPr>
            <p:cNvSpPr/>
            <p:nvPr/>
          </p:nvSpPr>
          <p:spPr>
            <a:xfrm>
              <a:off x="2845931" y="2755264"/>
              <a:ext cx="809093" cy="809088"/>
            </a:xfrm>
            <a:custGeom>
              <a:avLst/>
              <a:gdLst/>
              <a:ahLst/>
              <a:cxnLst/>
              <a:rect l="0" t="0" r="0" b="0"/>
              <a:pathLst>
                <a:path w="2299525" h="2299512">
                  <a:moveTo>
                    <a:pt x="0" y="270268"/>
                  </a:moveTo>
                  <a:cubicBezTo>
                    <a:pt x="0" y="121627"/>
                    <a:pt x="121627" y="0"/>
                    <a:pt x="270281" y="0"/>
                  </a:cubicBezTo>
                  <a:lnTo>
                    <a:pt x="2029244" y="0"/>
                  </a:lnTo>
                  <a:cubicBezTo>
                    <a:pt x="2177897" y="0"/>
                    <a:pt x="2299525" y="121627"/>
                    <a:pt x="2299525" y="270268"/>
                  </a:cubicBezTo>
                  <a:lnTo>
                    <a:pt x="2299525" y="2029218"/>
                  </a:lnTo>
                  <a:cubicBezTo>
                    <a:pt x="2299525" y="2177897"/>
                    <a:pt x="2177897" y="2299512"/>
                    <a:pt x="2029244" y="2299512"/>
                  </a:cubicBezTo>
                  <a:lnTo>
                    <a:pt x="270281" y="2299512"/>
                  </a:lnTo>
                  <a:cubicBezTo>
                    <a:pt x="121627" y="2299512"/>
                    <a:pt x="0" y="2177897"/>
                    <a:pt x="0" y="202921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381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153">
              <a:extLst>
                <a:ext uri="{FF2B5EF4-FFF2-40B4-BE49-F238E27FC236}">
                  <a16:creationId xmlns:a16="http://schemas.microsoft.com/office/drawing/2014/main" id="{7C58E0A7-92A4-4A5D-3C57-926A3F094D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6156" y="2941072"/>
              <a:ext cx="310163" cy="326381"/>
            </a:xfrm>
            <a:custGeom>
              <a:avLst/>
              <a:gdLst>
                <a:gd name="T0" fmla="*/ 25 w 153"/>
                <a:gd name="T1" fmla="*/ 99 h 161"/>
                <a:gd name="T2" fmla="*/ 58 w 153"/>
                <a:gd name="T3" fmla="*/ 134 h 161"/>
                <a:gd name="T4" fmla="*/ 139 w 153"/>
                <a:gd name="T5" fmla="*/ 49 h 161"/>
                <a:gd name="T6" fmla="*/ 105 w 153"/>
                <a:gd name="T7" fmla="*/ 14 h 161"/>
                <a:gd name="T8" fmla="*/ 25 w 153"/>
                <a:gd name="T9" fmla="*/ 99 h 161"/>
                <a:gd name="T10" fmla="*/ 25 w 153"/>
                <a:gd name="T11" fmla="*/ 99 h 161"/>
                <a:gd name="T12" fmla="*/ 112 w 153"/>
                <a:gd name="T13" fmla="*/ 36 h 161"/>
                <a:gd name="T14" fmla="*/ 45 w 153"/>
                <a:gd name="T15" fmla="*/ 106 h 161"/>
                <a:gd name="T16" fmla="*/ 38 w 153"/>
                <a:gd name="T17" fmla="*/ 99 h 161"/>
                <a:gd name="T18" fmla="*/ 105 w 153"/>
                <a:gd name="T19" fmla="*/ 29 h 161"/>
                <a:gd name="T20" fmla="*/ 112 w 153"/>
                <a:gd name="T21" fmla="*/ 36 h 161"/>
                <a:gd name="T22" fmla="*/ 112 w 153"/>
                <a:gd name="T23" fmla="*/ 36 h 161"/>
                <a:gd name="T24" fmla="*/ 139 w 153"/>
                <a:gd name="T25" fmla="*/ 7 h 161"/>
                <a:gd name="T26" fmla="*/ 145 w 153"/>
                <a:gd name="T27" fmla="*/ 14 h 161"/>
                <a:gd name="T28" fmla="*/ 145 w 153"/>
                <a:gd name="T29" fmla="*/ 43 h 161"/>
                <a:gd name="T30" fmla="*/ 112 w 153"/>
                <a:gd name="T31" fmla="*/ 7 h 161"/>
                <a:gd name="T32" fmla="*/ 139 w 153"/>
                <a:gd name="T33" fmla="*/ 7 h 161"/>
                <a:gd name="T34" fmla="*/ 49 w 153"/>
                <a:gd name="T35" fmla="*/ 138 h 161"/>
                <a:gd name="T36" fmla="*/ 0 w 153"/>
                <a:gd name="T37" fmla="*/ 161 h 161"/>
                <a:gd name="T38" fmla="*/ 20 w 153"/>
                <a:gd name="T39" fmla="*/ 109 h 161"/>
                <a:gd name="T40" fmla="*/ 49 w 153"/>
                <a:gd name="T41" fmla="*/ 138 h 161"/>
                <a:gd name="T42" fmla="*/ 49 w 153"/>
                <a:gd name="T43" fmla="*/ 138 h 161"/>
                <a:gd name="T44" fmla="*/ 49 w 153"/>
                <a:gd name="T45" fmla="*/ 138 h 161"/>
                <a:gd name="T46" fmla="*/ 49 w 153"/>
                <a:gd name="T47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3" h="161">
                  <a:moveTo>
                    <a:pt x="25" y="99"/>
                  </a:moveTo>
                  <a:cubicBezTo>
                    <a:pt x="58" y="134"/>
                    <a:pt x="58" y="134"/>
                    <a:pt x="58" y="134"/>
                  </a:cubicBezTo>
                  <a:cubicBezTo>
                    <a:pt x="139" y="49"/>
                    <a:pt x="139" y="49"/>
                    <a:pt x="139" y="49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5" y="99"/>
                    <a:pt x="25" y="99"/>
                  </a:cubicBezTo>
                  <a:close/>
                  <a:moveTo>
                    <a:pt x="112" y="36"/>
                  </a:moveTo>
                  <a:cubicBezTo>
                    <a:pt x="45" y="106"/>
                    <a:pt x="45" y="106"/>
                    <a:pt x="45" y="106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36"/>
                    <a:pt x="112" y="36"/>
                    <a:pt x="112" y="36"/>
                  </a:cubicBezTo>
                  <a:close/>
                  <a:moveTo>
                    <a:pt x="139" y="7"/>
                  </a:moveTo>
                  <a:cubicBezTo>
                    <a:pt x="145" y="14"/>
                    <a:pt x="145" y="14"/>
                    <a:pt x="145" y="14"/>
                  </a:cubicBezTo>
                  <a:cubicBezTo>
                    <a:pt x="153" y="21"/>
                    <a:pt x="153" y="34"/>
                    <a:pt x="145" y="43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8" y="0"/>
                    <a:pt x="131" y="0"/>
                    <a:pt x="139" y="7"/>
                  </a:cubicBezTo>
                  <a:close/>
                  <a:moveTo>
                    <a:pt x="49" y="13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lose/>
                  <a:moveTo>
                    <a:pt x="49" y="138"/>
                  </a:moveTo>
                  <a:cubicBezTo>
                    <a:pt x="49" y="138"/>
                    <a:pt x="49" y="138"/>
                    <a:pt x="49" y="138"/>
                  </a:cubicBezTo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9BA72DB-D128-67EA-A8E4-1A00CE230AD7}"/>
              </a:ext>
            </a:extLst>
          </p:cNvPr>
          <p:cNvGrpSpPr/>
          <p:nvPr/>
        </p:nvGrpSpPr>
        <p:grpSpPr>
          <a:xfrm>
            <a:off x="4615402" y="2941072"/>
            <a:ext cx="1310799" cy="1709764"/>
            <a:chOff x="4615402" y="2941072"/>
            <a:chExt cx="1310799" cy="1709764"/>
          </a:xfrm>
        </p:grpSpPr>
        <p:sp>
          <p:nvSpPr>
            <p:cNvPr id="12" name="Colorful shape 2">
              <a:extLst>
                <a:ext uri="{FF2B5EF4-FFF2-40B4-BE49-F238E27FC236}">
                  <a16:creationId xmlns:a16="http://schemas.microsoft.com/office/drawing/2014/main" id="{41A9A40D-F536-F50F-6909-522BFE985C95}"/>
                </a:ext>
              </a:extLst>
            </p:cNvPr>
            <p:cNvSpPr/>
            <p:nvPr/>
          </p:nvSpPr>
          <p:spPr>
            <a:xfrm>
              <a:off x="4764738" y="3315921"/>
              <a:ext cx="1161463" cy="1161467"/>
            </a:xfrm>
            <a:custGeom>
              <a:avLst/>
              <a:gdLst/>
              <a:ahLst/>
              <a:cxnLst/>
              <a:rect l="0" t="0" r="0" b="0"/>
              <a:pathLst>
                <a:path w="3300996" h="3301009">
                  <a:moveTo>
                    <a:pt x="2729433" y="0"/>
                  </a:moveTo>
                  <a:lnTo>
                    <a:pt x="571563" y="0"/>
                  </a:lnTo>
                  <a:cubicBezTo>
                    <a:pt x="257200" y="0"/>
                    <a:pt x="0" y="257213"/>
                    <a:pt x="0" y="571563"/>
                  </a:cubicBezTo>
                  <a:lnTo>
                    <a:pt x="0" y="2729433"/>
                  </a:lnTo>
                  <a:cubicBezTo>
                    <a:pt x="0" y="3043808"/>
                    <a:pt x="257200" y="3301009"/>
                    <a:pt x="571563" y="3301009"/>
                  </a:cubicBezTo>
                  <a:lnTo>
                    <a:pt x="2729433" y="3301009"/>
                  </a:lnTo>
                  <a:cubicBezTo>
                    <a:pt x="3043796" y="3301009"/>
                    <a:pt x="3300996" y="3043808"/>
                    <a:pt x="3300996" y="2729433"/>
                  </a:cubicBezTo>
                  <a:lnTo>
                    <a:pt x="3300996" y="571563"/>
                  </a:lnTo>
                  <a:cubicBezTo>
                    <a:pt x="3300996" y="257213"/>
                    <a:pt x="3043796" y="0"/>
                    <a:pt x="2729433" y="0"/>
                  </a:cubicBezTo>
                  <a:close/>
                </a:path>
              </a:pathLst>
            </a:custGeom>
            <a:solidFill>
              <a:srgbClr val="F8A917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4E93DBA8-483B-4659-4289-FFECE1028649}"/>
                </a:ext>
              </a:extLst>
            </p:cNvPr>
            <p:cNvSpPr/>
            <p:nvPr/>
          </p:nvSpPr>
          <p:spPr>
            <a:xfrm rot="10800000">
              <a:off x="5343679" y="2941072"/>
              <a:ext cx="0" cy="528971"/>
            </a:xfrm>
            <a:prstGeom prst="line">
              <a:avLst/>
            </a:prstGeom>
            <a:noFill/>
            <a:ln w="76200" cap="rnd" cmpd="sng">
              <a:solidFill>
                <a:srgbClr val="F8A917"/>
              </a:solidFill>
              <a:prstDash val="solid"/>
              <a:round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Bottom white shape 2">
              <a:extLst>
                <a:ext uri="{FF2B5EF4-FFF2-40B4-BE49-F238E27FC236}">
                  <a16:creationId xmlns:a16="http://schemas.microsoft.com/office/drawing/2014/main" id="{C1CC5AE9-0F2E-038F-4A51-699FDAB5F188}"/>
                </a:ext>
              </a:extLst>
            </p:cNvPr>
            <p:cNvSpPr/>
            <p:nvPr/>
          </p:nvSpPr>
          <p:spPr>
            <a:xfrm>
              <a:off x="4615402" y="3489373"/>
              <a:ext cx="1161463" cy="1161463"/>
            </a:xfrm>
            <a:custGeom>
              <a:avLst/>
              <a:gdLst/>
              <a:ahLst/>
              <a:cxnLst/>
              <a:rect l="0" t="0" r="0" b="0"/>
              <a:pathLst>
                <a:path w="3300996" h="3300996">
                  <a:moveTo>
                    <a:pt x="0" y="387997"/>
                  </a:moveTo>
                  <a:cubicBezTo>
                    <a:pt x="0" y="174599"/>
                    <a:pt x="174599" y="0"/>
                    <a:pt x="387997" y="0"/>
                  </a:cubicBezTo>
                  <a:lnTo>
                    <a:pt x="2913011" y="0"/>
                  </a:lnTo>
                  <a:cubicBezTo>
                    <a:pt x="3126409" y="0"/>
                    <a:pt x="3300996" y="174599"/>
                    <a:pt x="3300996" y="387997"/>
                  </a:cubicBezTo>
                  <a:lnTo>
                    <a:pt x="3300996" y="2912999"/>
                  </a:lnTo>
                  <a:cubicBezTo>
                    <a:pt x="3300996" y="3126397"/>
                    <a:pt x="3126409" y="3300996"/>
                    <a:pt x="2913011" y="3300996"/>
                  </a:cubicBezTo>
                  <a:lnTo>
                    <a:pt x="387997" y="3300996"/>
                  </a:lnTo>
                  <a:cubicBezTo>
                    <a:pt x="174599" y="3300996"/>
                    <a:pt x="0" y="3126397"/>
                    <a:pt x="0" y="2912999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Top white shape 2">
              <a:extLst>
                <a:ext uri="{FF2B5EF4-FFF2-40B4-BE49-F238E27FC236}">
                  <a16:creationId xmlns:a16="http://schemas.microsoft.com/office/drawing/2014/main" id="{DEDF876F-F2FD-72B3-E196-8B5647A09332}"/>
                </a:ext>
              </a:extLst>
            </p:cNvPr>
            <p:cNvSpPr/>
            <p:nvPr/>
          </p:nvSpPr>
          <p:spPr>
            <a:xfrm>
              <a:off x="4791588" y="3665561"/>
              <a:ext cx="809093" cy="809088"/>
            </a:xfrm>
            <a:custGeom>
              <a:avLst/>
              <a:gdLst/>
              <a:ahLst/>
              <a:cxnLst/>
              <a:rect l="0" t="0" r="0" b="0"/>
              <a:pathLst>
                <a:path w="2299525" h="2299512">
                  <a:moveTo>
                    <a:pt x="0" y="270268"/>
                  </a:moveTo>
                  <a:cubicBezTo>
                    <a:pt x="0" y="121627"/>
                    <a:pt x="121627" y="0"/>
                    <a:pt x="270281" y="0"/>
                  </a:cubicBezTo>
                  <a:lnTo>
                    <a:pt x="2029244" y="0"/>
                  </a:lnTo>
                  <a:cubicBezTo>
                    <a:pt x="2177897" y="0"/>
                    <a:pt x="2299525" y="121627"/>
                    <a:pt x="2299525" y="270268"/>
                  </a:cubicBezTo>
                  <a:lnTo>
                    <a:pt x="2299525" y="2029218"/>
                  </a:lnTo>
                  <a:cubicBezTo>
                    <a:pt x="2299525" y="2177897"/>
                    <a:pt x="2177897" y="2299512"/>
                    <a:pt x="2029244" y="2299512"/>
                  </a:cubicBezTo>
                  <a:lnTo>
                    <a:pt x="270281" y="2299512"/>
                  </a:lnTo>
                  <a:cubicBezTo>
                    <a:pt x="121627" y="2299512"/>
                    <a:pt x="0" y="2177897"/>
                    <a:pt x="0" y="202921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381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181">
              <a:extLst>
                <a:ext uri="{FF2B5EF4-FFF2-40B4-BE49-F238E27FC236}">
                  <a16:creationId xmlns:a16="http://schemas.microsoft.com/office/drawing/2014/main" id="{171BEDF4-B998-ABC6-1ECB-AF1D3D306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5648" y="3880577"/>
              <a:ext cx="298000" cy="324353"/>
            </a:xfrm>
            <a:custGeom>
              <a:avLst/>
              <a:gdLst>
                <a:gd name="T0" fmla="*/ 119 w 147"/>
                <a:gd name="T1" fmla="*/ 76 h 160"/>
                <a:gd name="T2" fmla="*/ 99 w 147"/>
                <a:gd name="T3" fmla="*/ 84 h 160"/>
                <a:gd name="T4" fmla="*/ 99 w 147"/>
                <a:gd name="T5" fmla="*/ 55 h 160"/>
                <a:gd name="T6" fmla="*/ 96 w 147"/>
                <a:gd name="T7" fmla="*/ 52 h 160"/>
                <a:gd name="T8" fmla="*/ 68 w 147"/>
                <a:gd name="T9" fmla="*/ 52 h 160"/>
                <a:gd name="T10" fmla="*/ 77 w 147"/>
                <a:gd name="T11" fmla="*/ 30 h 160"/>
                <a:gd name="T12" fmla="*/ 49 w 147"/>
                <a:gd name="T13" fmla="*/ 0 h 160"/>
                <a:gd name="T14" fmla="*/ 21 w 147"/>
                <a:gd name="T15" fmla="*/ 30 h 160"/>
                <a:gd name="T16" fmla="*/ 30 w 147"/>
                <a:gd name="T17" fmla="*/ 52 h 160"/>
                <a:gd name="T18" fmla="*/ 3 w 147"/>
                <a:gd name="T19" fmla="*/ 52 h 160"/>
                <a:gd name="T20" fmla="*/ 0 w 147"/>
                <a:gd name="T21" fmla="*/ 55 h 160"/>
                <a:gd name="T22" fmla="*/ 0 w 147"/>
                <a:gd name="T23" fmla="*/ 156 h 160"/>
                <a:gd name="T24" fmla="*/ 3 w 147"/>
                <a:gd name="T25" fmla="*/ 160 h 160"/>
                <a:gd name="T26" fmla="*/ 28 w 147"/>
                <a:gd name="T27" fmla="*/ 160 h 160"/>
                <a:gd name="T28" fmla="*/ 28 w 147"/>
                <a:gd name="T29" fmla="*/ 160 h 160"/>
                <a:gd name="T30" fmla="*/ 31 w 147"/>
                <a:gd name="T31" fmla="*/ 156 h 160"/>
                <a:gd name="T32" fmla="*/ 30 w 147"/>
                <a:gd name="T33" fmla="*/ 153 h 160"/>
                <a:gd name="T34" fmla="*/ 25 w 147"/>
                <a:gd name="T35" fmla="*/ 137 h 160"/>
                <a:gd name="T36" fmla="*/ 49 w 147"/>
                <a:gd name="T37" fmla="*/ 111 h 160"/>
                <a:gd name="T38" fmla="*/ 74 w 147"/>
                <a:gd name="T39" fmla="*/ 137 h 160"/>
                <a:gd name="T40" fmla="*/ 68 w 147"/>
                <a:gd name="T41" fmla="*/ 153 h 160"/>
                <a:gd name="T42" fmla="*/ 68 w 147"/>
                <a:gd name="T43" fmla="*/ 158 h 160"/>
                <a:gd name="T44" fmla="*/ 71 w 147"/>
                <a:gd name="T45" fmla="*/ 160 h 160"/>
                <a:gd name="T46" fmla="*/ 96 w 147"/>
                <a:gd name="T47" fmla="*/ 160 h 160"/>
                <a:gd name="T48" fmla="*/ 99 w 147"/>
                <a:gd name="T49" fmla="*/ 156 h 160"/>
                <a:gd name="T50" fmla="*/ 99 w 147"/>
                <a:gd name="T51" fmla="*/ 127 h 160"/>
                <a:gd name="T52" fmla="*/ 119 w 147"/>
                <a:gd name="T53" fmla="*/ 135 h 160"/>
                <a:gd name="T54" fmla="*/ 147 w 147"/>
                <a:gd name="T55" fmla="*/ 105 h 160"/>
                <a:gd name="T56" fmla="*/ 119 w 147"/>
                <a:gd name="T57" fmla="*/ 76 h 160"/>
                <a:gd name="T58" fmla="*/ 119 w 147"/>
                <a:gd name="T59" fmla="*/ 76 h 160"/>
                <a:gd name="T60" fmla="*/ 119 w 147"/>
                <a:gd name="T61" fmla="*/ 7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" h="160">
                  <a:moveTo>
                    <a:pt x="119" y="76"/>
                  </a:moveTo>
                  <a:cubicBezTo>
                    <a:pt x="111" y="76"/>
                    <a:pt x="104" y="79"/>
                    <a:pt x="99" y="8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3"/>
                    <a:pt x="98" y="52"/>
                    <a:pt x="9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74" y="47"/>
                    <a:pt x="77" y="38"/>
                    <a:pt x="77" y="30"/>
                  </a:cubicBezTo>
                  <a:cubicBezTo>
                    <a:pt x="77" y="14"/>
                    <a:pt x="65" y="0"/>
                    <a:pt x="49" y="0"/>
                  </a:cubicBezTo>
                  <a:cubicBezTo>
                    <a:pt x="34" y="0"/>
                    <a:pt x="21" y="14"/>
                    <a:pt x="21" y="30"/>
                  </a:cubicBezTo>
                  <a:cubicBezTo>
                    <a:pt x="21" y="38"/>
                    <a:pt x="25" y="47"/>
                    <a:pt x="30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2"/>
                    <a:pt x="0" y="53"/>
                    <a:pt x="0" y="5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1" y="160"/>
                    <a:pt x="3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31" y="158"/>
                    <a:pt x="31" y="156"/>
                  </a:cubicBezTo>
                  <a:cubicBezTo>
                    <a:pt x="31" y="155"/>
                    <a:pt x="31" y="155"/>
                    <a:pt x="30" y="153"/>
                  </a:cubicBezTo>
                  <a:cubicBezTo>
                    <a:pt x="26" y="149"/>
                    <a:pt x="25" y="143"/>
                    <a:pt x="25" y="137"/>
                  </a:cubicBezTo>
                  <a:cubicBezTo>
                    <a:pt x="25" y="123"/>
                    <a:pt x="36" y="111"/>
                    <a:pt x="49" y="111"/>
                  </a:cubicBezTo>
                  <a:cubicBezTo>
                    <a:pt x="63" y="111"/>
                    <a:pt x="74" y="123"/>
                    <a:pt x="74" y="137"/>
                  </a:cubicBezTo>
                  <a:cubicBezTo>
                    <a:pt x="74" y="144"/>
                    <a:pt x="72" y="149"/>
                    <a:pt x="68" y="153"/>
                  </a:cubicBezTo>
                  <a:cubicBezTo>
                    <a:pt x="68" y="155"/>
                    <a:pt x="67" y="157"/>
                    <a:pt x="68" y="158"/>
                  </a:cubicBezTo>
                  <a:cubicBezTo>
                    <a:pt x="69" y="159"/>
                    <a:pt x="70" y="160"/>
                    <a:pt x="71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8" y="160"/>
                    <a:pt x="99" y="158"/>
                    <a:pt x="99" y="156"/>
                  </a:cubicBezTo>
                  <a:cubicBezTo>
                    <a:pt x="99" y="127"/>
                    <a:pt x="99" y="127"/>
                    <a:pt x="99" y="127"/>
                  </a:cubicBezTo>
                  <a:cubicBezTo>
                    <a:pt x="104" y="132"/>
                    <a:pt x="111" y="135"/>
                    <a:pt x="119" y="135"/>
                  </a:cubicBezTo>
                  <a:cubicBezTo>
                    <a:pt x="134" y="135"/>
                    <a:pt x="147" y="123"/>
                    <a:pt x="147" y="105"/>
                  </a:cubicBezTo>
                  <a:cubicBezTo>
                    <a:pt x="147" y="89"/>
                    <a:pt x="134" y="76"/>
                    <a:pt x="119" y="76"/>
                  </a:cubicBezTo>
                  <a:close/>
                  <a:moveTo>
                    <a:pt x="119" y="76"/>
                  </a:moveTo>
                  <a:cubicBezTo>
                    <a:pt x="119" y="76"/>
                    <a:pt x="119" y="76"/>
                    <a:pt x="119" y="76"/>
                  </a:cubicBezTo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56CDB3-427B-A27E-779A-453A06C9273B}"/>
              </a:ext>
            </a:extLst>
          </p:cNvPr>
          <p:cNvGrpSpPr/>
          <p:nvPr/>
        </p:nvGrpSpPr>
        <p:grpSpPr>
          <a:xfrm>
            <a:off x="8506729" y="2941072"/>
            <a:ext cx="1310799" cy="1709764"/>
            <a:chOff x="8506729" y="2941072"/>
            <a:chExt cx="1310799" cy="1709764"/>
          </a:xfrm>
        </p:grpSpPr>
        <p:sp>
          <p:nvSpPr>
            <p:cNvPr id="20" name="Colorful shape 4">
              <a:extLst>
                <a:ext uri="{FF2B5EF4-FFF2-40B4-BE49-F238E27FC236}">
                  <a16:creationId xmlns:a16="http://schemas.microsoft.com/office/drawing/2014/main" id="{875617E7-0D98-438D-0CAE-C69F7FBD9EF4}"/>
                </a:ext>
              </a:extLst>
            </p:cNvPr>
            <p:cNvSpPr/>
            <p:nvPr/>
          </p:nvSpPr>
          <p:spPr>
            <a:xfrm>
              <a:off x="8656065" y="3315921"/>
              <a:ext cx="1161463" cy="1161467"/>
            </a:xfrm>
            <a:custGeom>
              <a:avLst/>
              <a:gdLst/>
              <a:ahLst/>
              <a:cxnLst/>
              <a:rect l="0" t="0" r="0" b="0"/>
              <a:pathLst>
                <a:path w="3300996" h="3301009">
                  <a:moveTo>
                    <a:pt x="2729433" y="0"/>
                  </a:moveTo>
                  <a:lnTo>
                    <a:pt x="571563" y="0"/>
                  </a:lnTo>
                  <a:cubicBezTo>
                    <a:pt x="257200" y="0"/>
                    <a:pt x="0" y="257213"/>
                    <a:pt x="0" y="571563"/>
                  </a:cubicBezTo>
                  <a:lnTo>
                    <a:pt x="0" y="2729433"/>
                  </a:lnTo>
                  <a:cubicBezTo>
                    <a:pt x="0" y="3043808"/>
                    <a:pt x="257200" y="3301009"/>
                    <a:pt x="571563" y="3301009"/>
                  </a:cubicBezTo>
                  <a:lnTo>
                    <a:pt x="2729433" y="3301009"/>
                  </a:lnTo>
                  <a:cubicBezTo>
                    <a:pt x="3043796" y="3301009"/>
                    <a:pt x="3300996" y="3043808"/>
                    <a:pt x="3300996" y="2729433"/>
                  </a:cubicBezTo>
                  <a:lnTo>
                    <a:pt x="3300996" y="571563"/>
                  </a:lnTo>
                  <a:cubicBezTo>
                    <a:pt x="3300996" y="257213"/>
                    <a:pt x="3043796" y="0"/>
                    <a:pt x="2729433" y="0"/>
                  </a:cubicBezTo>
                  <a:close/>
                </a:path>
              </a:pathLst>
            </a:custGeom>
            <a:solidFill>
              <a:srgbClr val="272443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2F1E33FC-4DEF-5797-10E2-F55DA02F140E}"/>
                </a:ext>
              </a:extLst>
            </p:cNvPr>
            <p:cNvSpPr/>
            <p:nvPr/>
          </p:nvSpPr>
          <p:spPr>
            <a:xfrm rot="10800000">
              <a:off x="9235006" y="2941072"/>
              <a:ext cx="0" cy="528971"/>
            </a:xfrm>
            <a:prstGeom prst="line">
              <a:avLst/>
            </a:prstGeom>
            <a:noFill/>
            <a:ln w="76200" cap="rnd" cmpd="sng">
              <a:solidFill>
                <a:srgbClr val="272443"/>
              </a:solidFill>
              <a:prstDash val="solid"/>
              <a:round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Bottom white shape 4">
              <a:extLst>
                <a:ext uri="{FF2B5EF4-FFF2-40B4-BE49-F238E27FC236}">
                  <a16:creationId xmlns:a16="http://schemas.microsoft.com/office/drawing/2014/main" id="{4DA71E28-7981-F2C1-59B0-B4F8A57E1498}"/>
                </a:ext>
              </a:extLst>
            </p:cNvPr>
            <p:cNvSpPr/>
            <p:nvPr/>
          </p:nvSpPr>
          <p:spPr>
            <a:xfrm>
              <a:off x="8506729" y="3489373"/>
              <a:ext cx="1161463" cy="1161463"/>
            </a:xfrm>
            <a:custGeom>
              <a:avLst/>
              <a:gdLst/>
              <a:ahLst/>
              <a:cxnLst/>
              <a:rect l="0" t="0" r="0" b="0"/>
              <a:pathLst>
                <a:path w="3300996" h="3300996">
                  <a:moveTo>
                    <a:pt x="0" y="387997"/>
                  </a:moveTo>
                  <a:cubicBezTo>
                    <a:pt x="0" y="174599"/>
                    <a:pt x="174599" y="0"/>
                    <a:pt x="387997" y="0"/>
                  </a:cubicBezTo>
                  <a:lnTo>
                    <a:pt x="2913011" y="0"/>
                  </a:lnTo>
                  <a:cubicBezTo>
                    <a:pt x="3126409" y="0"/>
                    <a:pt x="3300996" y="174599"/>
                    <a:pt x="3300996" y="387997"/>
                  </a:cubicBezTo>
                  <a:lnTo>
                    <a:pt x="3300996" y="2912999"/>
                  </a:lnTo>
                  <a:cubicBezTo>
                    <a:pt x="3300996" y="3126397"/>
                    <a:pt x="3126409" y="3300996"/>
                    <a:pt x="2913011" y="3300996"/>
                  </a:cubicBezTo>
                  <a:lnTo>
                    <a:pt x="387997" y="3300996"/>
                  </a:lnTo>
                  <a:cubicBezTo>
                    <a:pt x="174599" y="3300996"/>
                    <a:pt x="0" y="3126397"/>
                    <a:pt x="0" y="2912999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Top white shape 4">
              <a:extLst>
                <a:ext uri="{FF2B5EF4-FFF2-40B4-BE49-F238E27FC236}">
                  <a16:creationId xmlns:a16="http://schemas.microsoft.com/office/drawing/2014/main" id="{370F2FD7-C1DC-C523-B328-08A59D5BEFB1}"/>
                </a:ext>
              </a:extLst>
            </p:cNvPr>
            <p:cNvSpPr/>
            <p:nvPr/>
          </p:nvSpPr>
          <p:spPr>
            <a:xfrm>
              <a:off x="8682915" y="3665561"/>
              <a:ext cx="809093" cy="809088"/>
            </a:xfrm>
            <a:custGeom>
              <a:avLst/>
              <a:gdLst/>
              <a:ahLst/>
              <a:cxnLst/>
              <a:rect l="0" t="0" r="0" b="0"/>
              <a:pathLst>
                <a:path w="2299525" h="2299512">
                  <a:moveTo>
                    <a:pt x="0" y="270268"/>
                  </a:moveTo>
                  <a:cubicBezTo>
                    <a:pt x="0" y="121627"/>
                    <a:pt x="121627" y="0"/>
                    <a:pt x="270281" y="0"/>
                  </a:cubicBezTo>
                  <a:lnTo>
                    <a:pt x="2029244" y="0"/>
                  </a:lnTo>
                  <a:cubicBezTo>
                    <a:pt x="2177897" y="0"/>
                    <a:pt x="2299525" y="121627"/>
                    <a:pt x="2299525" y="270268"/>
                  </a:cubicBezTo>
                  <a:lnTo>
                    <a:pt x="2299525" y="2029218"/>
                  </a:lnTo>
                  <a:cubicBezTo>
                    <a:pt x="2299525" y="2177897"/>
                    <a:pt x="2177897" y="2299512"/>
                    <a:pt x="2029244" y="2299512"/>
                  </a:cubicBezTo>
                  <a:lnTo>
                    <a:pt x="270281" y="2299512"/>
                  </a:lnTo>
                  <a:cubicBezTo>
                    <a:pt x="121627" y="2299512"/>
                    <a:pt x="0" y="2177897"/>
                    <a:pt x="0" y="202921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381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182">
              <a:extLst>
                <a:ext uri="{FF2B5EF4-FFF2-40B4-BE49-F238E27FC236}">
                  <a16:creationId xmlns:a16="http://schemas.microsoft.com/office/drawing/2014/main" id="{877B799D-26FF-9887-2669-78D9F36D3F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04634" y="3913803"/>
              <a:ext cx="326381" cy="271646"/>
            </a:xfrm>
            <a:custGeom>
              <a:avLst/>
              <a:gdLst>
                <a:gd name="T0" fmla="*/ 136 w 161"/>
                <a:gd name="T1" fmla="*/ 89 h 134"/>
                <a:gd name="T2" fmla="*/ 60 w 161"/>
                <a:gd name="T3" fmla="*/ 84 h 134"/>
                <a:gd name="T4" fmla="*/ 45 w 161"/>
                <a:gd name="T5" fmla="*/ 108 h 134"/>
                <a:gd name="T6" fmla="*/ 45 w 161"/>
                <a:gd name="T7" fmla="*/ 121 h 134"/>
                <a:gd name="T8" fmla="*/ 141 w 161"/>
                <a:gd name="T9" fmla="*/ 125 h 134"/>
                <a:gd name="T10" fmla="*/ 148 w 161"/>
                <a:gd name="T11" fmla="*/ 109 h 134"/>
                <a:gd name="T12" fmla="*/ 158 w 161"/>
                <a:gd name="T13" fmla="*/ 108 h 134"/>
                <a:gd name="T14" fmla="*/ 138 w 161"/>
                <a:gd name="T15" fmla="*/ 72 h 134"/>
                <a:gd name="T16" fmla="*/ 122 w 161"/>
                <a:gd name="T17" fmla="*/ 46 h 134"/>
                <a:gd name="T18" fmla="*/ 126 w 161"/>
                <a:gd name="T19" fmla="*/ 10 h 134"/>
                <a:gd name="T20" fmla="*/ 64 w 161"/>
                <a:gd name="T21" fmla="*/ 0 h 134"/>
                <a:gd name="T22" fmla="*/ 70 w 161"/>
                <a:gd name="T23" fmla="*/ 10 h 134"/>
                <a:gd name="T24" fmla="*/ 61 w 161"/>
                <a:gd name="T25" fmla="*/ 61 h 134"/>
                <a:gd name="T26" fmla="*/ 36 w 161"/>
                <a:gd name="T27" fmla="*/ 105 h 134"/>
                <a:gd name="T28" fmla="*/ 34 w 161"/>
                <a:gd name="T29" fmla="*/ 127 h 134"/>
                <a:gd name="T30" fmla="*/ 146 w 161"/>
                <a:gd name="T31" fmla="*/ 134 h 134"/>
                <a:gd name="T32" fmla="*/ 158 w 161"/>
                <a:gd name="T33" fmla="*/ 108 h 134"/>
                <a:gd name="T34" fmla="*/ 146 w 161"/>
                <a:gd name="T35" fmla="*/ 127 h 134"/>
                <a:gd name="T36" fmla="*/ 41 w 161"/>
                <a:gd name="T37" fmla="*/ 123 h 134"/>
                <a:gd name="T38" fmla="*/ 41 w 161"/>
                <a:gd name="T39" fmla="*/ 109 h 134"/>
                <a:gd name="T40" fmla="*/ 68 w 161"/>
                <a:gd name="T41" fmla="*/ 65 h 134"/>
                <a:gd name="T42" fmla="*/ 77 w 161"/>
                <a:gd name="T43" fmla="*/ 11 h 134"/>
                <a:gd name="T44" fmla="*/ 114 w 161"/>
                <a:gd name="T45" fmla="*/ 46 h 134"/>
                <a:gd name="T46" fmla="*/ 132 w 161"/>
                <a:gd name="T47" fmla="*/ 76 h 134"/>
                <a:gd name="T48" fmla="*/ 152 w 161"/>
                <a:gd name="T49" fmla="*/ 110 h 134"/>
                <a:gd name="T50" fmla="*/ 28 w 161"/>
                <a:gd name="T51" fmla="*/ 127 h 134"/>
                <a:gd name="T52" fmla="*/ 16 w 161"/>
                <a:gd name="T53" fmla="*/ 112 h 134"/>
                <a:gd name="T54" fmla="*/ 44 w 161"/>
                <a:gd name="T55" fmla="*/ 26 h 134"/>
                <a:gd name="T56" fmla="*/ 48 w 161"/>
                <a:gd name="T57" fmla="*/ 72 h 134"/>
                <a:gd name="T58" fmla="*/ 52 w 161"/>
                <a:gd name="T59" fmla="*/ 26 h 134"/>
                <a:gd name="T60" fmla="*/ 60 w 161"/>
                <a:gd name="T61" fmla="*/ 10 h 134"/>
                <a:gd name="T62" fmla="*/ 0 w 161"/>
                <a:gd name="T63" fmla="*/ 10 h 134"/>
                <a:gd name="T64" fmla="*/ 8 w 161"/>
                <a:gd name="T65" fmla="*/ 26 h 134"/>
                <a:gd name="T66" fmla="*/ 31 w 161"/>
                <a:gd name="T67" fmla="*/ 134 h 134"/>
                <a:gd name="T68" fmla="*/ 28 w 161"/>
                <a:gd name="T69" fmla="*/ 127 h 134"/>
                <a:gd name="T70" fmla="*/ 28 w 161"/>
                <a:gd name="T71" fmla="*/ 107 h 134"/>
                <a:gd name="T72" fmla="*/ 39 w 161"/>
                <a:gd name="T73" fmla="*/ 87 h 134"/>
                <a:gd name="T74" fmla="*/ 21 w 161"/>
                <a:gd name="T75" fmla="*/ 67 h 134"/>
                <a:gd name="T76" fmla="*/ 25 w 161"/>
                <a:gd name="T77" fmla="*/ 11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1" h="134">
                  <a:moveTo>
                    <a:pt x="146" y="108"/>
                  </a:moveTo>
                  <a:cubicBezTo>
                    <a:pt x="145" y="105"/>
                    <a:pt x="141" y="96"/>
                    <a:pt x="136" y="89"/>
                  </a:cubicBezTo>
                  <a:cubicBezTo>
                    <a:pt x="134" y="86"/>
                    <a:pt x="133" y="85"/>
                    <a:pt x="132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8" y="85"/>
                    <a:pt x="57" y="86"/>
                    <a:pt x="56" y="89"/>
                  </a:cubicBezTo>
                  <a:cubicBezTo>
                    <a:pt x="52" y="96"/>
                    <a:pt x="48" y="105"/>
                    <a:pt x="45" y="108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2" y="112"/>
                    <a:pt x="42" y="118"/>
                    <a:pt x="45" y="121"/>
                  </a:cubicBezTo>
                  <a:cubicBezTo>
                    <a:pt x="46" y="123"/>
                    <a:pt x="49" y="125"/>
                    <a:pt x="52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4" y="125"/>
                    <a:pt x="146" y="123"/>
                    <a:pt x="148" y="121"/>
                  </a:cubicBezTo>
                  <a:cubicBezTo>
                    <a:pt x="149" y="118"/>
                    <a:pt x="149" y="112"/>
                    <a:pt x="148" y="109"/>
                  </a:cubicBezTo>
                  <a:lnTo>
                    <a:pt x="146" y="108"/>
                  </a:lnTo>
                  <a:close/>
                  <a:moveTo>
                    <a:pt x="158" y="108"/>
                  </a:moveTo>
                  <a:cubicBezTo>
                    <a:pt x="157" y="105"/>
                    <a:pt x="157" y="105"/>
                    <a:pt x="157" y="105"/>
                  </a:cubicBezTo>
                  <a:cubicBezTo>
                    <a:pt x="154" y="99"/>
                    <a:pt x="146" y="85"/>
                    <a:pt x="138" y="72"/>
                  </a:cubicBezTo>
                  <a:cubicBezTo>
                    <a:pt x="136" y="68"/>
                    <a:pt x="133" y="65"/>
                    <a:pt x="130" y="61"/>
                  </a:cubicBezTo>
                  <a:cubicBezTo>
                    <a:pt x="126" y="55"/>
                    <a:pt x="122" y="48"/>
                    <a:pt x="122" y="4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0" y="48"/>
                    <a:pt x="65" y="55"/>
                    <a:pt x="61" y="61"/>
                  </a:cubicBezTo>
                  <a:cubicBezTo>
                    <a:pt x="60" y="65"/>
                    <a:pt x="57" y="68"/>
                    <a:pt x="54" y="72"/>
                  </a:cubicBezTo>
                  <a:cubicBezTo>
                    <a:pt x="46" y="85"/>
                    <a:pt x="38" y="99"/>
                    <a:pt x="36" y="105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0" y="113"/>
                    <a:pt x="30" y="122"/>
                    <a:pt x="34" y="127"/>
                  </a:cubicBezTo>
                  <a:cubicBezTo>
                    <a:pt x="37" y="132"/>
                    <a:pt x="41" y="134"/>
                    <a:pt x="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52" y="134"/>
                    <a:pt x="156" y="132"/>
                    <a:pt x="158" y="127"/>
                  </a:cubicBezTo>
                  <a:cubicBezTo>
                    <a:pt x="161" y="122"/>
                    <a:pt x="161" y="113"/>
                    <a:pt x="158" y="108"/>
                  </a:cubicBezTo>
                  <a:close/>
                  <a:moveTo>
                    <a:pt x="152" y="123"/>
                  </a:moveTo>
                  <a:cubicBezTo>
                    <a:pt x="150" y="126"/>
                    <a:pt x="149" y="127"/>
                    <a:pt x="146" y="127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44" y="127"/>
                    <a:pt x="41" y="126"/>
                    <a:pt x="41" y="123"/>
                  </a:cubicBezTo>
                  <a:cubicBezTo>
                    <a:pt x="38" y="120"/>
                    <a:pt x="38" y="115"/>
                    <a:pt x="41" y="110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5" y="103"/>
                    <a:pt x="52" y="89"/>
                    <a:pt x="60" y="76"/>
                  </a:cubicBezTo>
                  <a:cubicBezTo>
                    <a:pt x="62" y="72"/>
                    <a:pt x="65" y="69"/>
                    <a:pt x="68" y="65"/>
                  </a:cubicBezTo>
                  <a:cubicBezTo>
                    <a:pt x="74" y="55"/>
                    <a:pt x="77" y="51"/>
                    <a:pt x="77" y="46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4" y="51"/>
                    <a:pt x="118" y="55"/>
                    <a:pt x="125" y="65"/>
                  </a:cubicBezTo>
                  <a:cubicBezTo>
                    <a:pt x="128" y="69"/>
                    <a:pt x="129" y="72"/>
                    <a:pt x="132" y="76"/>
                  </a:cubicBezTo>
                  <a:cubicBezTo>
                    <a:pt x="140" y="89"/>
                    <a:pt x="148" y="103"/>
                    <a:pt x="150" y="109"/>
                  </a:cubicBezTo>
                  <a:cubicBezTo>
                    <a:pt x="152" y="110"/>
                    <a:pt x="152" y="110"/>
                    <a:pt x="152" y="110"/>
                  </a:cubicBezTo>
                  <a:cubicBezTo>
                    <a:pt x="153" y="115"/>
                    <a:pt x="153" y="120"/>
                    <a:pt x="152" y="123"/>
                  </a:cubicBezTo>
                  <a:close/>
                  <a:moveTo>
                    <a:pt x="28" y="127"/>
                  </a:moveTo>
                  <a:cubicBezTo>
                    <a:pt x="27" y="127"/>
                    <a:pt x="27" y="126"/>
                    <a:pt x="27" y="126"/>
                  </a:cubicBezTo>
                  <a:cubicBezTo>
                    <a:pt x="16" y="123"/>
                    <a:pt x="16" y="112"/>
                    <a:pt x="16" y="112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45" y="77"/>
                    <a:pt x="47" y="75"/>
                    <a:pt x="48" y="72"/>
                  </a:cubicBezTo>
                  <a:cubicBezTo>
                    <a:pt x="49" y="71"/>
                    <a:pt x="51" y="68"/>
                    <a:pt x="52" y="6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8"/>
                    <a:pt x="12" y="134"/>
                    <a:pt x="31" y="134"/>
                  </a:cubicBezTo>
                  <a:cubicBezTo>
                    <a:pt x="32" y="134"/>
                    <a:pt x="32" y="133"/>
                    <a:pt x="33" y="133"/>
                  </a:cubicBezTo>
                  <a:cubicBezTo>
                    <a:pt x="31" y="133"/>
                    <a:pt x="30" y="130"/>
                    <a:pt x="28" y="127"/>
                  </a:cubicBezTo>
                  <a:close/>
                  <a:moveTo>
                    <a:pt x="25" y="118"/>
                  </a:moveTo>
                  <a:cubicBezTo>
                    <a:pt x="25" y="114"/>
                    <a:pt x="27" y="110"/>
                    <a:pt x="28" y="107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31" y="101"/>
                    <a:pt x="35" y="94"/>
                    <a:pt x="39" y="87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1" y="113"/>
                    <a:pt x="23" y="117"/>
                    <a:pt x="25" y="118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FEB9EF7-1AB6-3F81-45ED-569E2791B0C4}"/>
              </a:ext>
            </a:extLst>
          </p:cNvPr>
          <p:cNvSpPr txBox="1"/>
          <p:nvPr/>
        </p:nvSpPr>
        <p:spPr>
          <a:xfrm>
            <a:off x="2138192" y="4269508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BB1F992-9888-3F56-A15C-CAB9E736B652}"/>
              </a:ext>
            </a:extLst>
          </p:cNvPr>
          <p:cNvSpPr txBox="1"/>
          <p:nvPr/>
        </p:nvSpPr>
        <p:spPr>
          <a:xfrm>
            <a:off x="4187180" y="1437196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E40394-8DC4-49AC-76F4-21E06D1DA8F7}"/>
              </a:ext>
            </a:extLst>
          </p:cNvPr>
          <p:cNvSpPr txBox="1"/>
          <p:nvPr/>
        </p:nvSpPr>
        <p:spPr>
          <a:xfrm>
            <a:off x="6096000" y="4288301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A684CBF-BD57-1E25-0EF0-3836B36A22A1}"/>
              </a:ext>
            </a:extLst>
          </p:cNvPr>
          <p:cNvSpPr txBox="1"/>
          <p:nvPr/>
        </p:nvSpPr>
        <p:spPr>
          <a:xfrm>
            <a:off x="8044069" y="1484089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816FA31-F214-9495-40F2-BD8F382D5C58}"/>
              </a:ext>
            </a:extLst>
          </p:cNvPr>
          <p:cNvGrpSpPr/>
          <p:nvPr/>
        </p:nvGrpSpPr>
        <p:grpSpPr>
          <a:xfrm>
            <a:off x="6571817" y="2523530"/>
            <a:ext cx="1300053" cy="1745978"/>
            <a:chOff x="6571817" y="2523530"/>
            <a:chExt cx="1300053" cy="1745978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5B07EBD-9232-A5A4-FFE2-96E537E0FA97}"/>
                </a:ext>
              </a:extLst>
            </p:cNvPr>
            <p:cNvGrpSpPr/>
            <p:nvPr/>
          </p:nvGrpSpPr>
          <p:grpSpPr>
            <a:xfrm>
              <a:off x="6710407" y="2728417"/>
              <a:ext cx="1161463" cy="1541091"/>
              <a:chOff x="6710407" y="2728417"/>
              <a:chExt cx="1161463" cy="1541091"/>
            </a:xfrm>
          </p:grpSpPr>
          <p:sp>
            <p:nvSpPr>
              <p:cNvPr id="16" name="Colorful shape 3">
                <a:extLst>
                  <a:ext uri="{FF2B5EF4-FFF2-40B4-BE49-F238E27FC236}">
                    <a16:creationId xmlns:a16="http://schemas.microsoft.com/office/drawing/2014/main" id="{FBEB1B44-B0E2-4AF8-583B-E9631CF966CD}"/>
                  </a:ext>
                </a:extLst>
              </p:cNvPr>
              <p:cNvSpPr/>
              <p:nvPr/>
            </p:nvSpPr>
            <p:spPr>
              <a:xfrm>
                <a:off x="6710407" y="2728417"/>
                <a:ext cx="1161463" cy="1161467"/>
              </a:xfrm>
              <a:custGeom>
                <a:avLst/>
                <a:gdLst/>
                <a:ahLst/>
                <a:cxnLst/>
                <a:rect l="0" t="0" r="0" b="0"/>
                <a:pathLst>
                  <a:path w="3300996" h="3301009">
                    <a:moveTo>
                      <a:pt x="2729433" y="0"/>
                    </a:moveTo>
                    <a:lnTo>
                      <a:pt x="571563" y="0"/>
                    </a:lnTo>
                    <a:cubicBezTo>
                      <a:pt x="257200" y="0"/>
                      <a:pt x="0" y="257213"/>
                      <a:pt x="0" y="571563"/>
                    </a:cubicBezTo>
                    <a:lnTo>
                      <a:pt x="0" y="2729433"/>
                    </a:lnTo>
                    <a:cubicBezTo>
                      <a:pt x="0" y="3043808"/>
                      <a:pt x="257200" y="3301009"/>
                      <a:pt x="571563" y="3301009"/>
                    </a:cubicBezTo>
                    <a:lnTo>
                      <a:pt x="2729433" y="3301009"/>
                    </a:lnTo>
                    <a:cubicBezTo>
                      <a:pt x="3043796" y="3301009"/>
                      <a:pt x="3300996" y="3043808"/>
                      <a:pt x="3300996" y="2729433"/>
                    </a:cubicBezTo>
                    <a:lnTo>
                      <a:pt x="3300996" y="571563"/>
                    </a:lnTo>
                    <a:cubicBezTo>
                      <a:pt x="3300996" y="257213"/>
                      <a:pt x="3043796" y="0"/>
                      <a:pt x="2729433" y="0"/>
                    </a:cubicBezTo>
                    <a:close/>
                  </a:path>
                </a:pathLst>
              </a:custGeom>
              <a:solidFill>
                <a:srgbClr val="F8A917"/>
              </a:solidFill>
              <a:ln w="12700" cap="flat" cmpd="sng">
                <a:noFill/>
                <a:prstDash val="solid"/>
                <a:miter lim="800000"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line">
                <a:extLst>
                  <a:ext uri="{FF2B5EF4-FFF2-40B4-BE49-F238E27FC236}">
                    <a16:creationId xmlns:a16="http://schemas.microsoft.com/office/drawing/2014/main" id="{631D236F-C236-57CF-5A79-1CFCF04482C6}"/>
                  </a:ext>
                </a:extLst>
              </p:cNvPr>
              <p:cNvSpPr/>
              <p:nvPr/>
            </p:nvSpPr>
            <p:spPr>
              <a:xfrm>
                <a:off x="7291139" y="3740537"/>
                <a:ext cx="0" cy="528971"/>
              </a:xfrm>
              <a:prstGeom prst="line">
                <a:avLst/>
              </a:prstGeom>
              <a:noFill/>
              <a:ln w="76200" cap="rnd" cmpd="sng">
                <a:solidFill>
                  <a:srgbClr val="F8A917"/>
                </a:solidFill>
                <a:prstDash val="solid"/>
                <a:round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Bottom white shape 3">
              <a:extLst>
                <a:ext uri="{FF2B5EF4-FFF2-40B4-BE49-F238E27FC236}">
                  <a16:creationId xmlns:a16="http://schemas.microsoft.com/office/drawing/2014/main" id="{3B35F80A-554A-B4EB-51AD-FB396A79E2C8}"/>
                </a:ext>
              </a:extLst>
            </p:cNvPr>
            <p:cNvSpPr/>
            <p:nvPr/>
          </p:nvSpPr>
          <p:spPr>
            <a:xfrm>
              <a:off x="6571817" y="2523530"/>
              <a:ext cx="1161463" cy="1161463"/>
            </a:xfrm>
            <a:custGeom>
              <a:avLst/>
              <a:gdLst/>
              <a:ahLst/>
              <a:cxnLst/>
              <a:rect l="0" t="0" r="0" b="0"/>
              <a:pathLst>
                <a:path w="3300996" h="3300996">
                  <a:moveTo>
                    <a:pt x="0" y="387997"/>
                  </a:moveTo>
                  <a:cubicBezTo>
                    <a:pt x="0" y="174599"/>
                    <a:pt x="174599" y="0"/>
                    <a:pt x="387997" y="0"/>
                  </a:cubicBezTo>
                  <a:lnTo>
                    <a:pt x="2913011" y="0"/>
                  </a:lnTo>
                  <a:cubicBezTo>
                    <a:pt x="3126409" y="0"/>
                    <a:pt x="3300996" y="174599"/>
                    <a:pt x="3300996" y="387997"/>
                  </a:cubicBezTo>
                  <a:lnTo>
                    <a:pt x="3300996" y="2912999"/>
                  </a:lnTo>
                  <a:cubicBezTo>
                    <a:pt x="3300996" y="3126397"/>
                    <a:pt x="3126409" y="3300996"/>
                    <a:pt x="2913011" y="3300996"/>
                  </a:cubicBezTo>
                  <a:lnTo>
                    <a:pt x="387997" y="3300996"/>
                  </a:lnTo>
                  <a:cubicBezTo>
                    <a:pt x="174599" y="3300996"/>
                    <a:pt x="0" y="3126397"/>
                    <a:pt x="0" y="2912999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Top white shape 3">
              <a:extLst>
                <a:ext uri="{FF2B5EF4-FFF2-40B4-BE49-F238E27FC236}">
                  <a16:creationId xmlns:a16="http://schemas.microsoft.com/office/drawing/2014/main" id="{1770C002-FB6D-30C4-19F8-717DBC39CFA1}"/>
                </a:ext>
              </a:extLst>
            </p:cNvPr>
            <p:cNvSpPr/>
            <p:nvPr/>
          </p:nvSpPr>
          <p:spPr>
            <a:xfrm>
              <a:off x="6737258" y="2755264"/>
              <a:ext cx="809093" cy="809088"/>
            </a:xfrm>
            <a:custGeom>
              <a:avLst/>
              <a:gdLst/>
              <a:ahLst/>
              <a:cxnLst/>
              <a:rect l="0" t="0" r="0" b="0"/>
              <a:pathLst>
                <a:path w="2299525" h="2299512">
                  <a:moveTo>
                    <a:pt x="0" y="270268"/>
                  </a:moveTo>
                  <a:cubicBezTo>
                    <a:pt x="0" y="121627"/>
                    <a:pt x="121627" y="0"/>
                    <a:pt x="270281" y="0"/>
                  </a:cubicBezTo>
                  <a:lnTo>
                    <a:pt x="2029244" y="0"/>
                  </a:lnTo>
                  <a:cubicBezTo>
                    <a:pt x="2177897" y="0"/>
                    <a:pt x="2299525" y="121627"/>
                    <a:pt x="2299525" y="270268"/>
                  </a:cubicBezTo>
                  <a:lnTo>
                    <a:pt x="2299525" y="2029218"/>
                  </a:lnTo>
                  <a:cubicBezTo>
                    <a:pt x="2299525" y="2177897"/>
                    <a:pt x="2177897" y="2299512"/>
                    <a:pt x="2029244" y="2299512"/>
                  </a:cubicBezTo>
                  <a:lnTo>
                    <a:pt x="270281" y="2299512"/>
                  </a:lnTo>
                  <a:cubicBezTo>
                    <a:pt x="121627" y="2299512"/>
                    <a:pt x="0" y="2177897"/>
                    <a:pt x="0" y="202921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762000" dist="381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 179">
              <a:extLst>
                <a:ext uri="{FF2B5EF4-FFF2-40B4-BE49-F238E27FC236}">
                  <a16:creationId xmlns:a16="http://schemas.microsoft.com/office/drawing/2014/main" id="{0CFF6F54-6690-EC24-8B26-8C8391E338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9626" y="3030066"/>
              <a:ext cx="324353" cy="259482"/>
            </a:xfrm>
            <a:custGeom>
              <a:avLst/>
              <a:gdLst>
                <a:gd name="T0" fmla="*/ 68 w 160"/>
                <a:gd name="T1" fmla="*/ 83 h 128"/>
                <a:gd name="T2" fmla="*/ 68 w 160"/>
                <a:gd name="T3" fmla="*/ 83 h 128"/>
                <a:gd name="T4" fmla="*/ 42 w 160"/>
                <a:gd name="T5" fmla="*/ 111 h 128"/>
                <a:gd name="T6" fmla="*/ 42 w 160"/>
                <a:gd name="T7" fmla="*/ 118 h 128"/>
                <a:gd name="T8" fmla="*/ 34 w 160"/>
                <a:gd name="T9" fmla="*/ 128 h 128"/>
                <a:gd name="T10" fmla="*/ 26 w 160"/>
                <a:gd name="T11" fmla="*/ 118 h 128"/>
                <a:gd name="T12" fmla="*/ 26 w 160"/>
                <a:gd name="T13" fmla="*/ 111 h 128"/>
                <a:gd name="T14" fmla="*/ 4 w 160"/>
                <a:gd name="T15" fmla="*/ 100 h 128"/>
                <a:gd name="T16" fmla="*/ 0 w 160"/>
                <a:gd name="T17" fmla="*/ 94 h 128"/>
                <a:gd name="T18" fmla="*/ 10 w 160"/>
                <a:gd name="T19" fmla="*/ 83 h 128"/>
                <a:gd name="T20" fmla="*/ 14 w 160"/>
                <a:gd name="T21" fmla="*/ 85 h 128"/>
                <a:gd name="T22" fmla="*/ 36 w 160"/>
                <a:gd name="T23" fmla="*/ 94 h 128"/>
                <a:gd name="T24" fmla="*/ 50 w 160"/>
                <a:gd name="T25" fmla="*/ 85 h 128"/>
                <a:gd name="T26" fmla="*/ 50 w 160"/>
                <a:gd name="T27" fmla="*/ 85 h 128"/>
                <a:gd name="T28" fmla="*/ 32 w 160"/>
                <a:gd name="T29" fmla="*/ 73 h 128"/>
                <a:gd name="T30" fmla="*/ 2 w 160"/>
                <a:gd name="T31" fmla="*/ 45 h 128"/>
                <a:gd name="T32" fmla="*/ 2 w 160"/>
                <a:gd name="T33" fmla="*/ 45 h 128"/>
                <a:gd name="T34" fmla="*/ 26 w 160"/>
                <a:gd name="T35" fmla="*/ 17 h 128"/>
                <a:gd name="T36" fmla="*/ 26 w 160"/>
                <a:gd name="T37" fmla="*/ 11 h 128"/>
                <a:gd name="T38" fmla="*/ 34 w 160"/>
                <a:gd name="T39" fmla="*/ 0 h 128"/>
                <a:gd name="T40" fmla="*/ 42 w 160"/>
                <a:gd name="T41" fmla="*/ 11 h 128"/>
                <a:gd name="T42" fmla="*/ 42 w 160"/>
                <a:gd name="T43" fmla="*/ 17 h 128"/>
                <a:gd name="T44" fmla="*/ 62 w 160"/>
                <a:gd name="T45" fmla="*/ 23 h 128"/>
                <a:gd name="T46" fmla="*/ 66 w 160"/>
                <a:gd name="T47" fmla="*/ 32 h 128"/>
                <a:gd name="T48" fmla="*/ 56 w 160"/>
                <a:gd name="T49" fmla="*/ 43 h 128"/>
                <a:gd name="T50" fmla="*/ 52 w 160"/>
                <a:gd name="T51" fmla="*/ 41 h 128"/>
                <a:gd name="T52" fmla="*/ 34 w 160"/>
                <a:gd name="T53" fmla="*/ 34 h 128"/>
                <a:gd name="T54" fmla="*/ 22 w 160"/>
                <a:gd name="T55" fmla="*/ 43 h 128"/>
                <a:gd name="T56" fmla="*/ 22 w 160"/>
                <a:gd name="T57" fmla="*/ 43 h 128"/>
                <a:gd name="T58" fmla="*/ 40 w 160"/>
                <a:gd name="T59" fmla="*/ 56 h 128"/>
                <a:gd name="T60" fmla="*/ 68 w 160"/>
                <a:gd name="T61" fmla="*/ 83 h 128"/>
                <a:gd name="T62" fmla="*/ 160 w 160"/>
                <a:gd name="T63" fmla="*/ 94 h 128"/>
                <a:gd name="T64" fmla="*/ 148 w 160"/>
                <a:gd name="T65" fmla="*/ 81 h 128"/>
                <a:gd name="T66" fmla="*/ 86 w 160"/>
                <a:gd name="T67" fmla="*/ 81 h 128"/>
                <a:gd name="T68" fmla="*/ 76 w 160"/>
                <a:gd name="T69" fmla="*/ 94 h 128"/>
                <a:gd name="T70" fmla="*/ 86 w 160"/>
                <a:gd name="T71" fmla="*/ 105 h 128"/>
                <a:gd name="T72" fmla="*/ 148 w 160"/>
                <a:gd name="T73" fmla="*/ 105 h 128"/>
                <a:gd name="T74" fmla="*/ 160 w 160"/>
                <a:gd name="T75" fmla="*/ 94 h 128"/>
                <a:gd name="T76" fmla="*/ 160 w 160"/>
                <a:gd name="T77" fmla="*/ 64 h 128"/>
                <a:gd name="T78" fmla="*/ 148 w 160"/>
                <a:gd name="T79" fmla="*/ 53 h 128"/>
                <a:gd name="T80" fmla="*/ 86 w 160"/>
                <a:gd name="T81" fmla="*/ 53 h 128"/>
                <a:gd name="T82" fmla="*/ 76 w 160"/>
                <a:gd name="T83" fmla="*/ 64 h 128"/>
                <a:gd name="T84" fmla="*/ 86 w 160"/>
                <a:gd name="T85" fmla="*/ 75 h 128"/>
                <a:gd name="T86" fmla="*/ 148 w 160"/>
                <a:gd name="T87" fmla="*/ 75 h 128"/>
                <a:gd name="T88" fmla="*/ 160 w 160"/>
                <a:gd name="T89" fmla="*/ 64 h 128"/>
                <a:gd name="T90" fmla="*/ 160 w 160"/>
                <a:gd name="T91" fmla="*/ 34 h 128"/>
                <a:gd name="T92" fmla="*/ 148 w 160"/>
                <a:gd name="T93" fmla="*/ 23 h 128"/>
                <a:gd name="T94" fmla="*/ 86 w 160"/>
                <a:gd name="T95" fmla="*/ 23 h 128"/>
                <a:gd name="T96" fmla="*/ 76 w 160"/>
                <a:gd name="T97" fmla="*/ 34 h 128"/>
                <a:gd name="T98" fmla="*/ 86 w 160"/>
                <a:gd name="T99" fmla="*/ 47 h 128"/>
                <a:gd name="T100" fmla="*/ 148 w 160"/>
                <a:gd name="T101" fmla="*/ 47 h 128"/>
                <a:gd name="T102" fmla="*/ 160 w 160"/>
                <a:gd name="T103" fmla="*/ 34 h 128"/>
                <a:gd name="T104" fmla="*/ 160 w 160"/>
                <a:gd name="T105" fmla="*/ 34 h 128"/>
                <a:gd name="T106" fmla="*/ 160 w 160"/>
                <a:gd name="T107" fmla="*/ 3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" h="128">
                  <a:moveTo>
                    <a:pt x="68" y="83"/>
                  </a:moveTo>
                  <a:cubicBezTo>
                    <a:pt x="68" y="83"/>
                    <a:pt x="68" y="83"/>
                    <a:pt x="68" y="83"/>
                  </a:cubicBezTo>
                  <a:cubicBezTo>
                    <a:pt x="68" y="100"/>
                    <a:pt x="58" y="109"/>
                    <a:pt x="42" y="111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2" y="124"/>
                    <a:pt x="38" y="128"/>
                    <a:pt x="34" y="128"/>
                  </a:cubicBezTo>
                  <a:cubicBezTo>
                    <a:pt x="30" y="128"/>
                    <a:pt x="26" y="124"/>
                    <a:pt x="26" y="118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18" y="109"/>
                    <a:pt x="10" y="107"/>
                    <a:pt x="4" y="100"/>
                  </a:cubicBezTo>
                  <a:cubicBezTo>
                    <a:pt x="2" y="98"/>
                    <a:pt x="0" y="96"/>
                    <a:pt x="0" y="94"/>
                  </a:cubicBezTo>
                  <a:cubicBezTo>
                    <a:pt x="0" y="88"/>
                    <a:pt x="4" y="83"/>
                    <a:pt x="10" y="83"/>
                  </a:cubicBezTo>
                  <a:cubicBezTo>
                    <a:pt x="12" y="83"/>
                    <a:pt x="14" y="85"/>
                    <a:pt x="14" y="85"/>
                  </a:cubicBezTo>
                  <a:cubicBezTo>
                    <a:pt x="22" y="90"/>
                    <a:pt x="28" y="94"/>
                    <a:pt x="36" y="94"/>
                  </a:cubicBezTo>
                  <a:cubicBezTo>
                    <a:pt x="44" y="94"/>
                    <a:pt x="50" y="90"/>
                    <a:pt x="5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79"/>
                    <a:pt x="46" y="77"/>
                    <a:pt x="32" y="73"/>
                  </a:cubicBezTo>
                  <a:cubicBezTo>
                    <a:pt x="14" y="68"/>
                    <a:pt x="2" y="62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30"/>
                    <a:pt x="12" y="19"/>
                    <a:pt x="26" y="17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4"/>
                    <a:pt x="30" y="0"/>
                    <a:pt x="34" y="0"/>
                  </a:cubicBezTo>
                  <a:cubicBezTo>
                    <a:pt x="38" y="0"/>
                    <a:pt x="42" y="4"/>
                    <a:pt x="42" y="1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50" y="17"/>
                    <a:pt x="56" y="21"/>
                    <a:pt x="62" y="23"/>
                  </a:cubicBezTo>
                  <a:cubicBezTo>
                    <a:pt x="64" y="26"/>
                    <a:pt x="66" y="28"/>
                    <a:pt x="66" y="32"/>
                  </a:cubicBezTo>
                  <a:cubicBezTo>
                    <a:pt x="66" y="38"/>
                    <a:pt x="62" y="43"/>
                    <a:pt x="56" y="43"/>
                  </a:cubicBezTo>
                  <a:cubicBezTo>
                    <a:pt x="54" y="43"/>
                    <a:pt x="54" y="41"/>
                    <a:pt x="52" y="41"/>
                  </a:cubicBezTo>
                  <a:cubicBezTo>
                    <a:pt x="46" y="36"/>
                    <a:pt x="40" y="34"/>
                    <a:pt x="34" y="34"/>
                  </a:cubicBezTo>
                  <a:cubicBezTo>
                    <a:pt x="26" y="34"/>
                    <a:pt x="22" y="38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9"/>
                    <a:pt x="26" y="51"/>
                    <a:pt x="40" y="56"/>
                  </a:cubicBezTo>
                  <a:cubicBezTo>
                    <a:pt x="58" y="60"/>
                    <a:pt x="68" y="66"/>
                    <a:pt x="68" y="83"/>
                  </a:cubicBezTo>
                  <a:close/>
                  <a:moveTo>
                    <a:pt x="160" y="94"/>
                  </a:moveTo>
                  <a:cubicBezTo>
                    <a:pt x="160" y="88"/>
                    <a:pt x="154" y="81"/>
                    <a:pt x="148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0" y="81"/>
                    <a:pt x="76" y="88"/>
                    <a:pt x="76" y="94"/>
                  </a:cubicBezTo>
                  <a:cubicBezTo>
                    <a:pt x="76" y="100"/>
                    <a:pt x="80" y="105"/>
                    <a:pt x="86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54" y="105"/>
                    <a:pt x="160" y="100"/>
                    <a:pt x="160" y="94"/>
                  </a:cubicBezTo>
                  <a:close/>
                  <a:moveTo>
                    <a:pt x="160" y="64"/>
                  </a:moveTo>
                  <a:cubicBezTo>
                    <a:pt x="160" y="58"/>
                    <a:pt x="154" y="53"/>
                    <a:pt x="148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0" y="53"/>
                    <a:pt x="76" y="58"/>
                    <a:pt x="76" y="64"/>
                  </a:cubicBezTo>
                  <a:cubicBezTo>
                    <a:pt x="76" y="70"/>
                    <a:pt x="80" y="75"/>
                    <a:pt x="86" y="75"/>
                  </a:cubicBezTo>
                  <a:cubicBezTo>
                    <a:pt x="148" y="75"/>
                    <a:pt x="148" y="75"/>
                    <a:pt x="148" y="75"/>
                  </a:cubicBezTo>
                  <a:cubicBezTo>
                    <a:pt x="154" y="75"/>
                    <a:pt x="160" y="70"/>
                    <a:pt x="160" y="64"/>
                  </a:cubicBezTo>
                  <a:close/>
                  <a:moveTo>
                    <a:pt x="160" y="34"/>
                  </a:moveTo>
                  <a:cubicBezTo>
                    <a:pt x="160" y="28"/>
                    <a:pt x="154" y="23"/>
                    <a:pt x="148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0" y="23"/>
                    <a:pt x="76" y="28"/>
                    <a:pt x="76" y="34"/>
                  </a:cubicBezTo>
                  <a:cubicBezTo>
                    <a:pt x="76" y="41"/>
                    <a:pt x="80" y="47"/>
                    <a:pt x="86" y="47"/>
                  </a:cubicBezTo>
                  <a:cubicBezTo>
                    <a:pt x="148" y="47"/>
                    <a:pt x="148" y="47"/>
                    <a:pt x="148" y="47"/>
                  </a:cubicBezTo>
                  <a:cubicBezTo>
                    <a:pt x="154" y="47"/>
                    <a:pt x="160" y="41"/>
                    <a:pt x="160" y="34"/>
                  </a:cubicBezTo>
                  <a:close/>
                  <a:moveTo>
                    <a:pt x="160" y="34"/>
                  </a:moveTo>
                  <a:cubicBezTo>
                    <a:pt x="160" y="34"/>
                    <a:pt x="160" y="34"/>
                    <a:pt x="160" y="34"/>
                  </a:cubicBezTo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31576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37" grpId="0"/>
      <p:bldP spid="38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4A00911-8107-0A64-76DB-CE3EF651BB48}"/>
              </a:ext>
            </a:extLst>
          </p:cNvPr>
          <p:cNvSpPr/>
          <p:nvPr/>
        </p:nvSpPr>
        <p:spPr>
          <a:xfrm>
            <a:off x="276944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C12FC8-CF62-75F1-6251-2B7D59370C9B}"/>
              </a:ext>
            </a:extLst>
          </p:cNvPr>
          <p:cNvSpPr/>
          <p:nvPr/>
        </p:nvSpPr>
        <p:spPr>
          <a:xfrm>
            <a:off x="205650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Freeform 123">
            <a:hlinkClick r:id="rId2" action="ppaction://hlinksldjump"/>
            <a:extLst>
              <a:ext uri="{FF2B5EF4-FFF2-40B4-BE49-F238E27FC236}">
                <a16:creationId xmlns:a16="http://schemas.microsoft.com/office/drawing/2014/main" id="{4CD9654E-084D-4001-8F15-FCE7DBC97FB1}"/>
              </a:ext>
            </a:extLst>
          </p:cNvPr>
          <p:cNvSpPr>
            <a:spLocks noEditPoints="1"/>
          </p:cNvSpPr>
          <p:nvPr/>
        </p:nvSpPr>
        <p:spPr bwMode="auto">
          <a:xfrm>
            <a:off x="2213748" y="4834989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9">
            <a:hlinkClick r:id="rId3" action="ppaction://hlinksldjump"/>
            <a:extLst>
              <a:ext uri="{FF2B5EF4-FFF2-40B4-BE49-F238E27FC236}">
                <a16:creationId xmlns:a16="http://schemas.microsoft.com/office/drawing/2014/main" id="{7EE09941-36B0-0591-8A99-81EE6570A659}"/>
              </a:ext>
            </a:extLst>
          </p:cNvPr>
          <p:cNvSpPr>
            <a:spLocks noEditPoints="1"/>
          </p:cNvSpPr>
          <p:nvPr/>
        </p:nvSpPr>
        <p:spPr bwMode="auto">
          <a:xfrm>
            <a:off x="2907161" y="4819319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3ABB271-42CB-4A9C-B732-69C50115FC14}"/>
              </a:ext>
            </a:extLst>
          </p:cNvPr>
          <p:cNvSpPr/>
          <p:nvPr/>
        </p:nvSpPr>
        <p:spPr>
          <a:xfrm>
            <a:off x="4904674" y="468170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Freeform 134">
            <a:hlinkClick r:id="rId4" action="ppaction://hlinksldjump"/>
            <a:extLst>
              <a:ext uri="{FF2B5EF4-FFF2-40B4-BE49-F238E27FC236}">
                <a16:creationId xmlns:a16="http://schemas.microsoft.com/office/drawing/2014/main" id="{B68B6AD1-AD29-8A79-EBBA-CD9527998CC0}"/>
              </a:ext>
            </a:extLst>
          </p:cNvPr>
          <p:cNvSpPr>
            <a:spLocks noEditPoints="1"/>
          </p:cNvSpPr>
          <p:nvPr/>
        </p:nvSpPr>
        <p:spPr bwMode="auto">
          <a:xfrm>
            <a:off x="5032780" y="4846950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EF9DD41-3D20-A698-AFD7-C96CFF267114}"/>
              </a:ext>
            </a:extLst>
          </p:cNvPr>
          <p:cNvSpPr/>
          <p:nvPr/>
        </p:nvSpPr>
        <p:spPr>
          <a:xfrm>
            <a:off x="348248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3" name="Freeform 166">
            <a:hlinkClick r:id="rId5" action="ppaction://hlinksldjump"/>
            <a:extLst>
              <a:ext uri="{FF2B5EF4-FFF2-40B4-BE49-F238E27FC236}">
                <a16:creationId xmlns:a16="http://schemas.microsoft.com/office/drawing/2014/main" id="{CEE74E85-1050-D6C0-1361-374FF59D9578}"/>
              </a:ext>
            </a:extLst>
          </p:cNvPr>
          <p:cNvSpPr>
            <a:spLocks noEditPoints="1"/>
          </p:cNvSpPr>
          <p:nvPr/>
        </p:nvSpPr>
        <p:spPr bwMode="auto">
          <a:xfrm>
            <a:off x="3625657" y="4811449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09AD441-6D10-17F5-4F61-21D5C759942D}"/>
              </a:ext>
            </a:extLst>
          </p:cNvPr>
          <p:cNvSpPr/>
          <p:nvPr/>
        </p:nvSpPr>
        <p:spPr>
          <a:xfrm>
            <a:off x="4195325" y="4682553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7" name="Freeform 170">
            <a:hlinkClick r:id="rId6" action="ppaction://hlinksldjump"/>
            <a:extLst>
              <a:ext uri="{FF2B5EF4-FFF2-40B4-BE49-F238E27FC236}">
                <a16:creationId xmlns:a16="http://schemas.microsoft.com/office/drawing/2014/main" id="{BA8B3587-E2AE-1CC1-53FD-A82ABDBD92C7}"/>
              </a:ext>
            </a:extLst>
          </p:cNvPr>
          <p:cNvSpPr>
            <a:spLocks noEditPoints="1"/>
          </p:cNvSpPr>
          <p:nvPr/>
        </p:nvSpPr>
        <p:spPr bwMode="auto">
          <a:xfrm>
            <a:off x="4355151" y="4827322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79">
            <a:extLst>
              <a:ext uri="{FF2B5EF4-FFF2-40B4-BE49-F238E27FC236}">
                <a16:creationId xmlns:a16="http://schemas.microsoft.com/office/drawing/2014/main" id="{B9CDAF16-31B0-6839-07EC-4B7B3968BCC4}"/>
              </a:ext>
            </a:extLst>
          </p:cNvPr>
          <p:cNvSpPr>
            <a:spLocks noEditPoints="1"/>
          </p:cNvSpPr>
          <p:nvPr/>
        </p:nvSpPr>
        <p:spPr bwMode="auto">
          <a:xfrm>
            <a:off x="9002162" y="2790824"/>
            <a:ext cx="1279994" cy="1081237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BBB43A-0CFB-DAE5-DEF4-1B8B941C6B39}"/>
              </a:ext>
            </a:extLst>
          </p:cNvPr>
          <p:cNvSpPr txBox="1"/>
          <p:nvPr/>
        </p:nvSpPr>
        <p:spPr>
          <a:xfrm>
            <a:off x="962025" y="2955440"/>
            <a:ext cx="7362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779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doors dir="ver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AAF248-20F5-D062-8F37-B2BE142F6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B6A89-6F03-77D4-4318-58B7E0E13456}"/>
              </a:ext>
            </a:extLst>
          </p:cNvPr>
          <p:cNvSpPr txBox="1"/>
          <p:nvPr/>
        </p:nvSpPr>
        <p:spPr>
          <a:xfrm>
            <a:off x="23336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585175-4034-3D74-D147-512EF0E3D90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A53370-FC0B-C288-3867-D2D33B4C55D7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7E926-FB9E-9C04-DAD3-70F215A2C3FE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F3A5210-52A7-B8AB-80D9-1F7CA8A6CD6A}"/>
              </a:ext>
            </a:extLst>
          </p:cNvPr>
          <p:cNvSpPr/>
          <p:nvPr/>
        </p:nvSpPr>
        <p:spPr>
          <a:xfrm>
            <a:off x="1277182" y="1703752"/>
            <a:ext cx="9858375" cy="1939992"/>
          </a:xfrm>
          <a:prstGeom prst="roundRect">
            <a:avLst>
              <a:gd name="adj" fmla="val 13326"/>
            </a:avLst>
          </a:prstGeom>
          <a:noFill/>
          <a:ln>
            <a:solidFill>
              <a:srgbClr val="2623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fa-IR" sz="16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</a:t>
            </a:r>
            <a:endParaRPr lang="en-US" sz="1600" dirty="0">
              <a:solidFill>
                <a:srgbClr val="272443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18A1A85-EAF9-1460-7DFC-AC442469B1BD}"/>
              </a:ext>
            </a:extLst>
          </p:cNvPr>
          <p:cNvSpPr/>
          <p:nvPr/>
        </p:nvSpPr>
        <p:spPr>
          <a:xfrm>
            <a:off x="1277182" y="4449020"/>
            <a:ext cx="9858375" cy="795866"/>
          </a:xfrm>
          <a:prstGeom prst="roundRect">
            <a:avLst>
              <a:gd name="adj" fmla="val 21837"/>
            </a:avLst>
          </a:prstGeom>
          <a:noFill/>
          <a:ln>
            <a:solidFill>
              <a:srgbClr val="2820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3E932C72-D286-5B3C-35D6-422185600E36}"/>
              </a:ext>
            </a:extLst>
          </p:cNvPr>
          <p:cNvSpPr/>
          <p:nvPr/>
        </p:nvSpPr>
        <p:spPr>
          <a:xfrm rot="5400000">
            <a:off x="5948383" y="3715208"/>
            <a:ext cx="515973" cy="646851"/>
          </a:xfrm>
          <a:prstGeom prst="chevron">
            <a:avLst/>
          </a:prstGeom>
          <a:solidFill>
            <a:srgbClr val="272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89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AAF248-20F5-D062-8F37-B2BE142F6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B6A89-6F03-77D4-4318-58B7E0E13456}"/>
              </a:ext>
            </a:extLst>
          </p:cNvPr>
          <p:cNvSpPr txBox="1"/>
          <p:nvPr/>
        </p:nvSpPr>
        <p:spPr>
          <a:xfrm>
            <a:off x="23336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585175-4034-3D74-D147-512EF0E3D90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A53370-FC0B-C288-3867-D2D33B4C55D7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7E926-FB9E-9C04-DAD3-70F215A2C3FE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F89B9E9-D7F0-0F77-934C-B2C47F2F2989}"/>
              </a:ext>
            </a:extLst>
          </p:cNvPr>
          <p:cNvGrpSpPr/>
          <p:nvPr/>
        </p:nvGrpSpPr>
        <p:grpSpPr>
          <a:xfrm>
            <a:off x="4293908" y="2039921"/>
            <a:ext cx="3613693" cy="2903150"/>
            <a:chOff x="2715848" y="2009842"/>
            <a:chExt cx="3884690" cy="3120862"/>
          </a:xfrm>
        </p:grpSpPr>
        <p:sp>
          <p:nvSpPr>
            <p:cNvPr id="7" name="타원 2">
              <a:extLst>
                <a:ext uri="{FF2B5EF4-FFF2-40B4-BE49-F238E27FC236}">
                  <a16:creationId xmlns:a16="http://schemas.microsoft.com/office/drawing/2014/main" id="{93283107-A706-6B1C-D4E0-C3317A048478}"/>
                </a:ext>
              </a:extLst>
            </p:cNvPr>
            <p:cNvSpPr/>
            <p:nvPr/>
          </p:nvSpPr>
          <p:spPr>
            <a:xfrm>
              <a:off x="3097761" y="2009842"/>
              <a:ext cx="3120863" cy="31208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aphicFrame>
          <p:nvGraphicFramePr>
            <p:cNvPr id="8" name="Chart 4">
              <a:extLst>
                <a:ext uri="{FF2B5EF4-FFF2-40B4-BE49-F238E27FC236}">
                  <a16:creationId xmlns:a16="http://schemas.microsoft.com/office/drawing/2014/main" id="{C272AB6E-546D-39D0-D709-E6658D55F15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65650669"/>
                </p:ext>
              </p:extLst>
            </p:nvPr>
          </p:nvGraphicFramePr>
          <p:xfrm>
            <a:off x="3317284" y="2232278"/>
            <a:ext cx="2702774" cy="26427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타원 4">
              <a:extLst>
                <a:ext uri="{FF2B5EF4-FFF2-40B4-BE49-F238E27FC236}">
                  <a16:creationId xmlns:a16="http://schemas.microsoft.com/office/drawing/2014/main" id="{899030FF-D950-284C-D388-5F6E3DC8E1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25469" y="2137550"/>
              <a:ext cx="2865448" cy="2865447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Donut 24">
              <a:extLst>
                <a:ext uri="{FF2B5EF4-FFF2-40B4-BE49-F238E27FC236}">
                  <a16:creationId xmlns:a16="http://schemas.microsoft.com/office/drawing/2014/main" id="{48210432-01C3-418D-37BF-B8ED189640B2}"/>
                </a:ext>
              </a:extLst>
            </p:cNvPr>
            <p:cNvSpPr/>
            <p:nvPr/>
          </p:nvSpPr>
          <p:spPr>
            <a:xfrm>
              <a:off x="4264295" y="3126177"/>
              <a:ext cx="787426" cy="793834"/>
            </a:xfrm>
            <a:custGeom>
              <a:avLst/>
              <a:gdLst/>
              <a:ahLst/>
              <a:cxnLst/>
              <a:rect l="l" t="t" r="r" b="b"/>
              <a:pathLst>
                <a:path w="3208412" h="3234532">
                  <a:moveTo>
                    <a:pt x="1561445" y="1065858"/>
                  </a:moveTo>
                  <a:cubicBezTo>
                    <a:pt x="1654998" y="1065858"/>
                    <a:pt x="1743610" y="1087015"/>
                    <a:pt x="1821879" y="1126644"/>
                  </a:cubicBezTo>
                  <a:lnTo>
                    <a:pt x="1611352" y="1337172"/>
                  </a:lnTo>
                  <a:cubicBezTo>
                    <a:pt x="1595200" y="1333388"/>
                    <a:pt x="1578468" y="1332141"/>
                    <a:pt x="1561445" y="1332141"/>
                  </a:cubicBezTo>
                  <a:cubicBezTo>
                    <a:pt x="1373145" y="1332141"/>
                    <a:pt x="1220499" y="1484787"/>
                    <a:pt x="1220499" y="1673087"/>
                  </a:cubicBezTo>
                  <a:cubicBezTo>
                    <a:pt x="1220499" y="1861387"/>
                    <a:pt x="1373145" y="2014033"/>
                    <a:pt x="1561445" y="2014033"/>
                  </a:cubicBezTo>
                  <a:cubicBezTo>
                    <a:pt x="1749745" y="2014033"/>
                    <a:pt x="1902391" y="1861387"/>
                    <a:pt x="1902391" y="1673087"/>
                  </a:cubicBezTo>
                  <a:cubicBezTo>
                    <a:pt x="1902391" y="1643675"/>
                    <a:pt x="1898667" y="1615133"/>
                    <a:pt x="1890450" y="1588219"/>
                  </a:cubicBezTo>
                  <a:lnTo>
                    <a:pt x="2093156" y="1385512"/>
                  </a:lnTo>
                  <a:cubicBezTo>
                    <a:pt x="2142229" y="1470075"/>
                    <a:pt x="2168674" y="1568493"/>
                    <a:pt x="2168674" y="1673087"/>
                  </a:cubicBezTo>
                  <a:cubicBezTo>
                    <a:pt x="2168674" y="2008450"/>
                    <a:pt x="1896808" y="2280316"/>
                    <a:pt x="1561445" y="2280316"/>
                  </a:cubicBezTo>
                  <a:cubicBezTo>
                    <a:pt x="1226082" y="2280316"/>
                    <a:pt x="954217" y="2008450"/>
                    <a:pt x="954217" y="1673087"/>
                  </a:cubicBezTo>
                  <a:cubicBezTo>
                    <a:pt x="954217" y="1337724"/>
                    <a:pt x="1226082" y="1065858"/>
                    <a:pt x="1561445" y="1065858"/>
                  </a:cubicBezTo>
                  <a:close/>
                  <a:moveTo>
                    <a:pt x="1561445" y="580076"/>
                  </a:moveTo>
                  <a:cubicBezTo>
                    <a:pt x="1790175" y="580076"/>
                    <a:pt x="2002494" y="650333"/>
                    <a:pt x="2177834" y="770690"/>
                  </a:cubicBezTo>
                  <a:lnTo>
                    <a:pt x="1968030" y="980494"/>
                  </a:lnTo>
                  <a:cubicBezTo>
                    <a:pt x="1849962" y="907198"/>
                    <a:pt x="1710422" y="866794"/>
                    <a:pt x="1561445" y="866794"/>
                  </a:cubicBezTo>
                  <a:cubicBezTo>
                    <a:pt x="1116142" y="866794"/>
                    <a:pt x="755153" y="1227784"/>
                    <a:pt x="755153" y="1673087"/>
                  </a:cubicBezTo>
                  <a:cubicBezTo>
                    <a:pt x="755153" y="2118390"/>
                    <a:pt x="1116142" y="2479380"/>
                    <a:pt x="1561445" y="2479380"/>
                  </a:cubicBezTo>
                  <a:cubicBezTo>
                    <a:pt x="2006748" y="2479380"/>
                    <a:pt x="2367738" y="2118390"/>
                    <a:pt x="2367738" y="1673087"/>
                  </a:cubicBezTo>
                  <a:cubicBezTo>
                    <a:pt x="2367738" y="1513043"/>
                    <a:pt x="2321108" y="1363890"/>
                    <a:pt x="2239307" y="1239362"/>
                  </a:cubicBezTo>
                  <a:lnTo>
                    <a:pt x="2445928" y="1032741"/>
                  </a:lnTo>
                  <a:cubicBezTo>
                    <a:pt x="2577451" y="1212149"/>
                    <a:pt x="2654457" y="1433625"/>
                    <a:pt x="2654457" y="1673087"/>
                  </a:cubicBezTo>
                  <a:cubicBezTo>
                    <a:pt x="2654457" y="2276741"/>
                    <a:pt x="2165099" y="2766099"/>
                    <a:pt x="1561445" y="2766099"/>
                  </a:cubicBezTo>
                  <a:cubicBezTo>
                    <a:pt x="957792" y="2766099"/>
                    <a:pt x="468434" y="2276741"/>
                    <a:pt x="468434" y="1673087"/>
                  </a:cubicBezTo>
                  <a:cubicBezTo>
                    <a:pt x="468434" y="1069433"/>
                    <a:pt x="957792" y="580076"/>
                    <a:pt x="1561445" y="580076"/>
                  </a:cubicBezTo>
                  <a:close/>
                  <a:moveTo>
                    <a:pt x="1561445" y="111642"/>
                  </a:moveTo>
                  <a:cubicBezTo>
                    <a:pt x="1890473" y="111642"/>
                    <a:pt x="2195731" y="213411"/>
                    <a:pt x="2447076" y="387744"/>
                  </a:cubicBezTo>
                  <a:lnTo>
                    <a:pt x="2453780" y="494744"/>
                  </a:lnTo>
                  <a:lnTo>
                    <a:pt x="2309436" y="639088"/>
                  </a:lnTo>
                  <a:cubicBezTo>
                    <a:pt x="2099826" y="485554"/>
                    <a:pt x="1841132" y="395669"/>
                    <a:pt x="1561445" y="395669"/>
                  </a:cubicBezTo>
                  <a:cubicBezTo>
                    <a:pt x="855947" y="395669"/>
                    <a:pt x="284027" y="967589"/>
                    <a:pt x="284027" y="1673087"/>
                  </a:cubicBezTo>
                  <a:cubicBezTo>
                    <a:pt x="284027" y="2378585"/>
                    <a:pt x="855947" y="2950505"/>
                    <a:pt x="1561445" y="2950505"/>
                  </a:cubicBezTo>
                  <a:cubicBezTo>
                    <a:pt x="2266943" y="2950505"/>
                    <a:pt x="2838863" y="2378585"/>
                    <a:pt x="2838863" y="1673087"/>
                  </a:cubicBezTo>
                  <a:cubicBezTo>
                    <a:pt x="2838863" y="1382650"/>
                    <a:pt x="2741936" y="1114852"/>
                    <a:pt x="2577529" y="901139"/>
                  </a:cubicBezTo>
                  <a:lnTo>
                    <a:pt x="2706681" y="771988"/>
                  </a:lnTo>
                  <a:lnTo>
                    <a:pt x="2841540" y="780437"/>
                  </a:lnTo>
                  <a:cubicBezTo>
                    <a:pt x="3019168" y="1032973"/>
                    <a:pt x="3122890" y="1340917"/>
                    <a:pt x="3122890" y="1673087"/>
                  </a:cubicBezTo>
                  <a:cubicBezTo>
                    <a:pt x="3122890" y="2535449"/>
                    <a:pt x="2423807" y="3234532"/>
                    <a:pt x="1561445" y="3234532"/>
                  </a:cubicBezTo>
                  <a:cubicBezTo>
                    <a:pt x="699083" y="3234532"/>
                    <a:pt x="0" y="2535449"/>
                    <a:pt x="0" y="1673087"/>
                  </a:cubicBezTo>
                  <a:cubicBezTo>
                    <a:pt x="0" y="810725"/>
                    <a:pt x="699083" y="111642"/>
                    <a:pt x="1561445" y="111642"/>
                  </a:cubicBezTo>
                  <a:close/>
                  <a:moveTo>
                    <a:pt x="2909110" y="0"/>
                  </a:moveTo>
                  <a:lnTo>
                    <a:pt x="2926757" y="281655"/>
                  </a:lnTo>
                  <a:lnTo>
                    <a:pt x="3208412" y="299301"/>
                  </a:lnTo>
                  <a:lnTo>
                    <a:pt x="2863230" y="644483"/>
                  </a:lnTo>
                  <a:lnTo>
                    <a:pt x="2685547" y="633351"/>
                  </a:lnTo>
                  <a:lnTo>
                    <a:pt x="1718098" y="1600799"/>
                  </a:lnTo>
                  <a:cubicBezTo>
                    <a:pt x="1729236" y="1622491"/>
                    <a:pt x="1734939" y="1647123"/>
                    <a:pt x="1734939" y="1673087"/>
                  </a:cubicBezTo>
                  <a:cubicBezTo>
                    <a:pt x="1734939" y="1768905"/>
                    <a:pt x="1657263" y="1846581"/>
                    <a:pt x="1561445" y="1846581"/>
                  </a:cubicBezTo>
                  <a:cubicBezTo>
                    <a:pt x="1465627" y="1846581"/>
                    <a:pt x="1387951" y="1768905"/>
                    <a:pt x="1387951" y="1673087"/>
                  </a:cubicBezTo>
                  <a:cubicBezTo>
                    <a:pt x="1387951" y="1577269"/>
                    <a:pt x="1465627" y="1499593"/>
                    <a:pt x="1561445" y="1499593"/>
                  </a:cubicBezTo>
                  <a:lnTo>
                    <a:pt x="1591006" y="1505561"/>
                  </a:lnTo>
                  <a:lnTo>
                    <a:pt x="2574981" y="521587"/>
                  </a:lnTo>
                  <a:lnTo>
                    <a:pt x="2563928" y="345182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06B402E-8273-2C30-89D4-B669C06ED0BB}"/>
                </a:ext>
              </a:extLst>
            </p:cNvPr>
            <p:cNvGrpSpPr/>
            <p:nvPr/>
          </p:nvGrpSpPr>
          <p:grpSpPr>
            <a:xfrm>
              <a:off x="2715848" y="2114588"/>
              <a:ext cx="1024542" cy="533308"/>
              <a:chOff x="2715848" y="2114588"/>
              <a:chExt cx="1024542" cy="533308"/>
            </a:xfrm>
          </p:grpSpPr>
          <p:cxnSp>
            <p:nvCxnSpPr>
              <p:cNvPr id="12" name="연결선: 꺾임 51">
                <a:extLst>
                  <a:ext uri="{FF2B5EF4-FFF2-40B4-BE49-F238E27FC236}">
                    <a16:creationId xmlns:a16="http://schemas.microsoft.com/office/drawing/2014/main" id="{15D98E09-2EA1-D9CC-C281-22765A736FC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23702" y="2217324"/>
                <a:ext cx="609191" cy="328124"/>
              </a:xfrm>
              <a:prstGeom prst="bentConnector3">
                <a:avLst/>
              </a:prstGeom>
              <a:ln w="19050">
                <a:solidFill>
                  <a:srgbClr val="27244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BCA5765-FD88-78EE-9DD0-40E03FCA8EEA}"/>
                  </a:ext>
                </a:extLst>
              </p:cNvPr>
              <p:cNvGrpSpPr/>
              <p:nvPr/>
            </p:nvGrpSpPr>
            <p:grpSpPr>
              <a:xfrm>
                <a:off x="2715848" y="2114588"/>
                <a:ext cx="1024542" cy="533308"/>
                <a:chOff x="2715848" y="2114588"/>
                <a:chExt cx="1024542" cy="533308"/>
              </a:xfrm>
            </p:grpSpPr>
            <p:sp>
              <p:nvSpPr>
                <p:cNvPr id="14" name="타원 5">
                  <a:extLst>
                    <a:ext uri="{FF2B5EF4-FFF2-40B4-BE49-F238E27FC236}">
                      <a16:creationId xmlns:a16="http://schemas.microsoft.com/office/drawing/2014/main" id="{CA0584DD-677D-190D-7D47-76A3D5F6DD52}"/>
                    </a:ext>
                  </a:extLst>
                </p:cNvPr>
                <p:cNvSpPr/>
                <p:nvPr/>
              </p:nvSpPr>
              <p:spPr>
                <a:xfrm>
                  <a:off x="3535493" y="2442999"/>
                  <a:ext cx="204897" cy="204897"/>
                </a:xfrm>
                <a:prstGeom prst="ellipse">
                  <a:avLst/>
                </a:prstGeom>
                <a:solidFill>
                  <a:srgbClr val="2724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5" name="Group 75">
                  <a:extLst>
                    <a:ext uri="{FF2B5EF4-FFF2-40B4-BE49-F238E27FC236}">
                      <a16:creationId xmlns:a16="http://schemas.microsoft.com/office/drawing/2014/main" id="{246F69C0-AB48-8FB0-7459-1F02D14334BF}"/>
                    </a:ext>
                  </a:extLst>
                </p:cNvPr>
                <p:cNvGrpSpPr/>
                <p:nvPr/>
              </p:nvGrpSpPr>
              <p:grpSpPr>
                <a:xfrm flipH="1">
                  <a:off x="2715848" y="2114588"/>
                  <a:ext cx="205471" cy="205471"/>
                  <a:chOff x="2411760" y="3606832"/>
                  <a:chExt cx="206152" cy="206152"/>
                </a:xfrm>
              </p:grpSpPr>
              <p:sp>
                <p:nvSpPr>
                  <p:cNvPr id="18" name="Oval 80">
                    <a:extLst>
                      <a:ext uri="{FF2B5EF4-FFF2-40B4-BE49-F238E27FC236}">
                        <a16:creationId xmlns:a16="http://schemas.microsoft.com/office/drawing/2014/main" id="{CB7DD34B-55F5-90D0-10B0-A6CFF22F9677}"/>
                      </a:ext>
                    </a:extLst>
                  </p:cNvPr>
                  <p:cNvSpPr/>
                  <p:nvPr/>
                </p:nvSpPr>
                <p:spPr>
                  <a:xfrm>
                    <a:off x="2411760" y="3606832"/>
                    <a:ext cx="206152" cy="206152"/>
                  </a:xfrm>
                  <a:prstGeom prst="ellipse">
                    <a:avLst/>
                  </a:prstGeom>
                  <a:solidFill>
                    <a:srgbClr val="27244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r"/>
                    <a:endParaRPr lang="ko-KR" altLang="en-US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+mj-ea"/>
                    </a:endParaRPr>
                  </a:p>
                </p:txBody>
              </p:sp>
              <p:sp>
                <p:nvSpPr>
                  <p:cNvPr id="19" name="Chevron 60">
                    <a:extLst>
                      <a:ext uri="{FF2B5EF4-FFF2-40B4-BE49-F238E27FC236}">
                        <a16:creationId xmlns:a16="http://schemas.microsoft.com/office/drawing/2014/main" id="{7A6F86A3-ACAD-F74D-A192-5D9C6CA7178E}"/>
                      </a:ext>
                    </a:extLst>
                  </p:cNvPr>
                  <p:cNvSpPr/>
                  <p:nvPr/>
                </p:nvSpPr>
                <p:spPr>
                  <a:xfrm>
                    <a:off x="2473351" y="3645566"/>
                    <a:ext cx="106415" cy="128684"/>
                  </a:xfrm>
                  <a:prstGeom prst="chevron">
                    <a:avLst>
                      <a:gd name="adj" fmla="val 52868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r"/>
                    <a:endParaRPr lang="ko-KR" altLang="en-US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+mj-ea"/>
                    </a:endParaRPr>
                  </a:p>
                </p:txBody>
              </p:sp>
            </p:grp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A9EC0F7-9C75-4CFD-49B4-392C7D7E2CBE}"/>
                </a:ext>
              </a:extLst>
            </p:cNvPr>
            <p:cNvGrpSpPr/>
            <p:nvPr/>
          </p:nvGrpSpPr>
          <p:grpSpPr>
            <a:xfrm>
              <a:off x="5580979" y="2114588"/>
              <a:ext cx="1019559" cy="533308"/>
              <a:chOff x="5580979" y="2114588"/>
              <a:chExt cx="1019559" cy="533308"/>
            </a:xfrm>
          </p:grpSpPr>
          <p:cxnSp>
            <p:nvCxnSpPr>
              <p:cNvPr id="21" name="연결선: 꺾임 50">
                <a:extLst>
                  <a:ext uri="{FF2B5EF4-FFF2-40B4-BE49-F238E27FC236}">
                    <a16:creationId xmlns:a16="http://schemas.microsoft.com/office/drawing/2014/main" id="{7682C606-51F1-98B9-F060-C7EB891CF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85876" y="2217324"/>
                <a:ext cx="609191" cy="328124"/>
              </a:xfrm>
              <a:prstGeom prst="bentConnector3">
                <a:avLst/>
              </a:prstGeom>
              <a:ln w="19050">
                <a:solidFill>
                  <a:srgbClr val="27244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763666A-7C66-FF5B-8B7F-E493E4E8DFCE}"/>
                  </a:ext>
                </a:extLst>
              </p:cNvPr>
              <p:cNvGrpSpPr/>
              <p:nvPr/>
            </p:nvGrpSpPr>
            <p:grpSpPr>
              <a:xfrm>
                <a:off x="5580979" y="2114588"/>
                <a:ext cx="1019559" cy="533308"/>
                <a:chOff x="5580979" y="2114588"/>
                <a:chExt cx="1019559" cy="533308"/>
              </a:xfrm>
            </p:grpSpPr>
            <p:sp>
              <p:nvSpPr>
                <p:cNvPr id="23" name="타원 6">
                  <a:extLst>
                    <a:ext uri="{FF2B5EF4-FFF2-40B4-BE49-F238E27FC236}">
                      <a16:creationId xmlns:a16="http://schemas.microsoft.com/office/drawing/2014/main" id="{7FC4FF51-893C-F0AF-09C8-D89652D7E7BD}"/>
                    </a:ext>
                  </a:extLst>
                </p:cNvPr>
                <p:cNvSpPr/>
                <p:nvPr/>
              </p:nvSpPr>
              <p:spPr>
                <a:xfrm>
                  <a:off x="5580979" y="2442999"/>
                  <a:ext cx="204897" cy="204897"/>
                </a:xfrm>
                <a:prstGeom prst="ellipse">
                  <a:avLst/>
                </a:prstGeom>
                <a:solidFill>
                  <a:srgbClr val="2724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4" name="Group 75">
                  <a:extLst>
                    <a:ext uri="{FF2B5EF4-FFF2-40B4-BE49-F238E27FC236}">
                      <a16:creationId xmlns:a16="http://schemas.microsoft.com/office/drawing/2014/main" id="{A13106F1-6C93-6468-8298-DCA6DB9C6467}"/>
                    </a:ext>
                  </a:extLst>
                </p:cNvPr>
                <p:cNvGrpSpPr/>
                <p:nvPr/>
              </p:nvGrpSpPr>
              <p:grpSpPr>
                <a:xfrm>
                  <a:off x="6395067" y="2114588"/>
                  <a:ext cx="205471" cy="205471"/>
                  <a:chOff x="2411760" y="3606832"/>
                  <a:chExt cx="206152" cy="206152"/>
                </a:xfrm>
              </p:grpSpPr>
              <p:sp>
                <p:nvSpPr>
                  <p:cNvPr id="27" name="Oval 80">
                    <a:extLst>
                      <a:ext uri="{FF2B5EF4-FFF2-40B4-BE49-F238E27FC236}">
                        <a16:creationId xmlns:a16="http://schemas.microsoft.com/office/drawing/2014/main" id="{40F47323-1884-3CCA-9088-E9870F24AF1C}"/>
                      </a:ext>
                    </a:extLst>
                  </p:cNvPr>
                  <p:cNvSpPr/>
                  <p:nvPr/>
                </p:nvSpPr>
                <p:spPr>
                  <a:xfrm>
                    <a:off x="2411760" y="3606832"/>
                    <a:ext cx="206152" cy="206152"/>
                  </a:xfrm>
                  <a:prstGeom prst="ellipse">
                    <a:avLst/>
                  </a:prstGeom>
                  <a:solidFill>
                    <a:srgbClr val="27244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+mj-ea"/>
                    </a:endParaRPr>
                  </a:p>
                </p:txBody>
              </p:sp>
              <p:sp>
                <p:nvSpPr>
                  <p:cNvPr id="28" name="Chevron 60">
                    <a:extLst>
                      <a:ext uri="{FF2B5EF4-FFF2-40B4-BE49-F238E27FC236}">
                        <a16:creationId xmlns:a16="http://schemas.microsoft.com/office/drawing/2014/main" id="{E9DC6EBC-B0AD-C3D2-9C2F-9843A890B21B}"/>
                      </a:ext>
                    </a:extLst>
                  </p:cNvPr>
                  <p:cNvSpPr/>
                  <p:nvPr/>
                </p:nvSpPr>
                <p:spPr>
                  <a:xfrm>
                    <a:off x="2473351" y="3645566"/>
                    <a:ext cx="106415" cy="128684"/>
                  </a:xfrm>
                  <a:prstGeom prst="chevron">
                    <a:avLst>
                      <a:gd name="adj" fmla="val 52868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+mj-ea"/>
                    </a:endParaRPr>
                  </a:p>
                </p:txBody>
              </p:sp>
            </p:grp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868B8F6-9A7A-ED71-7E60-8F84C3FD6AA9}"/>
                </a:ext>
              </a:extLst>
            </p:cNvPr>
            <p:cNvGrpSpPr/>
            <p:nvPr/>
          </p:nvGrpSpPr>
          <p:grpSpPr>
            <a:xfrm>
              <a:off x="2715848" y="4483214"/>
              <a:ext cx="1024542" cy="516162"/>
              <a:chOff x="2715848" y="4483214"/>
              <a:chExt cx="1024542" cy="516162"/>
            </a:xfrm>
          </p:grpSpPr>
          <p:sp>
            <p:nvSpPr>
              <p:cNvPr id="30" name="타원 7">
                <a:extLst>
                  <a:ext uri="{FF2B5EF4-FFF2-40B4-BE49-F238E27FC236}">
                    <a16:creationId xmlns:a16="http://schemas.microsoft.com/office/drawing/2014/main" id="{D9B9BE1D-09F2-E176-2913-F451BABCD07C}"/>
                  </a:ext>
                </a:extLst>
              </p:cNvPr>
              <p:cNvSpPr/>
              <p:nvPr/>
            </p:nvSpPr>
            <p:spPr>
              <a:xfrm>
                <a:off x="3535493" y="4483214"/>
                <a:ext cx="204897" cy="204897"/>
              </a:xfrm>
              <a:prstGeom prst="ellipse">
                <a:avLst/>
              </a:prstGeom>
              <a:solidFill>
                <a:srgbClr val="2724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1" name="Group 83">
                <a:extLst>
                  <a:ext uri="{FF2B5EF4-FFF2-40B4-BE49-F238E27FC236}">
                    <a16:creationId xmlns:a16="http://schemas.microsoft.com/office/drawing/2014/main" id="{5078AC58-79F7-D7BB-DE06-9E016DB6B9A3}"/>
                  </a:ext>
                </a:extLst>
              </p:cNvPr>
              <p:cNvGrpSpPr/>
              <p:nvPr/>
            </p:nvGrpSpPr>
            <p:grpSpPr>
              <a:xfrm flipH="1">
                <a:off x="2715848" y="4793905"/>
                <a:ext cx="205471" cy="205471"/>
                <a:chOff x="2411760" y="3606832"/>
                <a:chExt cx="206152" cy="206152"/>
              </a:xfrm>
            </p:grpSpPr>
            <p:sp>
              <p:nvSpPr>
                <p:cNvPr id="35" name="Oval 88">
                  <a:extLst>
                    <a:ext uri="{FF2B5EF4-FFF2-40B4-BE49-F238E27FC236}">
                      <a16:creationId xmlns:a16="http://schemas.microsoft.com/office/drawing/2014/main" id="{26C58B05-DCC9-E59B-D9AC-83D8465F0D32}"/>
                    </a:ext>
                  </a:extLst>
                </p:cNvPr>
                <p:cNvSpPr/>
                <p:nvPr/>
              </p:nvSpPr>
              <p:spPr>
                <a:xfrm>
                  <a:off x="2411760" y="3606832"/>
                  <a:ext cx="206152" cy="206152"/>
                </a:xfrm>
                <a:prstGeom prst="ellipse">
                  <a:avLst/>
                </a:prstGeom>
                <a:solidFill>
                  <a:srgbClr val="2724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ko-KR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+mj-ea"/>
                  </a:endParaRPr>
                </a:p>
              </p:txBody>
            </p:sp>
            <p:sp>
              <p:nvSpPr>
                <p:cNvPr id="36" name="Chevron 60">
                  <a:extLst>
                    <a:ext uri="{FF2B5EF4-FFF2-40B4-BE49-F238E27FC236}">
                      <a16:creationId xmlns:a16="http://schemas.microsoft.com/office/drawing/2014/main" id="{F8F53EDE-4113-8B03-DEB5-9AB5F0B29EB4}"/>
                    </a:ext>
                  </a:extLst>
                </p:cNvPr>
                <p:cNvSpPr/>
                <p:nvPr/>
              </p:nvSpPr>
              <p:spPr>
                <a:xfrm>
                  <a:off x="2473351" y="3645566"/>
                  <a:ext cx="106415" cy="128684"/>
                </a:xfrm>
                <a:prstGeom prst="chevron">
                  <a:avLst>
                    <a:gd name="adj" fmla="val 528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ko-KR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+mj-ea"/>
                  </a:endParaRPr>
                </a:p>
              </p:txBody>
            </p:sp>
          </p:grpSp>
          <p:cxnSp>
            <p:nvCxnSpPr>
              <p:cNvPr id="32" name="연결선: 꺾임 53">
                <a:extLst>
                  <a:ext uri="{FF2B5EF4-FFF2-40B4-BE49-F238E27FC236}">
                    <a16:creationId xmlns:a16="http://schemas.microsoft.com/office/drawing/2014/main" id="{B0A42718-DFFC-60AD-AA79-488D60A14E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32988" y="4598452"/>
                <a:ext cx="609191" cy="328124"/>
              </a:xfrm>
              <a:prstGeom prst="bentConnector3">
                <a:avLst/>
              </a:prstGeom>
              <a:ln w="19050">
                <a:solidFill>
                  <a:srgbClr val="27244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FE42518-1DB6-E37B-C2D7-5349521781B4}"/>
                </a:ext>
              </a:extLst>
            </p:cNvPr>
            <p:cNvGrpSpPr/>
            <p:nvPr/>
          </p:nvGrpSpPr>
          <p:grpSpPr>
            <a:xfrm>
              <a:off x="5580979" y="4501998"/>
              <a:ext cx="1019559" cy="497378"/>
              <a:chOff x="5580979" y="4501998"/>
              <a:chExt cx="1019559" cy="497378"/>
            </a:xfrm>
          </p:grpSpPr>
          <p:sp>
            <p:nvSpPr>
              <p:cNvPr id="38" name="타원 8">
                <a:extLst>
                  <a:ext uri="{FF2B5EF4-FFF2-40B4-BE49-F238E27FC236}">
                    <a16:creationId xmlns:a16="http://schemas.microsoft.com/office/drawing/2014/main" id="{1D5ED30B-18E3-FEB6-5721-0325EACAE1EC}"/>
                  </a:ext>
                </a:extLst>
              </p:cNvPr>
              <p:cNvSpPr/>
              <p:nvPr/>
            </p:nvSpPr>
            <p:spPr>
              <a:xfrm>
                <a:off x="5580979" y="4501998"/>
                <a:ext cx="204897" cy="204897"/>
              </a:xfrm>
              <a:prstGeom prst="ellipse">
                <a:avLst/>
              </a:prstGeom>
              <a:solidFill>
                <a:srgbClr val="2724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9" name="Group 83">
                <a:extLst>
                  <a:ext uri="{FF2B5EF4-FFF2-40B4-BE49-F238E27FC236}">
                    <a16:creationId xmlns:a16="http://schemas.microsoft.com/office/drawing/2014/main" id="{1415ED40-CB86-7336-B5A5-609AE03B78BD}"/>
                  </a:ext>
                </a:extLst>
              </p:cNvPr>
              <p:cNvGrpSpPr/>
              <p:nvPr/>
            </p:nvGrpSpPr>
            <p:grpSpPr>
              <a:xfrm>
                <a:off x="6395067" y="4793905"/>
                <a:ext cx="205471" cy="205471"/>
                <a:chOff x="2411760" y="3606832"/>
                <a:chExt cx="206152" cy="206152"/>
              </a:xfrm>
            </p:grpSpPr>
            <p:sp>
              <p:nvSpPr>
                <p:cNvPr id="43" name="Oval 88">
                  <a:extLst>
                    <a:ext uri="{FF2B5EF4-FFF2-40B4-BE49-F238E27FC236}">
                      <a16:creationId xmlns:a16="http://schemas.microsoft.com/office/drawing/2014/main" id="{B3743823-0781-0F36-77F0-454239DC3A0D}"/>
                    </a:ext>
                  </a:extLst>
                </p:cNvPr>
                <p:cNvSpPr/>
                <p:nvPr/>
              </p:nvSpPr>
              <p:spPr>
                <a:xfrm>
                  <a:off x="2411760" y="3606832"/>
                  <a:ext cx="206152" cy="206152"/>
                </a:xfrm>
                <a:prstGeom prst="ellipse">
                  <a:avLst/>
                </a:prstGeom>
                <a:solidFill>
                  <a:srgbClr val="2724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+mj-ea"/>
                  </a:endParaRPr>
                </a:p>
              </p:txBody>
            </p:sp>
            <p:sp>
              <p:nvSpPr>
                <p:cNvPr id="44" name="Chevron 60">
                  <a:extLst>
                    <a:ext uri="{FF2B5EF4-FFF2-40B4-BE49-F238E27FC236}">
                      <a16:creationId xmlns:a16="http://schemas.microsoft.com/office/drawing/2014/main" id="{4A8B1CBD-C9A2-566D-C73F-36C431019253}"/>
                    </a:ext>
                  </a:extLst>
                </p:cNvPr>
                <p:cNvSpPr/>
                <p:nvPr/>
              </p:nvSpPr>
              <p:spPr>
                <a:xfrm>
                  <a:off x="2473351" y="3645566"/>
                  <a:ext cx="106415" cy="128684"/>
                </a:xfrm>
                <a:prstGeom prst="chevron">
                  <a:avLst>
                    <a:gd name="adj" fmla="val 528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+mj-ea"/>
                  </a:endParaRPr>
                </a:p>
              </p:txBody>
            </p:sp>
          </p:grpSp>
          <p:cxnSp>
            <p:nvCxnSpPr>
              <p:cNvPr id="40" name="연결선: 꺾임 52">
                <a:extLst>
                  <a:ext uri="{FF2B5EF4-FFF2-40B4-BE49-F238E27FC236}">
                    <a16:creationId xmlns:a16="http://schemas.microsoft.com/office/drawing/2014/main" id="{0D0D2396-CAF8-2259-B629-BDD8281629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95162" y="4598452"/>
                <a:ext cx="609191" cy="328124"/>
              </a:xfrm>
              <a:prstGeom prst="bentConnector3">
                <a:avLst/>
              </a:prstGeom>
              <a:ln w="19050">
                <a:solidFill>
                  <a:srgbClr val="27244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759E1EF-1418-E69B-5F7E-E51A61C55353}"/>
              </a:ext>
            </a:extLst>
          </p:cNvPr>
          <p:cNvSpPr txBox="1"/>
          <p:nvPr/>
        </p:nvSpPr>
        <p:spPr>
          <a:xfrm>
            <a:off x="7964706" y="1642441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828B727-BCED-3471-1224-E707C87542B3}"/>
              </a:ext>
            </a:extLst>
          </p:cNvPr>
          <p:cNvSpPr txBox="1"/>
          <p:nvPr/>
        </p:nvSpPr>
        <p:spPr>
          <a:xfrm>
            <a:off x="8143159" y="4153049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701838D-D198-A2A0-6776-496CAF901C73}"/>
              </a:ext>
            </a:extLst>
          </p:cNvPr>
          <p:cNvSpPr txBox="1"/>
          <p:nvPr/>
        </p:nvSpPr>
        <p:spPr>
          <a:xfrm>
            <a:off x="1743647" y="4153049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028ED37-B435-D112-1475-6B762CE38A49}"/>
              </a:ext>
            </a:extLst>
          </p:cNvPr>
          <p:cNvSpPr txBox="1"/>
          <p:nvPr/>
        </p:nvSpPr>
        <p:spPr>
          <a:xfrm>
            <a:off x="1713828" y="1713382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6396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6" grpId="0"/>
      <p:bldP spid="47" grpId="0"/>
      <p:bldP spid="49" grpId="0"/>
      <p:bldP spid="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AAF248-20F5-D062-8F37-B2BE142F6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B6A89-6F03-77D4-4318-58B7E0E13456}"/>
              </a:ext>
            </a:extLst>
          </p:cNvPr>
          <p:cNvSpPr txBox="1"/>
          <p:nvPr/>
        </p:nvSpPr>
        <p:spPr>
          <a:xfrm>
            <a:off x="23336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585175-4034-3D74-D147-512EF0E3D90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A53370-FC0B-C288-3867-D2D33B4C55D7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7E926-FB9E-9C04-DAD3-70F215A2C3FE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6656BFE-5931-1854-2CF7-799A34CA6DD8}"/>
              </a:ext>
            </a:extLst>
          </p:cNvPr>
          <p:cNvGrpSpPr/>
          <p:nvPr/>
        </p:nvGrpSpPr>
        <p:grpSpPr>
          <a:xfrm>
            <a:off x="4129801" y="1898867"/>
            <a:ext cx="2003963" cy="1713018"/>
            <a:chOff x="2371633" y="2096855"/>
            <a:chExt cx="2003963" cy="171301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BF2049D-EFE4-C90E-DAFA-27CC2386A84A}"/>
                </a:ext>
              </a:extLst>
            </p:cNvPr>
            <p:cNvGrpSpPr/>
            <p:nvPr/>
          </p:nvGrpSpPr>
          <p:grpSpPr>
            <a:xfrm flipH="1">
              <a:off x="2371633" y="2096855"/>
              <a:ext cx="2003963" cy="1713018"/>
              <a:chOff x="1344127" y="1848265"/>
              <a:chExt cx="2210989" cy="1889986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1EF8D9A0-7952-E179-46A6-1D85F18FEBE0}"/>
                  </a:ext>
                </a:extLst>
              </p:cNvPr>
              <p:cNvSpPr/>
              <p:nvPr/>
            </p:nvSpPr>
            <p:spPr>
              <a:xfrm>
                <a:off x="1344127" y="1969798"/>
                <a:ext cx="2210989" cy="1608820"/>
              </a:xfrm>
              <a:custGeom>
                <a:avLst/>
                <a:gdLst>
                  <a:gd name="connsiteX0" fmla="*/ 1636300 w 2210987"/>
                  <a:gd name="connsiteY0" fmla="*/ 0 h 1608820"/>
                  <a:gd name="connsiteX1" fmla="*/ 2210987 w 2210987"/>
                  <a:gd name="connsiteY1" fmla="*/ 804410 h 1608820"/>
                  <a:gd name="connsiteX2" fmla="*/ 1636300 w 2210987"/>
                  <a:gd name="connsiteY2" fmla="*/ 1608820 h 1608820"/>
                  <a:gd name="connsiteX3" fmla="*/ 1636300 w 2210987"/>
                  <a:gd name="connsiteY3" fmla="*/ 1241341 h 1608820"/>
                  <a:gd name="connsiteX4" fmla="*/ 0 w 2210987"/>
                  <a:gd name="connsiteY4" fmla="*/ 1241341 h 1608820"/>
                  <a:gd name="connsiteX5" fmla="*/ 501792 w 2210987"/>
                  <a:gd name="connsiteY5" fmla="*/ 367479 h 1608820"/>
                  <a:gd name="connsiteX6" fmla="*/ 1636300 w 2210987"/>
                  <a:gd name="connsiteY6" fmla="*/ 367479 h 160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10987" h="1608820">
                    <a:moveTo>
                      <a:pt x="1636300" y="0"/>
                    </a:moveTo>
                    <a:lnTo>
                      <a:pt x="2210987" y="804410"/>
                    </a:lnTo>
                    <a:lnTo>
                      <a:pt x="1636300" y="1608820"/>
                    </a:lnTo>
                    <a:lnTo>
                      <a:pt x="1636300" y="1241341"/>
                    </a:lnTo>
                    <a:lnTo>
                      <a:pt x="0" y="1241341"/>
                    </a:lnTo>
                    <a:lnTo>
                      <a:pt x="501792" y="367479"/>
                    </a:lnTo>
                    <a:lnTo>
                      <a:pt x="1636300" y="367479"/>
                    </a:lnTo>
                    <a:close/>
                  </a:path>
                </a:pathLst>
              </a:custGeom>
              <a:solidFill>
                <a:srgbClr val="272443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Picture 30" descr="E:\002-KIMS BUSINESS\007-04-1-FIVERR\01-PPT-TEMPLATE\COVER-PSD\05-cut-01.png">
                <a:extLst>
                  <a:ext uri="{FF2B5EF4-FFF2-40B4-BE49-F238E27FC236}">
                    <a16:creationId xmlns:a16="http://schemas.microsoft.com/office/drawing/2014/main" id="{5D6F0C79-A8EA-45D5-D0C1-471A5A1565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933736">
                <a:off x="683877" y="2626552"/>
                <a:ext cx="1889986" cy="3334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9" name="직사각형 113">
              <a:extLst>
                <a:ext uri="{FF2B5EF4-FFF2-40B4-BE49-F238E27FC236}">
                  <a16:creationId xmlns:a16="http://schemas.microsoft.com/office/drawing/2014/main" id="{94711913-A3B5-E2AE-3F73-9FE0FC9604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935613" y="2739006"/>
              <a:ext cx="89924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/>
              <a:r>
                <a:rPr lang="fa-IR" altLang="ko-KR" sz="2000" b="1" dirty="0">
                  <a:solidFill>
                    <a:schemeClr val="bg1"/>
                  </a:solidFill>
                  <a:cs typeface="B Titr" panose="00000700000000000000" pitchFamily="2" charset="-78"/>
                </a:rPr>
                <a:t>1402</a:t>
              </a:r>
              <a:endParaRPr lang="ko-KR" altLang="en-US" sz="2000" dirty="0">
                <a:solidFill>
                  <a:schemeClr val="bg1"/>
                </a:solidFill>
                <a:cs typeface="B Titr" panose="00000700000000000000" pitchFamily="2" charset="-78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5D3E390-5C68-6C2C-90F7-649F007079E9}"/>
              </a:ext>
            </a:extLst>
          </p:cNvPr>
          <p:cNvGrpSpPr/>
          <p:nvPr/>
        </p:nvGrpSpPr>
        <p:grpSpPr>
          <a:xfrm>
            <a:off x="1937025" y="1898867"/>
            <a:ext cx="2003963" cy="1713018"/>
            <a:chOff x="178857" y="2096855"/>
            <a:chExt cx="2003963" cy="171301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9EAC128-9118-EDBF-40B3-DD4B671D28BE}"/>
                </a:ext>
              </a:extLst>
            </p:cNvPr>
            <p:cNvGrpSpPr/>
            <p:nvPr/>
          </p:nvGrpSpPr>
          <p:grpSpPr>
            <a:xfrm flipH="1">
              <a:off x="178857" y="2096855"/>
              <a:ext cx="2003963" cy="1713018"/>
              <a:chOff x="1344127" y="1848265"/>
              <a:chExt cx="2210989" cy="1889986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E7501772-0444-05C1-F051-DF02298956F2}"/>
                  </a:ext>
                </a:extLst>
              </p:cNvPr>
              <p:cNvSpPr/>
              <p:nvPr/>
            </p:nvSpPr>
            <p:spPr>
              <a:xfrm>
                <a:off x="1344127" y="1969798"/>
                <a:ext cx="2210989" cy="1608820"/>
              </a:xfrm>
              <a:custGeom>
                <a:avLst/>
                <a:gdLst>
                  <a:gd name="connsiteX0" fmla="*/ 1636300 w 2210987"/>
                  <a:gd name="connsiteY0" fmla="*/ 0 h 1608820"/>
                  <a:gd name="connsiteX1" fmla="*/ 2210987 w 2210987"/>
                  <a:gd name="connsiteY1" fmla="*/ 804410 h 1608820"/>
                  <a:gd name="connsiteX2" fmla="*/ 1636300 w 2210987"/>
                  <a:gd name="connsiteY2" fmla="*/ 1608820 h 1608820"/>
                  <a:gd name="connsiteX3" fmla="*/ 1636300 w 2210987"/>
                  <a:gd name="connsiteY3" fmla="*/ 1241341 h 1608820"/>
                  <a:gd name="connsiteX4" fmla="*/ 0 w 2210987"/>
                  <a:gd name="connsiteY4" fmla="*/ 1241341 h 1608820"/>
                  <a:gd name="connsiteX5" fmla="*/ 501792 w 2210987"/>
                  <a:gd name="connsiteY5" fmla="*/ 367479 h 1608820"/>
                  <a:gd name="connsiteX6" fmla="*/ 1636300 w 2210987"/>
                  <a:gd name="connsiteY6" fmla="*/ 367479 h 160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10987" h="1608820">
                    <a:moveTo>
                      <a:pt x="1636300" y="0"/>
                    </a:moveTo>
                    <a:lnTo>
                      <a:pt x="2210987" y="804410"/>
                    </a:lnTo>
                    <a:lnTo>
                      <a:pt x="1636300" y="1608820"/>
                    </a:lnTo>
                    <a:lnTo>
                      <a:pt x="1636300" y="1241341"/>
                    </a:lnTo>
                    <a:lnTo>
                      <a:pt x="0" y="1241341"/>
                    </a:lnTo>
                    <a:lnTo>
                      <a:pt x="501792" y="367479"/>
                    </a:lnTo>
                    <a:lnTo>
                      <a:pt x="1636300" y="367479"/>
                    </a:ln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6" name="Picture 35" descr="E:\002-KIMS BUSINESS\007-04-1-FIVERR\01-PPT-TEMPLATE\COVER-PSD\05-cut-01.png">
                <a:extLst>
                  <a:ext uri="{FF2B5EF4-FFF2-40B4-BE49-F238E27FC236}">
                    <a16:creationId xmlns:a16="http://schemas.microsoft.com/office/drawing/2014/main" id="{DEC98436-3DEC-C0AA-1E30-0497DEB5F4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933736">
                <a:off x="683877" y="2626552"/>
                <a:ext cx="1889986" cy="3334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4" name="직사각형 113">
              <a:extLst>
                <a:ext uri="{FF2B5EF4-FFF2-40B4-BE49-F238E27FC236}">
                  <a16:creationId xmlns:a16="http://schemas.microsoft.com/office/drawing/2014/main" id="{0805A3D7-CDB4-B017-8613-B4F58DBF83B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34399" y="2739006"/>
              <a:ext cx="89924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/>
              <a:r>
                <a:rPr lang="fa-IR" altLang="ko-KR" sz="2000" b="1" dirty="0">
                  <a:solidFill>
                    <a:schemeClr val="bg1"/>
                  </a:solidFill>
                  <a:cs typeface="B Titr" panose="00000700000000000000" pitchFamily="2" charset="-78"/>
                </a:rPr>
                <a:t>1403</a:t>
              </a:r>
              <a:endParaRPr lang="ko-KR" altLang="en-US" sz="2000" dirty="0">
                <a:solidFill>
                  <a:schemeClr val="bg1"/>
                </a:solidFill>
                <a:cs typeface="B Titr" panose="00000700000000000000" pitchFamily="2" charset="-78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4576F4F-7E87-F491-C1AE-82EA218A28B8}"/>
              </a:ext>
            </a:extLst>
          </p:cNvPr>
          <p:cNvGrpSpPr/>
          <p:nvPr/>
        </p:nvGrpSpPr>
        <p:grpSpPr>
          <a:xfrm>
            <a:off x="6322577" y="1898867"/>
            <a:ext cx="2003963" cy="1713018"/>
            <a:chOff x="4564409" y="2096855"/>
            <a:chExt cx="2003963" cy="171301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C1CDCAC-0C4D-9D96-DA87-916D6331C07F}"/>
                </a:ext>
              </a:extLst>
            </p:cNvPr>
            <p:cNvGrpSpPr/>
            <p:nvPr/>
          </p:nvGrpSpPr>
          <p:grpSpPr>
            <a:xfrm flipH="1">
              <a:off x="4564409" y="2096855"/>
              <a:ext cx="2003963" cy="1713018"/>
              <a:chOff x="1344127" y="1848265"/>
              <a:chExt cx="2210989" cy="1889986"/>
            </a:xfrm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E15EC984-B195-2CAB-A2C7-449E81750E30}"/>
                  </a:ext>
                </a:extLst>
              </p:cNvPr>
              <p:cNvSpPr/>
              <p:nvPr/>
            </p:nvSpPr>
            <p:spPr>
              <a:xfrm>
                <a:off x="1344127" y="1969798"/>
                <a:ext cx="2210989" cy="1608820"/>
              </a:xfrm>
              <a:custGeom>
                <a:avLst/>
                <a:gdLst>
                  <a:gd name="connsiteX0" fmla="*/ 1636300 w 2210987"/>
                  <a:gd name="connsiteY0" fmla="*/ 0 h 1608820"/>
                  <a:gd name="connsiteX1" fmla="*/ 2210987 w 2210987"/>
                  <a:gd name="connsiteY1" fmla="*/ 804410 h 1608820"/>
                  <a:gd name="connsiteX2" fmla="*/ 1636300 w 2210987"/>
                  <a:gd name="connsiteY2" fmla="*/ 1608820 h 1608820"/>
                  <a:gd name="connsiteX3" fmla="*/ 1636300 w 2210987"/>
                  <a:gd name="connsiteY3" fmla="*/ 1241341 h 1608820"/>
                  <a:gd name="connsiteX4" fmla="*/ 0 w 2210987"/>
                  <a:gd name="connsiteY4" fmla="*/ 1241341 h 1608820"/>
                  <a:gd name="connsiteX5" fmla="*/ 501792 w 2210987"/>
                  <a:gd name="connsiteY5" fmla="*/ 367479 h 1608820"/>
                  <a:gd name="connsiteX6" fmla="*/ 1636300 w 2210987"/>
                  <a:gd name="connsiteY6" fmla="*/ 367479 h 160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10987" h="1608820">
                    <a:moveTo>
                      <a:pt x="1636300" y="0"/>
                    </a:moveTo>
                    <a:lnTo>
                      <a:pt x="2210987" y="804410"/>
                    </a:lnTo>
                    <a:lnTo>
                      <a:pt x="1636300" y="1608820"/>
                    </a:lnTo>
                    <a:lnTo>
                      <a:pt x="1636300" y="1241341"/>
                    </a:lnTo>
                    <a:lnTo>
                      <a:pt x="0" y="1241341"/>
                    </a:lnTo>
                    <a:lnTo>
                      <a:pt x="501792" y="367479"/>
                    </a:lnTo>
                    <a:lnTo>
                      <a:pt x="1636300" y="367479"/>
                    </a:ln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1" name="Picture 40" descr="E:\002-KIMS BUSINESS\007-04-1-FIVERR\01-PPT-TEMPLATE\COVER-PSD\05-cut-01.png">
                <a:extLst>
                  <a:ext uri="{FF2B5EF4-FFF2-40B4-BE49-F238E27FC236}">
                    <a16:creationId xmlns:a16="http://schemas.microsoft.com/office/drawing/2014/main" id="{4CDA327D-2807-A837-F001-B6DEAA75DF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933736">
                <a:off x="683877" y="2626552"/>
                <a:ext cx="1889986" cy="3334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직사각형 113">
              <a:extLst>
                <a:ext uri="{FF2B5EF4-FFF2-40B4-BE49-F238E27FC236}">
                  <a16:creationId xmlns:a16="http://schemas.microsoft.com/office/drawing/2014/main" id="{7F43CD0C-836B-0D98-FC4C-38CBF3A447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6827" y="2739006"/>
              <a:ext cx="89924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/>
              <a:r>
                <a:rPr lang="fa-IR" altLang="ko-KR" sz="2000" b="1" dirty="0">
                  <a:solidFill>
                    <a:schemeClr val="bg1"/>
                  </a:solidFill>
                  <a:cs typeface="B Titr" panose="00000700000000000000" pitchFamily="2" charset="-78"/>
                </a:rPr>
                <a:t>1401</a:t>
              </a:r>
              <a:endParaRPr lang="ko-KR" altLang="en-US" sz="2000" dirty="0">
                <a:solidFill>
                  <a:schemeClr val="bg1"/>
                </a:solidFill>
                <a:cs typeface="B Titr" panose="00000700000000000000" pitchFamily="2" charset="-78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002C6A9-92DD-5E06-31FD-586B12C8A1E7}"/>
              </a:ext>
            </a:extLst>
          </p:cNvPr>
          <p:cNvGrpSpPr/>
          <p:nvPr/>
        </p:nvGrpSpPr>
        <p:grpSpPr>
          <a:xfrm>
            <a:off x="8515353" y="1898867"/>
            <a:ext cx="2003963" cy="1713018"/>
            <a:chOff x="6757185" y="2096855"/>
            <a:chExt cx="2003963" cy="1713018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331AD074-BA05-3393-7AAE-DCF0D334D0FA}"/>
                </a:ext>
              </a:extLst>
            </p:cNvPr>
            <p:cNvGrpSpPr/>
            <p:nvPr/>
          </p:nvGrpSpPr>
          <p:grpSpPr>
            <a:xfrm flipH="1">
              <a:off x="6757185" y="2096855"/>
              <a:ext cx="2003963" cy="1713018"/>
              <a:chOff x="1344127" y="1848265"/>
              <a:chExt cx="2210989" cy="1889986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C0600D2A-8365-06B9-9143-CA540D672D34}"/>
                  </a:ext>
                </a:extLst>
              </p:cNvPr>
              <p:cNvSpPr/>
              <p:nvPr/>
            </p:nvSpPr>
            <p:spPr>
              <a:xfrm>
                <a:off x="1344127" y="1969798"/>
                <a:ext cx="2210989" cy="1608820"/>
              </a:xfrm>
              <a:custGeom>
                <a:avLst/>
                <a:gdLst>
                  <a:gd name="connsiteX0" fmla="*/ 1636300 w 2210987"/>
                  <a:gd name="connsiteY0" fmla="*/ 0 h 1608820"/>
                  <a:gd name="connsiteX1" fmla="*/ 2210987 w 2210987"/>
                  <a:gd name="connsiteY1" fmla="*/ 804410 h 1608820"/>
                  <a:gd name="connsiteX2" fmla="*/ 1636300 w 2210987"/>
                  <a:gd name="connsiteY2" fmla="*/ 1608820 h 1608820"/>
                  <a:gd name="connsiteX3" fmla="*/ 1636300 w 2210987"/>
                  <a:gd name="connsiteY3" fmla="*/ 1241341 h 1608820"/>
                  <a:gd name="connsiteX4" fmla="*/ 0 w 2210987"/>
                  <a:gd name="connsiteY4" fmla="*/ 1241341 h 1608820"/>
                  <a:gd name="connsiteX5" fmla="*/ 501792 w 2210987"/>
                  <a:gd name="connsiteY5" fmla="*/ 367479 h 1608820"/>
                  <a:gd name="connsiteX6" fmla="*/ 1636300 w 2210987"/>
                  <a:gd name="connsiteY6" fmla="*/ 367479 h 160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10987" h="1608820">
                    <a:moveTo>
                      <a:pt x="1636300" y="0"/>
                    </a:moveTo>
                    <a:lnTo>
                      <a:pt x="2210987" y="804410"/>
                    </a:lnTo>
                    <a:lnTo>
                      <a:pt x="1636300" y="1608820"/>
                    </a:lnTo>
                    <a:lnTo>
                      <a:pt x="1636300" y="1241341"/>
                    </a:lnTo>
                    <a:lnTo>
                      <a:pt x="0" y="1241341"/>
                    </a:lnTo>
                    <a:lnTo>
                      <a:pt x="501792" y="367479"/>
                    </a:lnTo>
                    <a:lnTo>
                      <a:pt x="1636300" y="367479"/>
                    </a:lnTo>
                    <a:close/>
                  </a:path>
                </a:pathLst>
              </a:custGeom>
              <a:solidFill>
                <a:srgbClr val="272443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6" name="Picture 45" descr="E:\002-KIMS BUSINESS\007-04-1-FIVERR\01-PPT-TEMPLATE\COVER-PSD\05-cut-01.png">
                <a:extLst>
                  <a:ext uri="{FF2B5EF4-FFF2-40B4-BE49-F238E27FC236}">
                    <a16:creationId xmlns:a16="http://schemas.microsoft.com/office/drawing/2014/main" id="{83F27C9B-D75B-4BC7-1FEB-27F487AD11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933736">
                <a:off x="683877" y="2626552"/>
                <a:ext cx="1889986" cy="3334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직사각형 113">
              <a:extLst>
                <a:ext uri="{FF2B5EF4-FFF2-40B4-BE49-F238E27FC236}">
                  <a16:creationId xmlns:a16="http://schemas.microsoft.com/office/drawing/2014/main" id="{67319E05-60A9-1402-44E6-3B5B9173ED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338041" y="2739006"/>
              <a:ext cx="89924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/>
              <a:r>
                <a:rPr lang="fa-IR" altLang="ko-KR" sz="2000" b="1" dirty="0">
                  <a:solidFill>
                    <a:schemeClr val="bg1"/>
                  </a:solidFill>
                  <a:cs typeface="B Titr" panose="00000700000000000000" pitchFamily="2" charset="-78"/>
                </a:rPr>
                <a:t>1400</a:t>
              </a:r>
              <a:endParaRPr lang="ko-KR" altLang="en-US" sz="2000" dirty="0">
                <a:solidFill>
                  <a:schemeClr val="bg1"/>
                </a:solidFill>
                <a:cs typeface="B Titr" panose="00000700000000000000" pitchFamily="2" charset="-78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6119671C-5990-42C5-4031-DAA857CF679D}"/>
              </a:ext>
            </a:extLst>
          </p:cNvPr>
          <p:cNvSpPr txBox="1"/>
          <p:nvPr/>
        </p:nvSpPr>
        <p:spPr>
          <a:xfrm>
            <a:off x="1752060" y="3563648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81FD6E-BE35-1B3D-2186-C5242F218EDF}"/>
              </a:ext>
            </a:extLst>
          </p:cNvPr>
          <p:cNvSpPr txBox="1"/>
          <p:nvPr/>
        </p:nvSpPr>
        <p:spPr>
          <a:xfrm>
            <a:off x="8614623" y="3563648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9ABFE6-399E-C15D-0B6D-735461F55742}"/>
              </a:ext>
            </a:extLst>
          </p:cNvPr>
          <p:cNvSpPr txBox="1"/>
          <p:nvPr/>
        </p:nvSpPr>
        <p:spPr>
          <a:xfrm>
            <a:off x="6327102" y="3563648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984806-E267-0FD9-3B4F-FA5D88CCF1A2}"/>
              </a:ext>
            </a:extLst>
          </p:cNvPr>
          <p:cNvSpPr txBox="1"/>
          <p:nvPr/>
        </p:nvSpPr>
        <p:spPr>
          <a:xfrm>
            <a:off x="4039581" y="3563648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5179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7" grpId="0"/>
      <p:bldP spid="48" grpId="0"/>
      <p:bldP spid="49" grpId="0"/>
      <p:bldP spid="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AAF248-20F5-D062-8F37-B2BE142F6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B6A89-6F03-77D4-4318-58B7E0E13456}"/>
              </a:ext>
            </a:extLst>
          </p:cNvPr>
          <p:cNvSpPr txBox="1"/>
          <p:nvPr/>
        </p:nvSpPr>
        <p:spPr>
          <a:xfrm>
            <a:off x="23336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585175-4034-3D74-D147-512EF0E3D90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A53370-FC0B-C288-3867-D2D33B4C55D7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7E926-FB9E-9C04-DAD3-70F215A2C3FE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9E58DF9-FA9C-FE1D-EA86-6D5830D20372}"/>
              </a:ext>
            </a:extLst>
          </p:cNvPr>
          <p:cNvGrpSpPr/>
          <p:nvPr/>
        </p:nvGrpSpPr>
        <p:grpSpPr>
          <a:xfrm>
            <a:off x="1021603" y="1717963"/>
            <a:ext cx="4057693" cy="3842759"/>
            <a:chOff x="619822" y="1168543"/>
            <a:chExt cx="4945062" cy="468312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1E4B004-591F-729D-CC42-F217B27B4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459" y="3502168"/>
              <a:ext cx="3498850" cy="2332038"/>
            </a:xfrm>
            <a:custGeom>
              <a:avLst/>
              <a:gdLst/>
              <a:ahLst/>
              <a:cxnLst>
                <a:cxn ang="0">
                  <a:pos x="933" y="0"/>
                </a:cxn>
                <a:cxn ang="0">
                  <a:pos x="311" y="622"/>
                </a:cxn>
                <a:cxn ang="0">
                  <a:pos x="0" y="539"/>
                </a:cxn>
                <a:cxn ang="0">
                  <a:pos x="310" y="0"/>
                </a:cxn>
                <a:cxn ang="0">
                  <a:pos x="933" y="0"/>
                </a:cxn>
              </a:cxnLst>
              <a:rect l="0" t="0" r="r" b="b"/>
              <a:pathLst>
                <a:path w="933" h="622">
                  <a:moveTo>
                    <a:pt x="933" y="0"/>
                  </a:moveTo>
                  <a:cubicBezTo>
                    <a:pt x="933" y="343"/>
                    <a:pt x="654" y="622"/>
                    <a:pt x="311" y="622"/>
                  </a:cubicBezTo>
                  <a:cubicBezTo>
                    <a:pt x="198" y="622"/>
                    <a:pt x="91" y="592"/>
                    <a:pt x="0" y="539"/>
                  </a:cubicBezTo>
                  <a:cubicBezTo>
                    <a:pt x="310" y="0"/>
                    <a:pt x="310" y="0"/>
                    <a:pt x="310" y="0"/>
                  </a:cubicBezTo>
                  <a:lnTo>
                    <a:pt x="9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6B4EE4E-66DC-6D80-42D3-BDB4F10BD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22" y="1486043"/>
              <a:ext cx="2332037" cy="4043363"/>
            </a:xfrm>
            <a:custGeom>
              <a:avLst/>
              <a:gdLst>
                <a:gd name="T0" fmla="*/ 622 w 622"/>
                <a:gd name="T1" fmla="*/ 537 h 1078"/>
                <a:gd name="T2" fmla="*/ 621 w 622"/>
                <a:gd name="T3" fmla="*/ 539 h 1078"/>
                <a:gd name="T4" fmla="*/ 311 w 622"/>
                <a:gd name="T5" fmla="*/ 1078 h 1078"/>
                <a:gd name="T6" fmla="*/ 0 w 622"/>
                <a:gd name="T7" fmla="*/ 539 h 1078"/>
                <a:gd name="T8" fmla="*/ 310 w 622"/>
                <a:gd name="T9" fmla="*/ 0 h 1078"/>
                <a:gd name="T10" fmla="*/ 622 w 622"/>
                <a:gd name="T11" fmla="*/ 537 h 10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2" h="1078">
                  <a:moveTo>
                    <a:pt x="622" y="537"/>
                  </a:moveTo>
                  <a:cubicBezTo>
                    <a:pt x="621" y="539"/>
                    <a:pt x="621" y="539"/>
                    <a:pt x="621" y="539"/>
                  </a:cubicBezTo>
                  <a:cubicBezTo>
                    <a:pt x="311" y="1078"/>
                    <a:pt x="311" y="1078"/>
                    <a:pt x="311" y="1078"/>
                  </a:cubicBezTo>
                  <a:cubicBezTo>
                    <a:pt x="125" y="970"/>
                    <a:pt x="0" y="769"/>
                    <a:pt x="0" y="539"/>
                  </a:cubicBezTo>
                  <a:cubicBezTo>
                    <a:pt x="0" y="309"/>
                    <a:pt x="125" y="108"/>
                    <a:pt x="310" y="0"/>
                  </a:cubicBezTo>
                  <a:lnTo>
                    <a:pt x="622" y="537"/>
                  </a:lnTo>
                  <a:close/>
                </a:path>
              </a:pathLst>
            </a:cu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8612E99E-4549-9881-7D03-FECDAF67A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347" y="1168543"/>
              <a:ext cx="3503612" cy="2336800"/>
            </a:xfrm>
            <a:custGeom>
              <a:avLst/>
              <a:gdLst>
                <a:gd name="T0" fmla="*/ 934 w 934"/>
                <a:gd name="T1" fmla="*/ 623 h 623"/>
                <a:gd name="T2" fmla="*/ 313 w 934"/>
                <a:gd name="T3" fmla="*/ 623 h 623"/>
                <a:gd name="T4" fmla="*/ 312 w 934"/>
                <a:gd name="T5" fmla="*/ 621 h 623"/>
                <a:gd name="T6" fmla="*/ 0 w 934"/>
                <a:gd name="T7" fmla="*/ 84 h 623"/>
                <a:gd name="T8" fmla="*/ 312 w 934"/>
                <a:gd name="T9" fmla="*/ 0 h 623"/>
                <a:gd name="T10" fmla="*/ 934 w 934"/>
                <a:gd name="T11" fmla="*/ 623 h 6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34" h="623">
                  <a:moveTo>
                    <a:pt x="934" y="623"/>
                  </a:moveTo>
                  <a:cubicBezTo>
                    <a:pt x="313" y="623"/>
                    <a:pt x="313" y="623"/>
                    <a:pt x="313" y="623"/>
                  </a:cubicBezTo>
                  <a:cubicBezTo>
                    <a:pt x="312" y="621"/>
                    <a:pt x="312" y="621"/>
                    <a:pt x="312" y="62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92" y="31"/>
                    <a:pt x="198" y="0"/>
                    <a:pt x="312" y="0"/>
                  </a:cubicBezTo>
                  <a:cubicBezTo>
                    <a:pt x="655" y="0"/>
                    <a:pt x="934" y="279"/>
                    <a:pt x="934" y="623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ffectLst/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166263F8-CDFB-4B6E-49D5-2F0EF209B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47" y="2521093"/>
              <a:ext cx="1125537" cy="1392238"/>
            </a:xfrm>
            <a:custGeom>
              <a:avLst/>
              <a:gdLst/>
              <a:ahLst/>
              <a:cxnLst>
                <a:cxn ang="0">
                  <a:pos x="34" y="58"/>
                </a:cxn>
                <a:cxn ang="0">
                  <a:pos x="94" y="219"/>
                </a:cxn>
                <a:cxn ang="0">
                  <a:pos x="0" y="219"/>
                </a:cxn>
                <a:cxn ang="0">
                  <a:pos x="150" y="371"/>
                </a:cxn>
                <a:cxn ang="0">
                  <a:pos x="300" y="219"/>
                </a:cxn>
                <a:cxn ang="0">
                  <a:pos x="218" y="219"/>
                </a:cxn>
                <a:cxn ang="0">
                  <a:pos x="162" y="0"/>
                </a:cxn>
              </a:cxnLst>
              <a:rect l="0" t="0" r="r" b="b"/>
              <a:pathLst>
                <a:path w="300" h="371">
                  <a:moveTo>
                    <a:pt x="34" y="58"/>
                  </a:moveTo>
                  <a:cubicBezTo>
                    <a:pt x="68" y="104"/>
                    <a:pt x="89" y="160"/>
                    <a:pt x="94" y="219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150" y="371"/>
                    <a:pt x="150" y="371"/>
                    <a:pt x="150" y="371"/>
                  </a:cubicBezTo>
                  <a:cubicBezTo>
                    <a:pt x="300" y="219"/>
                    <a:pt x="300" y="219"/>
                    <a:pt x="300" y="219"/>
                  </a:cubicBezTo>
                  <a:cubicBezTo>
                    <a:pt x="218" y="219"/>
                    <a:pt x="218" y="219"/>
                    <a:pt x="218" y="219"/>
                  </a:cubicBezTo>
                  <a:cubicBezTo>
                    <a:pt x="213" y="141"/>
                    <a:pt x="193" y="67"/>
                    <a:pt x="162" y="0"/>
                  </a:cubicBezTo>
                </a:path>
              </a:pathLst>
            </a:custGeom>
            <a:solidFill>
              <a:srgbClr val="F8A917"/>
            </a:solidFill>
            <a:ln w="19050" cap="flat" cmpd="sng" algn="ctr">
              <a:solidFill>
                <a:srgbClr val="27244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99D40DBA-C25A-993B-9C60-4F9E1E8FD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034" y="4880118"/>
              <a:ext cx="1235075" cy="971550"/>
            </a:xfrm>
            <a:custGeom>
              <a:avLst/>
              <a:gdLst/>
              <a:ahLst/>
              <a:cxnLst>
                <a:cxn ang="0">
                  <a:pos x="329" y="109"/>
                </a:cxn>
                <a:cxn ang="0">
                  <a:pos x="160" y="81"/>
                </a:cxn>
                <a:cxn ang="0">
                  <a:pos x="207" y="0"/>
                </a:cxn>
                <a:cxn ang="0">
                  <a:pos x="0" y="54"/>
                </a:cxn>
                <a:cxn ang="0">
                  <a:pos x="57" y="259"/>
                </a:cxn>
                <a:cxn ang="0">
                  <a:pos x="98" y="189"/>
                </a:cxn>
                <a:cxn ang="0">
                  <a:pos x="315" y="249"/>
                </a:cxn>
              </a:cxnLst>
              <a:rect l="0" t="0" r="r" b="b"/>
              <a:pathLst>
                <a:path w="329" h="259">
                  <a:moveTo>
                    <a:pt x="329" y="109"/>
                  </a:moveTo>
                  <a:cubicBezTo>
                    <a:pt x="273" y="116"/>
                    <a:pt x="213" y="106"/>
                    <a:pt x="160" y="81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7" y="259"/>
                    <a:pt x="57" y="259"/>
                    <a:pt x="57" y="259"/>
                  </a:cubicBezTo>
                  <a:cubicBezTo>
                    <a:pt x="98" y="189"/>
                    <a:pt x="98" y="189"/>
                    <a:pt x="98" y="189"/>
                  </a:cubicBezTo>
                  <a:cubicBezTo>
                    <a:pt x="168" y="223"/>
                    <a:pt x="241" y="243"/>
                    <a:pt x="315" y="249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27244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676D435E-3046-FE9D-6AAF-9A290F9BD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104" y="1315915"/>
              <a:ext cx="1225550" cy="1166813"/>
            </a:xfrm>
            <a:custGeom>
              <a:avLst/>
              <a:gdLst/>
              <a:ahLst/>
              <a:cxnLst>
                <a:cxn ang="0">
                  <a:pos x="114" y="311"/>
                </a:cxn>
                <a:cxn ang="0">
                  <a:pos x="223" y="178"/>
                </a:cxn>
                <a:cxn ang="0">
                  <a:pos x="270" y="260"/>
                </a:cxn>
                <a:cxn ang="0">
                  <a:pos x="327" y="54"/>
                </a:cxn>
                <a:cxn ang="0">
                  <a:pos x="120" y="0"/>
                </a:cxn>
                <a:cxn ang="0">
                  <a:pos x="161" y="71"/>
                </a:cxn>
                <a:cxn ang="0">
                  <a:pos x="0" y="229"/>
                </a:cxn>
              </a:cxnLst>
              <a:rect l="0" t="0" r="r" b="b"/>
              <a:pathLst>
                <a:path w="327" h="311">
                  <a:moveTo>
                    <a:pt x="114" y="311"/>
                  </a:moveTo>
                  <a:cubicBezTo>
                    <a:pt x="136" y="259"/>
                    <a:pt x="175" y="212"/>
                    <a:pt x="223" y="178"/>
                  </a:cubicBezTo>
                  <a:cubicBezTo>
                    <a:pt x="270" y="260"/>
                    <a:pt x="270" y="260"/>
                    <a:pt x="270" y="260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97" y="114"/>
                    <a:pt x="43" y="168"/>
                    <a:pt x="0" y="229"/>
                  </a:cubicBezTo>
                </a:path>
              </a:pathLst>
            </a:custGeom>
            <a:solidFill>
              <a:srgbClr val="272443"/>
            </a:solidFill>
            <a:ln w="19050" cap="flat" cmpd="sng" algn="ctr">
              <a:solidFill>
                <a:srgbClr val="F8A91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pic>
          <p:nvPicPr>
            <p:cNvPr id="13" name="Graphic 12" descr="Bullseye with solid fill">
              <a:extLst>
                <a:ext uri="{FF2B5EF4-FFF2-40B4-BE49-F238E27FC236}">
                  <a16:creationId xmlns:a16="http://schemas.microsoft.com/office/drawing/2014/main" id="{DE173B6C-6DA6-2C94-6CAD-EC5E4F25C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38397" y="3066943"/>
              <a:ext cx="793719" cy="793719"/>
            </a:xfrm>
            <a:prstGeom prst="rect">
              <a:avLst/>
            </a:prstGeom>
          </p:spPr>
        </p:pic>
        <p:pic>
          <p:nvPicPr>
            <p:cNvPr id="14" name="Graphic 13" descr="Database with solid fill">
              <a:extLst>
                <a:ext uri="{FF2B5EF4-FFF2-40B4-BE49-F238E27FC236}">
                  <a16:creationId xmlns:a16="http://schemas.microsoft.com/office/drawing/2014/main" id="{FC9A9748-7A65-6CC6-BAE4-6279AB9A1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96856" y="1933389"/>
              <a:ext cx="803934" cy="803934"/>
            </a:xfrm>
            <a:prstGeom prst="rect">
              <a:avLst/>
            </a:prstGeom>
          </p:spPr>
        </p:pic>
        <p:pic>
          <p:nvPicPr>
            <p:cNvPr id="15" name="Graphic 14" descr="Gears with solid fill">
              <a:extLst>
                <a:ext uri="{FF2B5EF4-FFF2-40B4-BE49-F238E27FC236}">
                  <a16:creationId xmlns:a16="http://schemas.microsoft.com/office/drawing/2014/main" id="{BF9E377A-D1F4-9C1A-0DDB-4F66BD181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96855" y="4076183"/>
              <a:ext cx="803935" cy="803935"/>
            </a:xfrm>
            <a:prstGeom prst="rect">
              <a:avLst/>
            </a:prstGeom>
          </p:spPr>
        </p:pic>
      </p:grpSp>
      <p:sp>
        <p:nvSpPr>
          <p:cNvPr id="16" name="Rounded Rectangle 28">
            <a:extLst>
              <a:ext uri="{FF2B5EF4-FFF2-40B4-BE49-F238E27FC236}">
                <a16:creationId xmlns:a16="http://schemas.microsoft.com/office/drawing/2014/main" id="{E15723DE-FE66-36D9-C8E6-8C61AC766EC9}"/>
              </a:ext>
            </a:extLst>
          </p:cNvPr>
          <p:cNvSpPr/>
          <p:nvPr/>
        </p:nvSpPr>
        <p:spPr>
          <a:xfrm>
            <a:off x="6096000" y="4048300"/>
            <a:ext cx="2517736" cy="1663635"/>
          </a:xfrm>
          <a:prstGeom prst="roundRect">
            <a:avLst>
              <a:gd name="adj" fmla="val 2591"/>
            </a:avLst>
          </a:prstGeom>
          <a:solidFill>
            <a:srgbClr val="E7E5E6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ounded Rectangle 31">
            <a:extLst>
              <a:ext uri="{FF2B5EF4-FFF2-40B4-BE49-F238E27FC236}">
                <a16:creationId xmlns:a16="http://schemas.microsoft.com/office/drawing/2014/main" id="{608754CF-A2D0-A015-F95E-B419FFC515F6}"/>
              </a:ext>
            </a:extLst>
          </p:cNvPr>
          <p:cNvSpPr/>
          <p:nvPr/>
        </p:nvSpPr>
        <p:spPr>
          <a:xfrm>
            <a:off x="8849474" y="4048300"/>
            <a:ext cx="2517736" cy="1663635"/>
          </a:xfrm>
          <a:prstGeom prst="roundRect">
            <a:avLst>
              <a:gd name="adj" fmla="val 2591"/>
            </a:avLst>
          </a:prstGeom>
          <a:solidFill>
            <a:srgbClr val="E7E5E6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E60C8B-D7B0-307B-E254-129F4D32E7F7}"/>
              </a:ext>
            </a:extLst>
          </p:cNvPr>
          <p:cNvSpPr/>
          <p:nvPr/>
        </p:nvSpPr>
        <p:spPr>
          <a:xfrm>
            <a:off x="5553244" y="1657772"/>
            <a:ext cx="6120984" cy="177122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1EA445-092C-20B3-45EB-4566BCD313B3}"/>
              </a:ext>
            </a:extLst>
          </p:cNvPr>
          <p:cNvSpPr txBox="1"/>
          <p:nvPr/>
        </p:nvSpPr>
        <p:spPr>
          <a:xfrm>
            <a:off x="6096000" y="4032430"/>
            <a:ext cx="23738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246E39C-3B76-CE61-55D6-F31C61F3D3E2}"/>
              </a:ext>
            </a:extLst>
          </p:cNvPr>
          <p:cNvSpPr txBox="1"/>
          <p:nvPr/>
        </p:nvSpPr>
        <p:spPr>
          <a:xfrm>
            <a:off x="8921396" y="4032430"/>
            <a:ext cx="2373892" cy="1454244"/>
          </a:xfrm>
          <a:prstGeom prst="rect">
            <a:avLst/>
          </a:prstGeom>
          <a:solidFill>
            <a:srgbClr val="F8A917"/>
          </a:solidFill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3953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animBg="1"/>
      <p:bldP spid="17" grpId="0" animBg="1"/>
      <p:bldP spid="19" grpId="0"/>
      <p:bldP spid="22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AAF248-20F5-D062-8F37-B2BE142F6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B6A89-6F03-77D4-4318-58B7E0E13456}"/>
              </a:ext>
            </a:extLst>
          </p:cNvPr>
          <p:cNvSpPr txBox="1"/>
          <p:nvPr/>
        </p:nvSpPr>
        <p:spPr>
          <a:xfrm>
            <a:off x="23336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585175-4034-3D74-D147-512EF0E3D90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D90D5DB-1426-AF4F-B329-A83F921C9D7A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90AF33-1B70-60F2-E426-3F502EE7AC76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5C07E5-2C07-3DF5-7CB9-6A0ABF4CD1CE}"/>
              </a:ext>
            </a:extLst>
          </p:cNvPr>
          <p:cNvGrpSpPr/>
          <p:nvPr/>
        </p:nvGrpSpPr>
        <p:grpSpPr>
          <a:xfrm>
            <a:off x="4545592" y="1898867"/>
            <a:ext cx="3100816" cy="3643963"/>
            <a:chOff x="4371700" y="1999566"/>
            <a:chExt cx="3448602" cy="4052668"/>
          </a:xfrm>
        </p:grpSpPr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id="{31C53FB2-3E6B-DADA-0E22-68A130CF1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4043479"/>
              <a:ext cx="3448602" cy="1719507"/>
            </a:xfrm>
            <a:custGeom>
              <a:avLst/>
              <a:gdLst>
                <a:gd name="T0" fmla="*/ 1080 w 2158"/>
                <a:gd name="T1" fmla="*/ 0 h 1076"/>
                <a:gd name="T2" fmla="*/ 2158 w 2158"/>
                <a:gd name="T3" fmla="*/ 546 h 1076"/>
                <a:gd name="T4" fmla="*/ 1068 w 2158"/>
                <a:gd name="T5" fmla="*/ 1076 h 1076"/>
                <a:gd name="T6" fmla="*/ 0 w 2158"/>
                <a:gd name="T7" fmla="*/ 539 h 1076"/>
                <a:gd name="T8" fmla="*/ 1080 w 2158"/>
                <a:gd name="T9" fmla="*/ 0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8" h="1076">
                  <a:moveTo>
                    <a:pt x="1080" y="0"/>
                  </a:moveTo>
                  <a:lnTo>
                    <a:pt x="2158" y="546"/>
                  </a:lnTo>
                  <a:lnTo>
                    <a:pt x="1068" y="1076"/>
                  </a:lnTo>
                  <a:lnTo>
                    <a:pt x="0" y="539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CABB6995-060D-4C81-3701-BE4EBB15F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4904830"/>
              <a:ext cx="1706722" cy="1147403"/>
            </a:xfrm>
            <a:custGeom>
              <a:avLst/>
              <a:gdLst>
                <a:gd name="T0" fmla="*/ 0 w 1068"/>
                <a:gd name="T1" fmla="*/ 0 h 718"/>
                <a:gd name="T2" fmla="*/ 0 w 1068"/>
                <a:gd name="T3" fmla="*/ 178 h 718"/>
                <a:gd name="T4" fmla="*/ 1068 w 1068"/>
                <a:gd name="T5" fmla="*/ 718 h 718"/>
                <a:gd name="T6" fmla="*/ 1068 w 1068"/>
                <a:gd name="T7" fmla="*/ 537 h 718"/>
                <a:gd name="T8" fmla="*/ 0 w 1068"/>
                <a:gd name="T9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718">
                  <a:moveTo>
                    <a:pt x="0" y="0"/>
                  </a:moveTo>
                  <a:lnTo>
                    <a:pt x="0" y="178"/>
                  </a:lnTo>
                  <a:lnTo>
                    <a:pt x="1068" y="718"/>
                  </a:lnTo>
                  <a:lnTo>
                    <a:pt x="106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18B077BA-A5B8-C167-27B2-48B9D2F87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422" y="4916017"/>
              <a:ext cx="1741880" cy="1136217"/>
            </a:xfrm>
            <a:custGeom>
              <a:avLst/>
              <a:gdLst>
                <a:gd name="T0" fmla="*/ 0 w 1090"/>
                <a:gd name="T1" fmla="*/ 530 h 711"/>
                <a:gd name="T2" fmla="*/ 0 w 1090"/>
                <a:gd name="T3" fmla="*/ 530 h 711"/>
                <a:gd name="T4" fmla="*/ 0 w 1090"/>
                <a:gd name="T5" fmla="*/ 711 h 711"/>
                <a:gd name="T6" fmla="*/ 0 w 1090"/>
                <a:gd name="T7" fmla="*/ 711 h 711"/>
                <a:gd name="T8" fmla="*/ 1090 w 1090"/>
                <a:gd name="T9" fmla="*/ 178 h 711"/>
                <a:gd name="T10" fmla="*/ 1090 w 1090"/>
                <a:gd name="T11" fmla="*/ 0 h 711"/>
                <a:gd name="T12" fmla="*/ 0 w 1090"/>
                <a:gd name="T13" fmla="*/ 53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711">
                  <a:moveTo>
                    <a:pt x="0" y="530"/>
                  </a:moveTo>
                  <a:lnTo>
                    <a:pt x="0" y="530"/>
                  </a:lnTo>
                  <a:lnTo>
                    <a:pt x="0" y="711"/>
                  </a:lnTo>
                  <a:lnTo>
                    <a:pt x="0" y="711"/>
                  </a:lnTo>
                  <a:lnTo>
                    <a:pt x="1090" y="178"/>
                  </a:lnTo>
                  <a:lnTo>
                    <a:pt x="1090" y="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2E03C88E-B5A6-742D-1DCD-AB0FCCC5D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3359511"/>
              <a:ext cx="3448602" cy="1724302"/>
            </a:xfrm>
            <a:custGeom>
              <a:avLst/>
              <a:gdLst>
                <a:gd name="T0" fmla="*/ 1080 w 2158"/>
                <a:gd name="T1" fmla="*/ 0 h 1079"/>
                <a:gd name="T2" fmla="*/ 2158 w 2158"/>
                <a:gd name="T3" fmla="*/ 549 h 1079"/>
                <a:gd name="T4" fmla="*/ 1068 w 2158"/>
                <a:gd name="T5" fmla="*/ 1079 h 1079"/>
                <a:gd name="T6" fmla="*/ 0 w 2158"/>
                <a:gd name="T7" fmla="*/ 542 h 1079"/>
                <a:gd name="T8" fmla="*/ 1080 w 2158"/>
                <a:gd name="T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8" h="1079">
                  <a:moveTo>
                    <a:pt x="1080" y="0"/>
                  </a:moveTo>
                  <a:lnTo>
                    <a:pt x="2158" y="549"/>
                  </a:lnTo>
                  <a:lnTo>
                    <a:pt x="1068" y="1079"/>
                  </a:lnTo>
                  <a:lnTo>
                    <a:pt x="0" y="542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id="{8CE83BE6-23A5-0818-0DAB-61F77C96E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4225657"/>
              <a:ext cx="1706722" cy="1145806"/>
            </a:xfrm>
            <a:custGeom>
              <a:avLst/>
              <a:gdLst>
                <a:gd name="T0" fmla="*/ 0 w 1068"/>
                <a:gd name="T1" fmla="*/ 0 h 717"/>
                <a:gd name="T2" fmla="*/ 0 w 1068"/>
                <a:gd name="T3" fmla="*/ 178 h 717"/>
                <a:gd name="T4" fmla="*/ 1068 w 1068"/>
                <a:gd name="T5" fmla="*/ 717 h 717"/>
                <a:gd name="T6" fmla="*/ 1068 w 1068"/>
                <a:gd name="T7" fmla="*/ 537 h 717"/>
                <a:gd name="T8" fmla="*/ 0 w 1068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717">
                  <a:moveTo>
                    <a:pt x="0" y="0"/>
                  </a:moveTo>
                  <a:lnTo>
                    <a:pt x="0" y="178"/>
                  </a:lnTo>
                  <a:lnTo>
                    <a:pt x="1068" y="717"/>
                  </a:lnTo>
                  <a:lnTo>
                    <a:pt x="1068" y="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3B9F5D72-E8C0-E3D9-96B5-3244B6809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422" y="4236843"/>
              <a:ext cx="1741880" cy="1134619"/>
            </a:xfrm>
            <a:custGeom>
              <a:avLst/>
              <a:gdLst>
                <a:gd name="T0" fmla="*/ 0 w 1090"/>
                <a:gd name="T1" fmla="*/ 530 h 710"/>
                <a:gd name="T2" fmla="*/ 0 w 1090"/>
                <a:gd name="T3" fmla="*/ 530 h 710"/>
                <a:gd name="T4" fmla="*/ 0 w 1090"/>
                <a:gd name="T5" fmla="*/ 710 h 710"/>
                <a:gd name="T6" fmla="*/ 0 w 1090"/>
                <a:gd name="T7" fmla="*/ 710 h 710"/>
                <a:gd name="T8" fmla="*/ 1090 w 1090"/>
                <a:gd name="T9" fmla="*/ 178 h 710"/>
                <a:gd name="T10" fmla="*/ 1090 w 1090"/>
                <a:gd name="T11" fmla="*/ 0 h 710"/>
                <a:gd name="T12" fmla="*/ 0 w 1090"/>
                <a:gd name="T13" fmla="*/ 53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710">
                  <a:moveTo>
                    <a:pt x="0" y="530"/>
                  </a:moveTo>
                  <a:lnTo>
                    <a:pt x="0" y="530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1090" y="178"/>
                  </a:lnTo>
                  <a:lnTo>
                    <a:pt x="1090" y="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id="{4C033623-D592-71D8-8AA7-A18ADB25D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2678740"/>
              <a:ext cx="3448602" cy="1724302"/>
            </a:xfrm>
            <a:custGeom>
              <a:avLst/>
              <a:gdLst>
                <a:gd name="T0" fmla="*/ 1080 w 2158"/>
                <a:gd name="T1" fmla="*/ 0 h 1079"/>
                <a:gd name="T2" fmla="*/ 2158 w 2158"/>
                <a:gd name="T3" fmla="*/ 547 h 1079"/>
                <a:gd name="T4" fmla="*/ 1068 w 2158"/>
                <a:gd name="T5" fmla="*/ 1079 h 1079"/>
                <a:gd name="T6" fmla="*/ 0 w 2158"/>
                <a:gd name="T7" fmla="*/ 540 h 1079"/>
                <a:gd name="T8" fmla="*/ 1080 w 2158"/>
                <a:gd name="T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8" h="1079">
                  <a:moveTo>
                    <a:pt x="1080" y="0"/>
                  </a:moveTo>
                  <a:lnTo>
                    <a:pt x="2158" y="547"/>
                  </a:lnTo>
                  <a:lnTo>
                    <a:pt x="1068" y="1079"/>
                  </a:lnTo>
                  <a:lnTo>
                    <a:pt x="0" y="540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9">
              <a:extLst>
                <a:ext uri="{FF2B5EF4-FFF2-40B4-BE49-F238E27FC236}">
                  <a16:creationId xmlns:a16="http://schemas.microsoft.com/office/drawing/2014/main" id="{C2DDD110-7132-EDB6-708B-E4E49E5A6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3541689"/>
              <a:ext cx="1706722" cy="1147403"/>
            </a:xfrm>
            <a:custGeom>
              <a:avLst/>
              <a:gdLst>
                <a:gd name="T0" fmla="*/ 0 w 1068"/>
                <a:gd name="T1" fmla="*/ 0 h 718"/>
                <a:gd name="T2" fmla="*/ 0 w 1068"/>
                <a:gd name="T3" fmla="*/ 180 h 718"/>
                <a:gd name="T4" fmla="*/ 1068 w 1068"/>
                <a:gd name="T5" fmla="*/ 718 h 718"/>
                <a:gd name="T6" fmla="*/ 1068 w 1068"/>
                <a:gd name="T7" fmla="*/ 539 h 718"/>
                <a:gd name="T8" fmla="*/ 0 w 1068"/>
                <a:gd name="T9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718">
                  <a:moveTo>
                    <a:pt x="0" y="0"/>
                  </a:moveTo>
                  <a:lnTo>
                    <a:pt x="0" y="180"/>
                  </a:lnTo>
                  <a:lnTo>
                    <a:pt x="1068" y="718"/>
                  </a:lnTo>
                  <a:lnTo>
                    <a:pt x="1068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id="{0CB6F3F5-FEB0-3A64-9D33-836D46F0C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422" y="3552875"/>
              <a:ext cx="1741880" cy="1136217"/>
            </a:xfrm>
            <a:custGeom>
              <a:avLst/>
              <a:gdLst>
                <a:gd name="T0" fmla="*/ 0 w 1090"/>
                <a:gd name="T1" fmla="*/ 532 h 711"/>
                <a:gd name="T2" fmla="*/ 0 w 1090"/>
                <a:gd name="T3" fmla="*/ 532 h 711"/>
                <a:gd name="T4" fmla="*/ 0 w 1090"/>
                <a:gd name="T5" fmla="*/ 711 h 711"/>
                <a:gd name="T6" fmla="*/ 0 w 1090"/>
                <a:gd name="T7" fmla="*/ 711 h 711"/>
                <a:gd name="T8" fmla="*/ 1090 w 1090"/>
                <a:gd name="T9" fmla="*/ 181 h 711"/>
                <a:gd name="T10" fmla="*/ 1090 w 1090"/>
                <a:gd name="T11" fmla="*/ 0 h 711"/>
                <a:gd name="T12" fmla="*/ 0 w 1090"/>
                <a:gd name="T13" fmla="*/ 53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711">
                  <a:moveTo>
                    <a:pt x="0" y="532"/>
                  </a:moveTo>
                  <a:lnTo>
                    <a:pt x="0" y="532"/>
                  </a:lnTo>
                  <a:lnTo>
                    <a:pt x="0" y="711"/>
                  </a:lnTo>
                  <a:lnTo>
                    <a:pt x="0" y="711"/>
                  </a:lnTo>
                  <a:lnTo>
                    <a:pt x="1090" y="181"/>
                  </a:lnTo>
                  <a:lnTo>
                    <a:pt x="1090" y="0"/>
                  </a:lnTo>
                  <a:lnTo>
                    <a:pt x="0" y="532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1">
              <a:extLst>
                <a:ext uri="{FF2B5EF4-FFF2-40B4-BE49-F238E27FC236}">
                  <a16:creationId xmlns:a16="http://schemas.microsoft.com/office/drawing/2014/main" id="{0F214486-D81E-924A-2920-76C936FC0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1999566"/>
              <a:ext cx="3448602" cy="1724302"/>
            </a:xfrm>
            <a:custGeom>
              <a:avLst/>
              <a:gdLst>
                <a:gd name="T0" fmla="*/ 1080 w 2158"/>
                <a:gd name="T1" fmla="*/ 0 h 1079"/>
                <a:gd name="T2" fmla="*/ 2158 w 2158"/>
                <a:gd name="T3" fmla="*/ 547 h 1079"/>
                <a:gd name="T4" fmla="*/ 1068 w 2158"/>
                <a:gd name="T5" fmla="*/ 1079 h 1079"/>
                <a:gd name="T6" fmla="*/ 0 w 2158"/>
                <a:gd name="T7" fmla="*/ 539 h 1079"/>
                <a:gd name="T8" fmla="*/ 1080 w 2158"/>
                <a:gd name="T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8" h="1079">
                  <a:moveTo>
                    <a:pt x="1080" y="0"/>
                  </a:moveTo>
                  <a:lnTo>
                    <a:pt x="2158" y="547"/>
                  </a:lnTo>
                  <a:lnTo>
                    <a:pt x="1068" y="1079"/>
                  </a:lnTo>
                  <a:lnTo>
                    <a:pt x="0" y="539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2">
              <a:extLst>
                <a:ext uri="{FF2B5EF4-FFF2-40B4-BE49-F238E27FC236}">
                  <a16:creationId xmlns:a16="http://schemas.microsoft.com/office/drawing/2014/main" id="{F1F6F824-B156-26D7-6E0D-B907B9DD5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700" y="2860918"/>
              <a:ext cx="1706722" cy="1147403"/>
            </a:xfrm>
            <a:custGeom>
              <a:avLst/>
              <a:gdLst>
                <a:gd name="T0" fmla="*/ 0 w 1068"/>
                <a:gd name="T1" fmla="*/ 0 h 718"/>
                <a:gd name="T2" fmla="*/ 0 w 1068"/>
                <a:gd name="T3" fmla="*/ 181 h 718"/>
                <a:gd name="T4" fmla="*/ 1068 w 1068"/>
                <a:gd name="T5" fmla="*/ 718 h 718"/>
                <a:gd name="T6" fmla="*/ 1068 w 1068"/>
                <a:gd name="T7" fmla="*/ 540 h 718"/>
                <a:gd name="T8" fmla="*/ 0 w 1068"/>
                <a:gd name="T9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718">
                  <a:moveTo>
                    <a:pt x="0" y="0"/>
                  </a:moveTo>
                  <a:lnTo>
                    <a:pt x="0" y="181"/>
                  </a:lnTo>
                  <a:lnTo>
                    <a:pt x="1068" y="718"/>
                  </a:lnTo>
                  <a:lnTo>
                    <a:pt x="1068" y="5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>
              <a:extLst>
                <a:ext uri="{FF2B5EF4-FFF2-40B4-BE49-F238E27FC236}">
                  <a16:creationId xmlns:a16="http://schemas.microsoft.com/office/drawing/2014/main" id="{85627A2E-6164-0CE0-B3F8-979B80C5A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422" y="2873702"/>
              <a:ext cx="1741880" cy="1134619"/>
            </a:xfrm>
            <a:custGeom>
              <a:avLst/>
              <a:gdLst>
                <a:gd name="T0" fmla="*/ 0 w 1090"/>
                <a:gd name="T1" fmla="*/ 532 h 710"/>
                <a:gd name="T2" fmla="*/ 0 w 1090"/>
                <a:gd name="T3" fmla="*/ 532 h 710"/>
                <a:gd name="T4" fmla="*/ 0 w 1090"/>
                <a:gd name="T5" fmla="*/ 710 h 710"/>
                <a:gd name="T6" fmla="*/ 0 w 1090"/>
                <a:gd name="T7" fmla="*/ 710 h 710"/>
                <a:gd name="T8" fmla="*/ 1090 w 1090"/>
                <a:gd name="T9" fmla="*/ 178 h 710"/>
                <a:gd name="T10" fmla="*/ 1090 w 1090"/>
                <a:gd name="T11" fmla="*/ 0 h 710"/>
                <a:gd name="T12" fmla="*/ 0 w 1090"/>
                <a:gd name="T13" fmla="*/ 532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710">
                  <a:moveTo>
                    <a:pt x="0" y="532"/>
                  </a:moveTo>
                  <a:lnTo>
                    <a:pt x="0" y="532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1090" y="178"/>
                  </a:lnTo>
                  <a:lnTo>
                    <a:pt x="1090" y="0"/>
                  </a:lnTo>
                  <a:lnTo>
                    <a:pt x="0" y="532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7C1A5F1-7725-DB12-EBA6-4F9AFCCBC48C}"/>
              </a:ext>
            </a:extLst>
          </p:cNvPr>
          <p:cNvSpPr txBox="1"/>
          <p:nvPr/>
        </p:nvSpPr>
        <p:spPr>
          <a:xfrm>
            <a:off x="8321044" y="1512185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A65859-26A0-2ED0-7729-03B4BC7D43C3}"/>
              </a:ext>
            </a:extLst>
          </p:cNvPr>
          <p:cNvSpPr txBox="1"/>
          <p:nvPr/>
        </p:nvSpPr>
        <p:spPr>
          <a:xfrm>
            <a:off x="8321044" y="2899582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2C6C5E-8BAB-9AC1-53F7-C2D68BCDD686}"/>
              </a:ext>
            </a:extLst>
          </p:cNvPr>
          <p:cNvSpPr txBox="1"/>
          <p:nvPr/>
        </p:nvSpPr>
        <p:spPr>
          <a:xfrm>
            <a:off x="8321044" y="4286979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B69BC8-4118-72BC-B508-FDAE7BEBB250}"/>
              </a:ext>
            </a:extLst>
          </p:cNvPr>
          <p:cNvSpPr txBox="1"/>
          <p:nvPr/>
        </p:nvSpPr>
        <p:spPr>
          <a:xfrm>
            <a:off x="1127764" y="1512185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9C36CD-7DC0-15C0-65F8-7B81E95EB7B8}"/>
              </a:ext>
            </a:extLst>
          </p:cNvPr>
          <p:cNvSpPr txBox="1"/>
          <p:nvPr/>
        </p:nvSpPr>
        <p:spPr>
          <a:xfrm>
            <a:off x="1127764" y="2899582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5EF03B-F2F2-BC45-44FA-D3D27EC1AA81}"/>
              </a:ext>
            </a:extLst>
          </p:cNvPr>
          <p:cNvSpPr txBox="1"/>
          <p:nvPr/>
        </p:nvSpPr>
        <p:spPr>
          <a:xfrm>
            <a:off x="1127764" y="4286979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62736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F5BD595-4164-BBC0-686C-209114271675}"/>
              </a:ext>
            </a:extLst>
          </p:cNvPr>
          <p:cNvSpPr/>
          <p:nvPr/>
        </p:nvSpPr>
        <p:spPr>
          <a:xfrm>
            <a:off x="4908263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CC96D06-A086-266F-993A-87D09ACB2A19}"/>
              </a:ext>
            </a:extLst>
          </p:cNvPr>
          <p:cNvSpPr/>
          <p:nvPr/>
        </p:nvSpPr>
        <p:spPr>
          <a:xfrm>
            <a:off x="419532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1A8DB91-49AD-B363-3D0E-F4090794513F}"/>
              </a:ext>
            </a:extLst>
          </p:cNvPr>
          <p:cNvSpPr/>
          <p:nvPr/>
        </p:nvSpPr>
        <p:spPr>
          <a:xfrm>
            <a:off x="348238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063861F-10D9-FAD7-BB09-B4CAF9749738}"/>
              </a:ext>
            </a:extLst>
          </p:cNvPr>
          <p:cNvSpPr/>
          <p:nvPr/>
        </p:nvSpPr>
        <p:spPr>
          <a:xfrm>
            <a:off x="276944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4BBDA2-F33F-493C-8564-DC047A3DBE58}"/>
              </a:ext>
            </a:extLst>
          </p:cNvPr>
          <p:cNvSpPr/>
          <p:nvPr/>
        </p:nvSpPr>
        <p:spPr>
          <a:xfrm>
            <a:off x="205650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7" name="Freeform 123">
            <a:hlinkClick r:id="rId2" action="ppaction://hlinksldjump"/>
            <a:extLst>
              <a:ext uri="{FF2B5EF4-FFF2-40B4-BE49-F238E27FC236}">
                <a16:creationId xmlns:a16="http://schemas.microsoft.com/office/drawing/2014/main" id="{8414FDA7-1275-4143-3D22-346DEA7E60A2}"/>
              </a:ext>
            </a:extLst>
          </p:cNvPr>
          <p:cNvSpPr>
            <a:spLocks noEditPoints="1"/>
          </p:cNvSpPr>
          <p:nvPr/>
        </p:nvSpPr>
        <p:spPr bwMode="auto">
          <a:xfrm>
            <a:off x="2213748" y="4834989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70">
            <a:hlinkClick r:id="rId3" action="ppaction://hlinksldjump"/>
            <a:extLst>
              <a:ext uri="{FF2B5EF4-FFF2-40B4-BE49-F238E27FC236}">
                <a16:creationId xmlns:a16="http://schemas.microsoft.com/office/drawing/2014/main" id="{2FF62810-1127-7657-94E2-01EDCEC789D2}"/>
              </a:ext>
            </a:extLst>
          </p:cNvPr>
          <p:cNvSpPr>
            <a:spLocks noEditPoints="1"/>
          </p:cNvSpPr>
          <p:nvPr/>
        </p:nvSpPr>
        <p:spPr bwMode="auto">
          <a:xfrm>
            <a:off x="5068089" y="4827323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79">
            <a:hlinkClick r:id="rId4" action="ppaction://hlinksldjump"/>
            <a:extLst>
              <a:ext uri="{FF2B5EF4-FFF2-40B4-BE49-F238E27FC236}">
                <a16:creationId xmlns:a16="http://schemas.microsoft.com/office/drawing/2014/main" id="{3B6DCC42-A122-68C9-4429-1D0AA70419F2}"/>
              </a:ext>
            </a:extLst>
          </p:cNvPr>
          <p:cNvSpPr>
            <a:spLocks noEditPoints="1"/>
          </p:cNvSpPr>
          <p:nvPr/>
        </p:nvSpPr>
        <p:spPr bwMode="auto">
          <a:xfrm>
            <a:off x="3615856" y="4848623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66">
            <a:hlinkClick r:id="rId5" action="ppaction://hlinksldjump"/>
            <a:extLst>
              <a:ext uri="{FF2B5EF4-FFF2-40B4-BE49-F238E27FC236}">
                <a16:creationId xmlns:a16="http://schemas.microsoft.com/office/drawing/2014/main" id="{CF3E0FFE-FE36-1D30-FE51-C8AC846272F8}"/>
              </a:ext>
            </a:extLst>
          </p:cNvPr>
          <p:cNvSpPr>
            <a:spLocks noEditPoints="1"/>
          </p:cNvSpPr>
          <p:nvPr/>
        </p:nvSpPr>
        <p:spPr bwMode="auto">
          <a:xfrm>
            <a:off x="4338497" y="4811449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9">
            <a:hlinkClick r:id="rId6" action="ppaction://hlinksldjump"/>
            <a:extLst>
              <a:ext uri="{FF2B5EF4-FFF2-40B4-BE49-F238E27FC236}">
                <a16:creationId xmlns:a16="http://schemas.microsoft.com/office/drawing/2014/main" id="{C46C8543-359A-BC2B-0D3D-FE297C489049}"/>
              </a:ext>
            </a:extLst>
          </p:cNvPr>
          <p:cNvSpPr>
            <a:spLocks noEditPoints="1"/>
          </p:cNvSpPr>
          <p:nvPr/>
        </p:nvSpPr>
        <p:spPr bwMode="auto">
          <a:xfrm>
            <a:off x="2907161" y="4819319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34">
            <a:extLst>
              <a:ext uri="{FF2B5EF4-FFF2-40B4-BE49-F238E27FC236}">
                <a16:creationId xmlns:a16="http://schemas.microsoft.com/office/drawing/2014/main" id="{0D24640E-C9A5-4DA4-E4D6-72B2933FB7A6}"/>
              </a:ext>
            </a:extLst>
          </p:cNvPr>
          <p:cNvSpPr>
            <a:spLocks noEditPoints="1"/>
          </p:cNvSpPr>
          <p:nvPr/>
        </p:nvSpPr>
        <p:spPr bwMode="auto">
          <a:xfrm>
            <a:off x="8899931" y="2790824"/>
            <a:ext cx="1484456" cy="1141181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930F73-7D47-BE04-1E34-28FBEF9580A2}"/>
              </a:ext>
            </a:extLst>
          </p:cNvPr>
          <p:cNvSpPr txBox="1"/>
          <p:nvPr/>
        </p:nvSpPr>
        <p:spPr>
          <a:xfrm>
            <a:off x="962025" y="2955440"/>
            <a:ext cx="7362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768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doors dir="ver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5203136-D65D-7AB5-7853-BE338BCDA49F}"/>
              </a:ext>
            </a:extLst>
          </p:cNvPr>
          <p:cNvSpPr/>
          <p:nvPr/>
        </p:nvSpPr>
        <p:spPr>
          <a:xfrm>
            <a:off x="205650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4" name="Freeform 123">
            <a:hlinkClick r:id="rId2" action="ppaction://hlinksldjump"/>
            <a:extLst>
              <a:ext uri="{FF2B5EF4-FFF2-40B4-BE49-F238E27FC236}">
                <a16:creationId xmlns:a16="http://schemas.microsoft.com/office/drawing/2014/main" id="{E57BF43E-8287-9897-E8B4-E303B42E2CE4}"/>
              </a:ext>
            </a:extLst>
          </p:cNvPr>
          <p:cNvSpPr>
            <a:spLocks noEditPoints="1"/>
          </p:cNvSpPr>
          <p:nvPr/>
        </p:nvSpPr>
        <p:spPr bwMode="auto">
          <a:xfrm>
            <a:off x="2213748" y="4834989"/>
            <a:ext cx="268684" cy="268684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D6D844-77B7-DBF9-8092-CD782C6C4438}"/>
              </a:ext>
            </a:extLst>
          </p:cNvPr>
          <p:cNvSpPr/>
          <p:nvPr/>
        </p:nvSpPr>
        <p:spPr>
          <a:xfrm>
            <a:off x="4904674" y="468170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7" name="Freeform 134">
            <a:hlinkClick r:id="rId3" action="ppaction://hlinksldjump"/>
            <a:extLst>
              <a:ext uri="{FF2B5EF4-FFF2-40B4-BE49-F238E27FC236}">
                <a16:creationId xmlns:a16="http://schemas.microsoft.com/office/drawing/2014/main" id="{D0838A34-9810-D2FB-644A-4220F738BBCD}"/>
              </a:ext>
            </a:extLst>
          </p:cNvPr>
          <p:cNvSpPr>
            <a:spLocks noEditPoints="1"/>
          </p:cNvSpPr>
          <p:nvPr/>
        </p:nvSpPr>
        <p:spPr bwMode="auto">
          <a:xfrm>
            <a:off x="5032780" y="4846950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3DC90DF-F917-9B69-C2E3-01F4EE939DAF}"/>
              </a:ext>
            </a:extLst>
          </p:cNvPr>
          <p:cNvSpPr/>
          <p:nvPr/>
        </p:nvSpPr>
        <p:spPr>
          <a:xfrm>
            <a:off x="348248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9" name="Freeform 166">
            <a:hlinkClick r:id="rId4" action="ppaction://hlinksldjump"/>
            <a:extLst>
              <a:ext uri="{FF2B5EF4-FFF2-40B4-BE49-F238E27FC236}">
                <a16:creationId xmlns:a16="http://schemas.microsoft.com/office/drawing/2014/main" id="{FEC7D369-033E-1846-0689-87EF058AE90C}"/>
              </a:ext>
            </a:extLst>
          </p:cNvPr>
          <p:cNvSpPr>
            <a:spLocks noEditPoints="1"/>
          </p:cNvSpPr>
          <p:nvPr/>
        </p:nvSpPr>
        <p:spPr bwMode="auto">
          <a:xfrm>
            <a:off x="3625657" y="4811449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894B6C2-7181-AA44-97B4-1DA9526BB258}"/>
              </a:ext>
            </a:extLst>
          </p:cNvPr>
          <p:cNvSpPr/>
          <p:nvPr/>
        </p:nvSpPr>
        <p:spPr>
          <a:xfrm>
            <a:off x="4195325" y="4682553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1" name="Freeform 170">
            <a:hlinkClick r:id="rId5" action="ppaction://hlinksldjump"/>
            <a:extLst>
              <a:ext uri="{FF2B5EF4-FFF2-40B4-BE49-F238E27FC236}">
                <a16:creationId xmlns:a16="http://schemas.microsoft.com/office/drawing/2014/main" id="{914E6596-CF61-521E-8146-D59564A0FA52}"/>
              </a:ext>
            </a:extLst>
          </p:cNvPr>
          <p:cNvSpPr>
            <a:spLocks noEditPoints="1"/>
          </p:cNvSpPr>
          <p:nvPr/>
        </p:nvSpPr>
        <p:spPr bwMode="auto">
          <a:xfrm>
            <a:off x="4355151" y="4827322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C23A46C-4979-BCFA-FA8B-BEBC89339F72}"/>
              </a:ext>
            </a:extLst>
          </p:cNvPr>
          <p:cNvSpPr/>
          <p:nvPr/>
        </p:nvSpPr>
        <p:spPr>
          <a:xfrm>
            <a:off x="2767685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5" name="Freeform 179">
            <a:hlinkClick r:id="rId6" action="ppaction://hlinksldjump"/>
            <a:extLst>
              <a:ext uri="{FF2B5EF4-FFF2-40B4-BE49-F238E27FC236}">
                <a16:creationId xmlns:a16="http://schemas.microsoft.com/office/drawing/2014/main" id="{22F93A45-85A0-E6C5-B7AE-3D426789E964}"/>
              </a:ext>
            </a:extLst>
          </p:cNvPr>
          <p:cNvSpPr>
            <a:spLocks noEditPoints="1"/>
          </p:cNvSpPr>
          <p:nvPr/>
        </p:nvSpPr>
        <p:spPr bwMode="auto">
          <a:xfrm>
            <a:off x="2901156" y="4848623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Freeform 119">
            <a:extLst>
              <a:ext uri="{FF2B5EF4-FFF2-40B4-BE49-F238E27FC236}">
                <a16:creationId xmlns:a16="http://schemas.microsoft.com/office/drawing/2014/main" id="{F482EFDF-EE46-43E3-1634-9F3F9968558D}"/>
              </a:ext>
            </a:extLst>
          </p:cNvPr>
          <p:cNvSpPr>
            <a:spLocks noEditPoints="1"/>
          </p:cNvSpPr>
          <p:nvPr/>
        </p:nvSpPr>
        <p:spPr bwMode="auto">
          <a:xfrm>
            <a:off x="8971664" y="2808792"/>
            <a:ext cx="1340989" cy="1240416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33EA15-730F-9ED7-942F-4BB43B2DF585}"/>
              </a:ext>
            </a:extLst>
          </p:cNvPr>
          <p:cNvSpPr txBox="1"/>
          <p:nvPr/>
        </p:nvSpPr>
        <p:spPr>
          <a:xfrm>
            <a:off x="962025" y="2955440"/>
            <a:ext cx="7362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نتیجه گیری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6658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doors dir="ver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829A87-6FA6-79A5-BFDF-8005468AC4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DB2F1-6509-15CC-1D21-8D260D598C14}"/>
              </a:ext>
            </a:extLst>
          </p:cNvPr>
          <p:cNvSpPr txBox="1"/>
          <p:nvPr/>
        </p:nvSpPr>
        <p:spPr>
          <a:xfrm>
            <a:off x="166687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نتیجه گیری: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33C5F-6E8B-3F33-F788-FA0500A51814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629625-F916-A1EF-309A-C16A1B96C1F4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F8E09-DEA9-B452-6A00-84E99E5CF19A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08D480-E504-699C-8962-A29E2450B3DA}"/>
              </a:ext>
            </a:extLst>
          </p:cNvPr>
          <p:cNvSpPr/>
          <p:nvPr/>
        </p:nvSpPr>
        <p:spPr>
          <a:xfrm>
            <a:off x="2594452" y="2313139"/>
            <a:ext cx="7439968" cy="1201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Low" rtl="1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پایان‌نامه نوشتاری است که دانشجویان در موضوعی خاص مربوط به رشتهٔ تحصیلی خود، برای دریافت مدرک تحصیلی می‌نویسند. در پایان‌نامهٔ دانشجویان موضوع یا سؤالی را بررسی کرده و به آن پاسخ می‌دهند.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A57C2A1-A9E3-DE03-167D-0DD27AE6A7D8}"/>
              </a:ext>
            </a:extLst>
          </p:cNvPr>
          <p:cNvSpPr/>
          <p:nvPr/>
        </p:nvSpPr>
        <p:spPr>
          <a:xfrm>
            <a:off x="2391251" y="1892726"/>
            <a:ext cx="7863724" cy="1939992"/>
          </a:xfrm>
          <a:prstGeom prst="roundRect">
            <a:avLst>
              <a:gd name="adj" fmla="val 13326"/>
            </a:avLst>
          </a:prstGeom>
          <a:noFill/>
          <a:ln>
            <a:solidFill>
              <a:srgbClr val="2623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200DE96-FB4A-D46B-6A95-9D4935D151A5}"/>
              </a:ext>
            </a:extLst>
          </p:cNvPr>
          <p:cNvSpPr/>
          <p:nvPr/>
        </p:nvSpPr>
        <p:spPr>
          <a:xfrm>
            <a:off x="4956429" y="1596353"/>
            <a:ext cx="2977420" cy="592745"/>
          </a:xfrm>
          <a:prstGeom prst="roundRect">
            <a:avLst>
              <a:gd name="adj" fmla="val 23839"/>
            </a:avLst>
          </a:prstGeom>
          <a:solidFill>
            <a:srgbClr val="013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دلخواه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16EEBF4-34EF-DEC6-4767-5338259F5907}"/>
              </a:ext>
            </a:extLst>
          </p:cNvPr>
          <p:cNvSpPr/>
          <p:nvPr/>
        </p:nvSpPr>
        <p:spPr>
          <a:xfrm>
            <a:off x="2391251" y="4637994"/>
            <a:ext cx="7863724" cy="795866"/>
          </a:xfrm>
          <a:prstGeom prst="roundRect">
            <a:avLst>
              <a:gd name="adj" fmla="val 21837"/>
            </a:avLst>
          </a:prstGeom>
          <a:noFill/>
          <a:ln>
            <a:solidFill>
              <a:srgbClr val="2820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توضیحات دلخواه خود را در این قسمت وارد کنید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CFA2B573-E81A-AFEF-A80E-F77F18920CBF}"/>
              </a:ext>
            </a:extLst>
          </p:cNvPr>
          <p:cNvSpPr/>
          <p:nvPr/>
        </p:nvSpPr>
        <p:spPr>
          <a:xfrm rot="5400000">
            <a:off x="6198675" y="3969621"/>
            <a:ext cx="515973" cy="515973"/>
          </a:xfrm>
          <a:prstGeom prst="chevron">
            <a:avLst/>
          </a:prstGeom>
          <a:solidFill>
            <a:srgbClr val="F8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337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829A87-6FA6-79A5-BFDF-8005468AC4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DB2F1-6509-15CC-1D21-8D260D598C14}"/>
              </a:ext>
            </a:extLst>
          </p:cNvPr>
          <p:cNvSpPr txBox="1"/>
          <p:nvPr/>
        </p:nvSpPr>
        <p:spPr>
          <a:xfrm>
            <a:off x="166687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نتیجه گیری: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33C5F-6E8B-3F33-F788-FA0500A51814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629625-F916-A1EF-309A-C16A1B96C1F4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F8E09-DEA9-B452-6A00-84E99E5CF19A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8FE71A-762C-1431-796E-19BFDE5D3BC5}"/>
              </a:ext>
            </a:extLst>
          </p:cNvPr>
          <p:cNvGrpSpPr/>
          <p:nvPr/>
        </p:nvGrpSpPr>
        <p:grpSpPr>
          <a:xfrm>
            <a:off x="4458845" y="1898867"/>
            <a:ext cx="3654924" cy="3580495"/>
            <a:chOff x="2344412" y="1355807"/>
            <a:chExt cx="4419685" cy="432968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22458E5-AAA3-D56A-8857-813882B6122A}"/>
                </a:ext>
              </a:extLst>
            </p:cNvPr>
            <p:cNvGrpSpPr/>
            <p:nvPr/>
          </p:nvGrpSpPr>
          <p:grpSpPr>
            <a:xfrm rot="2700000">
              <a:off x="3757598" y="1005545"/>
              <a:ext cx="1767540" cy="2468064"/>
              <a:chOff x="4454498" y="1840191"/>
              <a:chExt cx="1767540" cy="2468064"/>
            </a:xfrm>
            <a:scene3d>
              <a:camera prst="orthographicFront"/>
              <a:lightRig rig="threePt" dir="t"/>
            </a:scene3d>
          </p:grpSpPr>
          <p:sp>
            <p:nvSpPr>
              <p:cNvPr id="21" name="Up Arrow 4">
                <a:extLst>
                  <a:ext uri="{FF2B5EF4-FFF2-40B4-BE49-F238E27FC236}">
                    <a16:creationId xmlns:a16="http://schemas.microsoft.com/office/drawing/2014/main" id="{8420C7BF-4EAB-36AD-7891-8DC0EDC2A6A1}"/>
                  </a:ext>
                </a:extLst>
              </p:cNvPr>
              <p:cNvSpPr/>
              <p:nvPr/>
            </p:nvSpPr>
            <p:spPr>
              <a:xfrm>
                <a:off x="4454498" y="1844211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  <a:sp3d extrusionH="2095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22" name="Up Arrow 4">
                <a:extLst>
                  <a:ext uri="{FF2B5EF4-FFF2-40B4-BE49-F238E27FC236}">
                    <a16:creationId xmlns:a16="http://schemas.microsoft.com/office/drawing/2014/main" id="{57A6B83A-584B-60F3-BFAE-FDAE337248AB}"/>
                  </a:ext>
                </a:extLst>
              </p:cNvPr>
              <p:cNvSpPr/>
              <p:nvPr/>
            </p:nvSpPr>
            <p:spPr>
              <a:xfrm>
                <a:off x="4461458" y="1840191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  <a:sp3d extrusionH="2095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sp>
          <p:nvSpPr>
            <p:cNvPr id="9" name="Up Arrow 4">
              <a:extLst>
                <a:ext uri="{FF2B5EF4-FFF2-40B4-BE49-F238E27FC236}">
                  <a16:creationId xmlns:a16="http://schemas.microsoft.com/office/drawing/2014/main" id="{A280FAD5-451E-4CBC-88A8-B6FD534C925C}"/>
                </a:ext>
              </a:extLst>
            </p:cNvPr>
            <p:cNvSpPr/>
            <p:nvPr/>
          </p:nvSpPr>
          <p:spPr>
            <a:xfrm rot="8169043">
              <a:off x="4993575" y="2400628"/>
              <a:ext cx="1760580" cy="2464044"/>
            </a:xfrm>
            <a:custGeom>
              <a:avLst/>
              <a:gdLst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408666 w 1760580"/>
                <a:gd name="connsiteY4" fmla="*/ 2468807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6425"/>
                <a:gd name="connsiteX1" fmla="*/ 880290 w 1760580"/>
                <a:gd name="connsiteY1" fmla="*/ 0 h 2466425"/>
                <a:gd name="connsiteX2" fmla="*/ 1760580 w 1760580"/>
                <a:gd name="connsiteY2" fmla="*/ 792877 h 2466425"/>
                <a:gd name="connsiteX3" fmla="*/ 1408666 w 1760580"/>
                <a:gd name="connsiteY3" fmla="*/ 792877 h 2466425"/>
                <a:gd name="connsiteX4" fmla="*/ 1584878 w 1760580"/>
                <a:gd name="connsiteY4" fmla="*/ 2466425 h 2466425"/>
                <a:gd name="connsiteX5" fmla="*/ 532889 w 1760580"/>
                <a:gd name="connsiteY5" fmla="*/ 2459282 h 2466425"/>
                <a:gd name="connsiteX6" fmla="*/ 351914 w 1760580"/>
                <a:gd name="connsiteY6" fmla="*/ 792877 h 2466425"/>
                <a:gd name="connsiteX7" fmla="*/ 0 w 1760580"/>
                <a:gd name="connsiteY7" fmla="*/ 792877 h 2466425"/>
                <a:gd name="connsiteX0" fmla="*/ 0 w 1760580"/>
                <a:gd name="connsiteY0" fmla="*/ 792877 h 2466425"/>
                <a:gd name="connsiteX1" fmla="*/ 880290 w 1760580"/>
                <a:gd name="connsiteY1" fmla="*/ 0 h 2466425"/>
                <a:gd name="connsiteX2" fmla="*/ 1760580 w 1760580"/>
                <a:gd name="connsiteY2" fmla="*/ 792877 h 2466425"/>
                <a:gd name="connsiteX3" fmla="*/ 1408666 w 1760580"/>
                <a:gd name="connsiteY3" fmla="*/ 792877 h 2466425"/>
                <a:gd name="connsiteX4" fmla="*/ 1584878 w 1760580"/>
                <a:gd name="connsiteY4" fmla="*/ 2466425 h 2466425"/>
                <a:gd name="connsiteX5" fmla="*/ 532889 w 1760580"/>
                <a:gd name="connsiteY5" fmla="*/ 2459282 h 2466425"/>
                <a:gd name="connsiteX6" fmla="*/ 351914 w 1760580"/>
                <a:gd name="connsiteY6" fmla="*/ 792877 h 2466425"/>
                <a:gd name="connsiteX7" fmla="*/ 0 w 1760580"/>
                <a:gd name="connsiteY7" fmla="*/ 792877 h 2466425"/>
                <a:gd name="connsiteX0" fmla="*/ 0 w 1760580"/>
                <a:gd name="connsiteY0" fmla="*/ 792877 h 2466425"/>
                <a:gd name="connsiteX1" fmla="*/ 880290 w 1760580"/>
                <a:gd name="connsiteY1" fmla="*/ 0 h 2466425"/>
                <a:gd name="connsiteX2" fmla="*/ 1760580 w 1760580"/>
                <a:gd name="connsiteY2" fmla="*/ 792877 h 2466425"/>
                <a:gd name="connsiteX3" fmla="*/ 1408666 w 1760580"/>
                <a:gd name="connsiteY3" fmla="*/ 792877 h 2466425"/>
                <a:gd name="connsiteX4" fmla="*/ 1584878 w 1760580"/>
                <a:gd name="connsiteY4" fmla="*/ 2466425 h 2466425"/>
                <a:gd name="connsiteX5" fmla="*/ 532889 w 1760580"/>
                <a:gd name="connsiteY5" fmla="*/ 2459282 h 2466425"/>
                <a:gd name="connsiteX6" fmla="*/ 351914 w 1760580"/>
                <a:gd name="connsiteY6" fmla="*/ 792877 h 2466425"/>
                <a:gd name="connsiteX7" fmla="*/ 0 w 1760580"/>
                <a:gd name="connsiteY7" fmla="*/ 792877 h 2466425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532889 w 1760580"/>
                <a:gd name="connsiteY5" fmla="*/ 2459282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54333 w 1760580"/>
                <a:gd name="connsiteY5" fmla="*/ 2454519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149"/>
                <a:gd name="connsiteX1" fmla="*/ 880290 w 1760580"/>
                <a:gd name="connsiteY1" fmla="*/ 0 h 2464149"/>
                <a:gd name="connsiteX2" fmla="*/ 1760580 w 1760580"/>
                <a:gd name="connsiteY2" fmla="*/ 792877 h 2464149"/>
                <a:gd name="connsiteX3" fmla="*/ 1408666 w 1760580"/>
                <a:gd name="connsiteY3" fmla="*/ 792877 h 2464149"/>
                <a:gd name="connsiteX4" fmla="*/ 1703940 w 1760580"/>
                <a:gd name="connsiteY4" fmla="*/ 2464044 h 2464149"/>
                <a:gd name="connsiteX5" fmla="*/ 688637 w 1760580"/>
                <a:gd name="connsiteY5" fmla="*/ 2463808 h 2464149"/>
                <a:gd name="connsiteX6" fmla="*/ 351914 w 1760580"/>
                <a:gd name="connsiteY6" fmla="*/ 792877 h 2464149"/>
                <a:gd name="connsiteX7" fmla="*/ 0 w 1760580"/>
                <a:gd name="connsiteY7" fmla="*/ 792877 h 2464149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0580" h="2464044">
                  <a:moveTo>
                    <a:pt x="0" y="792877"/>
                  </a:moveTo>
                  <a:lnTo>
                    <a:pt x="880290" y="0"/>
                  </a:lnTo>
                  <a:lnTo>
                    <a:pt x="1760580" y="792877"/>
                  </a:lnTo>
                  <a:lnTo>
                    <a:pt x="1408666" y="792877"/>
                  </a:lnTo>
                  <a:cubicBezTo>
                    <a:pt x="1394751" y="1393314"/>
                    <a:pt x="1309571" y="2402610"/>
                    <a:pt x="1703940" y="2464044"/>
                  </a:cubicBezTo>
                  <a:lnTo>
                    <a:pt x="688637" y="2463808"/>
                  </a:lnTo>
                  <a:cubicBezTo>
                    <a:pt x="265125" y="2448982"/>
                    <a:pt x="352115" y="1481120"/>
                    <a:pt x="351914" y="792877"/>
                  </a:cubicBezTo>
                  <a:lnTo>
                    <a:pt x="0" y="792877"/>
                  </a:lnTo>
                  <a:close/>
                </a:path>
              </a:pathLst>
            </a:custGeom>
            <a:gradFill flip="none" rotWithShape="1">
              <a:gsLst>
                <a:gs pos="8500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5400000" algn="ctr" rotWithShape="0">
                <a:schemeClr val="tx1">
                  <a:lumMod val="75000"/>
                  <a:lumOff val="25000"/>
                  <a:alpha val="43000"/>
                </a:schemeClr>
              </a:outerShdw>
            </a:effectLst>
            <a:scene3d>
              <a:camera prst="orthographicFront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10" name="Up Arrow 4">
              <a:extLst>
                <a:ext uri="{FF2B5EF4-FFF2-40B4-BE49-F238E27FC236}">
                  <a16:creationId xmlns:a16="http://schemas.microsoft.com/office/drawing/2014/main" id="{36BD9FDC-CAB0-B06A-D2BC-0796D81C8423}"/>
                </a:ext>
              </a:extLst>
            </p:cNvPr>
            <p:cNvSpPr/>
            <p:nvPr/>
          </p:nvSpPr>
          <p:spPr>
            <a:xfrm rot="8169043">
              <a:off x="5003517" y="2390870"/>
              <a:ext cx="1760580" cy="2464044"/>
            </a:xfrm>
            <a:custGeom>
              <a:avLst/>
              <a:gdLst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408666 w 1760580"/>
                <a:gd name="connsiteY4" fmla="*/ 2468807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8807"/>
                <a:gd name="connsiteX1" fmla="*/ 880290 w 1760580"/>
                <a:gd name="connsiteY1" fmla="*/ 0 h 2468807"/>
                <a:gd name="connsiteX2" fmla="*/ 1760580 w 1760580"/>
                <a:gd name="connsiteY2" fmla="*/ 792877 h 2468807"/>
                <a:gd name="connsiteX3" fmla="*/ 1408666 w 1760580"/>
                <a:gd name="connsiteY3" fmla="*/ 792877 h 2468807"/>
                <a:gd name="connsiteX4" fmla="*/ 1584878 w 1760580"/>
                <a:gd name="connsiteY4" fmla="*/ 2466425 h 2468807"/>
                <a:gd name="connsiteX5" fmla="*/ 351914 w 1760580"/>
                <a:gd name="connsiteY5" fmla="*/ 2468807 h 2468807"/>
                <a:gd name="connsiteX6" fmla="*/ 351914 w 1760580"/>
                <a:gd name="connsiteY6" fmla="*/ 792877 h 2468807"/>
                <a:gd name="connsiteX7" fmla="*/ 0 w 1760580"/>
                <a:gd name="connsiteY7" fmla="*/ 792877 h 2468807"/>
                <a:gd name="connsiteX0" fmla="*/ 0 w 1760580"/>
                <a:gd name="connsiteY0" fmla="*/ 792877 h 2466425"/>
                <a:gd name="connsiteX1" fmla="*/ 880290 w 1760580"/>
                <a:gd name="connsiteY1" fmla="*/ 0 h 2466425"/>
                <a:gd name="connsiteX2" fmla="*/ 1760580 w 1760580"/>
                <a:gd name="connsiteY2" fmla="*/ 792877 h 2466425"/>
                <a:gd name="connsiteX3" fmla="*/ 1408666 w 1760580"/>
                <a:gd name="connsiteY3" fmla="*/ 792877 h 2466425"/>
                <a:gd name="connsiteX4" fmla="*/ 1584878 w 1760580"/>
                <a:gd name="connsiteY4" fmla="*/ 2466425 h 2466425"/>
                <a:gd name="connsiteX5" fmla="*/ 532889 w 1760580"/>
                <a:gd name="connsiteY5" fmla="*/ 2459282 h 2466425"/>
                <a:gd name="connsiteX6" fmla="*/ 351914 w 1760580"/>
                <a:gd name="connsiteY6" fmla="*/ 792877 h 2466425"/>
                <a:gd name="connsiteX7" fmla="*/ 0 w 1760580"/>
                <a:gd name="connsiteY7" fmla="*/ 792877 h 2466425"/>
                <a:gd name="connsiteX0" fmla="*/ 0 w 1760580"/>
                <a:gd name="connsiteY0" fmla="*/ 792877 h 2466425"/>
                <a:gd name="connsiteX1" fmla="*/ 880290 w 1760580"/>
                <a:gd name="connsiteY1" fmla="*/ 0 h 2466425"/>
                <a:gd name="connsiteX2" fmla="*/ 1760580 w 1760580"/>
                <a:gd name="connsiteY2" fmla="*/ 792877 h 2466425"/>
                <a:gd name="connsiteX3" fmla="*/ 1408666 w 1760580"/>
                <a:gd name="connsiteY3" fmla="*/ 792877 h 2466425"/>
                <a:gd name="connsiteX4" fmla="*/ 1584878 w 1760580"/>
                <a:gd name="connsiteY4" fmla="*/ 2466425 h 2466425"/>
                <a:gd name="connsiteX5" fmla="*/ 532889 w 1760580"/>
                <a:gd name="connsiteY5" fmla="*/ 2459282 h 2466425"/>
                <a:gd name="connsiteX6" fmla="*/ 351914 w 1760580"/>
                <a:gd name="connsiteY6" fmla="*/ 792877 h 2466425"/>
                <a:gd name="connsiteX7" fmla="*/ 0 w 1760580"/>
                <a:gd name="connsiteY7" fmla="*/ 792877 h 2466425"/>
                <a:gd name="connsiteX0" fmla="*/ 0 w 1760580"/>
                <a:gd name="connsiteY0" fmla="*/ 792877 h 2466425"/>
                <a:gd name="connsiteX1" fmla="*/ 880290 w 1760580"/>
                <a:gd name="connsiteY1" fmla="*/ 0 h 2466425"/>
                <a:gd name="connsiteX2" fmla="*/ 1760580 w 1760580"/>
                <a:gd name="connsiteY2" fmla="*/ 792877 h 2466425"/>
                <a:gd name="connsiteX3" fmla="*/ 1408666 w 1760580"/>
                <a:gd name="connsiteY3" fmla="*/ 792877 h 2466425"/>
                <a:gd name="connsiteX4" fmla="*/ 1584878 w 1760580"/>
                <a:gd name="connsiteY4" fmla="*/ 2466425 h 2466425"/>
                <a:gd name="connsiteX5" fmla="*/ 532889 w 1760580"/>
                <a:gd name="connsiteY5" fmla="*/ 2459282 h 2466425"/>
                <a:gd name="connsiteX6" fmla="*/ 351914 w 1760580"/>
                <a:gd name="connsiteY6" fmla="*/ 792877 h 2466425"/>
                <a:gd name="connsiteX7" fmla="*/ 0 w 1760580"/>
                <a:gd name="connsiteY7" fmla="*/ 792877 h 2466425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532889 w 1760580"/>
                <a:gd name="connsiteY5" fmla="*/ 2459282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54333 w 1760580"/>
                <a:gd name="connsiteY5" fmla="*/ 2454519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61477 w 1760580"/>
                <a:gd name="connsiteY5" fmla="*/ 2459281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149"/>
                <a:gd name="connsiteX1" fmla="*/ 880290 w 1760580"/>
                <a:gd name="connsiteY1" fmla="*/ 0 h 2464149"/>
                <a:gd name="connsiteX2" fmla="*/ 1760580 w 1760580"/>
                <a:gd name="connsiteY2" fmla="*/ 792877 h 2464149"/>
                <a:gd name="connsiteX3" fmla="*/ 1408666 w 1760580"/>
                <a:gd name="connsiteY3" fmla="*/ 792877 h 2464149"/>
                <a:gd name="connsiteX4" fmla="*/ 1703940 w 1760580"/>
                <a:gd name="connsiteY4" fmla="*/ 2464044 h 2464149"/>
                <a:gd name="connsiteX5" fmla="*/ 688637 w 1760580"/>
                <a:gd name="connsiteY5" fmla="*/ 2463808 h 2464149"/>
                <a:gd name="connsiteX6" fmla="*/ 351914 w 1760580"/>
                <a:gd name="connsiteY6" fmla="*/ 792877 h 2464149"/>
                <a:gd name="connsiteX7" fmla="*/ 0 w 1760580"/>
                <a:gd name="connsiteY7" fmla="*/ 792877 h 2464149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  <a:gd name="connsiteX0" fmla="*/ 0 w 1760580"/>
                <a:gd name="connsiteY0" fmla="*/ 792877 h 2464044"/>
                <a:gd name="connsiteX1" fmla="*/ 880290 w 1760580"/>
                <a:gd name="connsiteY1" fmla="*/ 0 h 2464044"/>
                <a:gd name="connsiteX2" fmla="*/ 1760580 w 1760580"/>
                <a:gd name="connsiteY2" fmla="*/ 792877 h 2464044"/>
                <a:gd name="connsiteX3" fmla="*/ 1408666 w 1760580"/>
                <a:gd name="connsiteY3" fmla="*/ 792877 h 2464044"/>
                <a:gd name="connsiteX4" fmla="*/ 1703940 w 1760580"/>
                <a:gd name="connsiteY4" fmla="*/ 2464044 h 2464044"/>
                <a:gd name="connsiteX5" fmla="*/ 688637 w 1760580"/>
                <a:gd name="connsiteY5" fmla="*/ 2463808 h 2464044"/>
                <a:gd name="connsiteX6" fmla="*/ 351914 w 1760580"/>
                <a:gd name="connsiteY6" fmla="*/ 792877 h 2464044"/>
                <a:gd name="connsiteX7" fmla="*/ 0 w 1760580"/>
                <a:gd name="connsiteY7" fmla="*/ 792877 h 246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0580" h="2464044">
                  <a:moveTo>
                    <a:pt x="0" y="792877"/>
                  </a:moveTo>
                  <a:lnTo>
                    <a:pt x="880290" y="0"/>
                  </a:lnTo>
                  <a:lnTo>
                    <a:pt x="1760580" y="792877"/>
                  </a:lnTo>
                  <a:lnTo>
                    <a:pt x="1408666" y="792877"/>
                  </a:lnTo>
                  <a:cubicBezTo>
                    <a:pt x="1394751" y="1393314"/>
                    <a:pt x="1309571" y="2402610"/>
                    <a:pt x="1703940" y="2464044"/>
                  </a:cubicBezTo>
                  <a:lnTo>
                    <a:pt x="688637" y="2463808"/>
                  </a:lnTo>
                  <a:cubicBezTo>
                    <a:pt x="265125" y="2448982"/>
                    <a:pt x="352115" y="1481120"/>
                    <a:pt x="351914" y="792877"/>
                  </a:cubicBezTo>
                  <a:lnTo>
                    <a:pt x="0" y="792877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ffectLst>
              <a:outerShdw blurRad="50800" dist="38100" dir="5400000" algn="ctr" rotWithShape="0">
                <a:schemeClr val="tx1">
                  <a:lumMod val="75000"/>
                  <a:lumOff val="25000"/>
                  <a:alpha val="43000"/>
                </a:schemeClr>
              </a:outerShdw>
            </a:effectLst>
            <a:scene3d>
              <a:camera prst="orthographicFront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grpSp>
          <p:nvGrpSpPr>
            <p:cNvPr id="11" name="Group 4">
              <a:extLst>
                <a:ext uri="{FF2B5EF4-FFF2-40B4-BE49-F238E27FC236}">
                  <a16:creationId xmlns:a16="http://schemas.microsoft.com/office/drawing/2014/main" id="{B8B2CC95-5B0F-2AB7-CE48-53BC084EC177}"/>
                </a:ext>
              </a:extLst>
            </p:cNvPr>
            <p:cNvGrpSpPr/>
            <p:nvPr/>
          </p:nvGrpSpPr>
          <p:grpSpPr>
            <a:xfrm rot="2730599">
              <a:off x="3558857" y="3567817"/>
              <a:ext cx="1767376" cy="2467968"/>
              <a:chOff x="6087232" y="3798270"/>
              <a:chExt cx="1767376" cy="2467968"/>
            </a:xfrm>
            <a:scene3d>
              <a:camera prst="orthographicFront"/>
              <a:lightRig rig="threePt" dir="t"/>
            </a:scene3d>
          </p:grpSpPr>
          <p:sp>
            <p:nvSpPr>
              <p:cNvPr id="19" name="Up Arrow 4">
                <a:extLst>
                  <a:ext uri="{FF2B5EF4-FFF2-40B4-BE49-F238E27FC236}">
                    <a16:creationId xmlns:a16="http://schemas.microsoft.com/office/drawing/2014/main" id="{39348452-23DE-A101-32E8-CEC0C21F1B58}"/>
                  </a:ext>
                </a:extLst>
              </p:cNvPr>
              <p:cNvSpPr/>
              <p:nvPr/>
            </p:nvSpPr>
            <p:spPr>
              <a:xfrm rot="10800000">
                <a:off x="6087232" y="3802194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  <a:sp3d extrusionH="2095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20" name="Up Arrow 4">
                <a:extLst>
                  <a:ext uri="{FF2B5EF4-FFF2-40B4-BE49-F238E27FC236}">
                    <a16:creationId xmlns:a16="http://schemas.microsoft.com/office/drawing/2014/main" id="{21BF3D66-5F49-2ABC-600C-21BED200C31E}"/>
                  </a:ext>
                </a:extLst>
              </p:cNvPr>
              <p:cNvSpPr/>
              <p:nvPr/>
            </p:nvSpPr>
            <p:spPr>
              <a:xfrm rot="10800000">
                <a:off x="6094028" y="3798270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  <a:sp3d extrusionH="2095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grpSp>
          <p:nvGrpSpPr>
            <p:cNvPr id="12" name="Group 5">
              <a:extLst>
                <a:ext uri="{FF2B5EF4-FFF2-40B4-BE49-F238E27FC236}">
                  <a16:creationId xmlns:a16="http://schemas.microsoft.com/office/drawing/2014/main" id="{EC528E68-9444-B9BC-9E96-6AC7CF2A6401}"/>
                </a:ext>
              </a:extLst>
            </p:cNvPr>
            <p:cNvGrpSpPr/>
            <p:nvPr/>
          </p:nvGrpSpPr>
          <p:grpSpPr>
            <a:xfrm rot="2700000">
              <a:off x="1997413" y="2544418"/>
              <a:ext cx="2474816" cy="1780817"/>
              <a:chOff x="3922253" y="4008125"/>
              <a:chExt cx="2474816" cy="1780817"/>
            </a:xfrm>
            <a:scene3d>
              <a:camera prst="orthographicFront"/>
              <a:lightRig rig="threePt" dir="t"/>
            </a:scene3d>
          </p:grpSpPr>
          <p:sp>
            <p:nvSpPr>
              <p:cNvPr id="17" name="Up Arrow 4">
                <a:extLst>
                  <a:ext uri="{FF2B5EF4-FFF2-40B4-BE49-F238E27FC236}">
                    <a16:creationId xmlns:a16="http://schemas.microsoft.com/office/drawing/2014/main" id="{052BE947-578F-4AF4-0752-B388EAB40A8F}"/>
                  </a:ext>
                </a:extLst>
              </p:cNvPr>
              <p:cNvSpPr/>
              <p:nvPr/>
            </p:nvSpPr>
            <p:spPr>
              <a:xfrm rot="16200000">
                <a:off x="4273985" y="3676630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  <a:sp3d extrusionH="2095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18" name="Up Arrow 4">
                <a:extLst>
                  <a:ext uri="{FF2B5EF4-FFF2-40B4-BE49-F238E27FC236}">
                    <a16:creationId xmlns:a16="http://schemas.microsoft.com/office/drawing/2014/main" id="{FE9DCF47-9B54-9FEB-2103-B64A1925CC81}"/>
                  </a:ext>
                </a:extLst>
              </p:cNvPr>
              <p:cNvSpPr/>
              <p:nvPr/>
            </p:nvSpPr>
            <p:spPr>
              <a:xfrm rot="16200000">
                <a:off x="4284757" y="3656393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  <a:sp3d extrusionH="20955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2B5DA5-A002-1CB4-428A-677836EE5208}"/>
                </a:ext>
              </a:extLst>
            </p:cNvPr>
            <p:cNvSpPr txBox="1"/>
            <p:nvPr/>
          </p:nvSpPr>
          <p:spPr>
            <a:xfrm rot="18900000">
              <a:off x="3702856" y="2036069"/>
              <a:ext cx="1836504" cy="3721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موضوع</a:t>
              </a:r>
              <a:endParaRPr lang="ko-KR" alt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7C99FE-68C2-3C0F-18C1-8047AE462D72}"/>
                </a:ext>
              </a:extLst>
            </p:cNvPr>
            <p:cNvSpPr txBox="1"/>
            <p:nvPr/>
          </p:nvSpPr>
          <p:spPr>
            <a:xfrm rot="2700000">
              <a:off x="4955613" y="3446563"/>
              <a:ext cx="1836504" cy="3721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موضوع</a:t>
              </a:r>
              <a:endParaRPr lang="ko-KR" alt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BBC94A8-0496-D194-53BB-93CF268DD424}"/>
                </a:ext>
              </a:extLst>
            </p:cNvPr>
            <p:cNvSpPr txBox="1"/>
            <p:nvPr/>
          </p:nvSpPr>
          <p:spPr>
            <a:xfrm rot="18900000">
              <a:off x="3527963" y="4616875"/>
              <a:ext cx="1836504" cy="3721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موضوع</a:t>
              </a:r>
              <a:endParaRPr lang="ko-KR" alt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C866229-D6F9-AE2C-72F3-1160FFE46141}"/>
                </a:ext>
              </a:extLst>
            </p:cNvPr>
            <p:cNvSpPr txBox="1"/>
            <p:nvPr/>
          </p:nvSpPr>
          <p:spPr>
            <a:xfrm rot="2700000">
              <a:off x="2318169" y="3239523"/>
              <a:ext cx="1836504" cy="3721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 rtl="1"/>
              <a:r>
                <a:rPr lang="fa-IR" altLang="ko-K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موضوع</a:t>
              </a:r>
              <a:endParaRPr lang="ko-KR" alt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7BE74D11-D289-54B9-C400-B4D9979B50EF}"/>
              </a:ext>
            </a:extLst>
          </p:cNvPr>
          <p:cNvSpPr txBox="1"/>
          <p:nvPr/>
        </p:nvSpPr>
        <p:spPr>
          <a:xfrm>
            <a:off x="7988297" y="1605116"/>
            <a:ext cx="29946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57E3FC-3FA9-6319-5D32-840DD9AAF435}"/>
              </a:ext>
            </a:extLst>
          </p:cNvPr>
          <p:cNvSpPr txBox="1"/>
          <p:nvPr/>
        </p:nvSpPr>
        <p:spPr>
          <a:xfrm>
            <a:off x="8253313" y="4492777"/>
            <a:ext cx="29946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095273-FF81-8AF7-9E67-5C32997E25ED}"/>
              </a:ext>
            </a:extLst>
          </p:cNvPr>
          <p:cNvSpPr txBox="1"/>
          <p:nvPr/>
        </p:nvSpPr>
        <p:spPr>
          <a:xfrm>
            <a:off x="1593003" y="4492777"/>
            <a:ext cx="29946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51ED3C-5FF0-0680-A5EB-238C3A21970E}"/>
              </a:ext>
            </a:extLst>
          </p:cNvPr>
          <p:cNvSpPr txBox="1"/>
          <p:nvPr/>
        </p:nvSpPr>
        <p:spPr>
          <a:xfrm>
            <a:off x="1580150" y="1600792"/>
            <a:ext cx="29946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32149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  <p:bldP spid="24" grpId="0"/>
      <p:bldP spid="25" grpId="0"/>
      <p:bldP spid="2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829A87-6FA6-79A5-BFDF-8005468AC4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DB2F1-6509-15CC-1D21-8D260D598C14}"/>
              </a:ext>
            </a:extLst>
          </p:cNvPr>
          <p:cNvSpPr txBox="1"/>
          <p:nvPr/>
        </p:nvSpPr>
        <p:spPr>
          <a:xfrm>
            <a:off x="166687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نتیجه گیری: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33C5F-6E8B-3F33-F788-FA0500A51814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629625-F916-A1EF-309A-C16A1B96C1F4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F8E09-DEA9-B452-6A00-84E99E5CF19A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6E0F8B8-4D51-C161-C72E-C353959406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1443499"/>
              </p:ext>
            </p:extLst>
          </p:nvPr>
        </p:nvGraphicFramePr>
        <p:xfrm>
          <a:off x="6800594" y="1702042"/>
          <a:ext cx="5062863" cy="3981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01E1EDDF-44B9-4F13-20CF-FBD5D24B548D}"/>
              </a:ext>
            </a:extLst>
          </p:cNvPr>
          <p:cNvSpPr/>
          <p:nvPr/>
        </p:nvSpPr>
        <p:spPr>
          <a:xfrm>
            <a:off x="1361881" y="1643407"/>
            <a:ext cx="4517205" cy="404063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57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>
        <p:bldAsOne/>
      </p:bldGraphic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829A87-6FA6-79A5-BFDF-8005468AC4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DB2F1-6509-15CC-1D21-8D260D598C14}"/>
              </a:ext>
            </a:extLst>
          </p:cNvPr>
          <p:cNvSpPr txBox="1"/>
          <p:nvPr/>
        </p:nvSpPr>
        <p:spPr>
          <a:xfrm>
            <a:off x="166687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نتیجه گیری: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33C5F-6E8B-3F33-F788-FA0500A51814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629625-F916-A1EF-309A-C16A1B96C1F4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F8E09-DEA9-B452-6A00-84E99E5CF19A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2FD9146-A91E-2D25-4509-0A547D7E6F6D}"/>
              </a:ext>
            </a:extLst>
          </p:cNvPr>
          <p:cNvGrpSpPr/>
          <p:nvPr/>
        </p:nvGrpSpPr>
        <p:grpSpPr>
          <a:xfrm>
            <a:off x="2949530" y="1891170"/>
            <a:ext cx="6542322" cy="3525422"/>
            <a:chOff x="1904879" y="1131183"/>
            <a:chExt cx="8608247" cy="463867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2D32B09-877C-BD5A-E99C-FBA428E4C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890" y="1274059"/>
              <a:ext cx="4349750" cy="4354513"/>
            </a:xfrm>
            <a:custGeom>
              <a:avLst/>
              <a:gdLst/>
              <a:ahLst/>
              <a:cxnLst>
                <a:cxn ang="0">
                  <a:pos x="206" y="207"/>
                </a:cxn>
                <a:cxn ang="0">
                  <a:pos x="206" y="954"/>
                </a:cxn>
                <a:cxn ang="0">
                  <a:pos x="954" y="954"/>
                </a:cxn>
                <a:cxn ang="0">
                  <a:pos x="954" y="207"/>
                </a:cxn>
                <a:cxn ang="0">
                  <a:pos x="206" y="207"/>
                </a:cxn>
              </a:cxnLst>
              <a:rect l="0" t="0" r="r" b="b"/>
              <a:pathLst>
                <a:path w="1160" h="1161">
                  <a:moveTo>
                    <a:pt x="206" y="207"/>
                  </a:moveTo>
                  <a:cubicBezTo>
                    <a:pt x="0" y="413"/>
                    <a:pt x="0" y="748"/>
                    <a:pt x="206" y="954"/>
                  </a:cubicBezTo>
                  <a:cubicBezTo>
                    <a:pt x="413" y="1161"/>
                    <a:pt x="747" y="1161"/>
                    <a:pt x="954" y="954"/>
                  </a:cubicBezTo>
                  <a:cubicBezTo>
                    <a:pt x="1160" y="748"/>
                    <a:pt x="1160" y="413"/>
                    <a:pt x="954" y="207"/>
                  </a:cubicBezTo>
                  <a:cubicBezTo>
                    <a:pt x="747" y="0"/>
                    <a:pt x="413" y="0"/>
                    <a:pt x="206" y="207"/>
                  </a:cubicBezTo>
                  <a:close/>
                </a:path>
              </a:pathLst>
            </a:custGeom>
            <a:solidFill>
              <a:srgbClr val="E7E5E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A7726CE2-158A-8AE2-80CD-2503D2B1E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52" y="3793421"/>
              <a:ext cx="1976438" cy="1976437"/>
            </a:xfrm>
            <a:custGeom>
              <a:avLst/>
              <a:gdLst/>
              <a:ahLst/>
              <a:cxnLst>
                <a:cxn ang="0">
                  <a:pos x="85" y="393"/>
                </a:cxn>
                <a:cxn ang="0">
                  <a:pos x="86" y="85"/>
                </a:cxn>
                <a:cxn ang="0">
                  <a:pos x="393" y="85"/>
                </a:cxn>
                <a:cxn ang="0">
                  <a:pos x="479" y="479"/>
                </a:cxn>
                <a:cxn ang="0">
                  <a:pos x="85" y="393"/>
                </a:cxn>
              </a:cxnLst>
              <a:rect l="0" t="0" r="r" b="b"/>
              <a:pathLst>
                <a:path w="527" h="527">
                  <a:moveTo>
                    <a:pt x="85" y="393"/>
                  </a:moveTo>
                  <a:cubicBezTo>
                    <a:pt x="0" y="308"/>
                    <a:pt x="0" y="170"/>
                    <a:pt x="86" y="85"/>
                  </a:cubicBezTo>
                  <a:cubicBezTo>
                    <a:pt x="171" y="0"/>
                    <a:pt x="308" y="0"/>
                    <a:pt x="393" y="85"/>
                  </a:cubicBezTo>
                  <a:cubicBezTo>
                    <a:pt x="527" y="219"/>
                    <a:pt x="483" y="475"/>
                    <a:pt x="479" y="479"/>
                  </a:cubicBezTo>
                  <a:cubicBezTo>
                    <a:pt x="475" y="483"/>
                    <a:pt x="219" y="527"/>
                    <a:pt x="85" y="393"/>
                  </a:cubicBezTo>
                  <a:close/>
                </a:path>
              </a:pathLst>
            </a:cu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3512FC91-B25F-EC98-FFCD-31AD93E43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52" y="1131183"/>
              <a:ext cx="1976438" cy="1973263"/>
            </a:xfrm>
            <a:custGeom>
              <a:avLst/>
              <a:gdLst/>
              <a:ahLst/>
              <a:cxnLst>
                <a:cxn ang="0">
                  <a:pos x="393" y="441"/>
                </a:cxn>
                <a:cxn ang="0">
                  <a:pos x="85" y="441"/>
                </a:cxn>
                <a:cxn ang="0">
                  <a:pos x="85" y="133"/>
                </a:cxn>
                <a:cxn ang="0">
                  <a:pos x="479" y="48"/>
                </a:cxn>
                <a:cxn ang="0">
                  <a:pos x="393" y="441"/>
                </a:cxn>
              </a:cxnLst>
              <a:rect l="0" t="0" r="r" b="b"/>
              <a:pathLst>
                <a:path w="527" h="526">
                  <a:moveTo>
                    <a:pt x="393" y="441"/>
                  </a:moveTo>
                  <a:cubicBezTo>
                    <a:pt x="308" y="526"/>
                    <a:pt x="171" y="526"/>
                    <a:pt x="85" y="441"/>
                  </a:cubicBezTo>
                  <a:cubicBezTo>
                    <a:pt x="0" y="356"/>
                    <a:pt x="0" y="218"/>
                    <a:pt x="85" y="133"/>
                  </a:cubicBezTo>
                  <a:cubicBezTo>
                    <a:pt x="219" y="0"/>
                    <a:pt x="475" y="44"/>
                    <a:pt x="479" y="48"/>
                  </a:cubicBezTo>
                  <a:cubicBezTo>
                    <a:pt x="483" y="52"/>
                    <a:pt x="527" y="308"/>
                    <a:pt x="393" y="441"/>
                  </a:cubicBezTo>
                  <a:close/>
                </a:path>
              </a:pathLst>
            </a:custGeom>
            <a:solidFill>
              <a:srgbClr val="F8A91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8BFA4010-F22C-783A-8C90-86BB27263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015" y="1131183"/>
              <a:ext cx="1976437" cy="1973263"/>
            </a:xfrm>
            <a:custGeom>
              <a:avLst/>
              <a:gdLst/>
              <a:ahLst/>
              <a:cxnLst>
                <a:cxn ang="0">
                  <a:pos x="442" y="133"/>
                </a:cxn>
                <a:cxn ang="0">
                  <a:pos x="442" y="441"/>
                </a:cxn>
                <a:cxn ang="0">
                  <a:pos x="134" y="441"/>
                </a:cxn>
                <a:cxn ang="0">
                  <a:pos x="48" y="48"/>
                </a:cxn>
                <a:cxn ang="0">
                  <a:pos x="442" y="133"/>
                </a:cxn>
              </a:cxnLst>
              <a:rect l="0" t="0" r="r" b="b"/>
              <a:pathLst>
                <a:path w="527" h="526">
                  <a:moveTo>
                    <a:pt x="442" y="133"/>
                  </a:moveTo>
                  <a:cubicBezTo>
                    <a:pt x="527" y="218"/>
                    <a:pt x="527" y="356"/>
                    <a:pt x="442" y="441"/>
                  </a:cubicBezTo>
                  <a:cubicBezTo>
                    <a:pt x="357" y="526"/>
                    <a:pt x="219" y="526"/>
                    <a:pt x="134" y="441"/>
                  </a:cubicBezTo>
                  <a:cubicBezTo>
                    <a:pt x="0" y="308"/>
                    <a:pt x="44" y="52"/>
                    <a:pt x="48" y="48"/>
                  </a:cubicBezTo>
                  <a:cubicBezTo>
                    <a:pt x="52" y="44"/>
                    <a:pt x="308" y="0"/>
                    <a:pt x="442" y="133"/>
                  </a:cubicBezTo>
                  <a:close/>
                </a:path>
              </a:pathLst>
            </a:cu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73682C1-26B1-2023-ADB2-6BC1EECDE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015" y="3793421"/>
              <a:ext cx="1976437" cy="1976437"/>
            </a:xfrm>
            <a:custGeom>
              <a:avLst/>
              <a:gdLst/>
              <a:ahLst/>
              <a:cxnLst>
                <a:cxn ang="0">
                  <a:pos x="134" y="85"/>
                </a:cxn>
                <a:cxn ang="0">
                  <a:pos x="442" y="85"/>
                </a:cxn>
                <a:cxn ang="0">
                  <a:pos x="442" y="393"/>
                </a:cxn>
                <a:cxn ang="0">
                  <a:pos x="48" y="479"/>
                </a:cxn>
                <a:cxn ang="0">
                  <a:pos x="134" y="85"/>
                </a:cxn>
              </a:cxnLst>
              <a:rect l="0" t="0" r="r" b="b"/>
              <a:pathLst>
                <a:path w="527" h="527">
                  <a:moveTo>
                    <a:pt x="134" y="85"/>
                  </a:moveTo>
                  <a:cubicBezTo>
                    <a:pt x="219" y="0"/>
                    <a:pt x="357" y="0"/>
                    <a:pt x="442" y="85"/>
                  </a:cubicBezTo>
                  <a:cubicBezTo>
                    <a:pt x="527" y="170"/>
                    <a:pt x="527" y="308"/>
                    <a:pt x="442" y="393"/>
                  </a:cubicBezTo>
                  <a:cubicBezTo>
                    <a:pt x="308" y="527"/>
                    <a:pt x="52" y="483"/>
                    <a:pt x="48" y="479"/>
                  </a:cubicBezTo>
                  <a:cubicBezTo>
                    <a:pt x="44" y="475"/>
                    <a:pt x="0" y="219"/>
                    <a:pt x="134" y="85"/>
                  </a:cubicBezTo>
                  <a:close/>
                </a:path>
              </a:pathLst>
            </a:custGeom>
            <a:solidFill>
              <a:srgbClr val="F8A91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  <a:cs typeface="+mn-cs"/>
              </a:endParaRPr>
            </a:p>
          </p:txBody>
        </p:sp>
        <p:sp>
          <p:nvSpPr>
            <p:cNvPr id="12" name="Graphic 47" descr="First aid kit">
              <a:extLst>
                <a:ext uri="{FF2B5EF4-FFF2-40B4-BE49-F238E27FC236}">
                  <a16:creationId xmlns:a16="http://schemas.microsoft.com/office/drawing/2014/main" id="{3533F69F-F69A-43D5-A92F-CD5875597EEE}"/>
                </a:ext>
              </a:extLst>
            </p:cNvPr>
            <p:cNvSpPr/>
            <p:nvPr/>
          </p:nvSpPr>
          <p:spPr>
            <a:xfrm>
              <a:off x="4552669" y="4523467"/>
              <a:ext cx="590107" cy="516344"/>
            </a:xfrm>
            <a:custGeom>
              <a:avLst/>
              <a:gdLst>
                <a:gd name="connsiteX0" fmla="*/ 723900 w 762000"/>
                <a:gd name="connsiteY0" fmla="*/ 133350 h 666750"/>
                <a:gd name="connsiteX1" fmla="*/ 533400 w 762000"/>
                <a:gd name="connsiteY1" fmla="*/ 133350 h 666750"/>
                <a:gd name="connsiteX2" fmla="*/ 533400 w 762000"/>
                <a:gd name="connsiteY2" fmla="*/ 66675 h 666750"/>
                <a:gd name="connsiteX3" fmla="*/ 466725 w 762000"/>
                <a:gd name="connsiteY3" fmla="*/ 0 h 666750"/>
                <a:gd name="connsiteX4" fmla="*/ 295275 w 762000"/>
                <a:gd name="connsiteY4" fmla="*/ 0 h 666750"/>
                <a:gd name="connsiteX5" fmla="*/ 228600 w 762000"/>
                <a:gd name="connsiteY5" fmla="*/ 66675 h 666750"/>
                <a:gd name="connsiteX6" fmla="*/ 228600 w 762000"/>
                <a:gd name="connsiteY6" fmla="*/ 133350 h 666750"/>
                <a:gd name="connsiteX7" fmla="*/ 38100 w 762000"/>
                <a:gd name="connsiteY7" fmla="*/ 133350 h 666750"/>
                <a:gd name="connsiteX8" fmla="*/ 0 w 762000"/>
                <a:gd name="connsiteY8" fmla="*/ 171450 h 666750"/>
                <a:gd name="connsiteX9" fmla="*/ 0 w 762000"/>
                <a:gd name="connsiteY9" fmla="*/ 628650 h 666750"/>
                <a:gd name="connsiteX10" fmla="*/ 38100 w 762000"/>
                <a:gd name="connsiteY10" fmla="*/ 666750 h 666750"/>
                <a:gd name="connsiteX11" fmla="*/ 723900 w 762000"/>
                <a:gd name="connsiteY11" fmla="*/ 666750 h 666750"/>
                <a:gd name="connsiteX12" fmla="*/ 762000 w 762000"/>
                <a:gd name="connsiteY12" fmla="*/ 628650 h 666750"/>
                <a:gd name="connsiteX13" fmla="*/ 762000 w 762000"/>
                <a:gd name="connsiteY13" fmla="*/ 171450 h 666750"/>
                <a:gd name="connsiteX14" fmla="*/ 723900 w 762000"/>
                <a:gd name="connsiteY14" fmla="*/ 133350 h 666750"/>
                <a:gd name="connsiteX15" fmla="*/ 285750 w 762000"/>
                <a:gd name="connsiteY15" fmla="*/ 66675 h 666750"/>
                <a:gd name="connsiteX16" fmla="*/ 294093 w 762000"/>
                <a:gd name="connsiteY16" fmla="*/ 57150 h 666750"/>
                <a:gd name="connsiteX17" fmla="*/ 295275 w 762000"/>
                <a:gd name="connsiteY17" fmla="*/ 57150 h 666750"/>
                <a:gd name="connsiteX18" fmla="*/ 466725 w 762000"/>
                <a:gd name="connsiteY18" fmla="*/ 57150 h 666750"/>
                <a:gd name="connsiteX19" fmla="*/ 476250 w 762000"/>
                <a:gd name="connsiteY19" fmla="*/ 65493 h 666750"/>
                <a:gd name="connsiteX20" fmla="*/ 476250 w 762000"/>
                <a:gd name="connsiteY20" fmla="*/ 66675 h 666750"/>
                <a:gd name="connsiteX21" fmla="*/ 476250 w 762000"/>
                <a:gd name="connsiteY21" fmla="*/ 133350 h 666750"/>
                <a:gd name="connsiteX22" fmla="*/ 285750 w 762000"/>
                <a:gd name="connsiteY22" fmla="*/ 133350 h 666750"/>
                <a:gd name="connsiteX23" fmla="*/ 523875 w 762000"/>
                <a:gd name="connsiteY23" fmla="*/ 438150 h 666750"/>
                <a:gd name="connsiteX24" fmla="*/ 485775 w 762000"/>
                <a:gd name="connsiteY24" fmla="*/ 504825 h 666750"/>
                <a:gd name="connsiteX25" fmla="*/ 419100 w 762000"/>
                <a:gd name="connsiteY25" fmla="*/ 466725 h 666750"/>
                <a:gd name="connsiteX26" fmla="*/ 419100 w 762000"/>
                <a:gd name="connsiteY26" fmla="*/ 542925 h 666750"/>
                <a:gd name="connsiteX27" fmla="*/ 342900 w 762000"/>
                <a:gd name="connsiteY27" fmla="*/ 542925 h 666750"/>
                <a:gd name="connsiteX28" fmla="*/ 342900 w 762000"/>
                <a:gd name="connsiteY28" fmla="*/ 466058 h 666750"/>
                <a:gd name="connsiteX29" fmla="*/ 276225 w 762000"/>
                <a:gd name="connsiteY29" fmla="*/ 504158 h 666750"/>
                <a:gd name="connsiteX30" fmla="*/ 238125 w 762000"/>
                <a:gd name="connsiteY30" fmla="*/ 438150 h 666750"/>
                <a:gd name="connsiteX31" fmla="*/ 304800 w 762000"/>
                <a:gd name="connsiteY31" fmla="*/ 400050 h 666750"/>
                <a:gd name="connsiteX32" fmla="*/ 238125 w 762000"/>
                <a:gd name="connsiteY32" fmla="*/ 361950 h 666750"/>
                <a:gd name="connsiteX33" fmla="*/ 276225 w 762000"/>
                <a:gd name="connsiteY33" fmla="*/ 295275 h 666750"/>
                <a:gd name="connsiteX34" fmla="*/ 342900 w 762000"/>
                <a:gd name="connsiteY34" fmla="*/ 333375 h 666750"/>
                <a:gd name="connsiteX35" fmla="*/ 342900 w 762000"/>
                <a:gd name="connsiteY35" fmla="*/ 257175 h 666750"/>
                <a:gd name="connsiteX36" fmla="*/ 419100 w 762000"/>
                <a:gd name="connsiteY36" fmla="*/ 257175 h 666750"/>
                <a:gd name="connsiteX37" fmla="*/ 419100 w 762000"/>
                <a:gd name="connsiteY37" fmla="*/ 334042 h 666750"/>
                <a:gd name="connsiteX38" fmla="*/ 485775 w 762000"/>
                <a:gd name="connsiteY38" fmla="*/ 295942 h 666750"/>
                <a:gd name="connsiteX39" fmla="*/ 523875 w 762000"/>
                <a:gd name="connsiteY39" fmla="*/ 361950 h 666750"/>
                <a:gd name="connsiteX40" fmla="*/ 457200 w 762000"/>
                <a:gd name="connsiteY40" fmla="*/ 40005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62000" h="666750">
                  <a:moveTo>
                    <a:pt x="723900" y="133350"/>
                  </a:moveTo>
                  <a:lnTo>
                    <a:pt x="533400" y="133350"/>
                  </a:lnTo>
                  <a:lnTo>
                    <a:pt x="533400" y="66675"/>
                  </a:lnTo>
                  <a:cubicBezTo>
                    <a:pt x="533400" y="29851"/>
                    <a:pt x="503549" y="0"/>
                    <a:pt x="466725" y="0"/>
                  </a:cubicBezTo>
                  <a:lnTo>
                    <a:pt x="295275" y="0"/>
                  </a:lnTo>
                  <a:cubicBezTo>
                    <a:pt x="258451" y="0"/>
                    <a:pt x="228600" y="29851"/>
                    <a:pt x="228600" y="66675"/>
                  </a:cubicBezTo>
                  <a:lnTo>
                    <a:pt x="228600" y="133350"/>
                  </a:lnTo>
                  <a:lnTo>
                    <a:pt x="38100" y="133350"/>
                  </a:lnTo>
                  <a:cubicBezTo>
                    <a:pt x="17058" y="133350"/>
                    <a:pt x="0" y="150408"/>
                    <a:pt x="0" y="171450"/>
                  </a:cubicBezTo>
                  <a:lnTo>
                    <a:pt x="0" y="628650"/>
                  </a:lnTo>
                  <a:cubicBezTo>
                    <a:pt x="0" y="649692"/>
                    <a:pt x="17058" y="666750"/>
                    <a:pt x="38100" y="666750"/>
                  </a:cubicBezTo>
                  <a:lnTo>
                    <a:pt x="723900" y="666750"/>
                  </a:lnTo>
                  <a:cubicBezTo>
                    <a:pt x="744942" y="666750"/>
                    <a:pt x="762000" y="649692"/>
                    <a:pt x="762000" y="628650"/>
                  </a:cubicBezTo>
                  <a:lnTo>
                    <a:pt x="762000" y="171450"/>
                  </a:lnTo>
                  <a:cubicBezTo>
                    <a:pt x="762000" y="150408"/>
                    <a:pt x="744942" y="133350"/>
                    <a:pt x="723900" y="133350"/>
                  </a:cubicBezTo>
                  <a:close/>
                  <a:moveTo>
                    <a:pt x="285750" y="66675"/>
                  </a:moveTo>
                  <a:cubicBezTo>
                    <a:pt x="285423" y="61741"/>
                    <a:pt x="289159" y="57477"/>
                    <a:pt x="294093" y="57150"/>
                  </a:cubicBezTo>
                  <a:cubicBezTo>
                    <a:pt x="294486" y="57124"/>
                    <a:pt x="294882" y="57124"/>
                    <a:pt x="295275" y="57150"/>
                  </a:cubicBezTo>
                  <a:lnTo>
                    <a:pt x="466725" y="57150"/>
                  </a:lnTo>
                  <a:cubicBezTo>
                    <a:pt x="471659" y="56823"/>
                    <a:pt x="475923" y="60559"/>
                    <a:pt x="476250" y="65493"/>
                  </a:cubicBezTo>
                  <a:cubicBezTo>
                    <a:pt x="476276" y="65886"/>
                    <a:pt x="476276" y="66282"/>
                    <a:pt x="476250" y="66675"/>
                  </a:cubicBezTo>
                  <a:lnTo>
                    <a:pt x="476250" y="133350"/>
                  </a:lnTo>
                  <a:lnTo>
                    <a:pt x="285750" y="133350"/>
                  </a:lnTo>
                  <a:close/>
                  <a:moveTo>
                    <a:pt x="523875" y="438150"/>
                  </a:moveTo>
                  <a:lnTo>
                    <a:pt x="485775" y="504825"/>
                  </a:lnTo>
                  <a:lnTo>
                    <a:pt x="419100" y="466725"/>
                  </a:lnTo>
                  <a:lnTo>
                    <a:pt x="419100" y="542925"/>
                  </a:lnTo>
                  <a:lnTo>
                    <a:pt x="342900" y="542925"/>
                  </a:lnTo>
                  <a:lnTo>
                    <a:pt x="342900" y="466058"/>
                  </a:lnTo>
                  <a:lnTo>
                    <a:pt x="276225" y="504158"/>
                  </a:lnTo>
                  <a:lnTo>
                    <a:pt x="238125" y="438150"/>
                  </a:lnTo>
                  <a:lnTo>
                    <a:pt x="304800" y="400050"/>
                  </a:lnTo>
                  <a:lnTo>
                    <a:pt x="238125" y="361950"/>
                  </a:lnTo>
                  <a:lnTo>
                    <a:pt x="276225" y="295275"/>
                  </a:lnTo>
                  <a:lnTo>
                    <a:pt x="342900" y="333375"/>
                  </a:lnTo>
                  <a:lnTo>
                    <a:pt x="342900" y="257175"/>
                  </a:lnTo>
                  <a:lnTo>
                    <a:pt x="419100" y="257175"/>
                  </a:lnTo>
                  <a:lnTo>
                    <a:pt x="419100" y="334042"/>
                  </a:lnTo>
                  <a:lnTo>
                    <a:pt x="485775" y="295942"/>
                  </a:lnTo>
                  <a:lnTo>
                    <a:pt x="523875" y="361950"/>
                  </a:lnTo>
                  <a:lnTo>
                    <a:pt x="457200" y="40005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aphic 45" descr="Images">
              <a:extLst>
                <a:ext uri="{FF2B5EF4-FFF2-40B4-BE49-F238E27FC236}">
                  <a16:creationId xmlns:a16="http://schemas.microsoft.com/office/drawing/2014/main" id="{D80A3BF6-2CFC-6EF0-38E1-7C724CAA2311}"/>
                </a:ext>
              </a:extLst>
            </p:cNvPr>
            <p:cNvGrpSpPr/>
            <p:nvPr/>
          </p:nvGrpSpPr>
          <p:grpSpPr>
            <a:xfrm>
              <a:off x="7101407" y="1833268"/>
              <a:ext cx="708128" cy="708128"/>
              <a:chOff x="7913465" y="2514600"/>
              <a:chExt cx="914400" cy="914400"/>
            </a:xfrm>
            <a:solidFill>
              <a:schemeClr val="bg1"/>
            </a:solidFill>
          </p:grpSpPr>
          <p:sp>
            <p:nvSpPr>
              <p:cNvPr id="14" name="Freeform 50">
                <a:extLst>
                  <a:ext uri="{FF2B5EF4-FFF2-40B4-BE49-F238E27FC236}">
                    <a16:creationId xmlns:a16="http://schemas.microsoft.com/office/drawing/2014/main" id="{8F5416D7-9339-986F-1AFF-6C4898B4CD94}"/>
                  </a:ext>
                </a:extLst>
              </p:cNvPr>
              <p:cNvSpPr/>
              <p:nvPr/>
            </p:nvSpPr>
            <p:spPr>
              <a:xfrm>
                <a:off x="8408765" y="2982658"/>
                <a:ext cx="192517" cy="234808"/>
              </a:xfrm>
              <a:custGeom>
                <a:avLst/>
                <a:gdLst>
                  <a:gd name="connsiteX0" fmla="*/ 190500 w 192517"/>
                  <a:gd name="connsiteY0" fmla="*/ 213932 h 234808"/>
                  <a:gd name="connsiteX1" fmla="*/ 60103 w 192517"/>
                  <a:gd name="connsiteY1" fmla="*/ 6096 h 234808"/>
                  <a:gd name="connsiteX2" fmla="*/ 49149 w 192517"/>
                  <a:gd name="connsiteY2" fmla="*/ 0 h 234808"/>
                  <a:gd name="connsiteX3" fmla="*/ 38100 w 192517"/>
                  <a:gd name="connsiteY3" fmla="*/ 6096 h 234808"/>
                  <a:gd name="connsiteX4" fmla="*/ 0 w 192517"/>
                  <a:gd name="connsiteY4" fmla="*/ 67247 h 234808"/>
                  <a:gd name="connsiteX5" fmla="*/ 81725 w 192517"/>
                  <a:gd name="connsiteY5" fmla="*/ 199454 h 234808"/>
                  <a:gd name="connsiteX6" fmla="*/ 85725 w 192517"/>
                  <a:gd name="connsiteY6" fmla="*/ 234791 h 234808"/>
                  <a:gd name="connsiteX7" fmla="*/ 178117 w 192517"/>
                  <a:gd name="connsiteY7" fmla="*/ 234791 h 234808"/>
                  <a:gd name="connsiteX8" fmla="*/ 192500 w 192517"/>
                  <a:gd name="connsiteY8" fmla="*/ 221776 h 234808"/>
                  <a:gd name="connsiteX9" fmla="*/ 190500 w 192517"/>
                  <a:gd name="connsiteY9" fmla="*/ 213932 h 23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2517" h="234808">
                    <a:moveTo>
                      <a:pt x="190500" y="213932"/>
                    </a:moveTo>
                    <a:lnTo>
                      <a:pt x="60103" y="6096"/>
                    </a:lnTo>
                    <a:cubicBezTo>
                      <a:pt x="57770" y="2287"/>
                      <a:pt x="53615" y="-25"/>
                      <a:pt x="49149" y="0"/>
                    </a:cubicBezTo>
                    <a:cubicBezTo>
                      <a:pt x="44663" y="-2"/>
                      <a:pt x="40491" y="2300"/>
                      <a:pt x="38100" y="6096"/>
                    </a:cubicBezTo>
                    <a:lnTo>
                      <a:pt x="0" y="67247"/>
                    </a:lnTo>
                    <a:lnTo>
                      <a:pt x="81725" y="199454"/>
                    </a:lnTo>
                    <a:cubicBezTo>
                      <a:pt x="88641" y="209912"/>
                      <a:pt x="90127" y="223051"/>
                      <a:pt x="85725" y="234791"/>
                    </a:cubicBezTo>
                    <a:lnTo>
                      <a:pt x="178117" y="234791"/>
                    </a:lnTo>
                    <a:cubicBezTo>
                      <a:pt x="185683" y="235170"/>
                      <a:pt x="192123" y="229342"/>
                      <a:pt x="192500" y="221776"/>
                    </a:cubicBezTo>
                    <a:cubicBezTo>
                      <a:pt x="192638" y="219020"/>
                      <a:pt x="191941" y="216286"/>
                      <a:pt x="190500" y="2139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51">
                <a:extLst>
                  <a:ext uri="{FF2B5EF4-FFF2-40B4-BE49-F238E27FC236}">
                    <a16:creationId xmlns:a16="http://schemas.microsoft.com/office/drawing/2014/main" id="{AF229369-FB41-0EBD-8286-7A671224B12F}"/>
                  </a:ext>
                </a:extLst>
              </p:cNvPr>
              <p:cNvSpPr/>
              <p:nvPr/>
            </p:nvSpPr>
            <p:spPr>
              <a:xfrm>
                <a:off x="8014766" y="2855492"/>
                <a:ext cx="445097" cy="362080"/>
              </a:xfrm>
              <a:custGeom>
                <a:avLst/>
                <a:gdLst>
                  <a:gd name="connsiteX0" fmla="*/ 442576 w 445097"/>
                  <a:gd name="connsiteY0" fmla="*/ 342336 h 362080"/>
                  <a:gd name="connsiteX1" fmla="*/ 235407 w 445097"/>
                  <a:gd name="connsiteY1" fmla="*/ 5246 h 362080"/>
                  <a:gd name="connsiteX2" fmla="*/ 224263 w 445097"/>
                  <a:gd name="connsiteY2" fmla="*/ 7 h 362080"/>
                  <a:gd name="connsiteX3" fmla="*/ 222549 w 445097"/>
                  <a:gd name="connsiteY3" fmla="*/ 7 h 362080"/>
                  <a:gd name="connsiteX4" fmla="*/ 220834 w 445097"/>
                  <a:gd name="connsiteY4" fmla="*/ 7 h 362080"/>
                  <a:gd name="connsiteX5" fmla="*/ 209690 w 445097"/>
                  <a:gd name="connsiteY5" fmla="*/ 5246 h 362080"/>
                  <a:gd name="connsiteX6" fmla="*/ 2521 w 445097"/>
                  <a:gd name="connsiteY6" fmla="*/ 342336 h 362080"/>
                  <a:gd name="connsiteX7" fmla="*/ 1473 w 445097"/>
                  <a:gd name="connsiteY7" fmla="*/ 356338 h 362080"/>
                  <a:gd name="connsiteX8" fmla="*/ 12999 w 445097"/>
                  <a:gd name="connsiteY8" fmla="*/ 361957 h 362080"/>
                  <a:gd name="connsiteX9" fmla="*/ 432099 w 445097"/>
                  <a:gd name="connsiteY9" fmla="*/ 361957 h 362080"/>
                  <a:gd name="connsiteX10" fmla="*/ 443624 w 445097"/>
                  <a:gd name="connsiteY10" fmla="*/ 356338 h 362080"/>
                  <a:gd name="connsiteX11" fmla="*/ 442576 w 445097"/>
                  <a:gd name="connsiteY11" fmla="*/ 342336 h 362080"/>
                  <a:gd name="connsiteX12" fmla="*/ 257220 w 445097"/>
                  <a:gd name="connsiteY12" fmla="*/ 163171 h 362080"/>
                  <a:gd name="connsiteX13" fmla="*/ 224263 w 445097"/>
                  <a:gd name="connsiteY13" fmla="*/ 192508 h 362080"/>
                  <a:gd name="connsiteX14" fmla="*/ 191307 w 445097"/>
                  <a:gd name="connsiteY14" fmla="*/ 163171 h 362080"/>
                  <a:gd name="connsiteX15" fmla="*/ 136824 w 445097"/>
                  <a:gd name="connsiteY15" fmla="*/ 196127 h 362080"/>
                  <a:gd name="connsiteX16" fmla="*/ 222549 w 445097"/>
                  <a:gd name="connsiteY16" fmla="*/ 57157 h 362080"/>
                  <a:gd name="connsiteX17" fmla="*/ 305988 w 445097"/>
                  <a:gd name="connsiteY17" fmla="*/ 192508 h 36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097" h="362080">
                    <a:moveTo>
                      <a:pt x="442576" y="342336"/>
                    </a:moveTo>
                    <a:lnTo>
                      <a:pt x="235407" y="5246"/>
                    </a:lnTo>
                    <a:cubicBezTo>
                      <a:pt x="232749" y="1812"/>
                      <a:pt x="228604" y="-136"/>
                      <a:pt x="224263" y="7"/>
                    </a:cubicBezTo>
                    <a:lnTo>
                      <a:pt x="222549" y="7"/>
                    </a:lnTo>
                    <a:lnTo>
                      <a:pt x="220834" y="7"/>
                    </a:lnTo>
                    <a:cubicBezTo>
                      <a:pt x="216494" y="-136"/>
                      <a:pt x="212348" y="1812"/>
                      <a:pt x="209690" y="5246"/>
                    </a:cubicBezTo>
                    <a:lnTo>
                      <a:pt x="2521" y="342336"/>
                    </a:lnTo>
                    <a:cubicBezTo>
                      <a:pt x="-413" y="346442"/>
                      <a:pt x="-817" y="351841"/>
                      <a:pt x="1473" y="356338"/>
                    </a:cubicBezTo>
                    <a:cubicBezTo>
                      <a:pt x="3784" y="360412"/>
                      <a:pt x="8365" y="362646"/>
                      <a:pt x="12999" y="361957"/>
                    </a:cubicBezTo>
                    <a:lnTo>
                      <a:pt x="432099" y="361957"/>
                    </a:lnTo>
                    <a:cubicBezTo>
                      <a:pt x="436733" y="362646"/>
                      <a:pt x="441313" y="360412"/>
                      <a:pt x="443624" y="356338"/>
                    </a:cubicBezTo>
                    <a:cubicBezTo>
                      <a:pt x="445915" y="351841"/>
                      <a:pt x="445511" y="346442"/>
                      <a:pt x="442576" y="342336"/>
                    </a:cubicBezTo>
                    <a:close/>
                    <a:moveTo>
                      <a:pt x="257220" y="163171"/>
                    </a:moveTo>
                    <a:lnTo>
                      <a:pt x="224263" y="192508"/>
                    </a:lnTo>
                    <a:lnTo>
                      <a:pt x="191307" y="163171"/>
                    </a:lnTo>
                    <a:lnTo>
                      <a:pt x="136824" y="196127"/>
                    </a:lnTo>
                    <a:lnTo>
                      <a:pt x="222549" y="57157"/>
                    </a:lnTo>
                    <a:lnTo>
                      <a:pt x="305988" y="19250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 52">
                <a:extLst>
                  <a:ext uri="{FF2B5EF4-FFF2-40B4-BE49-F238E27FC236}">
                    <a16:creationId xmlns:a16="http://schemas.microsoft.com/office/drawing/2014/main" id="{A79EE2E7-94F9-097A-B310-404874CDC5FA}"/>
                  </a:ext>
                </a:extLst>
              </p:cNvPr>
              <p:cNvSpPr/>
              <p:nvPr/>
            </p:nvSpPr>
            <p:spPr>
              <a:xfrm>
                <a:off x="8084915" y="2847975"/>
                <a:ext cx="57150" cy="57150"/>
              </a:xfrm>
              <a:custGeom>
                <a:avLst/>
                <a:gdLst>
                  <a:gd name="connsiteX0" fmla="*/ 57150 w 57150"/>
                  <a:gd name="connsiteY0" fmla="*/ 28575 h 57150"/>
                  <a:gd name="connsiteX1" fmla="*/ 28575 w 57150"/>
                  <a:gd name="connsiteY1" fmla="*/ 57150 h 57150"/>
                  <a:gd name="connsiteX2" fmla="*/ 0 w 57150"/>
                  <a:gd name="connsiteY2" fmla="*/ 28575 h 57150"/>
                  <a:gd name="connsiteX3" fmla="*/ 28575 w 57150"/>
                  <a:gd name="connsiteY3" fmla="*/ 0 h 57150"/>
                  <a:gd name="connsiteX4" fmla="*/ 57150 w 57150"/>
                  <a:gd name="connsiteY4" fmla="*/ 2857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5"/>
                    </a:moveTo>
                    <a:cubicBezTo>
                      <a:pt x="57150" y="44357"/>
                      <a:pt x="44357" y="57150"/>
                      <a:pt x="28575" y="57150"/>
                    </a:cubicBezTo>
                    <a:cubicBezTo>
                      <a:pt x="12793" y="57150"/>
                      <a:pt x="0" y="44357"/>
                      <a:pt x="0" y="28575"/>
                    </a:cubicBezTo>
                    <a:cubicBezTo>
                      <a:pt x="0" y="12793"/>
                      <a:pt x="12793" y="0"/>
                      <a:pt x="28575" y="0"/>
                    </a:cubicBezTo>
                    <a:cubicBezTo>
                      <a:pt x="44357" y="0"/>
                      <a:pt x="57150" y="12793"/>
                      <a:pt x="5715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53">
                <a:extLst>
                  <a:ext uri="{FF2B5EF4-FFF2-40B4-BE49-F238E27FC236}">
                    <a16:creationId xmlns:a16="http://schemas.microsoft.com/office/drawing/2014/main" id="{93505F32-7E73-9CDA-E559-5905694799B4}"/>
                  </a:ext>
                </a:extLst>
              </p:cNvPr>
              <p:cNvSpPr/>
              <p:nvPr/>
            </p:nvSpPr>
            <p:spPr>
              <a:xfrm>
                <a:off x="7932515" y="2638425"/>
                <a:ext cx="866775" cy="693324"/>
              </a:xfrm>
              <a:custGeom>
                <a:avLst/>
                <a:gdLst>
                  <a:gd name="connsiteX0" fmla="*/ 866775 w 866775"/>
                  <a:gd name="connsiteY0" fmla="*/ 0 h 693324"/>
                  <a:gd name="connsiteX1" fmla="*/ 104775 w 866775"/>
                  <a:gd name="connsiteY1" fmla="*/ 0 h 693324"/>
                  <a:gd name="connsiteX2" fmla="*/ 104775 w 866775"/>
                  <a:gd name="connsiteY2" fmla="*/ 104775 h 693324"/>
                  <a:gd name="connsiteX3" fmla="*/ 0 w 866775"/>
                  <a:gd name="connsiteY3" fmla="*/ 104775 h 693324"/>
                  <a:gd name="connsiteX4" fmla="*/ 0 w 866775"/>
                  <a:gd name="connsiteY4" fmla="*/ 693325 h 693324"/>
                  <a:gd name="connsiteX5" fmla="*/ 762000 w 866775"/>
                  <a:gd name="connsiteY5" fmla="*/ 693325 h 693324"/>
                  <a:gd name="connsiteX6" fmla="*/ 762000 w 866775"/>
                  <a:gd name="connsiteY6" fmla="*/ 588550 h 693324"/>
                  <a:gd name="connsiteX7" fmla="*/ 866775 w 866775"/>
                  <a:gd name="connsiteY7" fmla="*/ 588550 h 693324"/>
                  <a:gd name="connsiteX8" fmla="*/ 704850 w 866775"/>
                  <a:gd name="connsiteY8" fmla="*/ 638175 h 693324"/>
                  <a:gd name="connsiteX9" fmla="*/ 57150 w 866775"/>
                  <a:gd name="connsiteY9" fmla="*/ 638175 h 693324"/>
                  <a:gd name="connsiteX10" fmla="*/ 57150 w 866775"/>
                  <a:gd name="connsiteY10" fmla="*/ 159925 h 693324"/>
                  <a:gd name="connsiteX11" fmla="*/ 704850 w 866775"/>
                  <a:gd name="connsiteY11" fmla="*/ 159925 h 693324"/>
                  <a:gd name="connsiteX12" fmla="*/ 809625 w 866775"/>
                  <a:gd name="connsiteY12" fmla="*/ 533400 h 693324"/>
                  <a:gd name="connsiteX13" fmla="*/ 762000 w 866775"/>
                  <a:gd name="connsiteY13" fmla="*/ 533400 h 693324"/>
                  <a:gd name="connsiteX14" fmla="*/ 762000 w 866775"/>
                  <a:gd name="connsiteY14" fmla="*/ 104775 h 693324"/>
                  <a:gd name="connsiteX15" fmla="*/ 161925 w 866775"/>
                  <a:gd name="connsiteY15" fmla="*/ 104775 h 693324"/>
                  <a:gd name="connsiteX16" fmla="*/ 161925 w 866775"/>
                  <a:gd name="connsiteY16" fmla="*/ 57150 h 693324"/>
                  <a:gd name="connsiteX17" fmla="*/ 809625 w 866775"/>
                  <a:gd name="connsiteY17" fmla="*/ 57150 h 693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66775" h="693324">
                    <a:moveTo>
                      <a:pt x="866775" y="0"/>
                    </a:moveTo>
                    <a:lnTo>
                      <a:pt x="104775" y="0"/>
                    </a:lnTo>
                    <a:lnTo>
                      <a:pt x="104775" y="104775"/>
                    </a:lnTo>
                    <a:lnTo>
                      <a:pt x="0" y="104775"/>
                    </a:lnTo>
                    <a:lnTo>
                      <a:pt x="0" y="693325"/>
                    </a:lnTo>
                    <a:lnTo>
                      <a:pt x="762000" y="693325"/>
                    </a:lnTo>
                    <a:lnTo>
                      <a:pt x="762000" y="588550"/>
                    </a:lnTo>
                    <a:lnTo>
                      <a:pt x="866775" y="588550"/>
                    </a:lnTo>
                    <a:close/>
                    <a:moveTo>
                      <a:pt x="704850" y="638175"/>
                    </a:moveTo>
                    <a:lnTo>
                      <a:pt x="57150" y="638175"/>
                    </a:lnTo>
                    <a:lnTo>
                      <a:pt x="57150" y="159925"/>
                    </a:lnTo>
                    <a:lnTo>
                      <a:pt x="704850" y="159925"/>
                    </a:lnTo>
                    <a:close/>
                    <a:moveTo>
                      <a:pt x="809625" y="533400"/>
                    </a:moveTo>
                    <a:lnTo>
                      <a:pt x="762000" y="533400"/>
                    </a:lnTo>
                    <a:lnTo>
                      <a:pt x="762000" y="104775"/>
                    </a:lnTo>
                    <a:lnTo>
                      <a:pt x="161925" y="104775"/>
                    </a:lnTo>
                    <a:lnTo>
                      <a:pt x="161925" y="57150"/>
                    </a:lnTo>
                    <a:lnTo>
                      <a:pt x="809625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aphic 43" descr="Open book">
              <a:extLst>
                <a:ext uri="{FF2B5EF4-FFF2-40B4-BE49-F238E27FC236}">
                  <a16:creationId xmlns:a16="http://schemas.microsoft.com/office/drawing/2014/main" id="{7E153FA7-2602-6E13-CF5B-47226866CEC7}"/>
                </a:ext>
              </a:extLst>
            </p:cNvPr>
            <p:cNvGrpSpPr/>
            <p:nvPr/>
          </p:nvGrpSpPr>
          <p:grpSpPr>
            <a:xfrm>
              <a:off x="6998137" y="4427575"/>
              <a:ext cx="708128" cy="708128"/>
              <a:chOff x="8672290" y="3399936"/>
              <a:chExt cx="914400" cy="914400"/>
            </a:xfrm>
            <a:solidFill>
              <a:schemeClr val="bg1"/>
            </a:solidFill>
          </p:grpSpPr>
          <p:sp>
            <p:nvSpPr>
              <p:cNvPr id="19" name="Freeform 55">
                <a:extLst>
                  <a:ext uri="{FF2B5EF4-FFF2-40B4-BE49-F238E27FC236}">
                    <a16:creationId xmlns:a16="http://schemas.microsoft.com/office/drawing/2014/main" id="{0397738B-D450-9A89-1A8A-071DA6443E7B}"/>
                  </a:ext>
                </a:extLst>
              </p:cNvPr>
              <p:cNvSpPr/>
              <p:nvPr/>
            </p:nvSpPr>
            <p:spPr>
              <a:xfrm>
                <a:off x="8710390" y="3609486"/>
                <a:ext cx="838200" cy="561975"/>
              </a:xfrm>
              <a:custGeom>
                <a:avLst/>
                <a:gdLst>
                  <a:gd name="connsiteX0" fmla="*/ 781050 w 838200"/>
                  <a:gd name="connsiteY0" fmla="*/ 0 h 561975"/>
                  <a:gd name="connsiteX1" fmla="*/ 781050 w 838200"/>
                  <a:gd name="connsiteY1" fmla="*/ 466725 h 561975"/>
                  <a:gd name="connsiteX2" fmla="*/ 57150 w 838200"/>
                  <a:gd name="connsiteY2" fmla="*/ 466725 h 561975"/>
                  <a:gd name="connsiteX3" fmla="*/ 57150 w 838200"/>
                  <a:gd name="connsiteY3" fmla="*/ 0 h 561975"/>
                  <a:gd name="connsiteX4" fmla="*/ 0 w 838200"/>
                  <a:gd name="connsiteY4" fmla="*/ 0 h 561975"/>
                  <a:gd name="connsiteX5" fmla="*/ 0 w 838200"/>
                  <a:gd name="connsiteY5" fmla="*/ 533400 h 561975"/>
                  <a:gd name="connsiteX6" fmla="*/ 333375 w 838200"/>
                  <a:gd name="connsiteY6" fmla="*/ 533400 h 561975"/>
                  <a:gd name="connsiteX7" fmla="*/ 361950 w 838200"/>
                  <a:gd name="connsiteY7" fmla="*/ 561975 h 561975"/>
                  <a:gd name="connsiteX8" fmla="*/ 476250 w 838200"/>
                  <a:gd name="connsiteY8" fmla="*/ 561975 h 561975"/>
                  <a:gd name="connsiteX9" fmla="*/ 504825 w 838200"/>
                  <a:gd name="connsiteY9" fmla="*/ 533400 h 561975"/>
                  <a:gd name="connsiteX10" fmla="*/ 838200 w 838200"/>
                  <a:gd name="connsiteY10" fmla="*/ 533400 h 561975"/>
                  <a:gd name="connsiteX11" fmla="*/ 838200 w 838200"/>
                  <a:gd name="connsiteY11" fmla="*/ 0 h 561975"/>
                  <a:gd name="connsiteX12" fmla="*/ 781050 w 838200"/>
                  <a:gd name="connsiteY12" fmla="*/ 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8200" h="561975">
                    <a:moveTo>
                      <a:pt x="781050" y="0"/>
                    </a:moveTo>
                    <a:lnTo>
                      <a:pt x="781050" y="466725"/>
                    </a:lnTo>
                    <a:lnTo>
                      <a:pt x="57150" y="466725"/>
                    </a:lnTo>
                    <a:lnTo>
                      <a:pt x="57150" y="0"/>
                    </a:lnTo>
                    <a:lnTo>
                      <a:pt x="0" y="0"/>
                    </a:lnTo>
                    <a:lnTo>
                      <a:pt x="0" y="533400"/>
                    </a:lnTo>
                    <a:lnTo>
                      <a:pt x="333375" y="533400"/>
                    </a:lnTo>
                    <a:cubicBezTo>
                      <a:pt x="333375" y="549593"/>
                      <a:pt x="345758" y="561975"/>
                      <a:pt x="361950" y="561975"/>
                    </a:cubicBezTo>
                    <a:lnTo>
                      <a:pt x="476250" y="561975"/>
                    </a:lnTo>
                    <a:cubicBezTo>
                      <a:pt x="492443" y="561975"/>
                      <a:pt x="504825" y="549593"/>
                      <a:pt x="504825" y="533400"/>
                    </a:cubicBezTo>
                    <a:lnTo>
                      <a:pt x="838200" y="533400"/>
                    </a:lnTo>
                    <a:lnTo>
                      <a:pt x="838200" y="0"/>
                    </a:lnTo>
                    <a:lnTo>
                      <a:pt x="78105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56">
                <a:extLst>
                  <a:ext uri="{FF2B5EF4-FFF2-40B4-BE49-F238E27FC236}">
                    <a16:creationId xmlns:a16="http://schemas.microsoft.com/office/drawing/2014/main" id="{0CD9ECE1-7B3E-FCD3-FEF8-74D87AB1D022}"/>
                  </a:ext>
                </a:extLst>
              </p:cNvPr>
              <p:cNvSpPr/>
              <p:nvPr/>
            </p:nvSpPr>
            <p:spPr>
              <a:xfrm>
                <a:off x="8805640" y="3552336"/>
                <a:ext cx="647700" cy="485775"/>
              </a:xfrm>
              <a:custGeom>
                <a:avLst/>
                <a:gdLst>
                  <a:gd name="connsiteX0" fmla="*/ 647700 w 647700"/>
                  <a:gd name="connsiteY0" fmla="*/ 0 h 485775"/>
                  <a:gd name="connsiteX1" fmla="*/ 0 w 647700"/>
                  <a:gd name="connsiteY1" fmla="*/ 0 h 485775"/>
                  <a:gd name="connsiteX2" fmla="*/ 0 w 647700"/>
                  <a:gd name="connsiteY2" fmla="*/ 485775 h 485775"/>
                  <a:gd name="connsiteX3" fmla="*/ 647700 w 647700"/>
                  <a:gd name="connsiteY3" fmla="*/ 485775 h 485775"/>
                  <a:gd name="connsiteX4" fmla="*/ 647700 w 647700"/>
                  <a:gd name="connsiteY4" fmla="*/ 0 h 485775"/>
                  <a:gd name="connsiteX5" fmla="*/ 57150 w 647700"/>
                  <a:gd name="connsiteY5" fmla="*/ 57150 h 485775"/>
                  <a:gd name="connsiteX6" fmla="*/ 304800 w 647700"/>
                  <a:gd name="connsiteY6" fmla="*/ 57150 h 485775"/>
                  <a:gd name="connsiteX7" fmla="*/ 304800 w 647700"/>
                  <a:gd name="connsiteY7" fmla="*/ 428625 h 485775"/>
                  <a:gd name="connsiteX8" fmla="*/ 57150 w 647700"/>
                  <a:gd name="connsiteY8" fmla="*/ 428625 h 485775"/>
                  <a:gd name="connsiteX9" fmla="*/ 57150 w 647700"/>
                  <a:gd name="connsiteY9" fmla="*/ 57150 h 485775"/>
                  <a:gd name="connsiteX10" fmla="*/ 590550 w 647700"/>
                  <a:gd name="connsiteY10" fmla="*/ 428625 h 485775"/>
                  <a:gd name="connsiteX11" fmla="*/ 342900 w 647700"/>
                  <a:gd name="connsiteY11" fmla="*/ 428625 h 485775"/>
                  <a:gd name="connsiteX12" fmla="*/ 342900 w 647700"/>
                  <a:gd name="connsiteY12" fmla="*/ 57150 h 485775"/>
                  <a:gd name="connsiteX13" fmla="*/ 590550 w 647700"/>
                  <a:gd name="connsiteY13" fmla="*/ 57150 h 485775"/>
                  <a:gd name="connsiteX14" fmla="*/ 590550 w 647700"/>
                  <a:gd name="connsiteY14" fmla="*/ 42862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7700" h="485775">
                    <a:moveTo>
                      <a:pt x="647700" y="0"/>
                    </a:moveTo>
                    <a:lnTo>
                      <a:pt x="0" y="0"/>
                    </a:lnTo>
                    <a:lnTo>
                      <a:pt x="0" y="485775"/>
                    </a:lnTo>
                    <a:lnTo>
                      <a:pt x="647700" y="485775"/>
                    </a:lnTo>
                    <a:lnTo>
                      <a:pt x="647700" y="0"/>
                    </a:lnTo>
                    <a:close/>
                    <a:moveTo>
                      <a:pt x="57150" y="57150"/>
                    </a:moveTo>
                    <a:lnTo>
                      <a:pt x="304800" y="57150"/>
                    </a:lnTo>
                    <a:lnTo>
                      <a:pt x="304800" y="428625"/>
                    </a:lnTo>
                    <a:lnTo>
                      <a:pt x="57150" y="428625"/>
                    </a:lnTo>
                    <a:lnTo>
                      <a:pt x="57150" y="57150"/>
                    </a:lnTo>
                    <a:close/>
                    <a:moveTo>
                      <a:pt x="590550" y="428625"/>
                    </a:moveTo>
                    <a:lnTo>
                      <a:pt x="342900" y="428625"/>
                    </a:lnTo>
                    <a:lnTo>
                      <a:pt x="342900" y="57150"/>
                    </a:lnTo>
                    <a:lnTo>
                      <a:pt x="590550" y="57150"/>
                    </a:lnTo>
                    <a:lnTo>
                      <a:pt x="590550" y="4286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57">
                <a:extLst>
                  <a:ext uri="{FF2B5EF4-FFF2-40B4-BE49-F238E27FC236}">
                    <a16:creationId xmlns:a16="http://schemas.microsoft.com/office/drawing/2014/main" id="{CA863F00-468F-0A14-A104-6A240FE4864F}"/>
                  </a:ext>
                </a:extLst>
              </p:cNvPr>
              <p:cNvSpPr/>
              <p:nvPr/>
            </p:nvSpPr>
            <p:spPr>
              <a:xfrm>
                <a:off x="9205690" y="3704736"/>
                <a:ext cx="133350" cy="28575"/>
              </a:xfrm>
              <a:custGeom>
                <a:avLst/>
                <a:gdLst>
                  <a:gd name="connsiteX0" fmla="*/ 0 w 133350"/>
                  <a:gd name="connsiteY0" fmla="*/ 0 h 28575"/>
                  <a:gd name="connsiteX1" fmla="*/ 133350 w 133350"/>
                  <a:gd name="connsiteY1" fmla="*/ 0 h 28575"/>
                  <a:gd name="connsiteX2" fmla="*/ 133350 w 133350"/>
                  <a:gd name="connsiteY2" fmla="*/ 28575 h 28575"/>
                  <a:gd name="connsiteX3" fmla="*/ 0 w 133350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28575">
                    <a:moveTo>
                      <a:pt x="0" y="0"/>
                    </a:moveTo>
                    <a:lnTo>
                      <a:pt x="133350" y="0"/>
                    </a:lnTo>
                    <a:lnTo>
                      <a:pt x="133350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58">
                <a:extLst>
                  <a:ext uri="{FF2B5EF4-FFF2-40B4-BE49-F238E27FC236}">
                    <a16:creationId xmlns:a16="http://schemas.microsoft.com/office/drawing/2014/main" id="{D627618C-D654-8A1A-8C5E-A63B8F2F32A0}"/>
                  </a:ext>
                </a:extLst>
              </p:cNvPr>
              <p:cNvSpPr/>
              <p:nvPr/>
            </p:nvSpPr>
            <p:spPr>
              <a:xfrm>
                <a:off x="9205690" y="3761886"/>
                <a:ext cx="133350" cy="28575"/>
              </a:xfrm>
              <a:custGeom>
                <a:avLst/>
                <a:gdLst>
                  <a:gd name="connsiteX0" fmla="*/ 0 w 133350"/>
                  <a:gd name="connsiteY0" fmla="*/ 0 h 28575"/>
                  <a:gd name="connsiteX1" fmla="*/ 133350 w 133350"/>
                  <a:gd name="connsiteY1" fmla="*/ 0 h 28575"/>
                  <a:gd name="connsiteX2" fmla="*/ 133350 w 133350"/>
                  <a:gd name="connsiteY2" fmla="*/ 28575 h 28575"/>
                  <a:gd name="connsiteX3" fmla="*/ 0 w 133350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28575">
                    <a:moveTo>
                      <a:pt x="0" y="0"/>
                    </a:moveTo>
                    <a:lnTo>
                      <a:pt x="133350" y="0"/>
                    </a:lnTo>
                    <a:lnTo>
                      <a:pt x="133350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59">
                <a:extLst>
                  <a:ext uri="{FF2B5EF4-FFF2-40B4-BE49-F238E27FC236}">
                    <a16:creationId xmlns:a16="http://schemas.microsoft.com/office/drawing/2014/main" id="{C2CFF1C8-F8D7-BCF7-577D-53F864E3B3E4}"/>
                  </a:ext>
                </a:extLst>
              </p:cNvPr>
              <p:cNvSpPr/>
              <p:nvPr/>
            </p:nvSpPr>
            <p:spPr>
              <a:xfrm>
                <a:off x="9205690" y="3819036"/>
                <a:ext cx="92392" cy="28575"/>
              </a:xfrm>
              <a:custGeom>
                <a:avLst/>
                <a:gdLst>
                  <a:gd name="connsiteX0" fmla="*/ 0 w 92392"/>
                  <a:gd name="connsiteY0" fmla="*/ 0 h 28575"/>
                  <a:gd name="connsiteX1" fmla="*/ 92392 w 92392"/>
                  <a:gd name="connsiteY1" fmla="*/ 0 h 28575"/>
                  <a:gd name="connsiteX2" fmla="*/ 92392 w 92392"/>
                  <a:gd name="connsiteY2" fmla="*/ 28575 h 28575"/>
                  <a:gd name="connsiteX3" fmla="*/ 0 w 92392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392" h="28575">
                    <a:moveTo>
                      <a:pt x="0" y="0"/>
                    </a:moveTo>
                    <a:lnTo>
                      <a:pt x="92392" y="0"/>
                    </a:lnTo>
                    <a:lnTo>
                      <a:pt x="92392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4" name="Graphic 41" descr="Customer review">
              <a:extLst>
                <a:ext uri="{FF2B5EF4-FFF2-40B4-BE49-F238E27FC236}">
                  <a16:creationId xmlns:a16="http://schemas.microsoft.com/office/drawing/2014/main" id="{BCD4ED9A-940A-69D8-9DA3-8A35BEB70870}"/>
                </a:ext>
              </a:extLst>
            </p:cNvPr>
            <p:cNvGrpSpPr/>
            <p:nvPr/>
          </p:nvGrpSpPr>
          <p:grpSpPr>
            <a:xfrm>
              <a:off x="4489971" y="1827736"/>
              <a:ext cx="708128" cy="708128"/>
              <a:chOff x="5638800" y="2971800"/>
              <a:chExt cx="914400" cy="914400"/>
            </a:xfrm>
            <a:solidFill>
              <a:schemeClr val="bg1"/>
            </a:solidFill>
          </p:grpSpPr>
          <p:sp>
            <p:nvSpPr>
              <p:cNvPr id="25" name="Freeform 61">
                <a:extLst>
                  <a:ext uri="{FF2B5EF4-FFF2-40B4-BE49-F238E27FC236}">
                    <a16:creationId xmlns:a16="http://schemas.microsoft.com/office/drawing/2014/main" id="{6EC3F115-2F15-AC87-8A46-980E8C8BE2B2}"/>
                  </a:ext>
                </a:extLst>
              </p:cNvPr>
              <p:cNvSpPr/>
              <p:nvPr/>
            </p:nvSpPr>
            <p:spPr>
              <a:xfrm>
                <a:off x="6224301" y="3436143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62">
                <a:extLst>
                  <a:ext uri="{FF2B5EF4-FFF2-40B4-BE49-F238E27FC236}">
                    <a16:creationId xmlns:a16="http://schemas.microsoft.com/office/drawing/2014/main" id="{03E1A040-433D-E13F-95DF-B61085125804}"/>
                  </a:ext>
                </a:extLst>
              </p:cNvPr>
              <p:cNvSpPr/>
              <p:nvPr/>
            </p:nvSpPr>
            <p:spPr>
              <a:xfrm>
                <a:off x="5829109" y="3436143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4 h 148209"/>
                  <a:gd name="connsiteX1" fmla="*/ 74105 w 148209"/>
                  <a:gd name="connsiteY1" fmla="*/ 148209 h 148209"/>
                  <a:gd name="connsiteX2" fmla="*/ 0 w 148209"/>
                  <a:gd name="connsiteY2" fmla="*/ 74104 h 148209"/>
                  <a:gd name="connsiteX3" fmla="*/ 74105 w 148209"/>
                  <a:gd name="connsiteY3" fmla="*/ 0 h 148209"/>
                  <a:gd name="connsiteX4" fmla="*/ 148209 w 148209"/>
                  <a:gd name="connsiteY4" fmla="*/ 74104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4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4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63">
                <a:extLst>
                  <a:ext uri="{FF2B5EF4-FFF2-40B4-BE49-F238E27FC236}">
                    <a16:creationId xmlns:a16="http://schemas.microsoft.com/office/drawing/2014/main" id="{ACBE20A2-DA95-42F6-0DF7-EA74D037D5DD}"/>
                  </a:ext>
                </a:extLst>
              </p:cNvPr>
              <p:cNvSpPr/>
              <p:nvPr/>
            </p:nvSpPr>
            <p:spPr>
              <a:xfrm>
                <a:off x="6178295" y="3604449"/>
                <a:ext cx="268332" cy="148400"/>
              </a:xfrm>
              <a:custGeom>
                <a:avLst/>
                <a:gdLst>
                  <a:gd name="connsiteX0" fmla="*/ 253556 w 268332"/>
                  <a:gd name="connsiteY0" fmla="*/ 44101 h 148400"/>
                  <a:gd name="connsiteX1" fmla="*/ 181070 w 268332"/>
                  <a:gd name="connsiteY1" fmla="*/ 9526 h 148400"/>
                  <a:gd name="connsiteX2" fmla="*/ 120110 w 268332"/>
                  <a:gd name="connsiteY2" fmla="*/ 1 h 148400"/>
                  <a:gd name="connsiteX3" fmla="*/ 59246 w 268332"/>
                  <a:gd name="connsiteY3" fmla="*/ 9526 h 148400"/>
                  <a:gd name="connsiteX4" fmla="*/ 3429 w 268332"/>
                  <a:gd name="connsiteY4" fmla="*/ 33529 h 148400"/>
                  <a:gd name="connsiteX5" fmla="*/ 0 w 268332"/>
                  <a:gd name="connsiteY5" fmla="*/ 37434 h 148400"/>
                  <a:gd name="connsiteX6" fmla="*/ 76200 w 268332"/>
                  <a:gd name="connsiteY6" fmla="*/ 75534 h 148400"/>
                  <a:gd name="connsiteX7" fmla="*/ 104013 w 268332"/>
                  <a:gd name="connsiteY7" fmla="*/ 131446 h 148400"/>
                  <a:gd name="connsiteX8" fmla="*/ 104013 w 268332"/>
                  <a:gd name="connsiteY8" fmla="*/ 148400 h 148400"/>
                  <a:gd name="connsiteX9" fmla="*/ 268319 w 268332"/>
                  <a:gd name="connsiteY9" fmla="*/ 148400 h 148400"/>
                  <a:gd name="connsiteX10" fmla="*/ 268319 w 268332"/>
                  <a:gd name="connsiteY10" fmla="*/ 73819 h 148400"/>
                  <a:gd name="connsiteX11" fmla="*/ 253556 w 268332"/>
                  <a:gd name="connsiteY11" fmla="*/ 44101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8332" h="148400">
                    <a:moveTo>
                      <a:pt x="253556" y="44101"/>
                    </a:moveTo>
                    <a:cubicBezTo>
                      <a:pt x="232176" y="27474"/>
                      <a:pt x="207446" y="15679"/>
                      <a:pt x="181070" y="9526"/>
                    </a:cubicBezTo>
                    <a:cubicBezTo>
                      <a:pt x="161246" y="3734"/>
                      <a:pt x="140756" y="532"/>
                      <a:pt x="120110" y="1"/>
                    </a:cubicBezTo>
                    <a:cubicBezTo>
                      <a:pt x="99448" y="-46"/>
                      <a:pt x="78906" y="3169"/>
                      <a:pt x="59246" y="9526"/>
                    </a:cubicBezTo>
                    <a:cubicBezTo>
                      <a:pt x="39570" y="14764"/>
                      <a:pt x="20765" y="22851"/>
                      <a:pt x="3429" y="33529"/>
                    </a:cubicBezTo>
                    <a:lnTo>
                      <a:pt x="0" y="37434"/>
                    </a:lnTo>
                    <a:cubicBezTo>
                      <a:pt x="27693" y="44909"/>
                      <a:pt x="53604" y="57865"/>
                      <a:pt x="76200" y="75534"/>
                    </a:cubicBezTo>
                    <a:cubicBezTo>
                      <a:pt x="93960" y="88582"/>
                      <a:pt x="104321" y="109409"/>
                      <a:pt x="104013" y="131446"/>
                    </a:cubicBezTo>
                    <a:lnTo>
                      <a:pt x="104013" y="148400"/>
                    </a:lnTo>
                    <a:lnTo>
                      <a:pt x="268319" y="148400"/>
                    </a:lnTo>
                    <a:lnTo>
                      <a:pt x="268319" y="73819"/>
                    </a:lnTo>
                    <a:cubicBezTo>
                      <a:pt x="268644" y="62075"/>
                      <a:pt x="263111" y="50937"/>
                      <a:pt x="253556" y="441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64">
                <a:extLst>
                  <a:ext uri="{FF2B5EF4-FFF2-40B4-BE49-F238E27FC236}">
                    <a16:creationId xmlns:a16="http://schemas.microsoft.com/office/drawing/2014/main" id="{6AFC8151-FE30-0011-9E79-4C766FB1F4BE}"/>
                  </a:ext>
                </a:extLst>
              </p:cNvPr>
              <p:cNvSpPr/>
              <p:nvPr/>
            </p:nvSpPr>
            <p:spPr>
              <a:xfrm>
                <a:off x="5754909" y="3604449"/>
                <a:ext cx="268700" cy="148400"/>
              </a:xfrm>
              <a:custGeom>
                <a:avLst/>
                <a:gdLst>
                  <a:gd name="connsiteX0" fmla="*/ 164687 w 268700"/>
                  <a:gd name="connsiteY0" fmla="*/ 131446 h 148400"/>
                  <a:gd name="connsiteX1" fmla="*/ 191453 w 268700"/>
                  <a:gd name="connsiteY1" fmla="*/ 76486 h 148400"/>
                  <a:gd name="connsiteX2" fmla="*/ 192500 w 268700"/>
                  <a:gd name="connsiteY2" fmla="*/ 75534 h 148400"/>
                  <a:gd name="connsiteX3" fmla="*/ 193739 w 268700"/>
                  <a:gd name="connsiteY3" fmla="*/ 74677 h 148400"/>
                  <a:gd name="connsiteX4" fmla="*/ 268700 w 268700"/>
                  <a:gd name="connsiteY4" fmla="*/ 37529 h 148400"/>
                  <a:gd name="connsiteX5" fmla="*/ 263271 w 268700"/>
                  <a:gd name="connsiteY5" fmla="*/ 31338 h 148400"/>
                  <a:gd name="connsiteX6" fmla="*/ 209169 w 268700"/>
                  <a:gd name="connsiteY6" fmla="*/ 9526 h 148400"/>
                  <a:gd name="connsiteX7" fmla="*/ 148304 w 268700"/>
                  <a:gd name="connsiteY7" fmla="*/ 1 h 148400"/>
                  <a:gd name="connsiteX8" fmla="*/ 87344 w 268700"/>
                  <a:gd name="connsiteY8" fmla="*/ 9526 h 148400"/>
                  <a:gd name="connsiteX9" fmla="*/ 14859 w 268700"/>
                  <a:gd name="connsiteY9" fmla="*/ 44101 h 148400"/>
                  <a:gd name="connsiteX10" fmla="*/ 0 w 268700"/>
                  <a:gd name="connsiteY10" fmla="*/ 73819 h 148400"/>
                  <a:gd name="connsiteX11" fmla="*/ 0 w 268700"/>
                  <a:gd name="connsiteY11" fmla="*/ 148400 h 148400"/>
                  <a:gd name="connsiteX12" fmla="*/ 164687 w 268700"/>
                  <a:gd name="connsiteY12" fmla="*/ 148400 h 14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700" h="148400">
                    <a:moveTo>
                      <a:pt x="164687" y="131446"/>
                    </a:moveTo>
                    <a:cubicBezTo>
                      <a:pt x="164702" y="109990"/>
                      <a:pt x="174570" y="89728"/>
                      <a:pt x="191453" y="76486"/>
                    </a:cubicBezTo>
                    <a:lnTo>
                      <a:pt x="192500" y="75534"/>
                    </a:lnTo>
                    <a:lnTo>
                      <a:pt x="193739" y="74677"/>
                    </a:lnTo>
                    <a:cubicBezTo>
                      <a:pt x="216602" y="58406"/>
                      <a:pt x="241905" y="45867"/>
                      <a:pt x="268700" y="37529"/>
                    </a:cubicBezTo>
                    <a:cubicBezTo>
                      <a:pt x="266795" y="35529"/>
                      <a:pt x="264986" y="33433"/>
                      <a:pt x="263271" y="31338"/>
                    </a:cubicBezTo>
                    <a:cubicBezTo>
                      <a:pt x="246372" y="21520"/>
                      <a:pt x="228152" y="14175"/>
                      <a:pt x="209169" y="9526"/>
                    </a:cubicBezTo>
                    <a:cubicBezTo>
                      <a:pt x="189376" y="3742"/>
                      <a:pt x="168918" y="541"/>
                      <a:pt x="148304" y="1"/>
                    </a:cubicBezTo>
                    <a:cubicBezTo>
                      <a:pt x="127609" y="-53"/>
                      <a:pt x="107036" y="3162"/>
                      <a:pt x="87344" y="9526"/>
                    </a:cubicBezTo>
                    <a:cubicBezTo>
                      <a:pt x="61338" y="16700"/>
                      <a:pt x="36801" y="28404"/>
                      <a:pt x="14859" y="44101"/>
                    </a:cubicBezTo>
                    <a:cubicBezTo>
                      <a:pt x="5620" y="51212"/>
                      <a:pt x="146" y="62162"/>
                      <a:pt x="0" y="73819"/>
                    </a:cubicBezTo>
                    <a:lnTo>
                      <a:pt x="0" y="148400"/>
                    </a:lnTo>
                    <a:lnTo>
                      <a:pt x="164687" y="148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65">
                <a:extLst>
                  <a:ext uri="{FF2B5EF4-FFF2-40B4-BE49-F238E27FC236}">
                    <a16:creationId xmlns:a16="http://schemas.microsoft.com/office/drawing/2014/main" id="{4107313B-441A-8E85-DBCA-BFA0B32BA900}"/>
                  </a:ext>
                </a:extLst>
              </p:cNvPr>
              <p:cNvSpPr/>
              <p:nvPr/>
            </p:nvSpPr>
            <p:spPr>
              <a:xfrm>
                <a:off x="5952553" y="3662170"/>
                <a:ext cx="296525" cy="147829"/>
              </a:xfrm>
              <a:custGeom>
                <a:avLst/>
                <a:gdLst>
                  <a:gd name="connsiteX0" fmla="*/ 0 w 296525"/>
                  <a:gd name="connsiteY0" fmla="*/ 147830 h 147829"/>
                  <a:gd name="connsiteX1" fmla="*/ 0 w 296525"/>
                  <a:gd name="connsiteY1" fmla="*/ 73725 h 147829"/>
                  <a:gd name="connsiteX2" fmla="*/ 14859 w 296525"/>
                  <a:gd name="connsiteY2" fmla="*/ 44103 h 147829"/>
                  <a:gd name="connsiteX3" fmla="*/ 87344 w 296525"/>
                  <a:gd name="connsiteY3" fmla="*/ 9527 h 147829"/>
                  <a:gd name="connsiteX4" fmla="*/ 148209 w 296525"/>
                  <a:gd name="connsiteY4" fmla="*/ 2 h 147829"/>
                  <a:gd name="connsiteX5" fmla="*/ 209169 w 296525"/>
                  <a:gd name="connsiteY5" fmla="*/ 9527 h 147829"/>
                  <a:gd name="connsiteX6" fmla="*/ 281654 w 296525"/>
                  <a:gd name="connsiteY6" fmla="*/ 44103 h 147829"/>
                  <a:gd name="connsiteX7" fmla="*/ 296513 w 296525"/>
                  <a:gd name="connsiteY7" fmla="*/ 73725 h 147829"/>
                  <a:gd name="connsiteX8" fmla="*/ 296513 w 296525"/>
                  <a:gd name="connsiteY8" fmla="*/ 147830 h 147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525" h="147829">
                    <a:moveTo>
                      <a:pt x="0" y="147830"/>
                    </a:moveTo>
                    <a:lnTo>
                      <a:pt x="0" y="73725"/>
                    </a:lnTo>
                    <a:cubicBezTo>
                      <a:pt x="45" y="62070"/>
                      <a:pt x="5544" y="51107"/>
                      <a:pt x="14859" y="44103"/>
                    </a:cubicBezTo>
                    <a:cubicBezTo>
                      <a:pt x="36757" y="28332"/>
                      <a:pt x="61308" y="16621"/>
                      <a:pt x="87344" y="9527"/>
                    </a:cubicBezTo>
                    <a:cubicBezTo>
                      <a:pt x="106995" y="3128"/>
                      <a:pt x="127543" y="-88"/>
                      <a:pt x="148209" y="2"/>
                    </a:cubicBezTo>
                    <a:cubicBezTo>
                      <a:pt x="168859" y="487"/>
                      <a:pt x="189355" y="3690"/>
                      <a:pt x="209169" y="9527"/>
                    </a:cubicBezTo>
                    <a:cubicBezTo>
                      <a:pt x="235573" y="15599"/>
                      <a:pt x="260319" y="27402"/>
                      <a:pt x="281654" y="44103"/>
                    </a:cubicBezTo>
                    <a:cubicBezTo>
                      <a:pt x="291244" y="50876"/>
                      <a:pt x="296819" y="61990"/>
                      <a:pt x="296513" y="73725"/>
                    </a:cubicBezTo>
                    <a:lnTo>
                      <a:pt x="296513" y="14783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66">
                <a:extLst>
                  <a:ext uri="{FF2B5EF4-FFF2-40B4-BE49-F238E27FC236}">
                    <a16:creationId xmlns:a16="http://schemas.microsoft.com/office/drawing/2014/main" id="{687FB560-6AE3-642D-6437-6E49A2B1EB33}"/>
                  </a:ext>
                </a:extLst>
              </p:cNvPr>
              <p:cNvSpPr/>
              <p:nvPr/>
            </p:nvSpPr>
            <p:spPr>
              <a:xfrm>
                <a:off x="6026658" y="3493770"/>
                <a:ext cx="148209" cy="148209"/>
              </a:xfrm>
              <a:custGeom>
                <a:avLst/>
                <a:gdLst>
                  <a:gd name="connsiteX0" fmla="*/ 148209 w 148209"/>
                  <a:gd name="connsiteY0" fmla="*/ 74105 h 148209"/>
                  <a:gd name="connsiteX1" fmla="*/ 74105 w 148209"/>
                  <a:gd name="connsiteY1" fmla="*/ 148209 h 148209"/>
                  <a:gd name="connsiteX2" fmla="*/ 0 w 148209"/>
                  <a:gd name="connsiteY2" fmla="*/ 74105 h 148209"/>
                  <a:gd name="connsiteX3" fmla="*/ 74105 w 148209"/>
                  <a:gd name="connsiteY3" fmla="*/ 0 h 148209"/>
                  <a:gd name="connsiteX4" fmla="*/ 148209 w 148209"/>
                  <a:gd name="connsiteY4" fmla="*/ 74105 h 14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209" h="148209">
                    <a:moveTo>
                      <a:pt x="148209" y="74105"/>
                    </a:moveTo>
                    <a:cubicBezTo>
                      <a:pt x="148209" y="115031"/>
                      <a:pt x="115031" y="148209"/>
                      <a:pt x="74105" y="148209"/>
                    </a:cubicBezTo>
                    <a:cubicBezTo>
                      <a:pt x="33178" y="148209"/>
                      <a:pt x="0" y="115031"/>
                      <a:pt x="0" y="74105"/>
                    </a:cubicBezTo>
                    <a:cubicBezTo>
                      <a:pt x="0" y="33178"/>
                      <a:pt x="33178" y="0"/>
                      <a:pt x="74105" y="0"/>
                    </a:cubicBezTo>
                    <a:cubicBezTo>
                      <a:pt x="115031" y="0"/>
                      <a:pt x="148209" y="33178"/>
                      <a:pt x="148209" y="741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67">
                <a:extLst>
                  <a:ext uri="{FF2B5EF4-FFF2-40B4-BE49-F238E27FC236}">
                    <a16:creationId xmlns:a16="http://schemas.microsoft.com/office/drawing/2014/main" id="{B78870B8-E757-89A7-FD59-1510FCABA35B}"/>
                  </a:ext>
                </a:extLst>
              </p:cNvPr>
              <p:cNvSpPr/>
              <p:nvPr/>
            </p:nvSpPr>
            <p:spPr>
              <a:xfrm>
                <a:off x="5755481" y="3048000"/>
                <a:ext cx="692943" cy="342900"/>
              </a:xfrm>
              <a:custGeom>
                <a:avLst/>
                <a:gdLst>
                  <a:gd name="connsiteX0" fmla="*/ 654844 w 692943"/>
                  <a:gd name="connsiteY0" fmla="*/ 0 h 342900"/>
                  <a:gd name="connsiteX1" fmla="*/ 38100 w 692943"/>
                  <a:gd name="connsiteY1" fmla="*/ 0 h 342900"/>
                  <a:gd name="connsiteX2" fmla="*/ 0 w 692943"/>
                  <a:gd name="connsiteY2" fmla="*/ 38100 h 342900"/>
                  <a:gd name="connsiteX3" fmla="*/ 0 w 692943"/>
                  <a:gd name="connsiteY3" fmla="*/ 247650 h 342900"/>
                  <a:gd name="connsiteX4" fmla="*/ 38100 w 692943"/>
                  <a:gd name="connsiteY4" fmla="*/ 285750 h 342900"/>
                  <a:gd name="connsiteX5" fmla="*/ 178594 w 692943"/>
                  <a:gd name="connsiteY5" fmla="*/ 285750 h 342900"/>
                  <a:gd name="connsiteX6" fmla="*/ 178594 w 692943"/>
                  <a:gd name="connsiteY6" fmla="*/ 342900 h 342900"/>
                  <a:gd name="connsiteX7" fmla="*/ 238601 w 692943"/>
                  <a:gd name="connsiteY7" fmla="*/ 285750 h 342900"/>
                  <a:gd name="connsiteX8" fmla="*/ 303371 w 692943"/>
                  <a:gd name="connsiteY8" fmla="*/ 285750 h 342900"/>
                  <a:gd name="connsiteX9" fmla="*/ 340519 w 692943"/>
                  <a:gd name="connsiteY9" fmla="*/ 342900 h 342900"/>
                  <a:gd name="connsiteX10" fmla="*/ 374809 w 692943"/>
                  <a:gd name="connsiteY10" fmla="*/ 285750 h 342900"/>
                  <a:gd name="connsiteX11" fmla="*/ 442436 w 692943"/>
                  <a:gd name="connsiteY11" fmla="*/ 285750 h 342900"/>
                  <a:gd name="connsiteX12" fmla="*/ 502444 w 692943"/>
                  <a:gd name="connsiteY12" fmla="*/ 342900 h 342900"/>
                  <a:gd name="connsiteX13" fmla="*/ 502444 w 692943"/>
                  <a:gd name="connsiteY13" fmla="*/ 285750 h 342900"/>
                  <a:gd name="connsiteX14" fmla="*/ 654844 w 692943"/>
                  <a:gd name="connsiteY14" fmla="*/ 285750 h 342900"/>
                  <a:gd name="connsiteX15" fmla="*/ 692944 w 692943"/>
                  <a:gd name="connsiteY15" fmla="*/ 247650 h 342900"/>
                  <a:gd name="connsiteX16" fmla="*/ 692944 w 692943"/>
                  <a:gd name="connsiteY16" fmla="*/ 38100 h 342900"/>
                  <a:gd name="connsiteX17" fmla="*/ 654844 w 692943"/>
                  <a:gd name="connsiteY17" fmla="*/ 0 h 342900"/>
                  <a:gd name="connsiteX18" fmla="*/ 95250 w 692943"/>
                  <a:gd name="connsiteY18" fmla="*/ 85725 h 342900"/>
                  <a:gd name="connsiteX19" fmla="*/ 540544 w 692943"/>
                  <a:gd name="connsiteY19" fmla="*/ 85725 h 342900"/>
                  <a:gd name="connsiteX20" fmla="*/ 540544 w 692943"/>
                  <a:gd name="connsiteY20" fmla="*/ 104775 h 342900"/>
                  <a:gd name="connsiteX21" fmla="*/ 95250 w 692943"/>
                  <a:gd name="connsiteY21" fmla="*/ 104775 h 342900"/>
                  <a:gd name="connsiteX22" fmla="*/ 445294 w 692943"/>
                  <a:gd name="connsiteY22" fmla="*/ 200025 h 342900"/>
                  <a:gd name="connsiteX23" fmla="*/ 95250 w 692943"/>
                  <a:gd name="connsiteY23" fmla="*/ 200025 h 342900"/>
                  <a:gd name="connsiteX24" fmla="*/ 95250 w 692943"/>
                  <a:gd name="connsiteY24" fmla="*/ 180975 h 342900"/>
                  <a:gd name="connsiteX25" fmla="*/ 445294 w 692943"/>
                  <a:gd name="connsiteY25" fmla="*/ 180975 h 342900"/>
                  <a:gd name="connsiteX26" fmla="*/ 597694 w 692943"/>
                  <a:gd name="connsiteY26" fmla="*/ 152400 h 342900"/>
                  <a:gd name="connsiteX27" fmla="*/ 95250 w 692943"/>
                  <a:gd name="connsiteY27" fmla="*/ 152400 h 342900"/>
                  <a:gd name="connsiteX28" fmla="*/ 95250 w 692943"/>
                  <a:gd name="connsiteY28" fmla="*/ 133350 h 342900"/>
                  <a:gd name="connsiteX29" fmla="*/ 597694 w 692943"/>
                  <a:gd name="connsiteY29" fmla="*/ 13335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92943" h="342900">
                    <a:moveTo>
                      <a:pt x="654844" y="0"/>
                    </a:moveTo>
                    <a:lnTo>
                      <a:pt x="38100" y="0"/>
                    </a:lnTo>
                    <a:cubicBezTo>
                      <a:pt x="17058" y="0"/>
                      <a:pt x="0" y="17058"/>
                      <a:pt x="0" y="38100"/>
                    </a:cubicBezTo>
                    <a:lnTo>
                      <a:pt x="0" y="247650"/>
                    </a:lnTo>
                    <a:cubicBezTo>
                      <a:pt x="0" y="268692"/>
                      <a:pt x="17058" y="285750"/>
                      <a:pt x="38100" y="285750"/>
                    </a:cubicBezTo>
                    <a:lnTo>
                      <a:pt x="178594" y="285750"/>
                    </a:lnTo>
                    <a:lnTo>
                      <a:pt x="178594" y="342900"/>
                    </a:lnTo>
                    <a:lnTo>
                      <a:pt x="238601" y="285750"/>
                    </a:lnTo>
                    <a:lnTo>
                      <a:pt x="303371" y="285750"/>
                    </a:lnTo>
                    <a:lnTo>
                      <a:pt x="340519" y="342900"/>
                    </a:lnTo>
                    <a:lnTo>
                      <a:pt x="374809" y="285750"/>
                    </a:lnTo>
                    <a:lnTo>
                      <a:pt x="442436" y="285750"/>
                    </a:lnTo>
                    <a:lnTo>
                      <a:pt x="502444" y="342900"/>
                    </a:lnTo>
                    <a:lnTo>
                      <a:pt x="502444" y="285750"/>
                    </a:lnTo>
                    <a:lnTo>
                      <a:pt x="654844" y="285750"/>
                    </a:lnTo>
                    <a:cubicBezTo>
                      <a:pt x="675885" y="285750"/>
                      <a:pt x="692944" y="268692"/>
                      <a:pt x="692944" y="247650"/>
                    </a:cubicBezTo>
                    <a:lnTo>
                      <a:pt x="692944" y="38100"/>
                    </a:lnTo>
                    <a:cubicBezTo>
                      <a:pt x="692944" y="17058"/>
                      <a:pt x="675885" y="0"/>
                      <a:pt x="654844" y="0"/>
                    </a:cubicBezTo>
                    <a:close/>
                    <a:moveTo>
                      <a:pt x="95250" y="85725"/>
                    </a:moveTo>
                    <a:lnTo>
                      <a:pt x="540544" y="85725"/>
                    </a:lnTo>
                    <a:lnTo>
                      <a:pt x="540544" y="104775"/>
                    </a:lnTo>
                    <a:lnTo>
                      <a:pt x="95250" y="104775"/>
                    </a:lnTo>
                    <a:close/>
                    <a:moveTo>
                      <a:pt x="445294" y="200025"/>
                    </a:moveTo>
                    <a:lnTo>
                      <a:pt x="95250" y="200025"/>
                    </a:lnTo>
                    <a:lnTo>
                      <a:pt x="95250" y="180975"/>
                    </a:lnTo>
                    <a:lnTo>
                      <a:pt x="445294" y="180975"/>
                    </a:lnTo>
                    <a:close/>
                    <a:moveTo>
                      <a:pt x="597694" y="152400"/>
                    </a:moveTo>
                    <a:lnTo>
                      <a:pt x="95250" y="152400"/>
                    </a:lnTo>
                    <a:lnTo>
                      <a:pt x="95250" y="133350"/>
                    </a:lnTo>
                    <a:lnTo>
                      <a:pt x="597694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2F7AA07-BBA9-7507-2B1C-57CCA58A317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04879" y="2700116"/>
              <a:ext cx="300023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272443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E9C573C-1FF2-FE76-FF40-CDBBEF0D5DF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04879" y="5336990"/>
              <a:ext cx="300023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272443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909FA93-8FBC-3648-5674-C2B0E240F7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14481" y="2684241"/>
              <a:ext cx="299864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272443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C47C0BF-15BB-5052-1D25-96EBE82FC1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14481" y="5353013"/>
              <a:ext cx="299864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272443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615E9D1-12CB-CFE3-F6AB-290C9D3B0E02}"/>
              </a:ext>
            </a:extLst>
          </p:cNvPr>
          <p:cNvSpPr txBox="1"/>
          <p:nvPr/>
        </p:nvSpPr>
        <p:spPr>
          <a:xfrm>
            <a:off x="8321044" y="1512185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9B232F1-F2D6-D28A-44DB-A82CD6DF0516}"/>
              </a:ext>
            </a:extLst>
          </p:cNvPr>
          <p:cNvSpPr txBox="1"/>
          <p:nvPr/>
        </p:nvSpPr>
        <p:spPr>
          <a:xfrm>
            <a:off x="8321044" y="3899175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5E4C36-B582-87DE-EFBE-D798128853AF}"/>
              </a:ext>
            </a:extLst>
          </p:cNvPr>
          <p:cNvSpPr txBox="1"/>
          <p:nvPr/>
        </p:nvSpPr>
        <p:spPr>
          <a:xfrm>
            <a:off x="961567" y="1575358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4B22CE5-0EE5-FA73-43DA-92578C2D05A5}"/>
              </a:ext>
            </a:extLst>
          </p:cNvPr>
          <p:cNvSpPr txBox="1"/>
          <p:nvPr/>
        </p:nvSpPr>
        <p:spPr>
          <a:xfrm>
            <a:off x="987773" y="3548847"/>
            <a:ext cx="298958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0667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7" grpId="0"/>
      <p:bldP spid="38" grpId="0"/>
      <p:bldP spid="39" grpId="0"/>
      <p:bldP spid="4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829A87-6FA6-79A5-BFDF-8005468AC4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DB2F1-6509-15CC-1D21-8D260D598C14}"/>
              </a:ext>
            </a:extLst>
          </p:cNvPr>
          <p:cNvSpPr txBox="1"/>
          <p:nvPr/>
        </p:nvSpPr>
        <p:spPr>
          <a:xfrm>
            <a:off x="166687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نتیجه گیری: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33C5F-6E8B-3F33-F788-FA0500A51814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8BAAC29-9AB8-7FFE-FE13-3398F0475007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6A1CC6-C6C0-C3E7-C44F-CDE2030B10EA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56DC1C8-5A4B-498B-CFA8-E2DCACB11458}"/>
              </a:ext>
            </a:extLst>
          </p:cNvPr>
          <p:cNvGrpSpPr/>
          <p:nvPr/>
        </p:nvGrpSpPr>
        <p:grpSpPr>
          <a:xfrm>
            <a:off x="2018303" y="2626009"/>
            <a:ext cx="8841966" cy="2027317"/>
            <a:chOff x="1413079" y="2257533"/>
            <a:chExt cx="10191750" cy="2336800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1873863-BD36-B074-0E47-5D3F33A8D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0671" y="2542229"/>
              <a:ext cx="1765579" cy="1773541"/>
            </a:xfrm>
            <a:custGeom>
              <a:avLst/>
              <a:gdLst>
                <a:gd name="T0" fmla="*/ 292 w 374"/>
                <a:gd name="T1" fmla="*/ 58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8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3"/>
                    <a:pt x="58" y="82"/>
                  </a:cubicBezTo>
                  <a:cubicBezTo>
                    <a:pt x="116" y="11"/>
                    <a:pt x="221" y="0"/>
                    <a:pt x="292" y="58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FE0950B5-8A49-2F0A-720A-ABD1B7BC2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083" y="2542229"/>
              <a:ext cx="1765579" cy="1773541"/>
            </a:xfrm>
            <a:custGeom>
              <a:avLst/>
              <a:gdLst>
                <a:gd name="T0" fmla="*/ 292 w 374"/>
                <a:gd name="T1" fmla="*/ 58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8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3"/>
                    <a:pt x="58" y="82"/>
                  </a:cubicBezTo>
                  <a:cubicBezTo>
                    <a:pt x="116" y="11"/>
                    <a:pt x="221" y="0"/>
                    <a:pt x="292" y="58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7773AAA8-6438-7E94-4D72-096BA4752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1496" y="2542229"/>
              <a:ext cx="1765579" cy="1773541"/>
            </a:xfrm>
            <a:custGeom>
              <a:avLst/>
              <a:gdLst>
                <a:gd name="T0" fmla="*/ 292 w 374"/>
                <a:gd name="T1" fmla="*/ 58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8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3"/>
                    <a:pt x="58" y="82"/>
                  </a:cubicBezTo>
                  <a:cubicBezTo>
                    <a:pt x="116" y="11"/>
                    <a:pt x="221" y="0"/>
                    <a:pt x="292" y="58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2545C867-38B1-7E87-D1A7-A128EE7A4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9527" y="2543224"/>
              <a:ext cx="1765579" cy="1771550"/>
            </a:xfrm>
            <a:custGeom>
              <a:avLst/>
              <a:gdLst>
                <a:gd name="T0" fmla="*/ 292 w 374"/>
                <a:gd name="T1" fmla="*/ 59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9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9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4"/>
                    <a:pt x="58" y="82"/>
                  </a:cubicBezTo>
                  <a:cubicBezTo>
                    <a:pt x="116" y="11"/>
                    <a:pt x="221" y="0"/>
                    <a:pt x="292" y="59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2D20C3AC-4DC5-9497-90F4-705EB1BA1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961" y="2558152"/>
              <a:ext cx="1727760" cy="1741695"/>
            </a:xfrm>
            <a:custGeom>
              <a:avLst/>
              <a:gdLst>
                <a:gd name="T0" fmla="*/ 144 w 366"/>
                <a:gd name="T1" fmla="*/ 345 h 367"/>
                <a:gd name="T2" fmla="*/ 21 w 366"/>
                <a:gd name="T3" fmla="*/ 144 h 367"/>
                <a:gd name="T4" fmla="*/ 222 w 366"/>
                <a:gd name="T5" fmla="*/ 22 h 367"/>
                <a:gd name="T6" fmla="*/ 344 w 366"/>
                <a:gd name="T7" fmla="*/ 222 h 367"/>
                <a:gd name="T8" fmla="*/ 144 w 366"/>
                <a:gd name="T9" fmla="*/ 34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7">
                  <a:moveTo>
                    <a:pt x="144" y="345"/>
                  </a:moveTo>
                  <a:cubicBezTo>
                    <a:pt x="54" y="324"/>
                    <a:pt x="0" y="234"/>
                    <a:pt x="21" y="144"/>
                  </a:cubicBezTo>
                  <a:cubicBezTo>
                    <a:pt x="43" y="55"/>
                    <a:pt x="132" y="0"/>
                    <a:pt x="222" y="22"/>
                  </a:cubicBezTo>
                  <a:cubicBezTo>
                    <a:pt x="311" y="43"/>
                    <a:pt x="366" y="133"/>
                    <a:pt x="344" y="222"/>
                  </a:cubicBezTo>
                  <a:cubicBezTo>
                    <a:pt x="323" y="312"/>
                    <a:pt x="233" y="367"/>
                    <a:pt x="144" y="345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5EFE7480-B303-D49C-8BD1-2715EDB36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384" y="2810428"/>
              <a:ext cx="1230153" cy="1235701"/>
            </a:xfrm>
            <a:custGeom>
              <a:avLst/>
              <a:gdLst>
                <a:gd name="T0" fmla="*/ 292 w 374"/>
                <a:gd name="T1" fmla="*/ 58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8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3"/>
                    <a:pt x="58" y="82"/>
                  </a:cubicBezTo>
                  <a:cubicBezTo>
                    <a:pt x="116" y="11"/>
                    <a:pt x="221" y="0"/>
                    <a:pt x="292" y="58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E3B56FB2-350A-35EF-C209-CD3D6A61B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796" y="2810428"/>
              <a:ext cx="1230153" cy="1235701"/>
            </a:xfrm>
            <a:custGeom>
              <a:avLst/>
              <a:gdLst>
                <a:gd name="T0" fmla="*/ 292 w 374"/>
                <a:gd name="T1" fmla="*/ 58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8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3"/>
                    <a:pt x="58" y="82"/>
                  </a:cubicBezTo>
                  <a:cubicBezTo>
                    <a:pt x="116" y="11"/>
                    <a:pt x="221" y="0"/>
                    <a:pt x="292" y="58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0678EFC3-B210-30A6-5C96-85744213F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9209" y="2810428"/>
              <a:ext cx="1230153" cy="1235701"/>
            </a:xfrm>
            <a:custGeom>
              <a:avLst/>
              <a:gdLst>
                <a:gd name="T0" fmla="*/ 292 w 374"/>
                <a:gd name="T1" fmla="*/ 58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8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3"/>
                    <a:pt x="58" y="82"/>
                  </a:cubicBezTo>
                  <a:cubicBezTo>
                    <a:pt x="116" y="11"/>
                    <a:pt x="221" y="0"/>
                    <a:pt x="292" y="58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1374BA4E-4CF2-56F0-2F32-2385E00DD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240" y="2811121"/>
              <a:ext cx="1230153" cy="1234314"/>
            </a:xfrm>
            <a:custGeom>
              <a:avLst/>
              <a:gdLst>
                <a:gd name="T0" fmla="*/ 292 w 374"/>
                <a:gd name="T1" fmla="*/ 59 h 374"/>
                <a:gd name="T2" fmla="*/ 316 w 374"/>
                <a:gd name="T3" fmla="*/ 292 h 374"/>
                <a:gd name="T4" fmla="*/ 82 w 374"/>
                <a:gd name="T5" fmla="*/ 316 h 374"/>
                <a:gd name="T6" fmla="*/ 58 w 374"/>
                <a:gd name="T7" fmla="*/ 82 h 374"/>
                <a:gd name="T8" fmla="*/ 292 w 374"/>
                <a:gd name="T9" fmla="*/ 59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374">
                  <a:moveTo>
                    <a:pt x="292" y="59"/>
                  </a:moveTo>
                  <a:cubicBezTo>
                    <a:pt x="363" y="117"/>
                    <a:pt x="374" y="221"/>
                    <a:pt x="316" y="292"/>
                  </a:cubicBezTo>
                  <a:cubicBezTo>
                    <a:pt x="258" y="364"/>
                    <a:pt x="153" y="374"/>
                    <a:pt x="82" y="316"/>
                  </a:cubicBezTo>
                  <a:cubicBezTo>
                    <a:pt x="11" y="258"/>
                    <a:pt x="0" y="154"/>
                    <a:pt x="58" y="82"/>
                  </a:cubicBezTo>
                  <a:cubicBezTo>
                    <a:pt x="116" y="11"/>
                    <a:pt x="221" y="0"/>
                    <a:pt x="292" y="59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55F22F6F-D7F4-0326-461D-13CCD5F50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940" y="2821522"/>
              <a:ext cx="1203803" cy="1213512"/>
            </a:xfrm>
            <a:custGeom>
              <a:avLst/>
              <a:gdLst>
                <a:gd name="T0" fmla="*/ 144 w 366"/>
                <a:gd name="T1" fmla="*/ 345 h 367"/>
                <a:gd name="T2" fmla="*/ 21 w 366"/>
                <a:gd name="T3" fmla="*/ 144 h 367"/>
                <a:gd name="T4" fmla="*/ 222 w 366"/>
                <a:gd name="T5" fmla="*/ 22 h 367"/>
                <a:gd name="T6" fmla="*/ 344 w 366"/>
                <a:gd name="T7" fmla="*/ 222 h 367"/>
                <a:gd name="T8" fmla="*/ 144 w 366"/>
                <a:gd name="T9" fmla="*/ 34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7">
                  <a:moveTo>
                    <a:pt x="144" y="345"/>
                  </a:moveTo>
                  <a:cubicBezTo>
                    <a:pt x="54" y="324"/>
                    <a:pt x="0" y="234"/>
                    <a:pt x="21" y="144"/>
                  </a:cubicBezTo>
                  <a:cubicBezTo>
                    <a:pt x="43" y="55"/>
                    <a:pt x="132" y="0"/>
                    <a:pt x="222" y="22"/>
                  </a:cubicBezTo>
                  <a:cubicBezTo>
                    <a:pt x="311" y="43"/>
                    <a:pt x="366" y="133"/>
                    <a:pt x="344" y="222"/>
                  </a:cubicBezTo>
                  <a:cubicBezTo>
                    <a:pt x="323" y="312"/>
                    <a:pt x="233" y="367"/>
                    <a:pt x="144" y="345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D0630430-5612-D208-BF92-56E6EA227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079" y="2257533"/>
              <a:ext cx="10191750" cy="2336800"/>
            </a:xfrm>
            <a:custGeom>
              <a:avLst/>
              <a:gdLst>
                <a:gd name="T0" fmla="*/ 0 w 2706"/>
                <a:gd name="T1" fmla="*/ 312 h 618"/>
                <a:gd name="T2" fmla="*/ 148 w 2706"/>
                <a:gd name="T3" fmla="*/ 70 h 618"/>
                <a:gd name="T4" fmla="*/ 512 w 2706"/>
                <a:gd name="T5" fmla="*/ 187 h 618"/>
                <a:gd name="T6" fmla="*/ 541 w 2706"/>
                <a:gd name="T7" fmla="*/ 310 h 618"/>
                <a:gd name="T8" fmla="*/ 542 w 2706"/>
                <a:gd name="T9" fmla="*/ 311 h 618"/>
                <a:gd name="T10" fmla="*/ 571 w 2706"/>
                <a:gd name="T11" fmla="*/ 432 h 618"/>
                <a:gd name="T12" fmla="*/ 935 w 2706"/>
                <a:gd name="T13" fmla="*/ 550 h 618"/>
                <a:gd name="T14" fmla="*/ 1083 w 2706"/>
                <a:gd name="T15" fmla="*/ 309 h 618"/>
                <a:gd name="T16" fmla="*/ 1083 w 2706"/>
                <a:gd name="T17" fmla="*/ 310 h 618"/>
                <a:gd name="T18" fmla="*/ 1230 w 2706"/>
                <a:gd name="T19" fmla="*/ 68 h 618"/>
                <a:gd name="T20" fmla="*/ 1594 w 2706"/>
                <a:gd name="T21" fmla="*/ 186 h 618"/>
                <a:gd name="T22" fmla="*/ 1623 w 2706"/>
                <a:gd name="T23" fmla="*/ 308 h 618"/>
                <a:gd name="T24" fmla="*/ 1624 w 2706"/>
                <a:gd name="T25" fmla="*/ 309 h 618"/>
                <a:gd name="T26" fmla="*/ 1653 w 2706"/>
                <a:gd name="T27" fmla="*/ 430 h 618"/>
                <a:gd name="T28" fmla="*/ 2017 w 2706"/>
                <a:gd name="T29" fmla="*/ 548 h 618"/>
                <a:gd name="T30" fmla="*/ 2165 w 2706"/>
                <a:gd name="T31" fmla="*/ 307 h 618"/>
                <a:gd name="T32" fmla="*/ 2165 w 2706"/>
                <a:gd name="T33" fmla="*/ 310 h 618"/>
                <a:gd name="T34" fmla="*/ 2312 w 2706"/>
                <a:gd name="T35" fmla="*/ 68 h 618"/>
                <a:gd name="T36" fmla="*/ 2676 w 2706"/>
                <a:gd name="T37" fmla="*/ 186 h 618"/>
                <a:gd name="T38" fmla="*/ 2706 w 2706"/>
                <a:gd name="T39" fmla="*/ 30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6" h="618">
                  <a:moveTo>
                    <a:pt x="0" y="312"/>
                  </a:moveTo>
                  <a:cubicBezTo>
                    <a:pt x="0" y="213"/>
                    <a:pt x="54" y="118"/>
                    <a:pt x="148" y="70"/>
                  </a:cubicBezTo>
                  <a:cubicBezTo>
                    <a:pt x="281" y="2"/>
                    <a:pt x="444" y="54"/>
                    <a:pt x="512" y="187"/>
                  </a:cubicBezTo>
                  <a:cubicBezTo>
                    <a:pt x="532" y="227"/>
                    <a:pt x="541" y="269"/>
                    <a:pt x="541" y="310"/>
                  </a:cubicBezTo>
                  <a:cubicBezTo>
                    <a:pt x="542" y="311"/>
                    <a:pt x="542" y="311"/>
                    <a:pt x="542" y="311"/>
                  </a:cubicBezTo>
                  <a:cubicBezTo>
                    <a:pt x="542" y="352"/>
                    <a:pt x="551" y="393"/>
                    <a:pt x="571" y="432"/>
                  </a:cubicBezTo>
                  <a:cubicBezTo>
                    <a:pt x="639" y="565"/>
                    <a:pt x="802" y="618"/>
                    <a:pt x="935" y="550"/>
                  </a:cubicBezTo>
                  <a:cubicBezTo>
                    <a:pt x="1029" y="502"/>
                    <a:pt x="1082" y="407"/>
                    <a:pt x="1083" y="309"/>
                  </a:cubicBezTo>
                  <a:cubicBezTo>
                    <a:pt x="1083" y="310"/>
                    <a:pt x="1083" y="310"/>
                    <a:pt x="1083" y="310"/>
                  </a:cubicBezTo>
                  <a:cubicBezTo>
                    <a:pt x="1082" y="211"/>
                    <a:pt x="1136" y="116"/>
                    <a:pt x="1230" y="68"/>
                  </a:cubicBezTo>
                  <a:cubicBezTo>
                    <a:pt x="1363" y="0"/>
                    <a:pt x="1526" y="52"/>
                    <a:pt x="1594" y="186"/>
                  </a:cubicBezTo>
                  <a:cubicBezTo>
                    <a:pt x="1614" y="225"/>
                    <a:pt x="1623" y="267"/>
                    <a:pt x="1623" y="308"/>
                  </a:cubicBezTo>
                  <a:cubicBezTo>
                    <a:pt x="1624" y="309"/>
                    <a:pt x="1624" y="309"/>
                    <a:pt x="1624" y="309"/>
                  </a:cubicBezTo>
                  <a:cubicBezTo>
                    <a:pt x="1624" y="350"/>
                    <a:pt x="1634" y="391"/>
                    <a:pt x="1653" y="430"/>
                  </a:cubicBezTo>
                  <a:cubicBezTo>
                    <a:pt x="1721" y="563"/>
                    <a:pt x="1884" y="616"/>
                    <a:pt x="2017" y="548"/>
                  </a:cubicBezTo>
                  <a:cubicBezTo>
                    <a:pt x="2111" y="500"/>
                    <a:pt x="2165" y="405"/>
                    <a:pt x="2165" y="307"/>
                  </a:cubicBezTo>
                  <a:cubicBezTo>
                    <a:pt x="2165" y="310"/>
                    <a:pt x="2165" y="310"/>
                    <a:pt x="2165" y="310"/>
                  </a:cubicBezTo>
                  <a:cubicBezTo>
                    <a:pt x="2164" y="211"/>
                    <a:pt x="2218" y="116"/>
                    <a:pt x="2312" y="68"/>
                  </a:cubicBezTo>
                  <a:cubicBezTo>
                    <a:pt x="2445" y="0"/>
                    <a:pt x="2608" y="52"/>
                    <a:pt x="2676" y="186"/>
                  </a:cubicBezTo>
                  <a:cubicBezTo>
                    <a:pt x="2696" y="225"/>
                    <a:pt x="2706" y="267"/>
                    <a:pt x="2706" y="308"/>
                  </a:cubicBezTo>
                </a:path>
              </a:pathLst>
            </a:custGeom>
            <a:noFill/>
            <a:ln w="3016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 type="oval"/>
              <a:tailEnd type="oval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6">
              <a:extLst>
                <a:ext uri="{FF2B5EF4-FFF2-40B4-BE49-F238E27FC236}">
                  <a16:creationId xmlns:a16="http://schemas.microsoft.com/office/drawing/2014/main" id="{258ABC05-140D-9F50-A130-D1AC60F57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3516" y="2333733"/>
              <a:ext cx="131763" cy="134938"/>
            </a:xfrm>
            <a:prstGeom prst="ellipse">
              <a:avLst/>
            </a:pr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9">
              <a:extLst>
                <a:ext uri="{FF2B5EF4-FFF2-40B4-BE49-F238E27FC236}">
                  <a16:creationId xmlns:a16="http://schemas.microsoft.com/office/drawing/2014/main" id="{1B395FF6-124F-7A99-060F-28D570977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5991" y="4383196"/>
              <a:ext cx="134938" cy="131763"/>
            </a:xfrm>
            <a:prstGeom prst="ellipse">
              <a:avLst/>
            </a:pr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20">
              <a:extLst>
                <a:ext uri="{FF2B5EF4-FFF2-40B4-BE49-F238E27FC236}">
                  <a16:creationId xmlns:a16="http://schemas.microsoft.com/office/drawing/2014/main" id="{0FDB2210-D786-D382-7E09-3DFB178B5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804" y="2333733"/>
              <a:ext cx="131763" cy="134938"/>
            </a:xfrm>
            <a:prstGeom prst="ellipse">
              <a:avLst/>
            </a:pr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1">
              <a:extLst>
                <a:ext uri="{FF2B5EF4-FFF2-40B4-BE49-F238E27FC236}">
                  <a16:creationId xmlns:a16="http://schemas.microsoft.com/office/drawing/2014/main" id="{3DAEE009-C8D2-9B00-7AB6-5A11F0AB5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6491" y="4383196"/>
              <a:ext cx="134938" cy="131763"/>
            </a:xfrm>
            <a:prstGeom prst="ellipse">
              <a:avLst/>
            </a:pr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2">
              <a:extLst>
                <a:ext uri="{FF2B5EF4-FFF2-40B4-BE49-F238E27FC236}">
                  <a16:creationId xmlns:a16="http://schemas.microsoft.com/office/drawing/2014/main" id="{C0B567B4-7CAF-BEA5-79DC-D8AB3F209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12629" y="2333733"/>
              <a:ext cx="131763" cy="134938"/>
            </a:xfrm>
            <a:prstGeom prst="ellipse">
              <a:avLst/>
            </a:pr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7431F27-4CDC-BFE2-ACDA-F0B1D69BF2A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315916" y="3214991"/>
              <a:ext cx="295089" cy="426575"/>
            </a:xfrm>
            <a:custGeom>
              <a:avLst/>
              <a:gdLst>
                <a:gd name="T0" fmla="*/ 72 w 147"/>
                <a:gd name="T1" fmla="*/ 36 h 212"/>
                <a:gd name="T2" fmla="*/ 30 w 147"/>
                <a:gd name="T3" fmla="*/ 73 h 212"/>
                <a:gd name="T4" fmla="*/ 34 w 147"/>
                <a:gd name="T5" fmla="*/ 76 h 212"/>
                <a:gd name="T6" fmla="*/ 37 w 147"/>
                <a:gd name="T7" fmla="*/ 73 h 212"/>
                <a:gd name="T8" fmla="*/ 72 w 147"/>
                <a:gd name="T9" fmla="*/ 42 h 212"/>
                <a:gd name="T10" fmla="*/ 76 w 147"/>
                <a:gd name="T11" fmla="*/ 39 h 212"/>
                <a:gd name="T12" fmla="*/ 72 w 147"/>
                <a:gd name="T13" fmla="*/ 36 h 212"/>
                <a:gd name="T14" fmla="*/ 72 w 147"/>
                <a:gd name="T15" fmla="*/ 0 h 212"/>
                <a:gd name="T16" fmla="*/ 0 w 147"/>
                <a:gd name="T17" fmla="*/ 73 h 212"/>
                <a:gd name="T18" fmla="*/ 33 w 147"/>
                <a:gd name="T19" fmla="*/ 152 h 212"/>
                <a:gd name="T20" fmla="*/ 72 w 147"/>
                <a:gd name="T21" fmla="*/ 212 h 212"/>
                <a:gd name="T22" fmla="*/ 112 w 147"/>
                <a:gd name="T23" fmla="*/ 152 h 212"/>
                <a:gd name="T24" fmla="*/ 147 w 147"/>
                <a:gd name="T25" fmla="*/ 73 h 212"/>
                <a:gd name="T26" fmla="*/ 72 w 147"/>
                <a:gd name="T27" fmla="*/ 0 h 212"/>
                <a:gd name="T28" fmla="*/ 72 w 147"/>
                <a:gd name="T29" fmla="*/ 199 h 212"/>
                <a:gd name="T30" fmla="*/ 60 w 147"/>
                <a:gd name="T31" fmla="*/ 190 h 212"/>
                <a:gd name="T32" fmla="*/ 88 w 147"/>
                <a:gd name="T33" fmla="*/ 187 h 212"/>
                <a:gd name="T34" fmla="*/ 72 w 147"/>
                <a:gd name="T35" fmla="*/ 199 h 212"/>
                <a:gd name="T36" fmla="*/ 93 w 147"/>
                <a:gd name="T37" fmla="*/ 171 h 212"/>
                <a:gd name="T38" fmla="*/ 90 w 147"/>
                <a:gd name="T39" fmla="*/ 180 h 212"/>
                <a:gd name="T40" fmla="*/ 57 w 147"/>
                <a:gd name="T41" fmla="*/ 183 h 212"/>
                <a:gd name="T42" fmla="*/ 53 w 147"/>
                <a:gd name="T43" fmla="*/ 171 h 212"/>
                <a:gd name="T44" fmla="*/ 95 w 147"/>
                <a:gd name="T45" fmla="*/ 166 h 212"/>
                <a:gd name="T46" fmla="*/ 93 w 147"/>
                <a:gd name="T47" fmla="*/ 171 h 212"/>
                <a:gd name="T48" fmla="*/ 96 w 147"/>
                <a:gd name="T49" fmla="*/ 159 h 212"/>
                <a:gd name="T50" fmla="*/ 52 w 147"/>
                <a:gd name="T51" fmla="*/ 164 h 212"/>
                <a:gd name="T52" fmla="*/ 46 w 147"/>
                <a:gd name="T53" fmla="*/ 152 h 212"/>
                <a:gd name="T54" fmla="*/ 98 w 147"/>
                <a:gd name="T55" fmla="*/ 152 h 212"/>
                <a:gd name="T56" fmla="*/ 96 w 147"/>
                <a:gd name="T57" fmla="*/ 159 h 212"/>
                <a:gd name="T58" fmla="*/ 103 w 147"/>
                <a:gd name="T59" fmla="*/ 138 h 212"/>
                <a:gd name="T60" fmla="*/ 41 w 147"/>
                <a:gd name="T61" fmla="*/ 138 h 212"/>
                <a:gd name="T62" fmla="*/ 31 w 147"/>
                <a:gd name="T63" fmla="*/ 118 h 212"/>
                <a:gd name="T64" fmla="*/ 13 w 147"/>
                <a:gd name="T65" fmla="*/ 73 h 212"/>
                <a:gd name="T66" fmla="*/ 72 w 147"/>
                <a:gd name="T67" fmla="*/ 14 h 212"/>
                <a:gd name="T68" fmla="*/ 133 w 147"/>
                <a:gd name="T69" fmla="*/ 73 h 212"/>
                <a:gd name="T70" fmla="*/ 115 w 147"/>
                <a:gd name="T71" fmla="*/ 118 h 212"/>
                <a:gd name="T72" fmla="*/ 103 w 147"/>
                <a:gd name="T73" fmla="*/ 13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212">
                  <a:moveTo>
                    <a:pt x="72" y="36"/>
                  </a:moveTo>
                  <a:cubicBezTo>
                    <a:pt x="50" y="36"/>
                    <a:pt x="30" y="52"/>
                    <a:pt x="30" y="73"/>
                  </a:cubicBezTo>
                  <a:cubicBezTo>
                    <a:pt x="30" y="74"/>
                    <a:pt x="32" y="76"/>
                    <a:pt x="34" y="76"/>
                  </a:cubicBezTo>
                  <a:cubicBezTo>
                    <a:pt x="36" y="76"/>
                    <a:pt x="37" y="74"/>
                    <a:pt x="37" y="73"/>
                  </a:cubicBezTo>
                  <a:cubicBezTo>
                    <a:pt x="37" y="55"/>
                    <a:pt x="54" y="42"/>
                    <a:pt x="72" y="42"/>
                  </a:cubicBezTo>
                  <a:cubicBezTo>
                    <a:pt x="74" y="42"/>
                    <a:pt x="76" y="41"/>
                    <a:pt x="76" y="39"/>
                  </a:cubicBezTo>
                  <a:cubicBezTo>
                    <a:pt x="76" y="37"/>
                    <a:pt x="74" y="36"/>
                    <a:pt x="72" y="36"/>
                  </a:cubicBezTo>
                  <a:close/>
                  <a:moveTo>
                    <a:pt x="72" y="0"/>
                  </a:moveTo>
                  <a:cubicBezTo>
                    <a:pt x="33" y="0"/>
                    <a:pt x="0" y="33"/>
                    <a:pt x="0" y="73"/>
                  </a:cubicBezTo>
                  <a:cubicBezTo>
                    <a:pt x="0" y="99"/>
                    <a:pt x="24" y="128"/>
                    <a:pt x="33" y="152"/>
                  </a:cubicBezTo>
                  <a:cubicBezTo>
                    <a:pt x="46" y="190"/>
                    <a:pt x="45" y="212"/>
                    <a:pt x="72" y="212"/>
                  </a:cubicBezTo>
                  <a:cubicBezTo>
                    <a:pt x="102" y="212"/>
                    <a:pt x="100" y="190"/>
                    <a:pt x="112" y="152"/>
                  </a:cubicBezTo>
                  <a:cubicBezTo>
                    <a:pt x="121" y="128"/>
                    <a:pt x="147" y="99"/>
                    <a:pt x="147" y="73"/>
                  </a:cubicBezTo>
                  <a:cubicBezTo>
                    <a:pt x="147" y="33"/>
                    <a:pt x="114" y="0"/>
                    <a:pt x="72" y="0"/>
                  </a:cubicBezTo>
                  <a:close/>
                  <a:moveTo>
                    <a:pt x="72" y="199"/>
                  </a:moveTo>
                  <a:cubicBezTo>
                    <a:pt x="65" y="199"/>
                    <a:pt x="64" y="197"/>
                    <a:pt x="60" y="190"/>
                  </a:cubicBezTo>
                  <a:cubicBezTo>
                    <a:pt x="88" y="187"/>
                    <a:pt x="88" y="187"/>
                    <a:pt x="88" y="187"/>
                  </a:cubicBezTo>
                  <a:cubicBezTo>
                    <a:pt x="84" y="197"/>
                    <a:pt x="81" y="199"/>
                    <a:pt x="72" y="199"/>
                  </a:cubicBezTo>
                  <a:close/>
                  <a:moveTo>
                    <a:pt x="93" y="171"/>
                  </a:moveTo>
                  <a:cubicBezTo>
                    <a:pt x="91" y="175"/>
                    <a:pt x="91" y="178"/>
                    <a:pt x="90" y="180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7" y="180"/>
                    <a:pt x="55" y="176"/>
                    <a:pt x="53" y="171"/>
                  </a:cubicBezTo>
                  <a:cubicBezTo>
                    <a:pt x="95" y="166"/>
                    <a:pt x="95" y="166"/>
                    <a:pt x="95" y="166"/>
                  </a:cubicBezTo>
                  <a:cubicBezTo>
                    <a:pt x="93" y="168"/>
                    <a:pt x="93" y="169"/>
                    <a:pt x="93" y="171"/>
                  </a:cubicBezTo>
                  <a:close/>
                  <a:moveTo>
                    <a:pt x="96" y="159"/>
                  </a:moveTo>
                  <a:cubicBezTo>
                    <a:pt x="52" y="164"/>
                    <a:pt x="52" y="164"/>
                    <a:pt x="52" y="164"/>
                  </a:cubicBezTo>
                  <a:cubicBezTo>
                    <a:pt x="50" y="161"/>
                    <a:pt x="48" y="157"/>
                    <a:pt x="46" y="152"/>
                  </a:cubicBezTo>
                  <a:cubicBezTo>
                    <a:pt x="98" y="152"/>
                    <a:pt x="98" y="152"/>
                    <a:pt x="98" y="152"/>
                  </a:cubicBezTo>
                  <a:cubicBezTo>
                    <a:pt x="98" y="154"/>
                    <a:pt x="96" y="157"/>
                    <a:pt x="96" y="159"/>
                  </a:cubicBezTo>
                  <a:close/>
                  <a:moveTo>
                    <a:pt x="103" y="138"/>
                  </a:moveTo>
                  <a:cubicBezTo>
                    <a:pt x="41" y="138"/>
                    <a:pt x="41" y="138"/>
                    <a:pt x="41" y="138"/>
                  </a:cubicBezTo>
                  <a:cubicBezTo>
                    <a:pt x="39" y="131"/>
                    <a:pt x="34" y="125"/>
                    <a:pt x="31" y="118"/>
                  </a:cubicBezTo>
                  <a:cubicBezTo>
                    <a:pt x="22" y="102"/>
                    <a:pt x="13" y="87"/>
                    <a:pt x="13" y="73"/>
                  </a:cubicBezTo>
                  <a:cubicBezTo>
                    <a:pt x="13" y="40"/>
                    <a:pt x="39" y="14"/>
                    <a:pt x="72" y="14"/>
                  </a:cubicBezTo>
                  <a:cubicBezTo>
                    <a:pt x="105" y="14"/>
                    <a:pt x="133" y="40"/>
                    <a:pt x="133" y="73"/>
                  </a:cubicBezTo>
                  <a:cubicBezTo>
                    <a:pt x="133" y="87"/>
                    <a:pt x="124" y="102"/>
                    <a:pt x="115" y="118"/>
                  </a:cubicBezTo>
                  <a:cubicBezTo>
                    <a:pt x="110" y="125"/>
                    <a:pt x="107" y="131"/>
                    <a:pt x="103" y="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4" name="Freeform 31">
              <a:extLst>
                <a:ext uri="{FF2B5EF4-FFF2-40B4-BE49-F238E27FC236}">
                  <a16:creationId xmlns:a16="http://schemas.microsoft.com/office/drawing/2014/main" id="{19264910-7CD8-1DC7-E456-EF93A883AAA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280585" y="3214991"/>
              <a:ext cx="426575" cy="426575"/>
            </a:xfrm>
            <a:custGeom>
              <a:avLst/>
              <a:gdLst>
                <a:gd name="T0" fmla="*/ 30 w 80"/>
                <a:gd name="T1" fmla="*/ 36 h 80"/>
                <a:gd name="T2" fmla="*/ 27 w 80"/>
                <a:gd name="T3" fmla="*/ 36 h 80"/>
                <a:gd name="T4" fmla="*/ 27 w 80"/>
                <a:gd name="T5" fmla="*/ 38 h 80"/>
                <a:gd name="T6" fmla="*/ 45 w 80"/>
                <a:gd name="T7" fmla="*/ 56 h 80"/>
                <a:gd name="T8" fmla="*/ 46 w 80"/>
                <a:gd name="T9" fmla="*/ 56 h 80"/>
                <a:gd name="T10" fmla="*/ 47 w 80"/>
                <a:gd name="T11" fmla="*/ 56 h 80"/>
                <a:gd name="T12" fmla="*/ 47 w 80"/>
                <a:gd name="T13" fmla="*/ 53 h 80"/>
                <a:gd name="T14" fmla="*/ 30 w 80"/>
                <a:gd name="T15" fmla="*/ 36 h 80"/>
                <a:gd name="T16" fmla="*/ 52 w 80"/>
                <a:gd name="T17" fmla="*/ 49 h 80"/>
                <a:gd name="T18" fmla="*/ 53 w 80"/>
                <a:gd name="T19" fmla="*/ 49 h 80"/>
                <a:gd name="T20" fmla="*/ 55 w 80"/>
                <a:gd name="T21" fmla="*/ 49 h 80"/>
                <a:gd name="T22" fmla="*/ 55 w 80"/>
                <a:gd name="T23" fmla="*/ 46 h 80"/>
                <a:gd name="T24" fmla="*/ 37 w 80"/>
                <a:gd name="T25" fmla="*/ 28 h 80"/>
                <a:gd name="T26" fmla="*/ 35 w 80"/>
                <a:gd name="T27" fmla="*/ 28 h 80"/>
                <a:gd name="T28" fmla="*/ 35 w 80"/>
                <a:gd name="T29" fmla="*/ 31 h 80"/>
                <a:gd name="T30" fmla="*/ 52 w 80"/>
                <a:gd name="T31" fmla="*/ 49 h 80"/>
                <a:gd name="T32" fmla="*/ 19 w 80"/>
                <a:gd name="T33" fmla="*/ 13 h 80"/>
                <a:gd name="T34" fmla="*/ 13 w 80"/>
                <a:gd name="T35" fmla="*/ 19 h 80"/>
                <a:gd name="T36" fmla="*/ 19 w 80"/>
                <a:gd name="T37" fmla="*/ 25 h 80"/>
                <a:gd name="T38" fmla="*/ 25 w 80"/>
                <a:gd name="T39" fmla="*/ 19 h 80"/>
                <a:gd name="T40" fmla="*/ 19 w 80"/>
                <a:gd name="T41" fmla="*/ 13 h 80"/>
                <a:gd name="T42" fmla="*/ 79 w 80"/>
                <a:gd name="T43" fmla="*/ 43 h 80"/>
                <a:gd name="T44" fmla="*/ 37 w 80"/>
                <a:gd name="T45" fmla="*/ 1 h 80"/>
                <a:gd name="T46" fmla="*/ 34 w 80"/>
                <a:gd name="T47" fmla="*/ 0 h 80"/>
                <a:gd name="T48" fmla="*/ 6 w 80"/>
                <a:gd name="T49" fmla="*/ 3 h 80"/>
                <a:gd name="T50" fmla="*/ 3 w 80"/>
                <a:gd name="T51" fmla="*/ 6 h 80"/>
                <a:gd name="T52" fmla="*/ 0 w 80"/>
                <a:gd name="T53" fmla="*/ 34 h 80"/>
                <a:gd name="T54" fmla="*/ 1 w 80"/>
                <a:gd name="T55" fmla="*/ 37 h 80"/>
                <a:gd name="T56" fmla="*/ 43 w 80"/>
                <a:gd name="T57" fmla="*/ 79 h 80"/>
                <a:gd name="T58" fmla="*/ 45 w 80"/>
                <a:gd name="T59" fmla="*/ 80 h 80"/>
                <a:gd name="T60" fmla="*/ 48 w 80"/>
                <a:gd name="T61" fmla="*/ 79 h 80"/>
                <a:gd name="T62" fmla="*/ 79 w 80"/>
                <a:gd name="T63" fmla="*/ 48 h 80"/>
                <a:gd name="T64" fmla="*/ 80 w 80"/>
                <a:gd name="T65" fmla="*/ 46 h 80"/>
                <a:gd name="T66" fmla="*/ 79 w 80"/>
                <a:gd name="T67" fmla="*/ 43 h 80"/>
                <a:gd name="T68" fmla="*/ 46 w 80"/>
                <a:gd name="T69" fmla="*/ 74 h 80"/>
                <a:gd name="T70" fmla="*/ 5 w 80"/>
                <a:gd name="T71" fmla="*/ 33 h 80"/>
                <a:gd name="T72" fmla="*/ 8 w 80"/>
                <a:gd name="T73" fmla="*/ 8 h 80"/>
                <a:gd name="T74" fmla="*/ 33 w 80"/>
                <a:gd name="T75" fmla="*/ 5 h 80"/>
                <a:gd name="T76" fmla="*/ 74 w 80"/>
                <a:gd name="T77" fmla="*/ 46 h 80"/>
                <a:gd name="T78" fmla="*/ 46 w 80"/>
                <a:gd name="T7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" h="80">
                  <a:moveTo>
                    <a:pt x="30" y="36"/>
                  </a:moveTo>
                  <a:cubicBezTo>
                    <a:pt x="29" y="35"/>
                    <a:pt x="28" y="35"/>
                    <a:pt x="27" y="36"/>
                  </a:cubicBezTo>
                  <a:cubicBezTo>
                    <a:pt x="27" y="36"/>
                    <a:pt x="27" y="38"/>
                    <a:pt x="27" y="38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6" y="56"/>
                    <a:pt x="46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8" y="55"/>
                    <a:pt x="48" y="54"/>
                    <a:pt x="47" y="53"/>
                  </a:cubicBezTo>
                  <a:lnTo>
                    <a:pt x="30" y="36"/>
                  </a:lnTo>
                  <a:close/>
                  <a:moveTo>
                    <a:pt x="52" y="49"/>
                  </a:moveTo>
                  <a:cubicBezTo>
                    <a:pt x="52" y="49"/>
                    <a:pt x="53" y="49"/>
                    <a:pt x="53" y="49"/>
                  </a:cubicBezTo>
                  <a:cubicBezTo>
                    <a:pt x="54" y="49"/>
                    <a:pt x="54" y="49"/>
                    <a:pt x="55" y="49"/>
                  </a:cubicBezTo>
                  <a:cubicBezTo>
                    <a:pt x="55" y="48"/>
                    <a:pt x="55" y="47"/>
                    <a:pt x="55" y="46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8"/>
                    <a:pt x="35" y="28"/>
                    <a:pt x="35" y="28"/>
                  </a:cubicBezTo>
                  <a:cubicBezTo>
                    <a:pt x="34" y="29"/>
                    <a:pt x="34" y="30"/>
                    <a:pt x="35" y="31"/>
                  </a:cubicBezTo>
                  <a:lnTo>
                    <a:pt x="52" y="49"/>
                  </a:lnTo>
                  <a:close/>
                  <a:moveTo>
                    <a:pt x="19" y="13"/>
                  </a:moveTo>
                  <a:cubicBezTo>
                    <a:pt x="16" y="13"/>
                    <a:pt x="13" y="16"/>
                    <a:pt x="13" y="19"/>
                  </a:cubicBezTo>
                  <a:cubicBezTo>
                    <a:pt x="13" y="23"/>
                    <a:pt x="16" y="25"/>
                    <a:pt x="19" y="25"/>
                  </a:cubicBezTo>
                  <a:cubicBezTo>
                    <a:pt x="23" y="25"/>
                    <a:pt x="25" y="23"/>
                    <a:pt x="25" y="19"/>
                  </a:cubicBezTo>
                  <a:cubicBezTo>
                    <a:pt x="25" y="16"/>
                    <a:pt x="23" y="13"/>
                    <a:pt x="19" y="13"/>
                  </a:cubicBezTo>
                  <a:close/>
                  <a:moveTo>
                    <a:pt x="79" y="43"/>
                  </a:move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3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6"/>
                    <a:pt x="1" y="37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4" y="80"/>
                    <a:pt x="44" y="80"/>
                    <a:pt x="45" y="80"/>
                  </a:cubicBezTo>
                  <a:cubicBezTo>
                    <a:pt x="46" y="80"/>
                    <a:pt x="47" y="80"/>
                    <a:pt x="48" y="79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7"/>
                    <a:pt x="80" y="46"/>
                    <a:pt x="80" y="46"/>
                  </a:cubicBezTo>
                  <a:cubicBezTo>
                    <a:pt x="80" y="45"/>
                    <a:pt x="79" y="44"/>
                    <a:pt x="79" y="43"/>
                  </a:cubicBezTo>
                  <a:close/>
                  <a:moveTo>
                    <a:pt x="46" y="74"/>
                  </a:moveTo>
                  <a:cubicBezTo>
                    <a:pt x="5" y="33"/>
                    <a:pt x="5" y="33"/>
                    <a:pt x="5" y="3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74" y="46"/>
                    <a:pt x="74" y="46"/>
                    <a:pt x="74" y="46"/>
                  </a:cubicBezTo>
                  <a:lnTo>
                    <a:pt x="46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5" name="Freeform 129">
              <a:extLst>
                <a:ext uri="{FF2B5EF4-FFF2-40B4-BE49-F238E27FC236}">
                  <a16:creationId xmlns:a16="http://schemas.microsoft.com/office/drawing/2014/main" id="{BCC69F9A-EFEA-267C-EF4C-230DC8BAA7B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272633" y="3213334"/>
              <a:ext cx="322417" cy="429889"/>
            </a:xfrm>
            <a:custGeom>
              <a:avLst/>
              <a:gdLst>
                <a:gd name="T0" fmla="*/ 31 w 62"/>
                <a:gd name="T1" fmla="*/ 64 h 83"/>
                <a:gd name="T2" fmla="*/ 38 w 62"/>
                <a:gd name="T3" fmla="*/ 57 h 83"/>
                <a:gd name="T4" fmla="*/ 31 w 62"/>
                <a:gd name="T5" fmla="*/ 50 h 83"/>
                <a:gd name="T6" fmla="*/ 24 w 62"/>
                <a:gd name="T7" fmla="*/ 57 h 83"/>
                <a:gd name="T8" fmla="*/ 31 w 62"/>
                <a:gd name="T9" fmla="*/ 64 h 83"/>
                <a:gd name="T10" fmla="*/ 59 w 62"/>
                <a:gd name="T11" fmla="*/ 31 h 83"/>
                <a:gd name="T12" fmla="*/ 20 w 62"/>
                <a:gd name="T13" fmla="*/ 31 h 83"/>
                <a:gd name="T14" fmla="*/ 20 w 62"/>
                <a:gd name="T15" fmla="*/ 31 h 83"/>
                <a:gd name="T16" fmla="*/ 20 w 62"/>
                <a:gd name="T17" fmla="*/ 31 h 83"/>
                <a:gd name="T18" fmla="*/ 20 w 62"/>
                <a:gd name="T19" fmla="*/ 17 h 83"/>
                <a:gd name="T20" fmla="*/ 31 w 62"/>
                <a:gd name="T21" fmla="*/ 5 h 83"/>
                <a:gd name="T22" fmla="*/ 43 w 62"/>
                <a:gd name="T23" fmla="*/ 17 h 83"/>
                <a:gd name="T24" fmla="*/ 46 w 62"/>
                <a:gd name="T25" fmla="*/ 20 h 83"/>
                <a:gd name="T26" fmla="*/ 48 w 62"/>
                <a:gd name="T27" fmla="*/ 19 h 83"/>
                <a:gd name="T28" fmla="*/ 49 w 62"/>
                <a:gd name="T29" fmla="*/ 18 h 83"/>
                <a:gd name="T30" fmla="*/ 31 w 62"/>
                <a:gd name="T31" fmla="*/ 0 h 83"/>
                <a:gd name="T32" fmla="*/ 14 w 62"/>
                <a:gd name="T33" fmla="*/ 18 h 83"/>
                <a:gd name="T34" fmla="*/ 14 w 62"/>
                <a:gd name="T35" fmla="*/ 31 h 83"/>
                <a:gd name="T36" fmla="*/ 3 w 62"/>
                <a:gd name="T37" fmla="*/ 31 h 83"/>
                <a:gd name="T38" fmla="*/ 0 w 62"/>
                <a:gd name="T39" fmla="*/ 34 h 83"/>
                <a:gd name="T40" fmla="*/ 0 w 62"/>
                <a:gd name="T41" fmla="*/ 80 h 83"/>
                <a:gd name="T42" fmla="*/ 3 w 62"/>
                <a:gd name="T43" fmla="*/ 83 h 83"/>
                <a:gd name="T44" fmla="*/ 59 w 62"/>
                <a:gd name="T45" fmla="*/ 83 h 83"/>
                <a:gd name="T46" fmla="*/ 62 w 62"/>
                <a:gd name="T47" fmla="*/ 80 h 83"/>
                <a:gd name="T48" fmla="*/ 62 w 62"/>
                <a:gd name="T49" fmla="*/ 34 h 83"/>
                <a:gd name="T50" fmla="*/ 59 w 62"/>
                <a:gd name="T51" fmla="*/ 31 h 83"/>
                <a:gd name="T52" fmla="*/ 56 w 62"/>
                <a:gd name="T53" fmla="*/ 77 h 83"/>
                <a:gd name="T54" fmla="*/ 6 w 62"/>
                <a:gd name="T55" fmla="*/ 77 h 83"/>
                <a:gd name="T56" fmla="*/ 6 w 62"/>
                <a:gd name="T57" fmla="*/ 37 h 83"/>
                <a:gd name="T58" fmla="*/ 56 w 62"/>
                <a:gd name="T59" fmla="*/ 37 h 83"/>
                <a:gd name="T60" fmla="*/ 56 w 62"/>
                <a:gd name="T61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" h="83">
                  <a:moveTo>
                    <a:pt x="31" y="64"/>
                  </a:moveTo>
                  <a:cubicBezTo>
                    <a:pt x="35" y="64"/>
                    <a:pt x="38" y="61"/>
                    <a:pt x="38" y="57"/>
                  </a:cubicBezTo>
                  <a:cubicBezTo>
                    <a:pt x="38" y="54"/>
                    <a:pt x="35" y="50"/>
                    <a:pt x="31" y="50"/>
                  </a:cubicBezTo>
                  <a:cubicBezTo>
                    <a:pt x="27" y="50"/>
                    <a:pt x="24" y="54"/>
                    <a:pt x="24" y="57"/>
                  </a:cubicBezTo>
                  <a:cubicBezTo>
                    <a:pt x="24" y="61"/>
                    <a:pt x="27" y="64"/>
                    <a:pt x="31" y="64"/>
                  </a:cubicBezTo>
                  <a:close/>
                  <a:moveTo>
                    <a:pt x="59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1"/>
                    <a:pt x="25" y="5"/>
                    <a:pt x="31" y="5"/>
                  </a:cubicBezTo>
                  <a:cubicBezTo>
                    <a:pt x="38" y="5"/>
                    <a:pt x="43" y="11"/>
                    <a:pt x="43" y="17"/>
                  </a:cubicBezTo>
                  <a:cubicBezTo>
                    <a:pt x="43" y="19"/>
                    <a:pt x="44" y="20"/>
                    <a:pt x="46" y="20"/>
                  </a:cubicBezTo>
                  <a:cubicBezTo>
                    <a:pt x="47" y="20"/>
                    <a:pt x="48" y="20"/>
                    <a:pt x="48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8"/>
                    <a:pt x="41" y="0"/>
                    <a:pt x="31" y="0"/>
                  </a:cubicBezTo>
                  <a:cubicBezTo>
                    <a:pt x="22" y="0"/>
                    <a:pt x="14" y="8"/>
                    <a:pt x="14" y="1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1" y="31"/>
                    <a:pt x="0" y="32"/>
                    <a:pt x="0" y="3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1" y="83"/>
                    <a:pt x="3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61" y="83"/>
                    <a:pt x="62" y="81"/>
                    <a:pt x="62" y="8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2" y="32"/>
                    <a:pt x="61" y="31"/>
                    <a:pt x="59" y="31"/>
                  </a:cubicBezTo>
                  <a:close/>
                  <a:moveTo>
                    <a:pt x="56" y="77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56" y="37"/>
                    <a:pt x="56" y="37"/>
                    <a:pt x="56" y="37"/>
                  </a:cubicBezTo>
                  <a:lnTo>
                    <a:pt x="5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141D553-B0F6-60DE-D4F0-5CEAF46D3F4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0397732" y="3214991"/>
              <a:ext cx="309168" cy="426575"/>
            </a:xfrm>
            <a:custGeom>
              <a:avLst/>
              <a:gdLst>
                <a:gd name="T0" fmla="*/ 54 w 97"/>
                <a:gd name="T1" fmla="*/ 126 h 135"/>
                <a:gd name="T2" fmla="*/ 43 w 97"/>
                <a:gd name="T3" fmla="*/ 126 h 135"/>
                <a:gd name="T4" fmla="*/ 40 w 97"/>
                <a:gd name="T5" fmla="*/ 131 h 135"/>
                <a:gd name="T6" fmla="*/ 43 w 97"/>
                <a:gd name="T7" fmla="*/ 135 h 135"/>
                <a:gd name="T8" fmla="*/ 54 w 97"/>
                <a:gd name="T9" fmla="*/ 135 h 135"/>
                <a:gd name="T10" fmla="*/ 59 w 97"/>
                <a:gd name="T11" fmla="*/ 131 h 135"/>
                <a:gd name="T12" fmla="*/ 54 w 97"/>
                <a:gd name="T13" fmla="*/ 126 h 135"/>
                <a:gd name="T14" fmla="*/ 62 w 97"/>
                <a:gd name="T15" fmla="*/ 113 h 135"/>
                <a:gd name="T16" fmla="*/ 34 w 97"/>
                <a:gd name="T17" fmla="*/ 113 h 135"/>
                <a:gd name="T18" fmla="*/ 31 w 97"/>
                <a:gd name="T19" fmla="*/ 118 h 135"/>
                <a:gd name="T20" fmla="*/ 34 w 97"/>
                <a:gd name="T21" fmla="*/ 123 h 135"/>
                <a:gd name="T22" fmla="*/ 62 w 97"/>
                <a:gd name="T23" fmla="*/ 123 h 135"/>
                <a:gd name="T24" fmla="*/ 65 w 97"/>
                <a:gd name="T25" fmla="*/ 118 h 135"/>
                <a:gd name="T26" fmla="*/ 62 w 97"/>
                <a:gd name="T27" fmla="*/ 113 h 135"/>
                <a:gd name="T28" fmla="*/ 91 w 97"/>
                <a:gd name="T29" fmla="*/ 23 h 135"/>
                <a:gd name="T30" fmla="*/ 73 w 97"/>
                <a:gd name="T31" fmla="*/ 7 h 135"/>
                <a:gd name="T32" fmla="*/ 48 w 97"/>
                <a:gd name="T33" fmla="*/ 0 h 135"/>
                <a:gd name="T34" fmla="*/ 14 w 97"/>
                <a:gd name="T35" fmla="*/ 13 h 135"/>
                <a:gd name="T36" fmla="*/ 0 w 97"/>
                <a:gd name="T37" fmla="*/ 47 h 135"/>
                <a:gd name="T38" fmla="*/ 4 w 97"/>
                <a:gd name="T39" fmla="*/ 64 h 135"/>
                <a:gd name="T40" fmla="*/ 16 w 97"/>
                <a:gd name="T41" fmla="*/ 87 h 135"/>
                <a:gd name="T42" fmla="*/ 20 w 97"/>
                <a:gd name="T43" fmla="*/ 96 h 135"/>
                <a:gd name="T44" fmla="*/ 27 w 97"/>
                <a:gd name="T45" fmla="*/ 107 h 135"/>
                <a:gd name="T46" fmla="*/ 30 w 97"/>
                <a:gd name="T47" fmla="*/ 109 h 135"/>
                <a:gd name="T48" fmla="*/ 68 w 97"/>
                <a:gd name="T49" fmla="*/ 109 h 135"/>
                <a:gd name="T50" fmla="*/ 73 w 97"/>
                <a:gd name="T51" fmla="*/ 107 h 135"/>
                <a:gd name="T52" fmla="*/ 76 w 97"/>
                <a:gd name="T53" fmla="*/ 98 h 135"/>
                <a:gd name="T54" fmla="*/ 79 w 97"/>
                <a:gd name="T55" fmla="*/ 90 h 135"/>
                <a:gd name="T56" fmla="*/ 92 w 97"/>
                <a:gd name="T57" fmla="*/ 66 h 135"/>
                <a:gd name="T58" fmla="*/ 97 w 97"/>
                <a:gd name="T59" fmla="*/ 47 h 135"/>
                <a:gd name="T60" fmla="*/ 91 w 97"/>
                <a:gd name="T61" fmla="*/ 23 h 135"/>
                <a:gd name="T62" fmla="*/ 84 w 97"/>
                <a:gd name="T63" fmla="*/ 63 h 135"/>
                <a:gd name="T64" fmla="*/ 73 w 97"/>
                <a:gd name="T65" fmla="*/ 85 h 135"/>
                <a:gd name="T66" fmla="*/ 68 w 97"/>
                <a:gd name="T67" fmla="*/ 96 h 135"/>
                <a:gd name="T68" fmla="*/ 67 w 97"/>
                <a:gd name="T69" fmla="*/ 101 h 135"/>
                <a:gd name="T70" fmla="*/ 32 w 97"/>
                <a:gd name="T71" fmla="*/ 101 h 135"/>
                <a:gd name="T72" fmla="*/ 28 w 97"/>
                <a:gd name="T73" fmla="*/ 93 h 135"/>
                <a:gd name="T74" fmla="*/ 24 w 97"/>
                <a:gd name="T75" fmla="*/ 83 h 135"/>
                <a:gd name="T76" fmla="*/ 12 w 97"/>
                <a:gd name="T77" fmla="*/ 63 h 135"/>
                <a:gd name="T78" fmla="*/ 9 w 97"/>
                <a:gd name="T79" fmla="*/ 47 h 135"/>
                <a:gd name="T80" fmla="*/ 48 w 97"/>
                <a:gd name="T81" fmla="*/ 8 h 135"/>
                <a:gd name="T82" fmla="*/ 68 w 97"/>
                <a:gd name="T83" fmla="*/ 13 h 135"/>
                <a:gd name="T84" fmla="*/ 83 w 97"/>
                <a:gd name="T85" fmla="*/ 27 h 135"/>
                <a:gd name="T86" fmla="*/ 87 w 97"/>
                <a:gd name="T87" fmla="*/ 47 h 135"/>
                <a:gd name="T88" fmla="*/ 84 w 97"/>
                <a:gd name="T89" fmla="*/ 6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7" h="135">
                  <a:moveTo>
                    <a:pt x="54" y="126"/>
                  </a:moveTo>
                  <a:cubicBezTo>
                    <a:pt x="43" y="126"/>
                    <a:pt x="43" y="126"/>
                    <a:pt x="43" y="126"/>
                  </a:cubicBezTo>
                  <a:cubicBezTo>
                    <a:pt x="41" y="126"/>
                    <a:pt x="40" y="128"/>
                    <a:pt x="40" y="131"/>
                  </a:cubicBezTo>
                  <a:cubicBezTo>
                    <a:pt x="40" y="133"/>
                    <a:pt x="41" y="135"/>
                    <a:pt x="43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6" y="135"/>
                    <a:pt x="59" y="133"/>
                    <a:pt x="59" y="131"/>
                  </a:cubicBezTo>
                  <a:cubicBezTo>
                    <a:pt x="59" y="128"/>
                    <a:pt x="56" y="126"/>
                    <a:pt x="54" y="126"/>
                  </a:cubicBezTo>
                  <a:close/>
                  <a:moveTo>
                    <a:pt x="62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3" y="113"/>
                    <a:pt x="31" y="117"/>
                    <a:pt x="31" y="118"/>
                  </a:cubicBezTo>
                  <a:cubicBezTo>
                    <a:pt x="31" y="121"/>
                    <a:pt x="33" y="123"/>
                    <a:pt x="34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3" y="123"/>
                    <a:pt x="65" y="121"/>
                    <a:pt x="65" y="118"/>
                  </a:cubicBezTo>
                  <a:cubicBezTo>
                    <a:pt x="65" y="117"/>
                    <a:pt x="63" y="113"/>
                    <a:pt x="62" y="113"/>
                  </a:cubicBezTo>
                  <a:close/>
                  <a:moveTo>
                    <a:pt x="91" y="23"/>
                  </a:moveTo>
                  <a:cubicBezTo>
                    <a:pt x="86" y="16"/>
                    <a:pt x="79" y="10"/>
                    <a:pt x="73" y="7"/>
                  </a:cubicBezTo>
                  <a:cubicBezTo>
                    <a:pt x="65" y="2"/>
                    <a:pt x="57" y="0"/>
                    <a:pt x="48" y="0"/>
                  </a:cubicBezTo>
                  <a:cubicBezTo>
                    <a:pt x="35" y="0"/>
                    <a:pt x="24" y="5"/>
                    <a:pt x="14" y="13"/>
                  </a:cubicBezTo>
                  <a:cubicBezTo>
                    <a:pt x="6" y="23"/>
                    <a:pt x="0" y="34"/>
                    <a:pt x="0" y="47"/>
                  </a:cubicBezTo>
                  <a:cubicBezTo>
                    <a:pt x="0" y="53"/>
                    <a:pt x="1" y="59"/>
                    <a:pt x="4" y="64"/>
                  </a:cubicBezTo>
                  <a:cubicBezTo>
                    <a:pt x="6" y="71"/>
                    <a:pt x="11" y="79"/>
                    <a:pt x="16" y="8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2" y="103"/>
                    <a:pt x="25" y="106"/>
                    <a:pt x="27" y="107"/>
                  </a:cubicBezTo>
                  <a:cubicBezTo>
                    <a:pt x="27" y="109"/>
                    <a:pt x="28" y="109"/>
                    <a:pt x="30" y="10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0" y="109"/>
                    <a:pt x="71" y="109"/>
                    <a:pt x="73" y="107"/>
                  </a:cubicBezTo>
                  <a:cubicBezTo>
                    <a:pt x="73" y="106"/>
                    <a:pt x="75" y="103"/>
                    <a:pt x="76" y="98"/>
                  </a:cubicBezTo>
                  <a:cubicBezTo>
                    <a:pt x="78" y="95"/>
                    <a:pt x="79" y="91"/>
                    <a:pt x="79" y="90"/>
                  </a:cubicBezTo>
                  <a:cubicBezTo>
                    <a:pt x="86" y="80"/>
                    <a:pt x="89" y="72"/>
                    <a:pt x="92" y="66"/>
                  </a:cubicBezTo>
                  <a:cubicBezTo>
                    <a:pt x="95" y="59"/>
                    <a:pt x="97" y="53"/>
                    <a:pt x="97" y="47"/>
                  </a:cubicBezTo>
                  <a:cubicBezTo>
                    <a:pt x="97" y="39"/>
                    <a:pt x="94" y="31"/>
                    <a:pt x="91" y="23"/>
                  </a:cubicBezTo>
                  <a:close/>
                  <a:moveTo>
                    <a:pt x="84" y="63"/>
                  </a:moveTo>
                  <a:cubicBezTo>
                    <a:pt x="81" y="69"/>
                    <a:pt x="78" y="77"/>
                    <a:pt x="73" y="85"/>
                  </a:cubicBezTo>
                  <a:cubicBezTo>
                    <a:pt x="71" y="88"/>
                    <a:pt x="70" y="91"/>
                    <a:pt x="68" y="96"/>
                  </a:cubicBezTo>
                  <a:cubicBezTo>
                    <a:pt x="67" y="98"/>
                    <a:pt x="67" y="99"/>
                    <a:pt x="67" y="101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2" y="99"/>
                    <a:pt x="30" y="96"/>
                    <a:pt x="28" y="93"/>
                  </a:cubicBezTo>
                  <a:cubicBezTo>
                    <a:pt x="27" y="88"/>
                    <a:pt x="25" y="85"/>
                    <a:pt x="24" y="83"/>
                  </a:cubicBezTo>
                  <a:cubicBezTo>
                    <a:pt x="19" y="74"/>
                    <a:pt x="16" y="67"/>
                    <a:pt x="12" y="63"/>
                  </a:cubicBezTo>
                  <a:cubicBezTo>
                    <a:pt x="11" y="56"/>
                    <a:pt x="9" y="51"/>
                    <a:pt x="9" y="47"/>
                  </a:cubicBezTo>
                  <a:cubicBezTo>
                    <a:pt x="9" y="26"/>
                    <a:pt x="27" y="8"/>
                    <a:pt x="48" y="8"/>
                  </a:cubicBezTo>
                  <a:cubicBezTo>
                    <a:pt x="56" y="8"/>
                    <a:pt x="62" y="10"/>
                    <a:pt x="68" y="13"/>
                  </a:cubicBezTo>
                  <a:cubicBezTo>
                    <a:pt x="75" y="16"/>
                    <a:pt x="79" y="21"/>
                    <a:pt x="83" y="27"/>
                  </a:cubicBezTo>
                  <a:cubicBezTo>
                    <a:pt x="86" y="34"/>
                    <a:pt x="87" y="40"/>
                    <a:pt x="87" y="47"/>
                  </a:cubicBezTo>
                  <a:cubicBezTo>
                    <a:pt x="87" y="51"/>
                    <a:pt x="86" y="58"/>
                    <a:pt x="8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7D169E33-4AB6-F997-E804-3E24DEF2CFE1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310998" y="3223931"/>
              <a:ext cx="426575" cy="408695"/>
            </a:xfrm>
            <a:custGeom>
              <a:avLst/>
              <a:gdLst>
                <a:gd name="T0" fmla="*/ 93 w 138"/>
                <a:gd name="T1" fmla="*/ 50 h 132"/>
                <a:gd name="T2" fmla="*/ 86 w 138"/>
                <a:gd name="T3" fmla="*/ 0 h 132"/>
                <a:gd name="T4" fmla="*/ 48 w 138"/>
                <a:gd name="T5" fmla="*/ 3 h 132"/>
                <a:gd name="T6" fmla="*/ 5 w 138"/>
                <a:gd name="T7" fmla="*/ 108 h 132"/>
                <a:gd name="T8" fmla="*/ 2 w 138"/>
                <a:gd name="T9" fmla="*/ 126 h 132"/>
                <a:gd name="T10" fmla="*/ 118 w 138"/>
                <a:gd name="T11" fmla="*/ 132 h 132"/>
                <a:gd name="T12" fmla="*/ 133 w 138"/>
                <a:gd name="T13" fmla="*/ 108 h 132"/>
                <a:gd name="T14" fmla="*/ 56 w 138"/>
                <a:gd name="T15" fmla="*/ 50 h 132"/>
                <a:gd name="T16" fmla="*/ 85 w 138"/>
                <a:gd name="T17" fmla="*/ 8 h 132"/>
                <a:gd name="T18" fmla="*/ 85 w 138"/>
                <a:gd name="T19" fmla="*/ 54 h 132"/>
                <a:gd name="T20" fmla="*/ 73 w 138"/>
                <a:gd name="T21" fmla="*/ 75 h 132"/>
                <a:gd name="T22" fmla="*/ 54 w 138"/>
                <a:gd name="T23" fmla="*/ 53 h 132"/>
                <a:gd name="T24" fmla="*/ 118 w 138"/>
                <a:gd name="T25" fmla="*/ 124 h 132"/>
                <a:gd name="T26" fmla="*/ 10 w 138"/>
                <a:gd name="T27" fmla="*/ 121 h 132"/>
                <a:gd name="T28" fmla="*/ 34 w 138"/>
                <a:gd name="T29" fmla="*/ 81 h 132"/>
                <a:gd name="T30" fmla="*/ 94 w 138"/>
                <a:gd name="T31" fmla="*/ 88 h 132"/>
                <a:gd name="T32" fmla="*/ 126 w 138"/>
                <a:gd name="T33" fmla="*/ 113 h 132"/>
                <a:gd name="T34" fmla="*/ 40 w 138"/>
                <a:gd name="T35" fmla="*/ 97 h 132"/>
                <a:gd name="T36" fmla="*/ 40 w 138"/>
                <a:gd name="T37" fmla="*/ 120 h 132"/>
                <a:gd name="T38" fmla="*/ 40 w 138"/>
                <a:gd name="T39" fmla="*/ 97 h 132"/>
                <a:gd name="T40" fmla="*/ 32 w 138"/>
                <a:gd name="T41" fmla="*/ 109 h 132"/>
                <a:gd name="T42" fmla="*/ 46 w 138"/>
                <a:gd name="T43" fmla="*/ 109 h 132"/>
                <a:gd name="T44" fmla="*/ 99 w 138"/>
                <a:gd name="T45" fmla="*/ 101 h 132"/>
                <a:gd name="T46" fmla="*/ 99 w 138"/>
                <a:gd name="T47" fmla="*/ 120 h 132"/>
                <a:gd name="T48" fmla="*/ 99 w 138"/>
                <a:gd name="T49" fmla="*/ 101 h 132"/>
                <a:gd name="T50" fmla="*/ 92 w 138"/>
                <a:gd name="T51" fmla="*/ 110 h 132"/>
                <a:gd name="T52" fmla="*/ 104 w 138"/>
                <a:gd name="T53" fmla="*/ 110 h 132"/>
                <a:gd name="T54" fmla="*/ 67 w 138"/>
                <a:gd name="T55" fmla="*/ 86 h 132"/>
                <a:gd name="T56" fmla="*/ 67 w 138"/>
                <a:gd name="T57" fmla="*/ 102 h 132"/>
                <a:gd name="T58" fmla="*/ 67 w 138"/>
                <a:gd name="T59" fmla="*/ 86 h 132"/>
                <a:gd name="T60" fmla="*/ 62 w 138"/>
                <a:gd name="T61" fmla="*/ 94 h 132"/>
                <a:gd name="T62" fmla="*/ 70 w 138"/>
                <a:gd name="T63" fmla="*/ 94 h 132"/>
                <a:gd name="T64" fmla="*/ 78 w 138"/>
                <a:gd name="T65" fmla="*/ 38 h 132"/>
                <a:gd name="T66" fmla="*/ 80 w 138"/>
                <a:gd name="T67" fmla="*/ 15 h 132"/>
                <a:gd name="T68" fmla="*/ 77 w 138"/>
                <a:gd name="T69" fmla="*/ 15 h 132"/>
                <a:gd name="T70" fmla="*/ 78 w 138"/>
                <a:gd name="T71" fmla="*/ 38 h 132"/>
                <a:gd name="T72" fmla="*/ 80 w 138"/>
                <a:gd name="T73" fmla="*/ 47 h 132"/>
                <a:gd name="T74" fmla="*/ 78 w 138"/>
                <a:gd name="T75" fmla="*/ 43 h 132"/>
                <a:gd name="T76" fmla="*/ 77 w 138"/>
                <a:gd name="T77" fmla="*/ 4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32">
                  <a:moveTo>
                    <a:pt x="133" y="108"/>
                  </a:moveTo>
                  <a:cubicBezTo>
                    <a:pt x="133" y="108"/>
                    <a:pt x="133" y="108"/>
                    <a:pt x="93" y="50"/>
                  </a:cubicBezTo>
                  <a:cubicBezTo>
                    <a:pt x="93" y="50"/>
                    <a:pt x="93" y="50"/>
                    <a:pt x="93" y="3"/>
                  </a:cubicBezTo>
                  <a:cubicBezTo>
                    <a:pt x="93" y="2"/>
                    <a:pt x="90" y="0"/>
                    <a:pt x="86" y="0"/>
                  </a:cubicBezTo>
                  <a:cubicBezTo>
                    <a:pt x="86" y="0"/>
                    <a:pt x="86" y="0"/>
                    <a:pt x="50" y="0"/>
                  </a:cubicBezTo>
                  <a:cubicBezTo>
                    <a:pt x="48" y="0"/>
                    <a:pt x="48" y="2"/>
                    <a:pt x="48" y="3"/>
                  </a:cubicBezTo>
                  <a:cubicBezTo>
                    <a:pt x="48" y="3"/>
                    <a:pt x="48" y="3"/>
                    <a:pt x="48" y="50"/>
                  </a:cubicBezTo>
                  <a:cubicBezTo>
                    <a:pt x="48" y="50"/>
                    <a:pt x="48" y="50"/>
                    <a:pt x="5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0" y="115"/>
                    <a:pt x="0" y="121"/>
                    <a:pt x="2" y="126"/>
                  </a:cubicBezTo>
                  <a:cubicBezTo>
                    <a:pt x="5" y="131"/>
                    <a:pt x="10" y="132"/>
                    <a:pt x="18" y="132"/>
                  </a:cubicBezTo>
                  <a:cubicBezTo>
                    <a:pt x="18" y="132"/>
                    <a:pt x="18" y="132"/>
                    <a:pt x="118" y="132"/>
                  </a:cubicBezTo>
                  <a:cubicBezTo>
                    <a:pt x="126" y="132"/>
                    <a:pt x="131" y="131"/>
                    <a:pt x="134" y="126"/>
                  </a:cubicBezTo>
                  <a:cubicBezTo>
                    <a:pt x="138" y="121"/>
                    <a:pt x="136" y="115"/>
                    <a:pt x="133" y="108"/>
                  </a:cubicBezTo>
                  <a:close/>
                  <a:moveTo>
                    <a:pt x="54" y="53"/>
                  </a:moveTo>
                  <a:cubicBezTo>
                    <a:pt x="54" y="51"/>
                    <a:pt x="56" y="51"/>
                    <a:pt x="56" y="50"/>
                  </a:cubicBezTo>
                  <a:cubicBezTo>
                    <a:pt x="56" y="50"/>
                    <a:pt x="56" y="50"/>
                    <a:pt x="56" y="8"/>
                  </a:cubicBezTo>
                  <a:cubicBezTo>
                    <a:pt x="56" y="8"/>
                    <a:pt x="56" y="8"/>
                    <a:pt x="85" y="8"/>
                  </a:cubicBezTo>
                  <a:cubicBezTo>
                    <a:pt x="85" y="8"/>
                    <a:pt x="85" y="8"/>
                    <a:pt x="85" y="51"/>
                  </a:cubicBezTo>
                  <a:cubicBezTo>
                    <a:pt x="85" y="53"/>
                    <a:pt x="83" y="53"/>
                    <a:pt x="85" y="54"/>
                  </a:cubicBezTo>
                  <a:cubicBezTo>
                    <a:pt x="85" y="54"/>
                    <a:pt x="85" y="54"/>
                    <a:pt x="104" y="81"/>
                  </a:cubicBezTo>
                  <a:cubicBezTo>
                    <a:pt x="98" y="84"/>
                    <a:pt x="89" y="86"/>
                    <a:pt x="73" y="75"/>
                  </a:cubicBezTo>
                  <a:cubicBezTo>
                    <a:pt x="62" y="69"/>
                    <a:pt x="48" y="71"/>
                    <a:pt x="39" y="74"/>
                  </a:cubicBezTo>
                  <a:lnTo>
                    <a:pt x="54" y="53"/>
                  </a:lnTo>
                  <a:close/>
                  <a:moveTo>
                    <a:pt x="126" y="121"/>
                  </a:moveTo>
                  <a:cubicBezTo>
                    <a:pt x="126" y="123"/>
                    <a:pt x="123" y="124"/>
                    <a:pt x="118" y="124"/>
                  </a:cubicBezTo>
                  <a:cubicBezTo>
                    <a:pt x="118" y="124"/>
                    <a:pt x="118" y="124"/>
                    <a:pt x="18" y="124"/>
                  </a:cubicBezTo>
                  <a:cubicBezTo>
                    <a:pt x="13" y="124"/>
                    <a:pt x="11" y="123"/>
                    <a:pt x="10" y="121"/>
                  </a:cubicBezTo>
                  <a:cubicBezTo>
                    <a:pt x="8" y="120"/>
                    <a:pt x="8" y="116"/>
                    <a:pt x="11" y="113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43" y="77"/>
                    <a:pt x="59" y="72"/>
                    <a:pt x="72" y="80"/>
                  </a:cubicBezTo>
                  <a:cubicBezTo>
                    <a:pt x="81" y="85"/>
                    <a:pt x="88" y="88"/>
                    <a:pt x="94" y="88"/>
                  </a:cubicBezTo>
                  <a:cubicBezTo>
                    <a:pt x="99" y="88"/>
                    <a:pt x="103" y="85"/>
                    <a:pt x="106" y="85"/>
                  </a:cubicBezTo>
                  <a:cubicBezTo>
                    <a:pt x="112" y="92"/>
                    <a:pt x="118" y="102"/>
                    <a:pt x="126" y="113"/>
                  </a:cubicBezTo>
                  <a:cubicBezTo>
                    <a:pt x="128" y="116"/>
                    <a:pt x="128" y="120"/>
                    <a:pt x="126" y="121"/>
                  </a:cubicBezTo>
                  <a:close/>
                  <a:moveTo>
                    <a:pt x="40" y="97"/>
                  </a:moveTo>
                  <a:cubicBezTo>
                    <a:pt x="34" y="97"/>
                    <a:pt x="29" y="102"/>
                    <a:pt x="29" y="109"/>
                  </a:cubicBezTo>
                  <a:cubicBezTo>
                    <a:pt x="29" y="115"/>
                    <a:pt x="34" y="120"/>
                    <a:pt x="40" y="120"/>
                  </a:cubicBezTo>
                  <a:cubicBezTo>
                    <a:pt x="46" y="120"/>
                    <a:pt x="51" y="115"/>
                    <a:pt x="51" y="109"/>
                  </a:cubicBezTo>
                  <a:cubicBezTo>
                    <a:pt x="51" y="102"/>
                    <a:pt x="46" y="97"/>
                    <a:pt x="40" y="97"/>
                  </a:cubicBezTo>
                  <a:close/>
                  <a:moveTo>
                    <a:pt x="40" y="115"/>
                  </a:moveTo>
                  <a:cubicBezTo>
                    <a:pt x="35" y="115"/>
                    <a:pt x="32" y="112"/>
                    <a:pt x="32" y="109"/>
                  </a:cubicBezTo>
                  <a:cubicBezTo>
                    <a:pt x="32" y="104"/>
                    <a:pt x="35" y="100"/>
                    <a:pt x="40" y="100"/>
                  </a:cubicBezTo>
                  <a:cubicBezTo>
                    <a:pt x="43" y="100"/>
                    <a:pt x="46" y="104"/>
                    <a:pt x="46" y="109"/>
                  </a:cubicBezTo>
                  <a:cubicBezTo>
                    <a:pt x="46" y="112"/>
                    <a:pt x="43" y="115"/>
                    <a:pt x="40" y="115"/>
                  </a:cubicBezTo>
                  <a:close/>
                  <a:moveTo>
                    <a:pt x="99" y="101"/>
                  </a:moveTo>
                  <a:cubicBezTo>
                    <a:pt x="92" y="101"/>
                    <a:pt x="89" y="104"/>
                    <a:pt x="89" y="110"/>
                  </a:cubicBezTo>
                  <a:cubicBezTo>
                    <a:pt x="89" y="115"/>
                    <a:pt x="92" y="120"/>
                    <a:pt x="99" y="120"/>
                  </a:cubicBezTo>
                  <a:cubicBezTo>
                    <a:pt x="104" y="120"/>
                    <a:pt x="109" y="115"/>
                    <a:pt x="109" y="110"/>
                  </a:cubicBezTo>
                  <a:cubicBezTo>
                    <a:pt x="109" y="104"/>
                    <a:pt x="104" y="101"/>
                    <a:pt x="99" y="101"/>
                  </a:cubicBezTo>
                  <a:close/>
                  <a:moveTo>
                    <a:pt x="99" y="115"/>
                  </a:moveTo>
                  <a:cubicBezTo>
                    <a:pt x="96" y="115"/>
                    <a:pt x="92" y="113"/>
                    <a:pt x="92" y="110"/>
                  </a:cubicBezTo>
                  <a:cubicBezTo>
                    <a:pt x="92" y="107"/>
                    <a:pt x="96" y="104"/>
                    <a:pt x="99" y="104"/>
                  </a:cubicBezTo>
                  <a:cubicBezTo>
                    <a:pt x="102" y="104"/>
                    <a:pt x="104" y="107"/>
                    <a:pt x="104" y="110"/>
                  </a:cubicBezTo>
                  <a:cubicBezTo>
                    <a:pt x="104" y="113"/>
                    <a:pt x="102" y="115"/>
                    <a:pt x="99" y="115"/>
                  </a:cubicBezTo>
                  <a:close/>
                  <a:moveTo>
                    <a:pt x="67" y="86"/>
                  </a:moveTo>
                  <a:cubicBezTo>
                    <a:pt x="62" y="86"/>
                    <a:pt x="58" y="89"/>
                    <a:pt x="58" y="94"/>
                  </a:cubicBezTo>
                  <a:cubicBezTo>
                    <a:pt x="58" y="99"/>
                    <a:pt x="62" y="102"/>
                    <a:pt x="67" y="102"/>
                  </a:cubicBezTo>
                  <a:cubicBezTo>
                    <a:pt x="70" y="102"/>
                    <a:pt x="75" y="99"/>
                    <a:pt x="75" y="94"/>
                  </a:cubicBezTo>
                  <a:cubicBezTo>
                    <a:pt x="75" y="89"/>
                    <a:pt x="70" y="86"/>
                    <a:pt x="67" y="86"/>
                  </a:cubicBezTo>
                  <a:close/>
                  <a:moveTo>
                    <a:pt x="67" y="97"/>
                  </a:moveTo>
                  <a:cubicBezTo>
                    <a:pt x="64" y="97"/>
                    <a:pt x="62" y="96"/>
                    <a:pt x="62" y="94"/>
                  </a:cubicBezTo>
                  <a:cubicBezTo>
                    <a:pt x="62" y="91"/>
                    <a:pt x="64" y="89"/>
                    <a:pt x="67" y="89"/>
                  </a:cubicBezTo>
                  <a:cubicBezTo>
                    <a:pt x="69" y="89"/>
                    <a:pt x="70" y="91"/>
                    <a:pt x="70" y="94"/>
                  </a:cubicBezTo>
                  <a:cubicBezTo>
                    <a:pt x="70" y="96"/>
                    <a:pt x="69" y="97"/>
                    <a:pt x="67" y="97"/>
                  </a:cubicBezTo>
                  <a:close/>
                  <a:moveTo>
                    <a:pt x="78" y="38"/>
                  </a:move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0" y="37"/>
                    <a:pt x="80" y="15"/>
                  </a:cubicBezTo>
                  <a:cubicBezTo>
                    <a:pt x="80" y="13"/>
                    <a:pt x="80" y="12"/>
                    <a:pt x="78" y="12"/>
                  </a:cubicBezTo>
                  <a:cubicBezTo>
                    <a:pt x="77" y="12"/>
                    <a:pt x="77" y="13"/>
                    <a:pt x="77" y="15"/>
                  </a:cubicBezTo>
                  <a:cubicBezTo>
                    <a:pt x="77" y="15"/>
                    <a:pt x="77" y="15"/>
                    <a:pt x="77" y="37"/>
                  </a:cubicBezTo>
                  <a:cubicBezTo>
                    <a:pt x="77" y="37"/>
                    <a:pt x="77" y="38"/>
                    <a:pt x="78" y="38"/>
                  </a:cubicBezTo>
                  <a:close/>
                  <a:moveTo>
                    <a:pt x="78" y="48"/>
                  </a:moveTo>
                  <a:cubicBezTo>
                    <a:pt x="80" y="48"/>
                    <a:pt x="80" y="48"/>
                    <a:pt x="80" y="47"/>
                  </a:cubicBezTo>
                  <a:cubicBezTo>
                    <a:pt x="80" y="47"/>
                    <a:pt x="80" y="47"/>
                    <a:pt x="80" y="45"/>
                  </a:cubicBezTo>
                  <a:cubicBezTo>
                    <a:pt x="80" y="43"/>
                    <a:pt x="80" y="43"/>
                    <a:pt x="78" y="43"/>
                  </a:cubicBezTo>
                  <a:cubicBezTo>
                    <a:pt x="77" y="43"/>
                    <a:pt x="77" y="43"/>
                    <a:pt x="77" y="45"/>
                  </a:cubicBezTo>
                  <a:cubicBezTo>
                    <a:pt x="77" y="45"/>
                    <a:pt x="77" y="45"/>
                    <a:pt x="77" y="47"/>
                  </a:cubicBezTo>
                  <a:cubicBezTo>
                    <a:pt x="77" y="48"/>
                    <a:pt x="77" y="48"/>
                    <a:pt x="78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151C0A8-4E47-BDA9-9ACE-F4AC98D24B6D}"/>
              </a:ext>
            </a:extLst>
          </p:cNvPr>
          <p:cNvSpPr txBox="1"/>
          <p:nvPr/>
        </p:nvSpPr>
        <p:spPr>
          <a:xfrm>
            <a:off x="1713841" y="2194469"/>
            <a:ext cx="2380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2CB0D0-4FC3-5AC1-8800-F22AB3ECDFE2}"/>
              </a:ext>
            </a:extLst>
          </p:cNvPr>
          <p:cNvSpPr txBox="1"/>
          <p:nvPr/>
        </p:nvSpPr>
        <p:spPr>
          <a:xfrm>
            <a:off x="3469708" y="4685908"/>
            <a:ext cx="2380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C3F3728-229B-2BD9-AF20-DABD14870421}"/>
              </a:ext>
            </a:extLst>
          </p:cNvPr>
          <p:cNvSpPr txBox="1"/>
          <p:nvPr/>
        </p:nvSpPr>
        <p:spPr>
          <a:xfrm>
            <a:off x="8784661" y="2194469"/>
            <a:ext cx="2380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2E1DE1-E915-1FBF-BE6C-1158058BE735}"/>
              </a:ext>
            </a:extLst>
          </p:cNvPr>
          <p:cNvSpPr txBox="1"/>
          <p:nvPr/>
        </p:nvSpPr>
        <p:spPr>
          <a:xfrm>
            <a:off x="5249251" y="2194469"/>
            <a:ext cx="2380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89973F6-E4C4-BA61-9183-04989DFE8CEF}"/>
              </a:ext>
            </a:extLst>
          </p:cNvPr>
          <p:cNvSpPr txBox="1"/>
          <p:nvPr/>
        </p:nvSpPr>
        <p:spPr>
          <a:xfrm>
            <a:off x="6945338" y="4685908"/>
            <a:ext cx="2380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85544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/>
      <p:bldP spid="32" grpId="0"/>
      <p:bldP spid="33" grpId="0"/>
      <p:bldP spid="34" grpId="0"/>
      <p:bldP spid="3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EFBFE82-0558-950F-E536-859D660197AD}"/>
              </a:ext>
            </a:extLst>
          </p:cNvPr>
          <p:cNvSpPr/>
          <p:nvPr/>
        </p:nvSpPr>
        <p:spPr>
          <a:xfrm>
            <a:off x="4204072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B032357-B2E2-CAFF-F121-66CB7A93C284}"/>
              </a:ext>
            </a:extLst>
          </p:cNvPr>
          <p:cNvSpPr/>
          <p:nvPr/>
        </p:nvSpPr>
        <p:spPr>
          <a:xfrm>
            <a:off x="3491134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CD00AB5-22B2-A39A-148A-4D0BFED16B49}"/>
              </a:ext>
            </a:extLst>
          </p:cNvPr>
          <p:cNvSpPr/>
          <p:nvPr/>
        </p:nvSpPr>
        <p:spPr>
          <a:xfrm>
            <a:off x="2778194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49F6C77-A8E6-14A4-A3AB-40EE28EA4E5B}"/>
              </a:ext>
            </a:extLst>
          </p:cNvPr>
          <p:cNvSpPr/>
          <p:nvPr/>
        </p:nvSpPr>
        <p:spPr>
          <a:xfrm>
            <a:off x="2065254" y="4682554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Freeform 170">
            <a:hlinkClick r:id="rId2" action="ppaction://hlinksldjump"/>
            <a:extLst>
              <a:ext uri="{FF2B5EF4-FFF2-40B4-BE49-F238E27FC236}">
                <a16:creationId xmlns:a16="http://schemas.microsoft.com/office/drawing/2014/main" id="{4F659CC8-B168-1A03-DE8A-E02E25DAFB8B}"/>
              </a:ext>
            </a:extLst>
          </p:cNvPr>
          <p:cNvSpPr>
            <a:spLocks noEditPoints="1"/>
          </p:cNvSpPr>
          <p:nvPr/>
        </p:nvSpPr>
        <p:spPr bwMode="auto">
          <a:xfrm>
            <a:off x="4363898" y="4827323"/>
            <a:ext cx="282243" cy="284017"/>
          </a:xfrm>
          <a:custGeom>
            <a:avLst/>
            <a:gdLst>
              <a:gd name="T0" fmla="*/ 34 w 159"/>
              <a:gd name="T1" fmla="*/ 27 h 160"/>
              <a:gd name="T2" fmla="*/ 34 w 159"/>
              <a:gd name="T3" fmla="*/ 41 h 160"/>
              <a:gd name="T4" fmla="*/ 95 w 159"/>
              <a:gd name="T5" fmla="*/ 34 h 160"/>
              <a:gd name="T6" fmla="*/ 95 w 159"/>
              <a:gd name="T7" fmla="*/ 63 h 160"/>
              <a:gd name="T8" fmla="*/ 34 w 159"/>
              <a:gd name="T9" fmla="*/ 55 h 160"/>
              <a:gd name="T10" fmla="*/ 34 w 159"/>
              <a:gd name="T11" fmla="*/ 69 h 160"/>
              <a:gd name="T12" fmla="*/ 95 w 159"/>
              <a:gd name="T13" fmla="*/ 63 h 160"/>
              <a:gd name="T14" fmla="*/ 68 w 159"/>
              <a:gd name="T15" fmla="*/ 90 h 160"/>
              <a:gd name="T16" fmla="*/ 34 w 159"/>
              <a:gd name="T17" fmla="*/ 83 h 160"/>
              <a:gd name="T18" fmla="*/ 34 w 159"/>
              <a:gd name="T19" fmla="*/ 97 h 160"/>
              <a:gd name="T20" fmla="*/ 115 w 159"/>
              <a:gd name="T21" fmla="*/ 122 h 160"/>
              <a:gd name="T22" fmla="*/ 108 w 159"/>
              <a:gd name="T23" fmla="*/ 145 h 160"/>
              <a:gd name="T24" fmla="*/ 14 w 159"/>
              <a:gd name="T25" fmla="*/ 14 h 160"/>
              <a:gd name="T26" fmla="*/ 108 w 159"/>
              <a:gd name="T27" fmla="*/ 42 h 160"/>
              <a:gd name="T28" fmla="*/ 123 w 159"/>
              <a:gd name="T29" fmla="*/ 7 h 160"/>
              <a:gd name="T30" fmla="*/ 7 w 159"/>
              <a:gd name="T31" fmla="*/ 0 h 160"/>
              <a:gd name="T32" fmla="*/ 0 w 159"/>
              <a:gd name="T33" fmla="*/ 152 h 160"/>
              <a:gd name="T34" fmla="*/ 115 w 159"/>
              <a:gd name="T35" fmla="*/ 160 h 160"/>
              <a:gd name="T36" fmla="*/ 123 w 159"/>
              <a:gd name="T37" fmla="*/ 112 h 160"/>
              <a:gd name="T38" fmla="*/ 115 w 159"/>
              <a:gd name="T39" fmla="*/ 122 h 160"/>
              <a:gd name="T40" fmla="*/ 132 w 159"/>
              <a:gd name="T41" fmla="*/ 18 h 160"/>
              <a:gd name="T42" fmla="*/ 84 w 159"/>
              <a:gd name="T43" fmla="*/ 98 h 160"/>
              <a:gd name="T44" fmla="*/ 82 w 159"/>
              <a:gd name="T45" fmla="*/ 127 h 160"/>
              <a:gd name="T46" fmla="*/ 87 w 159"/>
              <a:gd name="T47" fmla="*/ 131 h 160"/>
              <a:gd name="T48" fmla="*/ 113 w 159"/>
              <a:gd name="T49" fmla="*/ 114 h 160"/>
              <a:gd name="T50" fmla="*/ 159 w 159"/>
              <a:gd name="T51" fmla="*/ 33 h 160"/>
              <a:gd name="T52" fmla="*/ 97 w 159"/>
              <a:gd name="T53" fmla="*/ 118 h 160"/>
              <a:gd name="T54" fmla="*/ 89 w 159"/>
              <a:gd name="T55" fmla="*/ 113 h 160"/>
              <a:gd name="T56" fmla="*/ 97 w 159"/>
              <a:gd name="T57" fmla="*/ 108 h 160"/>
              <a:gd name="T58" fmla="*/ 97 w 159"/>
              <a:gd name="T59" fmla="*/ 118 h 160"/>
              <a:gd name="T60" fmla="*/ 56 w 159"/>
              <a:gd name="T61" fmla="*/ 131 h 160"/>
              <a:gd name="T62" fmla="*/ 75 w 159"/>
              <a:gd name="T63" fmla="*/ 126 h 160"/>
              <a:gd name="T64" fmla="*/ 55 w 159"/>
              <a:gd name="T65" fmla="*/ 124 h 160"/>
              <a:gd name="T66" fmla="*/ 50 w 159"/>
              <a:gd name="T67" fmla="*/ 121 h 160"/>
              <a:gd name="T68" fmla="*/ 50 w 159"/>
              <a:gd name="T69" fmla="*/ 110 h 160"/>
              <a:gd name="T70" fmla="*/ 39 w 159"/>
              <a:gd name="T71" fmla="*/ 115 h 160"/>
              <a:gd name="T72" fmla="*/ 28 w 159"/>
              <a:gd name="T73" fmla="*/ 135 h 160"/>
              <a:gd name="T74" fmla="*/ 38 w 159"/>
              <a:gd name="T75" fmla="*/ 125 h 160"/>
              <a:gd name="T76" fmla="*/ 44 w 159"/>
              <a:gd name="T77" fmla="*/ 127 h 160"/>
              <a:gd name="T78" fmla="*/ 44 w 159"/>
              <a:gd name="T79" fmla="*/ 127 h 160"/>
              <a:gd name="T80" fmla="*/ 44 w 159"/>
              <a:gd name="T81" fmla="*/ 128 h 160"/>
              <a:gd name="T82" fmla="*/ 50 w 159"/>
              <a:gd name="T83" fmla="*/ 128 h 160"/>
              <a:gd name="T84" fmla="*/ 53 w 159"/>
              <a:gd name="T85" fmla="*/ 1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60">
                <a:moveTo>
                  <a:pt x="8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0" y="27"/>
                  <a:pt x="26" y="31"/>
                  <a:pt x="26" y="34"/>
                </a:cubicBezTo>
                <a:cubicBezTo>
                  <a:pt x="26" y="39"/>
                  <a:pt x="30" y="41"/>
                  <a:pt x="34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93" y="41"/>
                  <a:pt x="95" y="39"/>
                  <a:pt x="95" y="34"/>
                </a:cubicBezTo>
                <a:cubicBezTo>
                  <a:pt x="95" y="31"/>
                  <a:pt x="93" y="27"/>
                  <a:pt x="88" y="27"/>
                </a:cubicBezTo>
                <a:close/>
                <a:moveTo>
                  <a:pt x="95" y="63"/>
                </a:moveTo>
                <a:cubicBezTo>
                  <a:pt x="95" y="57"/>
                  <a:pt x="93" y="55"/>
                  <a:pt x="88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5"/>
                  <a:pt x="26" y="57"/>
                  <a:pt x="26" y="63"/>
                </a:cubicBezTo>
                <a:cubicBezTo>
                  <a:pt x="26" y="67"/>
                  <a:pt x="30" y="69"/>
                  <a:pt x="34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93" y="69"/>
                  <a:pt x="95" y="67"/>
                  <a:pt x="95" y="63"/>
                </a:cubicBezTo>
                <a:close/>
                <a:moveTo>
                  <a:pt x="61" y="97"/>
                </a:moveTo>
                <a:cubicBezTo>
                  <a:pt x="65" y="97"/>
                  <a:pt x="68" y="93"/>
                  <a:pt x="68" y="90"/>
                </a:cubicBezTo>
                <a:cubicBezTo>
                  <a:pt x="68" y="85"/>
                  <a:pt x="65" y="83"/>
                  <a:pt x="61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0" y="83"/>
                  <a:pt x="26" y="85"/>
                  <a:pt x="26" y="90"/>
                </a:cubicBezTo>
                <a:cubicBezTo>
                  <a:pt x="26" y="93"/>
                  <a:pt x="30" y="97"/>
                  <a:pt x="34" y="97"/>
                </a:cubicBezTo>
                <a:lnTo>
                  <a:pt x="61" y="97"/>
                </a:lnTo>
                <a:close/>
                <a:moveTo>
                  <a:pt x="115" y="122"/>
                </a:moveTo>
                <a:cubicBezTo>
                  <a:pt x="108" y="127"/>
                  <a:pt x="108" y="127"/>
                  <a:pt x="108" y="127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4" y="145"/>
                  <a:pt x="14" y="145"/>
                  <a:pt x="14" y="145"/>
                </a:cubicBezTo>
                <a:cubicBezTo>
                  <a:pt x="14" y="14"/>
                  <a:pt x="14" y="14"/>
                  <a:pt x="14" y="14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7"/>
                  <a:pt x="123" y="7"/>
                  <a:pt x="123" y="7"/>
                </a:cubicBezTo>
                <a:cubicBezTo>
                  <a:pt x="123" y="3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2" y="160"/>
                  <a:pt x="7" y="160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9" y="160"/>
                  <a:pt x="123" y="156"/>
                  <a:pt x="123" y="15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8" y="119"/>
                  <a:pt x="117" y="120"/>
                  <a:pt x="115" y="122"/>
                </a:cubicBezTo>
                <a:close/>
                <a:moveTo>
                  <a:pt x="148" y="21"/>
                </a:moveTo>
                <a:cubicBezTo>
                  <a:pt x="139" y="16"/>
                  <a:pt x="133" y="18"/>
                  <a:pt x="132" y="18"/>
                </a:cubicBezTo>
                <a:cubicBezTo>
                  <a:pt x="130" y="18"/>
                  <a:pt x="130" y="19"/>
                  <a:pt x="130" y="19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98"/>
                  <a:pt x="84" y="98"/>
                  <a:pt x="84" y="99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9"/>
                  <a:pt x="82" y="130"/>
                  <a:pt x="84" y="131"/>
                </a:cubicBezTo>
                <a:cubicBezTo>
                  <a:pt x="87" y="131"/>
                  <a:pt x="87" y="131"/>
                  <a:pt x="87" y="131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2" y="114"/>
                  <a:pt x="113" y="114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5"/>
                  <a:pt x="159" y="33"/>
                  <a:pt x="159" y="33"/>
                </a:cubicBezTo>
                <a:cubicBezTo>
                  <a:pt x="159" y="32"/>
                  <a:pt x="157" y="26"/>
                  <a:pt x="148" y="21"/>
                </a:cubicBezTo>
                <a:close/>
                <a:moveTo>
                  <a:pt x="97" y="118"/>
                </a:moveTo>
                <a:cubicBezTo>
                  <a:pt x="96" y="118"/>
                  <a:pt x="95" y="116"/>
                  <a:pt x="92" y="115"/>
                </a:cubicBezTo>
                <a:cubicBezTo>
                  <a:pt x="91" y="114"/>
                  <a:pt x="90" y="114"/>
                  <a:pt x="89" y="113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1" y="105"/>
                  <a:pt x="94" y="105"/>
                  <a:pt x="97" y="108"/>
                </a:cubicBezTo>
                <a:cubicBezTo>
                  <a:pt x="101" y="110"/>
                  <a:pt x="103" y="112"/>
                  <a:pt x="105" y="114"/>
                </a:cubicBezTo>
                <a:lnTo>
                  <a:pt x="97" y="118"/>
                </a:lnTo>
                <a:close/>
                <a:moveTo>
                  <a:pt x="53" y="132"/>
                </a:moveTo>
                <a:cubicBezTo>
                  <a:pt x="53" y="132"/>
                  <a:pt x="55" y="132"/>
                  <a:pt x="56" y="131"/>
                </a:cubicBezTo>
                <a:cubicBezTo>
                  <a:pt x="62" y="128"/>
                  <a:pt x="69" y="132"/>
                  <a:pt x="75" y="132"/>
                </a:cubicBezTo>
                <a:cubicBezTo>
                  <a:pt x="79" y="132"/>
                  <a:pt x="79" y="126"/>
                  <a:pt x="75" y="126"/>
                </a:cubicBezTo>
                <a:cubicBezTo>
                  <a:pt x="68" y="126"/>
                  <a:pt x="62" y="125"/>
                  <a:pt x="56" y="126"/>
                </a:cubicBezTo>
                <a:cubicBezTo>
                  <a:pt x="56" y="125"/>
                  <a:pt x="56" y="125"/>
                  <a:pt x="55" y="124"/>
                </a:cubicBezTo>
                <a:cubicBezTo>
                  <a:pt x="53" y="122"/>
                  <a:pt x="52" y="121"/>
                  <a:pt x="51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49" y="120"/>
                  <a:pt x="49" y="120"/>
                </a:cubicBezTo>
                <a:cubicBezTo>
                  <a:pt x="50" y="116"/>
                  <a:pt x="51" y="113"/>
                  <a:pt x="50" y="110"/>
                </a:cubicBezTo>
                <a:cubicBezTo>
                  <a:pt x="50" y="109"/>
                  <a:pt x="49" y="109"/>
                  <a:pt x="49" y="109"/>
                </a:cubicBezTo>
                <a:cubicBezTo>
                  <a:pt x="45" y="109"/>
                  <a:pt x="41" y="113"/>
                  <a:pt x="39" y="115"/>
                </a:cubicBezTo>
                <a:cubicBezTo>
                  <a:pt x="33" y="120"/>
                  <a:pt x="28" y="127"/>
                  <a:pt x="23" y="133"/>
                </a:cubicBezTo>
                <a:cubicBezTo>
                  <a:pt x="20" y="135"/>
                  <a:pt x="25" y="138"/>
                  <a:pt x="28" y="135"/>
                </a:cubicBezTo>
                <a:cubicBezTo>
                  <a:pt x="31" y="129"/>
                  <a:pt x="36" y="125"/>
                  <a:pt x="41" y="120"/>
                </a:cubicBezTo>
                <a:cubicBezTo>
                  <a:pt x="40" y="121"/>
                  <a:pt x="39" y="124"/>
                  <a:pt x="38" y="125"/>
                </a:cubicBezTo>
                <a:cubicBezTo>
                  <a:pt x="36" y="128"/>
                  <a:pt x="40" y="131"/>
                  <a:pt x="42" y="128"/>
                </a:cubicBezTo>
                <a:cubicBezTo>
                  <a:pt x="42" y="128"/>
                  <a:pt x="43" y="127"/>
                  <a:pt x="44" y="127"/>
                </a:cubicBezTo>
                <a:cubicBezTo>
                  <a:pt x="44" y="126"/>
                  <a:pt x="44" y="126"/>
                  <a:pt x="45" y="126"/>
                </a:cubicBezTo>
                <a:cubicBezTo>
                  <a:pt x="45" y="126"/>
                  <a:pt x="44" y="127"/>
                  <a:pt x="44" y="127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27"/>
                  <a:pt x="44" y="127"/>
                  <a:pt x="44" y="128"/>
                </a:cubicBezTo>
                <a:cubicBezTo>
                  <a:pt x="42" y="131"/>
                  <a:pt x="47" y="132"/>
                  <a:pt x="49" y="129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31"/>
                  <a:pt x="52" y="132"/>
                  <a:pt x="53" y="13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79">
            <a:hlinkClick r:id="rId3" action="ppaction://hlinksldjump"/>
            <a:extLst>
              <a:ext uri="{FF2B5EF4-FFF2-40B4-BE49-F238E27FC236}">
                <a16:creationId xmlns:a16="http://schemas.microsoft.com/office/drawing/2014/main" id="{84C720CA-677E-23CB-BD28-EF00ED408B2C}"/>
              </a:ext>
            </a:extLst>
          </p:cNvPr>
          <p:cNvSpPr>
            <a:spLocks noEditPoints="1"/>
          </p:cNvSpPr>
          <p:nvPr/>
        </p:nvSpPr>
        <p:spPr bwMode="auto">
          <a:xfrm>
            <a:off x="2911665" y="4848623"/>
            <a:ext cx="285794" cy="241416"/>
          </a:xfrm>
          <a:custGeom>
            <a:avLst/>
            <a:gdLst>
              <a:gd name="T0" fmla="*/ 12 w 161"/>
              <a:gd name="T1" fmla="*/ 108 h 136"/>
              <a:gd name="T2" fmla="*/ 12 w 161"/>
              <a:gd name="T3" fmla="*/ 134 h 136"/>
              <a:gd name="T4" fmla="*/ 16 w 161"/>
              <a:gd name="T5" fmla="*/ 136 h 136"/>
              <a:gd name="T6" fmla="*/ 35 w 161"/>
              <a:gd name="T7" fmla="*/ 136 h 136"/>
              <a:gd name="T8" fmla="*/ 37 w 161"/>
              <a:gd name="T9" fmla="*/ 134 h 136"/>
              <a:gd name="T10" fmla="*/ 37 w 161"/>
              <a:gd name="T11" fmla="*/ 88 h 136"/>
              <a:gd name="T12" fmla="*/ 23 w 161"/>
              <a:gd name="T13" fmla="*/ 102 h 136"/>
              <a:gd name="T14" fmla="*/ 12 w 161"/>
              <a:gd name="T15" fmla="*/ 108 h 136"/>
              <a:gd name="T16" fmla="*/ 47 w 161"/>
              <a:gd name="T17" fmla="*/ 87 h 136"/>
              <a:gd name="T18" fmla="*/ 47 w 161"/>
              <a:gd name="T19" fmla="*/ 134 h 136"/>
              <a:gd name="T20" fmla="*/ 51 w 161"/>
              <a:gd name="T21" fmla="*/ 136 h 136"/>
              <a:gd name="T22" fmla="*/ 70 w 161"/>
              <a:gd name="T23" fmla="*/ 136 h 136"/>
              <a:gd name="T24" fmla="*/ 73 w 161"/>
              <a:gd name="T25" fmla="*/ 134 h 136"/>
              <a:gd name="T26" fmla="*/ 73 w 161"/>
              <a:gd name="T27" fmla="*/ 106 h 136"/>
              <a:gd name="T28" fmla="*/ 62 w 161"/>
              <a:gd name="T29" fmla="*/ 101 h 136"/>
              <a:gd name="T30" fmla="*/ 47 w 161"/>
              <a:gd name="T31" fmla="*/ 87 h 136"/>
              <a:gd name="T32" fmla="*/ 84 w 161"/>
              <a:gd name="T33" fmla="*/ 103 h 136"/>
              <a:gd name="T34" fmla="*/ 84 w 161"/>
              <a:gd name="T35" fmla="*/ 134 h 136"/>
              <a:gd name="T36" fmla="*/ 86 w 161"/>
              <a:gd name="T37" fmla="*/ 136 h 136"/>
              <a:gd name="T38" fmla="*/ 106 w 161"/>
              <a:gd name="T39" fmla="*/ 136 h 136"/>
              <a:gd name="T40" fmla="*/ 110 w 161"/>
              <a:gd name="T41" fmla="*/ 134 h 136"/>
              <a:gd name="T42" fmla="*/ 110 w 161"/>
              <a:gd name="T43" fmla="*/ 78 h 136"/>
              <a:gd name="T44" fmla="*/ 86 w 161"/>
              <a:gd name="T45" fmla="*/ 100 h 136"/>
              <a:gd name="T46" fmla="*/ 84 w 161"/>
              <a:gd name="T47" fmla="*/ 103 h 136"/>
              <a:gd name="T48" fmla="*/ 143 w 161"/>
              <a:gd name="T49" fmla="*/ 45 h 136"/>
              <a:gd name="T50" fmla="*/ 120 w 161"/>
              <a:gd name="T51" fmla="*/ 69 h 136"/>
              <a:gd name="T52" fmla="*/ 120 w 161"/>
              <a:gd name="T53" fmla="*/ 134 h 136"/>
              <a:gd name="T54" fmla="*/ 122 w 161"/>
              <a:gd name="T55" fmla="*/ 136 h 136"/>
              <a:gd name="T56" fmla="*/ 143 w 161"/>
              <a:gd name="T57" fmla="*/ 136 h 136"/>
              <a:gd name="T58" fmla="*/ 146 w 161"/>
              <a:gd name="T59" fmla="*/ 134 h 136"/>
              <a:gd name="T60" fmla="*/ 146 w 161"/>
              <a:gd name="T61" fmla="*/ 47 h 136"/>
              <a:gd name="T62" fmla="*/ 145 w 161"/>
              <a:gd name="T63" fmla="*/ 45 h 136"/>
              <a:gd name="T64" fmla="*/ 143 w 161"/>
              <a:gd name="T65" fmla="*/ 45 h 136"/>
              <a:gd name="T66" fmla="*/ 160 w 161"/>
              <a:gd name="T67" fmla="*/ 2 h 136"/>
              <a:gd name="T68" fmla="*/ 155 w 161"/>
              <a:gd name="T69" fmla="*/ 0 h 136"/>
              <a:gd name="T70" fmla="*/ 127 w 161"/>
              <a:gd name="T71" fmla="*/ 1 h 136"/>
              <a:gd name="T72" fmla="*/ 123 w 161"/>
              <a:gd name="T73" fmla="*/ 4 h 136"/>
              <a:gd name="T74" fmla="*/ 122 w 161"/>
              <a:gd name="T75" fmla="*/ 5 h 136"/>
              <a:gd name="T76" fmla="*/ 123 w 161"/>
              <a:gd name="T77" fmla="*/ 11 h 136"/>
              <a:gd name="T78" fmla="*/ 125 w 161"/>
              <a:gd name="T79" fmla="*/ 12 h 136"/>
              <a:gd name="T80" fmla="*/ 130 w 161"/>
              <a:gd name="T81" fmla="*/ 17 h 136"/>
              <a:gd name="T82" fmla="*/ 74 w 161"/>
              <a:gd name="T83" fmla="*/ 74 h 136"/>
              <a:gd name="T84" fmla="*/ 48 w 161"/>
              <a:gd name="T85" fmla="*/ 49 h 136"/>
              <a:gd name="T86" fmla="*/ 42 w 161"/>
              <a:gd name="T87" fmla="*/ 46 h 136"/>
              <a:gd name="T88" fmla="*/ 37 w 161"/>
              <a:gd name="T89" fmla="*/ 49 h 136"/>
              <a:gd name="T90" fmla="*/ 3 w 161"/>
              <a:gd name="T91" fmla="*/ 82 h 136"/>
              <a:gd name="T92" fmla="*/ 3 w 161"/>
              <a:gd name="T93" fmla="*/ 94 h 136"/>
              <a:gd name="T94" fmla="*/ 5 w 161"/>
              <a:gd name="T95" fmla="*/ 95 h 136"/>
              <a:gd name="T96" fmla="*/ 10 w 161"/>
              <a:gd name="T97" fmla="*/ 98 h 136"/>
              <a:gd name="T98" fmla="*/ 16 w 161"/>
              <a:gd name="T99" fmla="*/ 95 h 136"/>
              <a:gd name="T100" fmla="*/ 42 w 161"/>
              <a:gd name="T101" fmla="*/ 68 h 136"/>
              <a:gd name="T102" fmla="*/ 68 w 161"/>
              <a:gd name="T103" fmla="*/ 94 h 136"/>
              <a:gd name="T104" fmla="*/ 74 w 161"/>
              <a:gd name="T105" fmla="*/ 96 h 136"/>
              <a:gd name="T106" fmla="*/ 79 w 161"/>
              <a:gd name="T107" fmla="*/ 94 h 136"/>
              <a:gd name="T108" fmla="*/ 143 w 161"/>
              <a:gd name="T109" fmla="*/ 30 h 136"/>
              <a:gd name="T110" fmla="*/ 150 w 161"/>
              <a:gd name="T111" fmla="*/ 38 h 136"/>
              <a:gd name="T112" fmla="*/ 154 w 161"/>
              <a:gd name="T113" fmla="*/ 40 h 136"/>
              <a:gd name="T114" fmla="*/ 156 w 161"/>
              <a:gd name="T115" fmla="*/ 39 h 136"/>
              <a:gd name="T116" fmla="*/ 157 w 161"/>
              <a:gd name="T117" fmla="*/ 38 h 136"/>
              <a:gd name="T118" fmla="*/ 160 w 161"/>
              <a:gd name="T119" fmla="*/ 33 h 136"/>
              <a:gd name="T120" fmla="*/ 161 w 161"/>
              <a:gd name="T121" fmla="*/ 16 h 136"/>
              <a:gd name="T122" fmla="*/ 161 w 161"/>
              <a:gd name="T123" fmla="*/ 6 h 136"/>
              <a:gd name="T124" fmla="*/ 160 w 161"/>
              <a:gd name="T125" fmla="*/ 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1" h="136">
                <a:moveTo>
                  <a:pt x="12" y="108"/>
                </a:moveTo>
                <a:cubicBezTo>
                  <a:pt x="12" y="134"/>
                  <a:pt x="12" y="134"/>
                  <a:pt x="12" y="134"/>
                </a:cubicBezTo>
                <a:cubicBezTo>
                  <a:pt x="12" y="135"/>
                  <a:pt x="13" y="136"/>
                  <a:pt x="16" y="136"/>
                </a:cubicBezTo>
                <a:cubicBezTo>
                  <a:pt x="35" y="136"/>
                  <a:pt x="35" y="136"/>
                  <a:pt x="35" y="136"/>
                </a:cubicBezTo>
                <a:cubicBezTo>
                  <a:pt x="36" y="136"/>
                  <a:pt x="37" y="135"/>
                  <a:pt x="37" y="134"/>
                </a:cubicBezTo>
                <a:cubicBezTo>
                  <a:pt x="37" y="88"/>
                  <a:pt x="37" y="88"/>
                  <a:pt x="37" y="88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0" y="105"/>
                  <a:pt x="17" y="107"/>
                  <a:pt x="12" y="108"/>
                </a:cubicBezTo>
                <a:close/>
                <a:moveTo>
                  <a:pt x="47" y="87"/>
                </a:moveTo>
                <a:cubicBezTo>
                  <a:pt x="47" y="134"/>
                  <a:pt x="47" y="134"/>
                  <a:pt x="47" y="134"/>
                </a:cubicBezTo>
                <a:cubicBezTo>
                  <a:pt x="47" y="135"/>
                  <a:pt x="49" y="136"/>
                  <a:pt x="51" y="136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71" y="136"/>
                  <a:pt x="73" y="135"/>
                  <a:pt x="73" y="13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69" y="106"/>
                  <a:pt x="64" y="104"/>
                  <a:pt x="62" y="101"/>
                </a:cubicBezTo>
                <a:lnTo>
                  <a:pt x="47" y="87"/>
                </a:lnTo>
                <a:close/>
                <a:moveTo>
                  <a:pt x="84" y="103"/>
                </a:moveTo>
                <a:cubicBezTo>
                  <a:pt x="84" y="134"/>
                  <a:pt x="84" y="134"/>
                  <a:pt x="84" y="134"/>
                </a:cubicBezTo>
                <a:cubicBezTo>
                  <a:pt x="84" y="135"/>
                  <a:pt x="85" y="136"/>
                  <a:pt x="86" y="136"/>
                </a:cubicBezTo>
                <a:cubicBezTo>
                  <a:pt x="106" y="136"/>
                  <a:pt x="106" y="136"/>
                  <a:pt x="106" y="136"/>
                </a:cubicBezTo>
                <a:cubicBezTo>
                  <a:pt x="108" y="136"/>
                  <a:pt x="110" y="135"/>
                  <a:pt x="110" y="13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2"/>
                  <a:pt x="84" y="103"/>
                  <a:pt x="84" y="103"/>
                </a:cubicBezTo>
                <a:close/>
                <a:moveTo>
                  <a:pt x="143" y="45"/>
                </a:moveTo>
                <a:cubicBezTo>
                  <a:pt x="120" y="69"/>
                  <a:pt x="120" y="69"/>
                  <a:pt x="120" y="69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135"/>
                  <a:pt x="121" y="136"/>
                  <a:pt x="122" y="136"/>
                </a:cubicBezTo>
                <a:cubicBezTo>
                  <a:pt x="143" y="136"/>
                  <a:pt x="143" y="136"/>
                  <a:pt x="143" y="136"/>
                </a:cubicBezTo>
                <a:cubicBezTo>
                  <a:pt x="145" y="136"/>
                  <a:pt x="146" y="135"/>
                  <a:pt x="146" y="134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6"/>
                  <a:pt x="145" y="46"/>
                  <a:pt x="145" y="45"/>
                </a:cubicBezTo>
                <a:lnTo>
                  <a:pt x="143" y="45"/>
                </a:lnTo>
                <a:close/>
                <a:moveTo>
                  <a:pt x="160" y="2"/>
                </a:moveTo>
                <a:cubicBezTo>
                  <a:pt x="158" y="1"/>
                  <a:pt x="157" y="0"/>
                  <a:pt x="155" y="0"/>
                </a:cubicBezTo>
                <a:cubicBezTo>
                  <a:pt x="145" y="1"/>
                  <a:pt x="136" y="1"/>
                  <a:pt x="127" y="1"/>
                </a:cubicBezTo>
                <a:cubicBezTo>
                  <a:pt x="125" y="1"/>
                  <a:pt x="124" y="1"/>
                  <a:pt x="123" y="4"/>
                </a:cubicBezTo>
                <a:cubicBezTo>
                  <a:pt x="122" y="4"/>
                  <a:pt x="122" y="4"/>
                  <a:pt x="122" y="5"/>
                </a:cubicBezTo>
                <a:cubicBezTo>
                  <a:pt x="120" y="7"/>
                  <a:pt x="122" y="10"/>
                  <a:pt x="123" y="1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7" y="15"/>
                  <a:pt x="128" y="16"/>
                  <a:pt x="130" y="17"/>
                </a:cubicBezTo>
                <a:cubicBezTo>
                  <a:pt x="74" y="74"/>
                  <a:pt x="74" y="74"/>
                  <a:pt x="74" y="74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48"/>
                  <a:pt x="44" y="46"/>
                  <a:pt x="42" y="46"/>
                </a:cubicBezTo>
                <a:cubicBezTo>
                  <a:pt x="41" y="46"/>
                  <a:pt x="38" y="48"/>
                  <a:pt x="37" y="49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0"/>
                  <a:pt x="3" y="94"/>
                </a:cubicBezTo>
                <a:cubicBezTo>
                  <a:pt x="5" y="95"/>
                  <a:pt x="5" y="95"/>
                  <a:pt x="5" y="95"/>
                </a:cubicBezTo>
                <a:cubicBezTo>
                  <a:pt x="6" y="96"/>
                  <a:pt x="8" y="98"/>
                  <a:pt x="10" y="98"/>
                </a:cubicBezTo>
                <a:cubicBezTo>
                  <a:pt x="13" y="98"/>
                  <a:pt x="15" y="96"/>
                  <a:pt x="16" y="95"/>
                </a:cubicBezTo>
                <a:cubicBezTo>
                  <a:pt x="42" y="68"/>
                  <a:pt x="42" y="68"/>
                  <a:pt x="42" y="68"/>
                </a:cubicBezTo>
                <a:cubicBezTo>
                  <a:pt x="68" y="94"/>
                  <a:pt x="68" y="94"/>
                  <a:pt x="68" y="94"/>
                </a:cubicBezTo>
                <a:cubicBezTo>
                  <a:pt x="69" y="95"/>
                  <a:pt x="71" y="96"/>
                  <a:pt x="74" y="96"/>
                </a:cubicBezTo>
                <a:cubicBezTo>
                  <a:pt x="76" y="96"/>
                  <a:pt x="78" y="95"/>
                  <a:pt x="79" y="94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50" y="38"/>
                  <a:pt x="150" y="38"/>
                  <a:pt x="150" y="38"/>
                </a:cubicBezTo>
                <a:cubicBezTo>
                  <a:pt x="151" y="39"/>
                  <a:pt x="152" y="40"/>
                  <a:pt x="154" y="40"/>
                </a:cubicBezTo>
                <a:cubicBezTo>
                  <a:pt x="155" y="40"/>
                  <a:pt x="156" y="39"/>
                  <a:pt x="156" y="39"/>
                </a:cubicBezTo>
                <a:cubicBezTo>
                  <a:pt x="157" y="39"/>
                  <a:pt x="157" y="39"/>
                  <a:pt x="157" y="38"/>
                </a:cubicBezTo>
                <a:cubicBezTo>
                  <a:pt x="160" y="37"/>
                  <a:pt x="160" y="35"/>
                  <a:pt x="160" y="33"/>
                </a:cubicBezTo>
                <a:cubicBezTo>
                  <a:pt x="160" y="27"/>
                  <a:pt x="160" y="22"/>
                  <a:pt x="161" y="16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5"/>
                  <a:pt x="161" y="2"/>
                  <a:pt x="160" y="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66">
            <a:hlinkClick r:id="rId4" action="ppaction://hlinksldjump"/>
            <a:extLst>
              <a:ext uri="{FF2B5EF4-FFF2-40B4-BE49-F238E27FC236}">
                <a16:creationId xmlns:a16="http://schemas.microsoft.com/office/drawing/2014/main" id="{5E73B86C-C21D-3DE6-AC7A-F875233A7F55}"/>
              </a:ext>
            </a:extLst>
          </p:cNvPr>
          <p:cNvSpPr>
            <a:spLocks noEditPoints="1"/>
          </p:cNvSpPr>
          <p:nvPr/>
        </p:nvSpPr>
        <p:spPr bwMode="auto">
          <a:xfrm>
            <a:off x="3634306" y="4811449"/>
            <a:ext cx="256559" cy="315765"/>
          </a:xfrm>
          <a:custGeom>
            <a:avLst/>
            <a:gdLst>
              <a:gd name="T0" fmla="*/ 91 w 130"/>
              <a:gd name="T1" fmla="*/ 69 h 160"/>
              <a:gd name="T2" fmla="*/ 74 w 130"/>
              <a:gd name="T3" fmla="*/ 72 h 160"/>
              <a:gd name="T4" fmla="*/ 51 w 130"/>
              <a:gd name="T5" fmla="*/ 73 h 160"/>
              <a:gd name="T6" fmla="*/ 2 w 130"/>
              <a:gd name="T7" fmla="*/ 81 h 160"/>
              <a:gd name="T8" fmla="*/ 5 w 130"/>
              <a:gd name="T9" fmla="*/ 128 h 160"/>
              <a:gd name="T10" fmla="*/ 21 w 130"/>
              <a:gd name="T11" fmla="*/ 129 h 160"/>
              <a:gd name="T12" fmla="*/ 23 w 130"/>
              <a:gd name="T13" fmla="*/ 160 h 160"/>
              <a:gd name="T14" fmla="*/ 104 w 130"/>
              <a:gd name="T15" fmla="*/ 155 h 160"/>
              <a:gd name="T16" fmla="*/ 113 w 130"/>
              <a:gd name="T17" fmla="*/ 146 h 160"/>
              <a:gd name="T18" fmla="*/ 124 w 130"/>
              <a:gd name="T19" fmla="*/ 103 h 160"/>
              <a:gd name="T20" fmla="*/ 25 w 130"/>
              <a:gd name="T21" fmla="*/ 126 h 160"/>
              <a:gd name="T22" fmla="*/ 34 w 130"/>
              <a:gd name="T23" fmla="*/ 112 h 160"/>
              <a:gd name="T24" fmla="*/ 28 w 130"/>
              <a:gd name="T25" fmla="*/ 89 h 160"/>
              <a:gd name="T26" fmla="*/ 25 w 130"/>
              <a:gd name="T27" fmla="*/ 89 h 160"/>
              <a:gd name="T28" fmla="*/ 29 w 130"/>
              <a:gd name="T29" fmla="*/ 109 h 160"/>
              <a:gd name="T30" fmla="*/ 8 w 130"/>
              <a:gd name="T31" fmla="*/ 83 h 160"/>
              <a:gd name="T32" fmla="*/ 98 w 130"/>
              <a:gd name="T33" fmla="*/ 145 h 160"/>
              <a:gd name="T34" fmla="*/ 103 w 130"/>
              <a:gd name="T35" fmla="*/ 109 h 160"/>
              <a:gd name="T36" fmla="*/ 77 w 130"/>
              <a:gd name="T37" fmla="*/ 62 h 160"/>
              <a:gd name="T38" fmla="*/ 51 w 130"/>
              <a:gd name="T39" fmla="*/ 26 h 160"/>
              <a:gd name="T40" fmla="*/ 80 w 130"/>
              <a:gd name="T41" fmla="*/ 121 h 160"/>
              <a:gd name="T42" fmla="*/ 35 w 130"/>
              <a:gd name="T43" fmla="*/ 124 h 160"/>
              <a:gd name="T44" fmla="*/ 79 w 130"/>
              <a:gd name="T45" fmla="*/ 136 h 160"/>
              <a:gd name="T46" fmla="*/ 42 w 130"/>
              <a:gd name="T47" fmla="*/ 146 h 160"/>
              <a:gd name="T48" fmla="*/ 79 w 130"/>
              <a:gd name="T49" fmla="*/ 136 h 160"/>
              <a:gd name="T50" fmla="*/ 50 w 130"/>
              <a:gd name="T51" fmla="*/ 108 h 160"/>
              <a:gd name="T52" fmla="*/ 42 w 130"/>
              <a:gd name="T53" fmla="*/ 87 h 160"/>
              <a:gd name="T54" fmla="*/ 34 w 130"/>
              <a:gd name="T55" fmla="*/ 91 h 160"/>
              <a:gd name="T56" fmla="*/ 38 w 130"/>
              <a:gd name="T57" fmla="*/ 90 h 160"/>
              <a:gd name="T58" fmla="*/ 47 w 130"/>
              <a:gd name="T59" fmla="*/ 105 h 160"/>
              <a:gd name="T60" fmla="*/ 42 w 130"/>
              <a:gd name="T61" fmla="*/ 105 h 160"/>
              <a:gd name="T62" fmla="*/ 57 w 130"/>
              <a:gd name="T63" fmla="*/ 111 h 160"/>
              <a:gd name="T64" fmla="*/ 65 w 130"/>
              <a:gd name="T65" fmla="*/ 106 h 160"/>
              <a:gd name="T66" fmla="*/ 61 w 130"/>
              <a:gd name="T67" fmla="*/ 97 h 160"/>
              <a:gd name="T68" fmla="*/ 58 w 130"/>
              <a:gd name="T69" fmla="*/ 85 h 160"/>
              <a:gd name="T70" fmla="*/ 47 w 130"/>
              <a:gd name="T71" fmla="*/ 87 h 160"/>
              <a:gd name="T72" fmla="*/ 60 w 130"/>
              <a:gd name="T73" fmla="*/ 100 h 160"/>
              <a:gd name="T74" fmla="*/ 61 w 130"/>
              <a:gd name="T75" fmla="*/ 108 h 160"/>
              <a:gd name="T76" fmla="*/ 58 w 130"/>
              <a:gd name="T77" fmla="*/ 100 h 160"/>
              <a:gd name="T78" fmla="*/ 54 w 130"/>
              <a:gd name="T79" fmla="*/ 88 h 160"/>
              <a:gd name="T80" fmla="*/ 58 w 130"/>
              <a:gd name="T81" fmla="*/ 95 h 160"/>
              <a:gd name="T82" fmla="*/ 52 w 130"/>
              <a:gd name="T83" fmla="*/ 88 h 160"/>
              <a:gd name="T84" fmla="*/ 74 w 130"/>
              <a:gd name="T85" fmla="*/ 98 h 160"/>
              <a:gd name="T86" fmla="*/ 75 w 130"/>
              <a:gd name="T87" fmla="*/ 105 h 160"/>
              <a:gd name="T88" fmla="*/ 73 w 130"/>
              <a:gd name="T89" fmla="*/ 103 h 160"/>
              <a:gd name="T90" fmla="*/ 68 w 130"/>
              <a:gd name="T91" fmla="*/ 105 h 160"/>
              <a:gd name="T92" fmla="*/ 80 w 130"/>
              <a:gd name="T93" fmla="*/ 108 h 160"/>
              <a:gd name="T94" fmla="*/ 75 w 130"/>
              <a:gd name="T95" fmla="*/ 96 h 160"/>
              <a:gd name="T96" fmla="*/ 68 w 130"/>
              <a:gd name="T97" fmla="*/ 93 h 160"/>
              <a:gd name="T98" fmla="*/ 70 w 130"/>
              <a:gd name="T99" fmla="*/ 87 h 160"/>
              <a:gd name="T100" fmla="*/ 73 w 130"/>
              <a:gd name="T101" fmla="*/ 90 h 160"/>
              <a:gd name="T102" fmla="*/ 74 w 130"/>
              <a:gd name="T103" fmla="*/ 88 h 160"/>
              <a:gd name="T104" fmla="*/ 64 w 130"/>
              <a:gd name="T105" fmla="*/ 85 h 160"/>
              <a:gd name="T106" fmla="*/ 67 w 130"/>
              <a:gd name="T107" fmla="*/ 9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0">
                <a:moveTo>
                  <a:pt x="124" y="103"/>
                </a:moveTo>
                <a:cubicBezTo>
                  <a:pt x="119" y="89"/>
                  <a:pt x="111" y="80"/>
                  <a:pt x="104" y="75"/>
                </a:cubicBezTo>
                <a:cubicBezTo>
                  <a:pt x="103" y="75"/>
                  <a:pt x="91" y="69"/>
                  <a:pt x="91" y="69"/>
                </a:cubicBezTo>
                <a:cubicBezTo>
                  <a:pt x="85" y="64"/>
                  <a:pt x="85" y="64"/>
                  <a:pt x="85" y="64"/>
                </a:cubicBezTo>
                <a:cubicBezTo>
                  <a:pt x="78" y="72"/>
                  <a:pt x="78" y="72"/>
                  <a:pt x="78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67" y="64"/>
                  <a:pt x="67" y="64"/>
                  <a:pt x="67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1" y="73"/>
                  <a:pt x="51" y="73"/>
                  <a:pt x="51" y="73"/>
                </a:cubicBezTo>
                <a:cubicBezTo>
                  <a:pt x="3" y="78"/>
                  <a:pt x="3" y="78"/>
                  <a:pt x="3" y="78"/>
                </a:cubicBezTo>
                <a:cubicBezTo>
                  <a:pt x="2" y="78"/>
                  <a:pt x="2" y="78"/>
                  <a:pt x="2" y="80"/>
                </a:cubicBezTo>
                <a:cubicBezTo>
                  <a:pt x="0" y="80"/>
                  <a:pt x="0" y="81"/>
                  <a:pt x="2" y="81"/>
                </a:cubicBezTo>
                <a:cubicBezTo>
                  <a:pt x="5" y="89"/>
                  <a:pt x="9" y="95"/>
                  <a:pt x="10" y="101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0" y="112"/>
                  <a:pt x="2" y="121"/>
                  <a:pt x="5" y="128"/>
                </a:cubicBezTo>
                <a:cubicBezTo>
                  <a:pt x="6" y="131"/>
                  <a:pt x="10" y="132"/>
                  <a:pt x="13" y="132"/>
                </a:cubicBezTo>
                <a:cubicBezTo>
                  <a:pt x="15" y="132"/>
                  <a:pt x="18" y="132"/>
                  <a:pt x="19" y="131"/>
                </a:cubicBezTo>
                <a:cubicBezTo>
                  <a:pt x="19" y="131"/>
                  <a:pt x="21" y="131"/>
                  <a:pt x="21" y="129"/>
                </a:cubicBezTo>
                <a:cubicBezTo>
                  <a:pt x="21" y="134"/>
                  <a:pt x="22" y="137"/>
                  <a:pt x="22" y="138"/>
                </a:cubicBezTo>
                <a:cubicBezTo>
                  <a:pt x="23" y="151"/>
                  <a:pt x="22" y="157"/>
                  <a:pt x="22" y="157"/>
                </a:cubicBezTo>
                <a:cubicBezTo>
                  <a:pt x="22" y="159"/>
                  <a:pt x="22" y="159"/>
                  <a:pt x="23" y="160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101" y="157"/>
                  <a:pt x="101" y="157"/>
                  <a:pt x="101" y="157"/>
                </a:cubicBezTo>
                <a:cubicBezTo>
                  <a:pt x="103" y="157"/>
                  <a:pt x="104" y="157"/>
                  <a:pt x="104" y="155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4" y="149"/>
                  <a:pt x="104" y="149"/>
                  <a:pt x="106" y="149"/>
                </a:cubicBezTo>
                <a:cubicBezTo>
                  <a:pt x="107" y="149"/>
                  <a:pt x="110" y="148"/>
                  <a:pt x="113" y="146"/>
                </a:cubicBezTo>
                <a:cubicBezTo>
                  <a:pt x="126" y="132"/>
                  <a:pt x="126" y="132"/>
                  <a:pt x="126" y="132"/>
                </a:cubicBezTo>
                <a:cubicBezTo>
                  <a:pt x="129" y="129"/>
                  <a:pt x="130" y="126"/>
                  <a:pt x="130" y="121"/>
                </a:cubicBezTo>
                <a:cubicBezTo>
                  <a:pt x="129" y="121"/>
                  <a:pt x="127" y="112"/>
                  <a:pt x="124" y="103"/>
                </a:cubicBezTo>
                <a:close/>
                <a:moveTo>
                  <a:pt x="98" y="152"/>
                </a:moveTo>
                <a:cubicBezTo>
                  <a:pt x="28" y="155"/>
                  <a:pt x="28" y="155"/>
                  <a:pt x="28" y="155"/>
                </a:cubicBezTo>
                <a:cubicBezTo>
                  <a:pt x="28" y="151"/>
                  <a:pt x="29" y="141"/>
                  <a:pt x="25" y="126"/>
                </a:cubicBezTo>
                <a:cubicBezTo>
                  <a:pt x="29" y="123"/>
                  <a:pt x="31" y="118"/>
                  <a:pt x="29" y="112"/>
                </a:cubicBezTo>
                <a:cubicBezTo>
                  <a:pt x="29" y="114"/>
                  <a:pt x="31" y="114"/>
                  <a:pt x="31" y="114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6" y="111"/>
                  <a:pt x="36" y="111"/>
                  <a:pt x="36" y="109"/>
                </a:cubicBezTo>
                <a:cubicBezTo>
                  <a:pt x="28" y="89"/>
                  <a:pt x="28" y="89"/>
                  <a:pt x="28" y="89"/>
                </a:cubicBezTo>
                <a:cubicBezTo>
                  <a:pt x="28" y="87"/>
                  <a:pt x="28" y="87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5" y="89"/>
                  <a:pt x="25" y="89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2" y="107"/>
                  <a:pt x="32" y="109"/>
                  <a:pt x="3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6" y="104"/>
                  <a:pt x="21" y="106"/>
                  <a:pt x="18" y="106"/>
                </a:cubicBezTo>
                <a:cubicBezTo>
                  <a:pt x="16" y="98"/>
                  <a:pt x="12" y="90"/>
                  <a:pt x="8" y="83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3"/>
                  <a:pt x="93" y="107"/>
                  <a:pt x="97" y="132"/>
                </a:cubicBezTo>
                <a:cubicBezTo>
                  <a:pt x="95" y="135"/>
                  <a:pt x="95" y="141"/>
                  <a:pt x="98" y="145"/>
                </a:cubicBezTo>
                <a:lnTo>
                  <a:pt x="98" y="152"/>
                </a:lnTo>
                <a:close/>
                <a:moveTo>
                  <a:pt x="101" y="126"/>
                </a:moveTo>
                <a:cubicBezTo>
                  <a:pt x="103" y="109"/>
                  <a:pt x="103" y="109"/>
                  <a:pt x="103" y="109"/>
                </a:cubicBezTo>
                <a:cubicBezTo>
                  <a:pt x="104" y="112"/>
                  <a:pt x="106" y="117"/>
                  <a:pt x="107" y="120"/>
                </a:cubicBezTo>
                <a:lnTo>
                  <a:pt x="101" y="126"/>
                </a:lnTo>
                <a:close/>
                <a:moveTo>
                  <a:pt x="77" y="62"/>
                </a:moveTo>
                <a:cubicBezTo>
                  <a:pt x="90" y="62"/>
                  <a:pt x="101" y="49"/>
                  <a:pt x="101" y="26"/>
                </a:cubicBezTo>
                <a:cubicBezTo>
                  <a:pt x="101" y="9"/>
                  <a:pt x="94" y="0"/>
                  <a:pt x="77" y="0"/>
                </a:cubicBezTo>
                <a:cubicBezTo>
                  <a:pt x="58" y="0"/>
                  <a:pt x="51" y="9"/>
                  <a:pt x="51" y="26"/>
                </a:cubicBezTo>
                <a:cubicBezTo>
                  <a:pt x="51" y="49"/>
                  <a:pt x="62" y="62"/>
                  <a:pt x="77" y="62"/>
                </a:cubicBezTo>
                <a:close/>
                <a:moveTo>
                  <a:pt x="77" y="126"/>
                </a:moveTo>
                <a:cubicBezTo>
                  <a:pt x="78" y="126"/>
                  <a:pt x="80" y="124"/>
                  <a:pt x="80" y="121"/>
                </a:cubicBezTo>
                <a:cubicBezTo>
                  <a:pt x="80" y="120"/>
                  <a:pt x="78" y="118"/>
                  <a:pt x="75" y="118"/>
                </a:cubicBezTo>
                <a:cubicBezTo>
                  <a:pt x="39" y="120"/>
                  <a:pt x="39" y="120"/>
                  <a:pt x="39" y="120"/>
                </a:cubicBezTo>
                <a:cubicBezTo>
                  <a:pt x="36" y="121"/>
                  <a:pt x="35" y="123"/>
                  <a:pt x="35" y="124"/>
                </a:cubicBezTo>
                <a:cubicBezTo>
                  <a:pt x="36" y="127"/>
                  <a:pt x="38" y="129"/>
                  <a:pt x="39" y="129"/>
                </a:cubicBezTo>
                <a:cubicBezTo>
                  <a:pt x="77" y="126"/>
                  <a:pt x="77" y="126"/>
                  <a:pt x="77" y="126"/>
                </a:cubicBezTo>
                <a:close/>
                <a:moveTo>
                  <a:pt x="79" y="136"/>
                </a:moveTo>
                <a:cubicBezTo>
                  <a:pt x="42" y="137"/>
                  <a:pt x="42" y="137"/>
                  <a:pt x="42" y="137"/>
                </a:cubicBezTo>
                <a:cubicBezTo>
                  <a:pt x="39" y="137"/>
                  <a:pt x="37" y="140"/>
                  <a:pt x="37" y="141"/>
                </a:cubicBezTo>
                <a:cubicBezTo>
                  <a:pt x="37" y="143"/>
                  <a:pt x="39" y="146"/>
                  <a:pt x="42" y="146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81" y="143"/>
                  <a:pt x="83" y="141"/>
                  <a:pt x="83" y="139"/>
                </a:cubicBezTo>
                <a:cubicBezTo>
                  <a:pt x="83" y="137"/>
                  <a:pt x="81" y="136"/>
                  <a:pt x="79" y="136"/>
                </a:cubicBezTo>
                <a:close/>
                <a:moveTo>
                  <a:pt x="42" y="110"/>
                </a:moveTo>
                <a:cubicBezTo>
                  <a:pt x="44" y="111"/>
                  <a:pt x="45" y="111"/>
                  <a:pt x="47" y="111"/>
                </a:cubicBezTo>
                <a:cubicBezTo>
                  <a:pt x="48" y="111"/>
                  <a:pt x="50" y="110"/>
                  <a:pt x="50" y="108"/>
                </a:cubicBezTo>
                <a:cubicBezTo>
                  <a:pt x="51" y="108"/>
                  <a:pt x="51" y="107"/>
                  <a:pt x="51" y="105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90"/>
                  <a:pt x="44" y="88"/>
                  <a:pt x="42" y="87"/>
                </a:cubicBezTo>
                <a:cubicBezTo>
                  <a:pt x="41" y="87"/>
                  <a:pt x="40" y="85"/>
                  <a:pt x="38" y="87"/>
                </a:cubicBezTo>
                <a:cubicBezTo>
                  <a:pt x="35" y="87"/>
                  <a:pt x="35" y="87"/>
                  <a:pt x="34" y="88"/>
                </a:cubicBezTo>
                <a:cubicBezTo>
                  <a:pt x="34" y="90"/>
                  <a:pt x="34" y="90"/>
                  <a:pt x="34" y="91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1" y="108"/>
                  <a:pt x="42" y="110"/>
                </a:cubicBezTo>
                <a:close/>
                <a:moveTo>
                  <a:pt x="38" y="90"/>
                </a:moveTo>
                <a:cubicBezTo>
                  <a:pt x="40" y="90"/>
                  <a:pt x="40" y="90"/>
                  <a:pt x="41" y="90"/>
                </a:cubicBezTo>
                <a:cubicBezTo>
                  <a:pt x="41" y="91"/>
                  <a:pt x="41" y="91"/>
                  <a:pt x="41" y="91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2" y="107"/>
                  <a:pt x="42" y="105"/>
                </a:cubicBezTo>
                <a:cubicBezTo>
                  <a:pt x="38" y="91"/>
                  <a:pt x="38" y="91"/>
                  <a:pt x="38" y="91"/>
                </a:cubicBezTo>
                <a:cubicBezTo>
                  <a:pt x="37" y="91"/>
                  <a:pt x="37" y="90"/>
                  <a:pt x="38" y="90"/>
                </a:cubicBezTo>
                <a:close/>
                <a:moveTo>
                  <a:pt x="57" y="111"/>
                </a:moveTo>
                <a:cubicBezTo>
                  <a:pt x="64" y="111"/>
                  <a:pt x="64" y="111"/>
                  <a:pt x="64" y="111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7" y="108"/>
                  <a:pt x="67" y="108"/>
                  <a:pt x="65" y="106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1" y="97"/>
                  <a:pt x="61" y="97"/>
                  <a:pt x="61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7"/>
                  <a:pt x="58" y="85"/>
                  <a:pt x="58" y="85"/>
                </a:cubicBezTo>
                <a:cubicBezTo>
                  <a:pt x="57" y="85"/>
                  <a:pt x="55" y="83"/>
                  <a:pt x="54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47" y="85"/>
                  <a:pt x="47" y="85"/>
                  <a:pt x="47" y="87"/>
                </a:cubicBezTo>
                <a:cubicBezTo>
                  <a:pt x="55" y="111"/>
                  <a:pt x="55" y="111"/>
                  <a:pt x="55" y="111"/>
                </a:cubicBezTo>
                <a:lnTo>
                  <a:pt x="57" y="111"/>
                </a:lnTo>
                <a:close/>
                <a:moveTo>
                  <a:pt x="60" y="100"/>
                </a:move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6"/>
                  <a:pt x="61" y="106"/>
                  <a:pt x="61" y="10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58" y="100"/>
                  <a:pt x="58" y="100"/>
                </a:cubicBezTo>
                <a:lnTo>
                  <a:pt x="60" y="100"/>
                </a:lnTo>
                <a:close/>
                <a:moveTo>
                  <a:pt x="52" y="88"/>
                </a:move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8"/>
                  <a:pt x="57" y="88"/>
                  <a:pt x="57" y="90"/>
                </a:cubicBezTo>
                <a:cubicBezTo>
                  <a:pt x="58" y="95"/>
                  <a:pt x="58" y="95"/>
                  <a:pt x="58" y="95"/>
                </a:cubicBezTo>
                <a:cubicBezTo>
                  <a:pt x="57" y="97"/>
                  <a:pt x="57" y="97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88"/>
                  <a:pt x="52" y="88"/>
                  <a:pt x="52" y="88"/>
                </a:cubicBezTo>
                <a:close/>
                <a:moveTo>
                  <a:pt x="67" y="96"/>
                </a:moveTo>
                <a:cubicBezTo>
                  <a:pt x="68" y="98"/>
                  <a:pt x="71" y="98"/>
                  <a:pt x="73" y="98"/>
                </a:cubicBezTo>
                <a:cubicBezTo>
                  <a:pt x="73" y="98"/>
                  <a:pt x="73" y="98"/>
                  <a:pt x="74" y="98"/>
                </a:cubicBezTo>
                <a:cubicBezTo>
                  <a:pt x="74" y="100"/>
                  <a:pt x="74" y="100"/>
                  <a:pt x="75" y="100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7" y="105"/>
                  <a:pt x="77" y="105"/>
                  <a:pt x="75" y="105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4" y="106"/>
                  <a:pt x="74" y="106"/>
                  <a:pt x="73" y="105"/>
                </a:cubicBezTo>
                <a:cubicBezTo>
                  <a:pt x="73" y="103"/>
                  <a:pt x="73" y="103"/>
                  <a:pt x="7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6"/>
                  <a:pt x="70" y="108"/>
                  <a:pt x="71" y="108"/>
                </a:cubicBezTo>
                <a:cubicBezTo>
                  <a:pt x="73" y="110"/>
                  <a:pt x="74" y="110"/>
                  <a:pt x="75" y="110"/>
                </a:cubicBezTo>
                <a:cubicBezTo>
                  <a:pt x="78" y="110"/>
                  <a:pt x="78" y="108"/>
                  <a:pt x="80" y="108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98"/>
                  <a:pt x="77" y="96"/>
                  <a:pt x="75" y="96"/>
                </a:cubicBezTo>
                <a:cubicBezTo>
                  <a:pt x="74" y="95"/>
                  <a:pt x="73" y="95"/>
                  <a:pt x="71" y="95"/>
                </a:cubicBezTo>
                <a:cubicBezTo>
                  <a:pt x="70" y="95"/>
                  <a:pt x="70" y="95"/>
                  <a:pt x="70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8" y="87"/>
                  <a:pt x="68" y="87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8"/>
                  <a:pt x="71" y="88"/>
                  <a:pt x="71" y="88"/>
                </a:cubicBezTo>
                <a:cubicBezTo>
                  <a:pt x="71" y="90"/>
                  <a:pt x="71" y="90"/>
                  <a:pt x="71" y="90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87"/>
                  <a:pt x="73" y="85"/>
                  <a:pt x="71" y="85"/>
                </a:cubicBezTo>
                <a:cubicBezTo>
                  <a:pt x="70" y="83"/>
                  <a:pt x="68" y="83"/>
                  <a:pt x="67" y="83"/>
                </a:cubicBezTo>
                <a:cubicBezTo>
                  <a:pt x="66" y="83"/>
                  <a:pt x="64" y="83"/>
                  <a:pt x="64" y="85"/>
                </a:cubicBezTo>
                <a:cubicBezTo>
                  <a:pt x="63" y="87"/>
                  <a:pt x="63" y="88"/>
                  <a:pt x="63" y="90"/>
                </a:cubicBezTo>
                <a:cubicBezTo>
                  <a:pt x="64" y="93"/>
                  <a:pt x="64" y="93"/>
                  <a:pt x="64" y="93"/>
                </a:cubicBezTo>
                <a:cubicBezTo>
                  <a:pt x="66" y="95"/>
                  <a:pt x="66" y="96"/>
                  <a:pt x="67" y="96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9">
            <a:hlinkClick r:id="rId5" action="ppaction://hlinksldjump"/>
            <a:extLst>
              <a:ext uri="{FF2B5EF4-FFF2-40B4-BE49-F238E27FC236}">
                <a16:creationId xmlns:a16="http://schemas.microsoft.com/office/drawing/2014/main" id="{BBC5AD2D-B44B-0271-D928-5CEEB8F4989F}"/>
              </a:ext>
            </a:extLst>
          </p:cNvPr>
          <p:cNvSpPr>
            <a:spLocks noEditPoints="1"/>
          </p:cNvSpPr>
          <p:nvPr/>
        </p:nvSpPr>
        <p:spPr bwMode="auto">
          <a:xfrm>
            <a:off x="2202970" y="4819319"/>
            <a:ext cx="324350" cy="300024"/>
          </a:xfrm>
          <a:custGeom>
            <a:avLst/>
            <a:gdLst>
              <a:gd name="T0" fmla="*/ 97 w 160"/>
              <a:gd name="T1" fmla="*/ 8 h 148"/>
              <a:gd name="T2" fmla="*/ 92 w 160"/>
              <a:gd name="T3" fmla="*/ 0 h 148"/>
              <a:gd name="T4" fmla="*/ 61 w 160"/>
              <a:gd name="T5" fmla="*/ 6 h 148"/>
              <a:gd name="T6" fmla="*/ 6 w 160"/>
              <a:gd name="T7" fmla="*/ 8 h 148"/>
              <a:gd name="T8" fmla="*/ 6 w 160"/>
              <a:gd name="T9" fmla="*/ 22 h 148"/>
              <a:gd name="T10" fmla="*/ 15 w 160"/>
              <a:gd name="T11" fmla="*/ 114 h 148"/>
              <a:gd name="T12" fmla="*/ 67 w 160"/>
              <a:gd name="T13" fmla="*/ 119 h 148"/>
              <a:gd name="T14" fmla="*/ 51 w 160"/>
              <a:gd name="T15" fmla="*/ 144 h 148"/>
              <a:gd name="T16" fmla="*/ 76 w 160"/>
              <a:gd name="T17" fmla="*/ 127 h 148"/>
              <a:gd name="T18" fmla="*/ 80 w 160"/>
              <a:gd name="T19" fmla="*/ 148 h 148"/>
              <a:gd name="T20" fmla="*/ 84 w 160"/>
              <a:gd name="T21" fmla="*/ 128 h 148"/>
              <a:gd name="T22" fmla="*/ 104 w 160"/>
              <a:gd name="T23" fmla="*/ 147 h 148"/>
              <a:gd name="T24" fmla="*/ 107 w 160"/>
              <a:gd name="T25" fmla="*/ 138 h 148"/>
              <a:gd name="T26" fmla="*/ 139 w 160"/>
              <a:gd name="T27" fmla="*/ 119 h 148"/>
              <a:gd name="T28" fmla="*/ 145 w 160"/>
              <a:gd name="T29" fmla="*/ 22 h 148"/>
              <a:gd name="T30" fmla="*/ 160 w 160"/>
              <a:gd name="T31" fmla="*/ 15 h 148"/>
              <a:gd name="T32" fmla="*/ 134 w 160"/>
              <a:gd name="T33" fmla="*/ 108 h 148"/>
              <a:gd name="T34" fmla="*/ 24 w 160"/>
              <a:gd name="T35" fmla="*/ 22 h 148"/>
              <a:gd name="T36" fmla="*/ 134 w 160"/>
              <a:gd name="T37" fmla="*/ 108 h 148"/>
              <a:gd name="T38" fmla="*/ 36 w 160"/>
              <a:gd name="T39" fmla="*/ 92 h 148"/>
              <a:gd name="T40" fmla="*/ 67 w 160"/>
              <a:gd name="T41" fmla="*/ 88 h 148"/>
              <a:gd name="T42" fmla="*/ 75 w 160"/>
              <a:gd name="T43" fmla="*/ 86 h 148"/>
              <a:gd name="T44" fmla="*/ 103 w 160"/>
              <a:gd name="T45" fmla="*/ 69 h 148"/>
              <a:gd name="T46" fmla="*/ 119 w 160"/>
              <a:gd name="T47" fmla="*/ 54 h 148"/>
              <a:gd name="T48" fmla="*/ 124 w 160"/>
              <a:gd name="T49" fmla="*/ 66 h 148"/>
              <a:gd name="T50" fmla="*/ 130 w 160"/>
              <a:gd name="T51" fmla="*/ 38 h 148"/>
              <a:gd name="T52" fmla="*/ 130 w 160"/>
              <a:gd name="T53" fmla="*/ 36 h 148"/>
              <a:gd name="T54" fmla="*/ 127 w 160"/>
              <a:gd name="T55" fmla="*/ 34 h 148"/>
              <a:gd name="T56" fmla="*/ 124 w 160"/>
              <a:gd name="T57" fmla="*/ 33 h 148"/>
              <a:gd name="T58" fmla="*/ 100 w 160"/>
              <a:gd name="T59" fmla="*/ 38 h 148"/>
              <a:gd name="T60" fmla="*/ 112 w 160"/>
              <a:gd name="T61" fmla="*/ 44 h 148"/>
              <a:gd name="T62" fmla="*/ 94 w 160"/>
              <a:gd name="T63" fmla="*/ 50 h 148"/>
              <a:gd name="T64" fmla="*/ 70 w 160"/>
              <a:gd name="T65" fmla="*/ 75 h 148"/>
              <a:gd name="T66" fmla="*/ 49 w 160"/>
              <a:gd name="T67" fmla="*/ 63 h 148"/>
              <a:gd name="T68" fmla="*/ 28 w 160"/>
              <a:gd name="T69" fmla="*/ 9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148">
                <a:moveTo>
                  <a:pt x="153" y="8"/>
                </a:moveTo>
                <a:cubicBezTo>
                  <a:pt x="97" y="8"/>
                  <a:pt x="97" y="8"/>
                  <a:pt x="97" y="8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5" y="0"/>
                  <a:pt x="9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3"/>
                  <a:pt x="61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6" y="8"/>
                  <a:pt x="6" y="8"/>
                  <a:pt x="6" y="8"/>
                </a:cubicBezTo>
                <a:cubicBezTo>
                  <a:pt x="2" y="8"/>
                  <a:pt x="0" y="11"/>
                  <a:pt x="0" y="15"/>
                </a:cubicBezTo>
                <a:cubicBezTo>
                  <a:pt x="0" y="19"/>
                  <a:pt x="2" y="22"/>
                  <a:pt x="6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7"/>
                  <a:pt x="17" y="119"/>
                  <a:pt x="20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51" y="137"/>
                  <a:pt x="51" y="137"/>
                  <a:pt x="51" y="137"/>
                </a:cubicBezTo>
                <a:cubicBezTo>
                  <a:pt x="50" y="140"/>
                  <a:pt x="50" y="143"/>
                  <a:pt x="51" y="144"/>
                </a:cubicBezTo>
                <a:cubicBezTo>
                  <a:pt x="54" y="147"/>
                  <a:pt x="57" y="147"/>
                  <a:pt x="58" y="144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6" y="146"/>
                  <a:pt x="77" y="148"/>
                  <a:pt x="80" y="148"/>
                </a:cubicBezTo>
                <a:cubicBezTo>
                  <a:pt x="81" y="148"/>
                  <a:pt x="84" y="146"/>
                  <a:pt x="84" y="144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1" y="147"/>
                  <a:pt x="103" y="147"/>
                  <a:pt x="104" y="147"/>
                </a:cubicBezTo>
                <a:cubicBezTo>
                  <a:pt x="105" y="147"/>
                  <a:pt x="107" y="147"/>
                  <a:pt x="107" y="146"/>
                </a:cubicBezTo>
                <a:cubicBezTo>
                  <a:pt x="110" y="144"/>
                  <a:pt x="110" y="141"/>
                  <a:pt x="107" y="138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42" y="119"/>
                  <a:pt x="145" y="117"/>
                  <a:pt x="145" y="114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6" y="22"/>
                  <a:pt x="160" y="19"/>
                  <a:pt x="160" y="15"/>
                </a:cubicBezTo>
                <a:cubicBezTo>
                  <a:pt x="160" y="11"/>
                  <a:pt x="156" y="8"/>
                  <a:pt x="153" y="8"/>
                </a:cubicBezTo>
                <a:close/>
                <a:moveTo>
                  <a:pt x="134" y="108"/>
                </a:moveTo>
                <a:cubicBezTo>
                  <a:pt x="24" y="108"/>
                  <a:pt x="24" y="108"/>
                  <a:pt x="24" y="108"/>
                </a:cubicBezTo>
                <a:cubicBezTo>
                  <a:pt x="24" y="22"/>
                  <a:pt x="24" y="22"/>
                  <a:pt x="24" y="22"/>
                </a:cubicBezTo>
                <a:cubicBezTo>
                  <a:pt x="134" y="22"/>
                  <a:pt x="134" y="22"/>
                  <a:pt x="134" y="22"/>
                </a:cubicBezTo>
                <a:lnTo>
                  <a:pt x="134" y="108"/>
                </a:lnTo>
                <a:close/>
                <a:moveTo>
                  <a:pt x="32" y="94"/>
                </a:moveTo>
                <a:cubicBezTo>
                  <a:pt x="33" y="94"/>
                  <a:pt x="34" y="94"/>
                  <a:pt x="36" y="92"/>
                </a:cubicBezTo>
                <a:cubicBezTo>
                  <a:pt x="53" y="75"/>
                  <a:pt x="53" y="75"/>
                  <a:pt x="53" y="75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89"/>
                  <a:pt x="70" y="89"/>
                  <a:pt x="71" y="89"/>
                </a:cubicBezTo>
                <a:cubicBezTo>
                  <a:pt x="73" y="89"/>
                  <a:pt x="74" y="88"/>
                  <a:pt x="75" y="86"/>
                </a:cubicBezTo>
                <a:cubicBezTo>
                  <a:pt x="93" y="62"/>
                  <a:pt x="93" y="62"/>
                  <a:pt x="93" y="62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4" y="70"/>
                  <a:pt x="108" y="69"/>
                  <a:pt x="109" y="68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9"/>
                  <a:pt x="119" y="59"/>
                  <a:pt x="119" y="59"/>
                </a:cubicBezTo>
                <a:cubicBezTo>
                  <a:pt x="119" y="63"/>
                  <a:pt x="122" y="66"/>
                  <a:pt x="124" y="66"/>
                </a:cubicBezTo>
                <a:cubicBezTo>
                  <a:pt x="127" y="66"/>
                  <a:pt x="130" y="63"/>
                  <a:pt x="130" y="59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0" y="37"/>
                  <a:pt x="130" y="37"/>
                  <a:pt x="130" y="36"/>
                </a:cubicBezTo>
                <a:cubicBezTo>
                  <a:pt x="130" y="36"/>
                  <a:pt x="130" y="36"/>
                  <a:pt x="129" y="34"/>
                </a:cubicBezTo>
                <a:cubicBezTo>
                  <a:pt x="129" y="34"/>
                  <a:pt x="129" y="34"/>
                  <a:pt x="127" y="34"/>
                </a:cubicBezTo>
                <a:cubicBezTo>
                  <a:pt x="127" y="33"/>
                  <a:pt x="127" y="33"/>
                  <a:pt x="126" y="33"/>
                </a:cubicBezTo>
                <a:cubicBezTo>
                  <a:pt x="126" y="33"/>
                  <a:pt x="126" y="33"/>
                  <a:pt x="124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3" y="33"/>
                  <a:pt x="100" y="36"/>
                  <a:pt x="100" y="38"/>
                </a:cubicBezTo>
                <a:cubicBezTo>
                  <a:pt x="100" y="41"/>
                  <a:pt x="103" y="44"/>
                  <a:pt x="105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47"/>
                  <a:pt x="89" y="49"/>
                  <a:pt x="88" y="50"/>
                </a:cubicBezTo>
                <a:cubicBezTo>
                  <a:pt x="70" y="75"/>
                  <a:pt x="70" y="75"/>
                  <a:pt x="70" y="75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0"/>
                  <a:pt x="51" y="60"/>
                  <a:pt x="49" y="63"/>
                </a:cubicBezTo>
                <a:cubicBezTo>
                  <a:pt x="29" y="84"/>
                  <a:pt x="29" y="84"/>
                  <a:pt x="29" y="84"/>
                </a:cubicBezTo>
                <a:cubicBezTo>
                  <a:pt x="26" y="86"/>
                  <a:pt x="26" y="89"/>
                  <a:pt x="28" y="92"/>
                </a:cubicBezTo>
                <a:cubicBezTo>
                  <a:pt x="29" y="94"/>
                  <a:pt x="30" y="94"/>
                  <a:pt x="32" y="94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0BEBB99-B927-5276-1DB5-E1DDFF1E5967}"/>
              </a:ext>
            </a:extLst>
          </p:cNvPr>
          <p:cNvSpPr/>
          <p:nvPr/>
        </p:nvSpPr>
        <p:spPr>
          <a:xfrm>
            <a:off x="4904674" y="4681708"/>
            <a:ext cx="572400" cy="573555"/>
          </a:xfrm>
          <a:prstGeom prst="roundRect">
            <a:avLst>
              <a:gd name="adj" fmla="val 50000"/>
            </a:avLst>
          </a:prstGeom>
          <a:solidFill>
            <a:srgbClr val="E7E5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Freeform 134">
            <a:hlinkClick r:id="rId6" action="ppaction://hlinksldjump"/>
            <a:extLst>
              <a:ext uri="{FF2B5EF4-FFF2-40B4-BE49-F238E27FC236}">
                <a16:creationId xmlns:a16="http://schemas.microsoft.com/office/drawing/2014/main" id="{B1CF0166-B2B5-7786-4B9E-FE7FEFF23DBF}"/>
              </a:ext>
            </a:extLst>
          </p:cNvPr>
          <p:cNvSpPr>
            <a:spLocks noEditPoints="1"/>
          </p:cNvSpPr>
          <p:nvPr/>
        </p:nvSpPr>
        <p:spPr bwMode="auto">
          <a:xfrm>
            <a:off x="5032780" y="4846950"/>
            <a:ext cx="316187" cy="243070"/>
          </a:xfrm>
          <a:custGeom>
            <a:avLst/>
            <a:gdLst>
              <a:gd name="T0" fmla="*/ 25 w 160"/>
              <a:gd name="T1" fmla="*/ 0 h 123"/>
              <a:gd name="T2" fmla="*/ 21 w 160"/>
              <a:gd name="T3" fmla="*/ 2 h 123"/>
              <a:gd name="T4" fmla="*/ 19 w 160"/>
              <a:gd name="T5" fmla="*/ 6 h 123"/>
              <a:gd name="T6" fmla="*/ 19 w 160"/>
              <a:gd name="T7" fmla="*/ 92 h 123"/>
              <a:gd name="T8" fmla="*/ 25 w 160"/>
              <a:gd name="T9" fmla="*/ 97 h 123"/>
              <a:gd name="T10" fmla="*/ 76 w 160"/>
              <a:gd name="T11" fmla="*/ 116 h 123"/>
              <a:gd name="T12" fmla="*/ 76 w 160"/>
              <a:gd name="T13" fmla="*/ 26 h 123"/>
              <a:gd name="T14" fmla="*/ 74 w 160"/>
              <a:gd name="T15" fmla="*/ 24 h 123"/>
              <a:gd name="T16" fmla="*/ 25 w 160"/>
              <a:gd name="T17" fmla="*/ 0 h 123"/>
              <a:gd name="T18" fmla="*/ 141 w 160"/>
              <a:gd name="T19" fmla="*/ 92 h 123"/>
              <a:gd name="T20" fmla="*/ 141 w 160"/>
              <a:gd name="T21" fmla="*/ 6 h 123"/>
              <a:gd name="T22" fmla="*/ 140 w 160"/>
              <a:gd name="T23" fmla="*/ 2 h 123"/>
              <a:gd name="T24" fmla="*/ 136 w 160"/>
              <a:gd name="T25" fmla="*/ 0 h 123"/>
              <a:gd name="T26" fmla="*/ 85 w 160"/>
              <a:gd name="T27" fmla="*/ 24 h 123"/>
              <a:gd name="T28" fmla="*/ 84 w 160"/>
              <a:gd name="T29" fmla="*/ 26 h 123"/>
              <a:gd name="T30" fmla="*/ 84 w 160"/>
              <a:gd name="T31" fmla="*/ 116 h 123"/>
              <a:gd name="T32" fmla="*/ 136 w 160"/>
              <a:gd name="T33" fmla="*/ 97 h 123"/>
              <a:gd name="T34" fmla="*/ 141 w 160"/>
              <a:gd name="T35" fmla="*/ 92 h 123"/>
              <a:gd name="T36" fmla="*/ 154 w 160"/>
              <a:gd name="T37" fmla="*/ 20 h 123"/>
              <a:gd name="T38" fmla="*/ 150 w 160"/>
              <a:gd name="T39" fmla="*/ 20 h 123"/>
              <a:gd name="T40" fmla="*/ 150 w 160"/>
              <a:gd name="T41" fmla="*/ 92 h 123"/>
              <a:gd name="T42" fmla="*/ 136 w 160"/>
              <a:gd name="T43" fmla="*/ 107 h 123"/>
              <a:gd name="T44" fmla="*/ 92 w 160"/>
              <a:gd name="T45" fmla="*/ 121 h 123"/>
              <a:gd name="T46" fmla="*/ 153 w 160"/>
              <a:gd name="T47" fmla="*/ 121 h 123"/>
              <a:gd name="T48" fmla="*/ 158 w 160"/>
              <a:gd name="T49" fmla="*/ 121 h 123"/>
              <a:gd name="T50" fmla="*/ 160 w 160"/>
              <a:gd name="T51" fmla="*/ 117 h 123"/>
              <a:gd name="T52" fmla="*/ 160 w 160"/>
              <a:gd name="T53" fmla="*/ 26 h 123"/>
              <a:gd name="T54" fmla="*/ 154 w 160"/>
              <a:gd name="T55" fmla="*/ 20 h 123"/>
              <a:gd name="T56" fmla="*/ 10 w 160"/>
              <a:gd name="T57" fmla="*/ 92 h 123"/>
              <a:gd name="T58" fmla="*/ 10 w 160"/>
              <a:gd name="T59" fmla="*/ 20 h 123"/>
              <a:gd name="T60" fmla="*/ 6 w 160"/>
              <a:gd name="T61" fmla="*/ 20 h 123"/>
              <a:gd name="T62" fmla="*/ 0 w 160"/>
              <a:gd name="T63" fmla="*/ 26 h 123"/>
              <a:gd name="T64" fmla="*/ 0 w 160"/>
              <a:gd name="T65" fmla="*/ 117 h 123"/>
              <a:gd name="T66" fmla="*/ 3 w 160"/>
              <a:gd name="T67" fmla="*/ 121 h 123"/>
              <a:gd name="T68" fmla="*/ 8 w 160"/>
              <a:gd name="T69" fmla="*/ 121 h 123"/>
              <a:gd name="T70" fmla="*/ 68 w 160"/>
              <a:gd name="T71" fmla="*/ 121 h 123"/>
              <a:gd name="T72" fmla="*/ 25 w 160"/>
              <a:gd name="T73" fmla="*/ 107 h 123"/>
              <a:gd name="T74" fmla="*/ 10 w 160"/>
              <a:gd name="T75" fmla="*/ 9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23">
                <a:moveTo>
                  <a:pt x="25" y="0"/>
                </a:moveTo>
                <a:cubicBezTo>
                  <a:pt x="24" y="0"/>
                  <a:pt x="22" y="0"/>
                  <a:pt x="21" y="2"/>
                </a:cubicBezTo>
                <a:cubicBezTo>
                  <a:pt x="20" y="3"/>
                  <a:pt x="19" y="4"/>
                  <a:pt x="19" y="6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4"/>
                  <a:pt x="21" y="97"/>
                  <a:pt x="25" y="97"/>
                </a:cubicBezTo>
                <a:cubicBezTo>
                  <a:pt x="38" y="97"/>
                  <a:pt x="60" y="100"/>
                  <a:pt x="76" y="11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5"/>
                  <a:pt x="74" y="24"/>
                </a:cubicBezTo>
                <a:cubicBezTo>
                  <a:pt x="62" y="3"/>
                  <a:pt x="38" y="0"/>
                  <a:pt x="25" y="0"/>
                </a:cubicBezTo>
                <a:close/>
                <a:moveTo>
                  <a:pt x="141" y="92"/>
                </a:moveTo>
                <a:cubicBezTo>
                  <a:pt x="141" y="6"/>
                  <a:pt x="141" y="6"/>
                  <a:pt x="141" y="6"/>
                </a:cubicBezTo>
                <a:cubicBezTo>
                  <a:pt x="141" y="4"/>
                  <a:pt x="141" y="3"/>
                  <a:pt x="140" y="2"/>
                </a:cubicBezTo>
                <a:cubicBezTo>
                  <a:pt x="139" y="0"/>
                  <a:pt x="137" y="0"/>
                  <a:pt x="136" y="0"/>
                </a:cubicBezTo>
                <a:cubicBezTo>
                  <a:pt x="122" y="0"/>
                  <a:pt x="98" y="3"/>
                  <a:pt x="85" y="24"/>
                </a:cubicBezTo>
                <a:cubicBezTo>
                  <a:pt x="84" y="25"/>
                  <a:pt x="84" y="26"/>
                  <a:pt x="84" y="2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00" y="100"/>
                  <a:pt x="122" y="97"/>
                  <a:pt x="136" y="97"/>
                </a:cubicBezTo>
                <a:cubicBezTo>
                  <a:pt x="139" y="97"/>
                  <a:pt x="141" y="94"/>
                  <a:pt x="141" y="92"/>
                </a:cubicBezTo>
                <a:close/>
                <a:moveTo>
                  <a:pt x="154" y="20"/>
                </a:moveTo>
                <a:cubicBezTo>
                  <a:pt x="150" y="20"/>
                  <a:pt x="150" y="20"/>
                  <a:pt x="150" y="20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50" y="99"/>
                  <a:pt x="143" y="106"/>
                  <a:pt x="136" y="107"/>
                </a:cubicBezTo>
                <a:cubicBezTo>
                  <a:pt x="123" y="107"/>
                  <a:pt x="105" y="108"/>
                  <a:pt x="92" y="121"/>
                </a:cubicBezTo>
                <a:cubicBezTo>
                  <a:pt x="115" y="115"/>
                  <a:pt x="139" y="119"/>
                  <a:pt x="153" y="121"/>
                </a:cubicBezTo>
                <a:cubicBezTo>
                  <a:pt x="154" y="123"/>
                  <a:pt x="157" y="121"/>
                  <a:pt x="158" y="121"/>
                </a:cubicBezTo>
                <a:cubicBezTo>
                  <a:pt x="159" y="120"/>
                  <a:pt x="160" y="118"/>
                  <a:pt x="160" y="117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2"/>
                  <a:pt x="158" y="20"/>
                  <a:pt x="154" y="20"/>
                </a:cubicBezTo>
                <a:close/>
                <a:moveTo>
                  <a:pt x="10" y="92"/>
                </a:moveTo>
                <a:cubicBezTo>
                  <a:pt x="10" y="20"/>
                  <a:pt x="10" y="20"/>
                  <a:pt x="10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8"/>
                  <a:pt x="2" y="120"/>
                  <a:pt x="3" y="121"/>
                </a:cubicBezTo>
                <a:cubicBezTo>
                  <a:pt x="4" y="121"/>
                  <a:pt x="5" y="123"/>
                  <a:pt x="8" y="121"/>
                </a:cubicBezTo>
                <a:cubicBezTo>
                  <a:pt x="21" y="119"/>
                  <a:pt x="46" y="115"/>
                  <a:pt x="68" y="121"/>
                </a:cubicBezTo>
                <a:cubicBezTo>
                  <a:pt x="55" y="108"/>
                  <a:pt x="36" y="107"/>
                  <a:pt x="25" y="107"/>
                </a:cubicBezTo>
                <a:cubicBezTo>
                  <a:pt x="16" y="106"/>
                  <a:pt x="10" y="99"/>
                  <a:pt x="10" y="92"/>
                </a:cubicBezTo>
                <a:close/>
              </a:path>
            </a:pathLst>
          </a:custGeom>
          <a:solidFill>
            <a:srgbClr val="8280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3">
            <a:extLst>
              <a:ext uri="{FF2B5EF4-FFF2-40B4-BE49-F238E27FC236}">
                <a16:creationId xmlns:a16="http://schemas.microsoft.com/office/drawing/2014/main" id="{9472DF03-E76B-7A52-9CEF-94E1D01063AB}"/>
              </a:ext>
            </a:extLst>
          </p:cNvPr>
          <p:cNvSpPr>
            <a:spLocks noEditPoints="1"/>
          </p:cNvSpPr>
          <p:nvPr/>
        </p:nvSpPr>
        <p:spPr bwMode="auto">
          <a:xfrm>
            <a:off x="9088346" y="2864236"/>
            <a:ext cx="1129527" cy="1129527"/>
          </a:xfrm>
          <a:custGeom>
            <a:avLst/>
            <a:gdLst>
              <a:gd name="T0" fmla="*/ 109 w 160"/>
              <a:gd name="T1" fmla="*/ 116 h 160"/>
              <a:gd name="T2" fmla="*/ 59 w 160"/>
              <a:gd name="T3" fmla="*/ 107 h 160"/>
              <a:gd name="T4" fmla="*/ 160 w 160"/>
              <a:gd name="T5" fmla="*/ 125 h 160"/>
              <a:gd name="T6" fmla="*/ 114 w 160"/>
              <a:gd name="T7" fmla="*/ 116 h 160"/>
              <a:gd name="T8" fmla="*/ 60 w 160"/>
              <a:gd name="T9" fmla="*/ 100 h 160"/>
              <a:gd name="T10" fmla="*/ 160 w 160"/>
              <a:gd name="T11" fmla="*/ 84 h 160"/>
              <a:gd name="T12" fmla="*/ 59 w 160"/>
              <a:gd name="T13" fmla="*/ 131 h 160"/>
              <a:gd name="T14" fmla="*/ 110 w 160"/>
              <a:gd name="T15" fmla="*/ 160 h 160"/>
              <a:gd name="T16" fmla="*/ 160 w 160"/>
              <a:gd name="T17" fmla="*/ 132 h 160"/>
              <a:gd name="T18" fmla="*/ 110 w 160"/>
              <a:gd name="T19" fmla="*/ 50 h 160"/>
              <a:gd name="T20" fmla="*/ 59 w 160"/>
              <a:gd name="T21" fmla="*/ 75 h 160"/>
              <a:gd name="T22" fmla="*/ 160 w 160"/>
              <a:gd name="T23" fmla="*/ 68 h 160"/>
              <a:gd name="T24" fmla="*/ 148 w 160"/>
              <a:gd name="T25" fmla="*/ 0 h 160"/>
              <a:gd name="T26" fmla="*/ 0 w 160"/>
              <a:gd name="T27" fmla="*/ 44 h 160"/>
              <a:gd name="T28" fmla="*/ 109 w 160"/>
              <a:gd name="T29" fmla="*/ 44 h 160"/>
              <a:gd name="T30" fmla="*/ 160 w 160"/>
              <a:gd name="T31" fmla="*/ 44 h 160"/>
              <a:gd name="T32" fmla="*/ 29 w 160"/>
              <a:gd name="T33" fmla="*/ 41 h 160"/>
              <a:gd name="T34" fmla="*/ 41 w 160"/>
              <a:gd name="T35" fmla="*/ 28 h 160"/>
              <a:gd name="T36" fmla="*/ 88 w 160"/>
              <a:gd name="T37" fmla="*/ 25 h 160"/>
              <a:gd name="T38" fmla="*/ 91 w 160"/>
              <a:gd name="T39" fmla="*/ 27 h 160"/>
              <a:gd name="T40" fmla="*/ 97 w 160"/>
              <a:gd name="T41" fmla="*/ 30 h 160"/>
              <a:gd name="T42" fmla="*/ 102 w 160"/>
              <a:gd name="T43" fmla="*/ 27 h 160"/>
              <a:gd name="T44" fmla="*/ 104 w 160"/>
              <a:gd name="T45" fmla="*/ 25 h 160"/>
              <a:gd name="T46" fmla="*/ 104 w 160"/>
              <a:gd name="T47" fmla="*/ 32 h 160"/>
              <a:gd name="T48" fmla="*/ 107 w 160"/>
              <a:gd name="T49" fmla="*/ 35 h 160"/>
              <a:gd name="T50" fmla="*/ 113 w 160"/>
              <a:gd name="T51" fmla="*/ 22 h 160"/>
              <a:gd name="T52" fmla="*/ 118 w 160"/>
              <a:gd name="T53" fmla="*/ 35 h 160"/>
              <a:gd name="T54" fmla="*/ 120 w 160"/>
              <a:gd name="T55" fmla="*/ 32 h 160"/>
              <a:gd name="T56" fmla="*/ 120 w 160"/>
              <a:gd name="T57" fmla="*/ 25 h 160"/>
              <a:gd name="T58" fmla="*/ 123 w 160"/>
              <a:gd name="T59" fmla="*/ 27 h 160"/>
              <a:gd name="T60" fmla="*/ 129 w 160"/>
              <a:gd name="T61" fmla="*/ 30 h 160"/>
              <a:gd name="T62" fmla="*/ 134 w 160"/>
              <a:gd name="T63" fmla="*/ 27 h 160"/>
              <a:gd name="T64" fmla="*/ 136 w 160"/>
              <a:gd name="T65" fmla="*/ 25 h 160"/>
              <a:gd name="T66" fmla="*/ 136 w 160"/>
              <a:gd name="T67" fmla="*/ 32 h 160"/>
              <a:gd name="T68" fmla="*/ 140 w 160"/>
              <a:gd name="T69" fmla="*/ 35 h 160"/>
              <a:gd name="T70" fmla="*/ 54 w 160"/>
              <a:gd name="T71" fmla="*/ 68 h 160"/>
              <a:gd name="T72" fmla="*/ 3 w 160"/>
              <a:gd name="T73" fmla="*/ 57 h 160"/>
              <a:gd name="T74" fmla="*/ 3 w 160"/>
              <a:gd name="T75" fmla="*/ 102 h 160"/>
              <a:gd name="T76" fmla="*/ 41 w 160"/>
              <a:gd name="T77" fmla="*/ 79 h 160"/>
              <a:gd name="T78" fmla="*/ 28 w 160"/>
              <a:gd name="T79" fmla="*/ 68 h 160"/>
              <a:gd name="T80" fmla="*/ 54 w 160"/>
              <a:gd name="T81" fmla="*/ 107 h 160"/>
              <a:gd name="T82" fmla="*/ 0 w 160"/>
              <a:gd name="T83" fmla="*/ 145 h 160"/>
              <a:gd name="T84" fmla="*/ 60 w 160"/>
              <a:gd name="T85" fmla="*/ 159 h 160"/>
              <a:gd name="T86" fmla="*/ 29 w 160"/>
              <a:gd name="T87" fmla="*/ 142 h 160"/>
              <a:gd name="T88" fmla="*/ 41 w 160"/>
              <a:gd name="T89" fmla="*/ 13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0" h="160">
                <a:moveTo>
                  <a:pt x="114" y="116"/>
                </a:moveTo>
                <a:cubicBezTo>
                  <a:pt x="113" y="116"/>
                  <a:pt x="112" y="116"/>
                  <a:pt x="112" y="116"/>
                </a:cubicBezTo>
                <a:cubicBezTo>
                  <a:pt x="110" y="116"/>
                  <a:pt x="109" y="116"/>
                  <a:pt x="109" y="116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8" y="116"/>
                  <a:pt x="107" y="116"/>
                  <a:pt x="105" y="116"/>
                </a:cubicBezTo>
                <a:cubicBezTo>
                  <a:pt x="87" y="116"/>
                  <a:pt x="69" y="112"/>
                  <a:pt x="59" y="107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5" y="129"/>
                  <a:pt x="85" y="133"/>
                  <a:pt x="112" y="133"/>
                </a:cubicBezTo>
                <a:cubicBezTo>
                  <a:pt x="135" y="133"/>
                  <a:pt x="152" y="130"/>
                  <a:pt x="160" y="125"/>
                </a:cubicBezTo>
                <a:cubicBezTo>
                  <a:pt x="160" y="109"/>
                  <a:pt x="160" y="109"/>
                  <a:pt x="160" y="109"/>
                </a:cubicBezTo>
                <a:cubicBezTo>
                  <a:pt x="151" y="113"/>
                  <a:pt x="134" y="116"/>
                  <a:pt x="116" y="116"/>
                </a:cubicBezTo>
                <a:cubicBezTo>
                  <a:pt x="116" y="116"/>
                  <a:pt x="115" y="116"/>
                  <a:pt x="114" y="116"/>
                </a:cubicBezTo>
                <a:close/>
                <a:moveTo>
                  <a:pt x="59" y="82"/>
                </a:moveTo>
                <a:cubicBezTo>
                  <a:pt x="59" y="100"/>
                  <a:pt x="59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6" y="106"/>
                  <a:pt x="86" y="111"/>
                  <a:pt x="112" y="111"/>
                </a:cubicBezTo>
                <a:cubicBezTo>
                  <a:pt x="134" y="111"/>
                  <a:pt x="152" y="106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49" y="89"/>
                  <a:pt x="130" y="92"/>
                  <a:pt x="112" y="92"/>
                </a:cubicBezTo>
                <a:cubicBezTo>
                  <a:pt x="91" y="92"/>
                  <a:pt x="70" y="89"/>
                  <a:pt x="59" y="82"/>
                </a:cubicBezTo>
                <a:close/>
                <a:moveTo>
                  <a:pt x="59" y="131"/>
                </a:moveTo>
                <a:cubicBezTo>
                  <a:pt x="59" y="141"/>
                  <a:pt x="59" y="141"/>
                  <a:pt x="59" y="141"/>
                </a:cubicBezTo>
                <a:cubicBezTo>
                  <a:pt x="59" y="143"/>
                  <a:pt x="59" y="143"/>
                  <a:pt x="60" y="143"/>
                </a:cubicBezTo>
                <a:cubicBezTo>
                  <a:pt x="63" y="154"/>
                  <a:pt x="87" y="160"/>
                  <a:pt x="110" y="160"/>
                </a:cubicBezTo>
                <a:cubicBezTo>
                  <a:pt x="132" y="160"/>
                  <a:pt x="157" y="154"/>
                  <a:pt x="160" y="143"/>
                </a:cubicBezTo>
                <a:cubicBezTo>
                  <a:pt x="160" y="143"/>
                  <a:pt x="160" y="143"/>
                  <a:pt x="160" y="141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9" y="138"/>
                  <a:pt x="130" y="140"/>
                  <a:pt x="112" y="140"/>
                </a:cubicBezTo>
                <a:cubicBezTo>
                  <a:pt x="91" y="140"/>
                  <a:pt x="70" y="137"/>
                  <a:pt x="59" y="131"/>
                </a:cubicBezTo>
                <a:close/>
                <a:moveTo>
                  <a:pt x="110" y="50"/>
                </a:moveTo>
                <a:cubicBezTo>
                  <a:pt x="87" y="50"/>
                  <a:pt x="63" y="56"/>
                  <a:pt x="59" y="67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75"/>
                  <a:pt x="59" y="75"/>
                  <a:pt x="59" y="75"/>
                </a:cubicBezTo>
                <a:cubicBezTo>
                  <a:pt x="65" y="82"/>
                  <a:pt x="86" y="87"/>
                  <a:pt x="112" y="87"/>
                </a:cubicBezTo>
                <a:cubicBezTo>
                  <a:pt x="134" y="87"/>
                  <a:pt x="152" y="83"/>
                  <a:pt x="160" y="7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58" y="56"/>
                  <a:pt x="134" y="50"/>
                  <a:pt x="110" y="50"/>
                </a:cubicBezTo>
                <a:close/>
                <a:moveTo>
                  <a:pt x="148" y="0"/>
                </a:moveTo>
                <a:cubicBezTo>
                  <a:pt x="13" y="0"/>
                  <a:pt x="13" y="0"/>
                  <a:pt x="13" y="0"/>
                </a:cubicBezTo>
                <a:cubicBezTo>
                  <a:pt x="7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7"/>
                  <a:pt x="2" y="49"/>
                  <a:pt x="3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77" y="47"/>
                  <a:pt x="93" y="44"/>
                  <a:pt x="109" y="44"/>
                </a:cubicBezTo>
                <a:cubicBezTo>
                  <a:pt x="124" y="44"/>
                  <a:pt x="140" y="47"/>
                  <a:pt x="151" y="50"/>
                </a:cubicBezTo>
                <a:cubicBezTo>
                  <a:pt x="158" y="50"/>
                  <a:pt x="158" y="50"/>
                  <a:pt x="158" y="50"/>
                </a:cubicBezTo>
                <a:cubicBezTo>
                  <a:pt x="159" y="49"/>
                  <a:pt x="160" y="47"/>
                  <a:pt x="160" y="44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0" y="6"/>
                  <a:pt x="154" y="0"/>
                  <a:pt x="148" y="0"/>
                </a:cubicBezTo>
                <a:close/>
                <a:moveTo>
                  <a:pt x="29" y="41"/>
                </a:moveTo>
                <a:cubicBezTo>
                  <a:pt x="22" y="41"/>
                  <a:pt x="16" y="35"/>
                  <a:pt x="16" y="28"/>
                </a:cubicBezTo>
                <a:cubicBezTo>
                  <a:pt x="16" y="22"/>
                  <a:pt x="22" y="16"/>
                  <a:pt x="29" y="16"/>
                </a:cubicBezTo>
                <a:cubicBezTo>
                  <a:pt x="36" y="16"/>
                  <a:pt x="41" y="22"/>
                  <a:pt x="41" y="28"/>
                </a:cubicBezTo>
                <a:cubicBezTo>
                  <a:pt x="41" y="35"/>
                  <a:pt x="36" y="41"/>
                  <a:pt x="29" y="41"/>
                </a:cubicBezTo>
                <a:close/>
                <a:moveTo>
                  <a:pt x="91" y="27"/>
                </a:moveTo>
                <a:cubicBezTo>
                  <a:pt x="90" y="27"/>
                  <a:pt x="88" y="26"/>
                  <a:pt x="88" y="25"/>
                </a:cubicBezTo>
                <a:cubicBezTo>
                  <a:pt x="88" y="24"/>
                  <a:pt x="90" y="22"/>
                  <a:pt x="91" y="22"/>
                </a:cubicBezTo>
                <a:cubicBezTo>
                  <a:pt x="93" y="22"/>
                  <a:pt x="94" y="24"/>
                  <a:pt x="94" y="25"/>
                </a:cubicBezTo>
                <a:cubicBezTo>
                  <a:pt x="94" y="26"/>
                  <a:pt x="93" y="27"/>
                  <a:pt x="91" y="27"/>
                </a:cubicBezTo>
                <a:close/>
                <a:moveTo>
                  <a:pt x="97" y="35"/>
                </a:moveTo>
                <a:cubicBezTo>
                  <a:pt x="96" y="35"/>
                  <a:pt x="94" y="33"/>
                  <a:pt x="94" y="32"/>
                </a:cubicBezTo>
                <a:cubicBezTo>
                  <a:pt x="94" y="31"/>
                  <a:pt x="96" y="30"/>
                  <a:pt x="97" y="30"/>
                </a:cubicBezTo>
                <a:cubicBezTo>
                  <a:pt x="98" y="30"/>
                  <a:pt x="99" y="31"/>
                  <a:pt x="99" y="32"/>
                </a:cubicBezTo>
                <a:cubicBezTo>
                  <a:pt x="99" y="33"/>
                  <a:pt x="98" y="35"/>
                  <a:pt x="97" y="35"/>
                </a:cubicBezTo>
                <a:close/>
                <a:moveTo>
                  <a:pt x="102" y="27"/>
                </a:moveTo>
                <a:cubicBezTo>
                  <a:pt x="101" y="27"/>
                  <a:pt x="99" y="26"/>
                  <a:pt x="99" y="25"/>
                </a:cubicBezTo>
                <a:cubicBezTo>
                  <a:pt x="99" y="24"/>
                  <a:pt x="101" y="22"/>
                  <a:pt x="102" y="22"/>
                </a:cubicBezTo>
                <a:cubicBezTo>
                  <a:pt x="103" y="22"/>
                  <a:pt x="104" y="24"/>
                  <a:pt x="104" y="25"/>
                </a:cubicBezTo>
                <a:cubicBezTo>
                  <a:pt x="104" y="26"/>
                  <a:pt x="103" y="27"/>
                  <a:pt x="102" y="27"/>
                </a:cubicBezTo>
                <a:close/>
                <a:moveTo>
                  <a:pt x="107" y="35"/>
                </a:moveTo>
                <a:cubicBezTo>
                  <a:pt x="105" y="35"/>
                  <a:pt x="104" y="33"/>
                  <a:pt x="104" y="32"/>
                </a:cubicBezTo>
                <a:cubicBezTo>
                  <a:pt x="104" y="31"/>
                  <a:pt x="105" y="30"/>
                  <a:pt x="107" y="30"/>
                </a:cubicBezTo>
                <a:cubicBezTo>
                  <a:pt x="109" y="30"/>
                  <a:pt x="110" y="31"/>
                  <a:pt x="110" y="32"/>
                </a:cubicBezTo>
                <a:cubicBezTo>
                  <a:pt x="110" y="33"/>
                  <a:pt x="109" y="35"/>
                  <a:pt x="107" y="35"/>
                </a:cubicBezTo>
                <a:close/>
                <a:moveTo>
                  <a:pt x="113" y="27"/>
                </a:moveTo>
                <a:cubicBezTo>
                  <a:pt x="112" y="27"/>
                  <a:pt x="110" y="26"/>
                  <a:pt x="110" y="25"/>
                </a:cubicBezTo>
                <a:cubicBezTo>
                  <a:pt x="110" y="24"/>
                  <a:pt x="112" y="22"/>
                  <a:pt x="113" y="22"/>
                </a:cubicBezTo>
                <a:cubicBezTo>
                  <a:pt x="114" y="22"/>
                  <a:pt x="115" y="24"/>
                  <a:pt x="115" y="25"/>
                </a:cubicBezTo>
                <a:cubicBezTo>
                  <a:pt x="115" y="26"/>
                  <a:pt x="114" y="27"/>
                  <a:pt x="113" y="27"/>
                </a:cubicBezTo>
                <a:close/>
                <a:moveTo>
                  <a:pt x="118" y="35"/>
                </a:moveTo>
                <a:cubicBezTo>
                  <a:pt x="116" y="35"/>
                  <a:pt x="115" y="33"/>
                  <a:pt x="115" y="32"/>
                </a:cubicBezTo>
                <a:cubicBezTo>
                  <a:pt x="115" y="31"/>
                  <a:pt x="116" y="30"/>
                  <a:pt x="118" y="30"/>
                </a:cubicBezTo>
                <a:cubicBezTo>
                  <a:pt x="119" y="30"/>
                  <a:pt x="120" y="31"/>
                  <a:pt x="120" y="32"/>
                </a:cubicBezTo>
                <a:cubicBezTo>
                  <a:pt x="120" y="33"/>
                  <a:pt x="119" y="35"/>
                  <a:pt x="118" y="35"/>
                </a:cubicBezTo>
                <a:close/>
                <a:moveTo>
                  <a:pt x="123" y="27"/>
                </a:moveTo>
                <a:cubicBezTo>
                  <a:pt x="121" y="27"/>
                  <a:pt x="120" y="26"/>
                  <a:pt x="120" y="25"/>
                </a:cubicBezTo>
                <a:cubicBezTo>
                  <a:pt x="120" y="24"/>
                  <a:pt x="121" y="22"/>
                  <a:pt x="123" y="22"/>
                </a:cubicBezTo>
                <a:cubicBezTo>
                  <a:pt x="125" y="22"/>
                  <a:pt x="126" y="24"/>
                  <a:pt x="126" y="25"/>
                </a:cubicBezTo>
                <a:cubicBezTo>
                  <a:pt x="126" y="26"/>
                  <a:pt x="125" y="27"/>
                  <a:pt x="123" y="27"/>
                </a:cubicBezTo>
                <a:close/>
                <a:moveTo>
                  <a:pt x="129" y="35"/>
                </a:moveTo>
                <a:cubicBezTo>
                  <a:pt x="127" y="35"/>
                  <a:pt x="126" y="33"/>
                  <a:pt x="126" y="32"/>
                </a:cubicBezTo>
                <a:cubicBezTo>
                  <a:pt x="126" y="31"/>
                  <a:pt x="127" y="30"/>
                  <a:pt x="129" y="30"/>
                </a:cubicBezTo>
                <a:cubicBezTo>
                  <a:pt x="130" y="30"/>
                  <a:pt x="131" y="31"/>
                  <a:pt x="131" y="32"/>
                </a:cubicBezTo>
                <a:cubicBezTo>
                  <a:pt x="131" y="33"/>
                  <a:pt x="130" y="35"/>
                  <a:pt x="129" y="35"/>
                </a:cubicBezTo>
                <a:close/>
                <a:moveTo>
                  <a:pt x="134" y="27"/>
                </a:moveTo>
                <a:cubicBezTo>
                  <a:pt x="132" y="27"/>
                  <a:pt x="131" y="26"/>
                  <a:pt x="131" y="25"/>
                </a:cubicBezTo>
                <a:cubicBezTo>
                  <a:pt x="131" y="24"/>
                  <a:pt x="132" y="22"/>
                  <a:pt x="134" y="22"/>
                </a:cubicBezTo>
                <a:cubicBezTo>
                  <a:pt x="135" y="22"/>
                  <a:pt x="136" y="24"/>
                  <a:pt x="136" y="25"/>
                </a:cubicBezTo>
                <a:cubicBezTo>
                  <a:pt x="136" y="26"/>
                  <a:pt x="135" y="27"/>
                  <a:pt x="134" y="27"/>
                </a:cubicBezTo>
                <a:close/>
                <a:moveTo>
                  <a:pt x="140" y="35"/>
                </a:moveTo>
                <a:cubicBezTo>
                  <a:pt x="137" y="35"/>
                  <a:pt x="136" y="33"/>
                  <a:pt x="136" y="32"/>
                </a:cubicBezTo>
                <a:cubicBezTo>
                  <a:pt x="136" y="31"/>
                  <a:pt x="137" y="30"/>
                  <a:pt x="140" y="30"/>
                </a:cubicBezTo>
                <a:cubicBezTo>
                  <a:pt x="141" y="30"/>
                  <a:pt x="142" y="31"/>
                  <a:pt x="142" y="32"/>
                </a:cubicBezTo>
                <a:cubicBezTo>
                  <a:pt x="142" y="33"/>
                  <a:pt x="141" y="35"/>
                  <a:pt x="140" y="35"/>
                </a:cubicBezTo>
                <a:close/>
                <a:moveTo>
                  <a:pt x="54" y="102"/>
                </a:moveTo>
                <a:cubicBezTo>
                  <a:pt x="54" y="101"/>
                  <a:pt x="54" y="94"/>
                  <a:pt x="54" y="9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5" y="63"/>
                  <a:pt x="59" y="60"/>
                  <a:pt x="65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8"/>
                  <a:pt x="0" y="61"/>
                  <a:pt x="0" y="6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2" y="100"/>
                  <a:pt x="3" y="102"/>
                </a:cubicBezTo>
                <a:lnTo>
                  <a:pt x="54" y="102"/>
                </a:lnTo>
                <a:close/>
                <a:moveTo>
                  <a:pt x="28" y="68"/>
                </a:moveTo>
                <a:cubicBezTo>
                  <a:pt x="36" y="68"/>
                  <a:pt x="41" y="73"/>
                  <a:pt x="41" y="79"/>
                </a:cubicBezTo>
                <a:cubicBezTo>
                  <a:pt x="41" y="87"/>
                  <a:pt x="36" y="91"/>
                  <a:pt x="28" y="91"/>
                </a:cubicBezTo>
                <a:cubicBezTo>
                  <a:pt x="22" y="91"/>
                  <a:pt x="16" y="87"/>
                  <a:pt x="16" y="79"/>
                </a:cubicBezTo>
                <a:cubicBezTo>
                  <a:pt x="16" y="73"/>
                  <a:pt x="22" y="68"/>
                  <a:pt x="28" y="68"/>
                </a:cubicBezTo>
                <a:close/>
                <a:moveTo>
                  <a:pt x="54" y="143"/>
                </a:moveTo>
                <a:cubicBezTo>
                  <a:pt x="54" y="143"/>
                  <a:pt x="54" y="143"/>
                  <a:pt x="54" y="142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2" y="110"/>
                  <a:pt x="0" y="112"/>
                  <a:pt x="0" y="1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7" y="159"/>
                  <a:pt x="13" y="159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3" y="157"/>
                  <a:pt x="64" y="154"/>
                  <a:pt x="62" y="151"/>
                </a:cubicBezTo>
                <a:cubicBezTo>
                  <a:pt x="58" y="149"/>
                  <a:pt x="56" y="146"/>
                  <a:pt x="54" y="143"/>
                </a:cubicBezTo>
                <a:close/>
                <a:moveTo>
                  <a:pt x="29" y="142"/>
                </a:moveTo>
                <a:cubicBezTo>
                  <a:pt x="22" y="142"/>
                  <a:pt x="16" y="137"/>
                  <a:pt x="16" y="131"/>
                </a:cubicBezTo>
                <a:cubicBezTo>
                  <a:pt x="16" y="123"/>
                  <a:pt x="22" y="118"/>
                  <a:pt x="29" y="118"/>
                </a:cubicBezTo>
                <a:cubicBezTo>
                  <a:pt x="36" y="118"/>
                  <a:pt x="41" y="123"/>
                  <a:pt x="41" y="131"/>
                </a:cubicBezTo>
                <a:cubicBezTo>
                  <a:pt x="41" y="137"/>
                  <a:pt x="36" y="142"/>
                  <a:pt x="29" y="142"/>
                </a:cubicBezTo>
                <a:close/>
              </a:path>
            </a:pathLst>
          </a:custGeom>
          <a:solidFill>
            <a:srgbClr val="2724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14AE86-496E-0BF4-3D62-2582A1017D84}"/>
              </a:ext>
            </a:extLst>
          </p:cNvPr>
          <p:cNvSpPr txBox="1"/>
          <p:nvPr/>
        </p:nvSpPr>
        <p:spPr>
          <a:xfrm>
            <a:off x="962025" y="2955440"/>
            <a:ext cx="7362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341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doors dir="ver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4F6FBC-E24D-DFB6-2806-B4DCD9923B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4F9C9-1B6A-1716-19BD-71F0E5661442}"/>
              </a:ext>
            </a:extLst>
          </p:cNvPr>
          <p:cNvSpPr txBox="1"/>
          <p:nvPr/>
        </p:nvSpPr>
        <p:spPr>
          <a:xfrm>
            <a:off x="9239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6E3079-EF62-99F9-3C81-8BAAFED67290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34F5031-27B5-296C-493C-A3014E0C1541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66E8A-FBE9-3C7F-A8E6-B5DBB3489615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00E227-873F-83CF-3A6D-FEE7EA87BAE5}"/>
              </a:ext>
            </a:extLst>
          </p:cNvPr>
          <p:cNvSpPr txBox="1"/>
          <p:nvPr/>
        </p:nvSpPr>
        <p:spPr>
          <a:xfrm>
            <a:off x="1127464" y="1923192"/>
            <a:ext cx="10637816" cy="1446550"/>
          </a:xfrm>
          <a:prstGeom prst="rect">
            <a:avLst/>
          </a:prstGeom>
          <a:solidFill>
            <a:srgbClr val="F0F3F2"/>
          </a:solidFill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C99885-E379-F543-62EC-0786B851A670}"/>
              </a:ext>
            </a:extLst>
          </p:cNvPr>
          <p:cNvSpPr txBox="1"/>
          <p:nvPr/>
        </p:nvSpPr>
        <p:spPr>
          <a:xfrm>
            <a:off x="1127464" y="3712938"/>
            <a:ext cx="10637816" cy="1446550"/>
          </a:xfrm>
          <a:prstGeom prst="rect">
            <a:avLst/>
          </a:prstGeom>
          <a:solidFill>
            <a:srgbClr val="F0F3F2"/>
          </a:solidFill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80773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4" grpId="0" animBg="1"/>
      <p:bldP spid="3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4F6FBC-E24D-DFB6-2806-B4DCD9923B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4F9C9-1B6A-1716-19BD-71F0E5661442}"/>
              </a:ext>
            </a:extLst>
          </p:cNvPr>
          <p:cNvSpPr txBox="1"/>
          <p:nvPr/>
        </p:nvSpPr>
        <p:spPr>
          <a:xfrm>
            <a:off x="9239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6E3079-EF62-99F9-3C81-8BAAFED67290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34F5031-27B5-296C-493C-A3014E0C1541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66E8A-FBE9-3C7F-A8E6-B5DBB3489615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E43518E-1541-B434-50AD-505C631FAA52}"/>
              </a:ext>
            </a:extLst>
          </p:cNvPr>
          <p:cNvGrpSpPr/>
          <p:nvPr/>
        </p:nvGrpSpPr>
        <p:grpSpPr>
          <a:xfrm>
            <a:off x="2157675" y="1898867"/>
            <a:ext cx="8330651" cy="3620600"/>
            <a:chOff x="2157675" y="1898867"/>
            <a:chExt cx="8330651" cy="3620600"/>
          </a:xfrm>
        </p:grpSpPr>
        <p:sp>
          <p:nvSpPr>
            <p:cNvPr id="7" name="Google Shape;2168;p41">
              <a:extLst>
                <a:ext uri="{FF2B5EF4-FFF2-40B4-BE49-F238E27FC236}">
                  <a16:creationId xmlns:a16="http://schemas.microsoft.com/office/drawing/2014/main" id="{DEA7DDB6-90C7-7BE9-E7C3-104CBFE12AA2}"/>
                </a:ext>
              </a:extLst>
            </p:cNvPr>
            <p:cNvSpPr/>
            <p:nvPr/>
          </p:nvSpPr>
          <p:spPr>
            <a:xfrm>
              <a:off x="8706479" y="3476755"/>
              <a:ext cx="1781847" cy="1021930"/>
            </a:xfrm>
            <a:custGeom>
              <a:avLst/>
              <a:gdLst/>
              <a:ahLst/>
              <a:cxnLst/>
              <a:rect l="l" t="t" r="r" b="b"/>
              <a:pathLst>
                <a:path w="57424" h="32934" extrusionOk="0">
                  <a:moveTo>
                    <a:pt x="6441" y="1"/>
                  </a:moveTo>
                  <a:lnTo>
                    <a:pt x="0" y="7061"/>
                  </a:lnTo>
                  <a:lnTo>
                    <a:pt x="6441" y="14288"/>
                  </a:lnTo>
                  <a:lnTo>
                    <a:pt x="18288" y="14288"/>
                  </a:lnTo>
                  <a:cubicBezTo>
                    <a:pt x="17205" y="16074"/>
                    <a:pt x="16586" y="18277"/>
                    <a:pt x="16586" y="20575"/>
                  </a:cubicBezTo>
                  <a:cubicBezTo>
                    <a:pt x="16586" y="27397"/>
                    <a:pt x="22122" y="32934"/>
                    <a:pt x="28944" y="32934"/>
                  </a:cubicBezTo>
                  <a:cubicBezTo>
                    <a:pt x="35767" y="32934"/>
                    <a:pt x="41303" y="27397"/>
                    <a:pt x="41303" y="20563"/>
                  </a:cubicBezTo>
                  <a:cubicBezTo>
                    <a:pt x="41303" y="18277"/>
                    <a:pt x="40684" y="16086"/>
                    <a:pt x="39600" y="14300"/>
                  </a:cubicBezTo>
                  <a:lnTo>
                    <a:pt x="50995" y="14300"/>
                  </a:lnTo>
                  <a:lnTo>
                    <a:pt x="57424" y="7299"/>
                  </a:lnTo>
                  <a:lnTo>
                    <a:pt x="50995" y="1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" name="Google Shape;2169;p41">
              <a:extLst>
                <a:ext uri="{FF2B5EF4-FFF2-40B4-BE49-F238E27FC236}">
                  <a16:creationId xmlns:a16="http://schemas.microsoft.com/office/drawing/2014/main" id="{F8077A15-4515-7765-784D-648CF21761DE}"/>
                </a:ext>
              </a:extLst>
            </p:cNvPr>
            <p:cNvSpPr/>
            <p:nvPr/>
          </p:nvSpPr>
          <p:spPr>
            <a:xfrm>
              <a:off x="9302031" y="3817771"/>
              <a:ext cx="597041" cy="597041"/>
            </a:xfrm>
            <a:custGeom>
              <a:avLst/>
              <a:gdLst/>
              <a:ahLst/>
              <a:cxnLst/>
              <a:rect l="l" t="t" r="r" b="b"/>
              <a:pathLst>
                <a:path w="19241" h="19241" extrusionOk="0">
                  <a:moveTo>
                    <a:pt x="9620" y="0"/>
                  </a:moveTo>
                  <a:cubicBezTo>
                    <a:pt x="4310" y="0"/>
                    <a:pt x="0" y="4310"/>
                    <a:pt x="0" y="9621"/>
                  </a:cubicBezTo>
                  <a:cubicBezTo>
                    <a:pt x="0" y="14931"/>
                    <a:pt x="4310" y="19241"/>
                    <a:pt x="9620" y="19241"/>
                  </a:cubicBezTo>
                  <a:cubicBezTo>
                    <a:pt x="14931" y="19241"/>
                    <a:pt x="19241" y="14931"/>
                    <a:pt x="19241" y="9621"/>
                  </a:cubicBezTo>
                  <a:cubicBezTo>
                    <a:pt x="19241" y="4310"/>
                    <a:pt x="14931" y="0"/>
                    <a:pt x="96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grpSp>
          <p:nvGrpSpPr>
            <p:cNvPr id="9" name="Google Shape;2171;p41">
              <a:extLst>
                <a:ext uri="{FF2B5EF4-FFF2-40B4-BE49-F238E27FC236}">
                  <a16:creationId xmlns:a16="http://schemas.microsoft.com/office/drawing/2014/main" id="{4E4019FE-A8D6-5E53-2583-C95E6A7092AA}"/>
                </a:ext>
              </a:extLst>
            </p:cNvPr>
            <p:cNvGrpSpPr/>
            <p:nvPr/>
          </p:nvGrpSpPr>
          <p:grpSpPr>
            <a:xfrm>
              <a:off x="8959526" y="3958521"/>
              <a:ext cx="1281649" cy="666144"/>
              <a:chOff x="6696200" y="2955200"/>
              <a:chExt cx="1032600" cy="536700"/>
            </a:xfrm>
            <a:solidFill>
              <a:srgbClr val="272443"/>
            </a:solidFill>
          </p:grpSpPr>
          <p:sp>
            <p:nvSpPr>
              <p:cNvPr id="10" name="Google Shape;2172;p41">
                <a:extLst>
                  <a:ext uri="{FF2B5EF4-FFF2-40B4-BE49-F238E27FC236}">
                    <a16:creationId xmlns:a16="http://schemas.microsoft.com/office/drawing/2014/main" id="{A037061C-81A8-38FC-29A5-E7848CBC757C}"/>
                  </a:ext>
                </a:extLst>
              </p:cNvPr>
              <p:cNvSpPr/>
              <p:nvPr/>
            </p:nvSpPr>
            <p:spPr>
              <a:xfrm>
                <a:off x="6696200" y="2979325"/>
                <a:ext cx="990050" cy="512575"/>
              </a:xfrm>
              <a:custGeom>
                <a:avLst/>
                <a:gdLst/>
                <a:ahLst/>
                <a:cxnLst/>
                <a:rect l="l" t="t" r="r" b="b"/>
                <a:pathLst>
                  <a:path w="39602" h="20503" extrusionOk="0">
                    <a:moveTo>
                      <a:pt x="36696" y="0"/>
                    </a:moveTo>
                    <a:lnTo>
                      <a:pt x="36756" y="262"/>
                    </a:lnTo>
                    <a:cubicBezTo>
                      <a:pt x="37029" y="1453"/>
                      <a:pt x="37172" y="2679"/>
                      <a:pt x="37172" y="3905"/>
                    </a:cubicBezTo>
                    <a:cubicBezTo>
                      <a:pt x="37172" y="12823"/>
                      <a:pt x="29921" y="20074"/>
                      <a:pt x="21004" y="20074"/>
                    </a:cubicBezTo>
                    <a:cubicBezTo>
                      <a:pt x="12098" y="20074"/>
                      <a:pt x="4847" y="12823"/>
                      <a:pt x="4847" y="3905"/>
                    </a:cubicBezTo>
                    <a:cubicBezTo>
                      <a:pt x="4847" y="2691"/>
                      <a:pt x="4990" y="1476"/>
                      <a:pt x="5252" y="298"/>
                    </a:cubicBezTo>
                    <a:lnTo>
                      <a:pt x="5311" y="36"/>
                    </a:lnTo>
                    <a:lnTo>
                      <a:pt x="1" y="36"/>
                    </a:lnTo>
                    <a:lnTo>
                      <a:pt x="1" y="464"/>
                    </a:lnTo>
                    <a:lnTo>
                      <a:pt x="4775" y="464"/>
                    </a:lnTo>
                    <a:cubicBezTo>
                      <a:pt x="4537" y="1596"/>
                      <a:pt x="4418" y="2750"/>
                      <a:pt x="4418" y="3905"/>
                    </a:cubicBezTo>
                    <a:cubicBezTo>
                      <a:pt x="4418" y="13061"/>
                      <a:pt x="11860" y="20503"/>
                      <a:pt x="21004" y="20503"/>
                    </a:cubicBezTo>
                    <a:cubicBezTo>
                      <a:pt x="30160" y="20503"/>
                      <a:pt x="37601" y="13061"/>
                      <a:pt x="37601" y="3905"/>
                    </a:cubicBezTo>
                    <a:cubicBezTo>
                      <a:pt x="37601" y="2739"/>
                      <a:pt x="37470" y="1560"/>
                      <a:pt x="37232" y="429"/>
                    </a:cubicBezTo>
                    <a:lnTo>
                      <a:pt x="39601" y="429"/>
                    </a:lnTo>
                    <a:lnTo>
                      <a:pt x="3960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" name="Google Shape;2173;p41">
                <a:extLst>
                  <a:ext uri="{FF2B5EF4-FFF2-40B4-BE49-F238E27FC236}">
                    <a16:creationId xmlns:a16="http://schemas.microsoft.com/office/drawing/2014/main" id="{AB765CF8-6DB4-BE7E-5338-C276EFCA0192}"/>
                  </a:ext>
                </a:extLst>
              </p:cNvPr>
              <p:cNvSpPr/>
              <p:nvPr/>
            </p:nvSpPr>
            <p:spPr>
              <a:xfrm>
                <a:off x="7677575" y="2955200"/>
                <a:ext cx="51225" cy="589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359" extrusionOk="0">
                    <a:moveTo>
                      <a:pt x="1" y="1"/>
                    </a:moveTo>
                    <a:lnTo>
                      <a:pt x="1" y="2358"/>
                    </a:lnTo>
                    <a:lnTo>
                      <a:pt x="2049" y="1179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</p:grpSp>
        <p:sp>
          <p:nvSpPr>
            <p:cNvPr id="12" name="Google Shape;2174;p41">
              <a:extLst>
                <a:ext uri="{FF2B5EF4-FFF2-40B4-BE49-F238E27FC236}">
                  <a16:creationId xmlns:a16="http://schemas.microsoft.com/office/drawing/2014/main" id="{9D8712A3-8E41-07A0-EA5C-B0FB68694A05}"/>
                </a:ext>
              </a:extLst>
            </p:cNvPr>
            <p:cNvSpPr/>
            <p:nvPr/>
          </p:nvSpPr>
          <p:spPr>
            <a:xfrm>
              <a:off x="9558429" y="4739165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8" y="2239"/>
                    <a:pt x="2238" y="1739"/>
                    <a:pt x="2238" y="1120"/>
                  </a:cubicBezTo>
                  <a:cubicBezTo>
                    <a:pt x="2238" y="501"/>
                    <a:pt x="1738" y="1"/>
                    <a:pt x="1119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3" name="Google Shape;2175;p41">
              <a:extLst>
                <a:ext uri="{FF2B5EF4-FFF2-40B4-BE49-F238E27FC236}">
                  <a16:creationId xmlns:a16="http://schemas.microsoft.com/office/drawing/2014/main" id="{910F169F-FE87-709C-160D-59307067F885}"/>
                </a:ext>
              </a:extLst>
            </p:cNvPr>
            <p:cNvSpPr/>
            <p:nvPr/>
          </p:nvSpPr>
          <p:spPr>
            <a:xfrm>
              <a:off x="9558429" y="4890652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19" y="0"/>
                  </a:moveTo>
                  <a:cubicBezTo>
                    <a:pt x="500" y="0"/>
                    <a:pt x="0" y="500"/>
                    <a:pt x="0" y="1119"/>
                  </a:cubicBezTo>
                  <a:cubicBezTo>
                    <a:pt x="0" y="1738"/>
                    <a:pt x="500" y="2238"/>
                    <a:pt x="1119" y="2238"/>
                  </a:cubicBezTo>
                  <a:cubicBezTo>
                    <a:pt x="1738" y="2238"/>
                    <a:pt x="2238" y="1738"/>
                    <a:pt x="2238" y="1119"/>
                  </a:cubicBezTo>
                  <a:cubicBezTo>
                    <a:pt x="2238" y="500"/>
                    <a:pt x="1738" y="0"/>
                    <a:pt x="1119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4" name="Google Shape;2176;p41">
              <a:extLst>
                <a:ext uri="{FF2B5EF4-FFF2-40B4-BE49-F238E27FC236}">
                  <a16:creationId xmlns:a16="http://schemas.microsoft.com/office/drawing/2014/main" id="{2BD95901-ED67-4486-D414-AA21E3FB2394}"/>
                </a:ext>
              </a:extLst>
            </p:cNvPr>
            <p:cNvSpPr/>
            <p:nvPr/>
          </p:nvSpPr>
          <p:spPr>
            <a:xfrm>
              <a:off x="9558429" y="5042107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8" y="2239"/>
                    <a:pt x="2238" y="1739"/>
                    <a:pt x="2238" y="1120"/>
                  </a:cubicBezTo>
                  <a:cubicBezTo>
                    <a:pt x="2238" y="501"/>
                    <a:pt x="1738" y="1"/>
                    <a:pt x="1119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5" name="Google Shape;2177;p41">
              <a:extLst>
                <a:ext uri="{FF2B5EF4-FFF2-40B4-BE49-F238E27FC236}">
                  <a16:creationId xmlns:a16="http://schemas.microsoft.com/office/drawing/2014/main" id="{73AB5A12-3A4E-9DEA-125A-5B1D8BB02615}"/>
                </a:ext>
              </a:extLst>
            </p:cNvPr>
            <p:cNvSpPr/>
            <p:nvPr/>
          </p:nvSpPr>
          <p:spPr>
            <a:xfrm>
              <a:off x="9455349" y="5157755"/>
              <a:ext cx="276722" cy="361712"/>
            </a:xfrm>
            <a:custGeom>
              <a:avLst/>
              <a:gdLst/>
              <a:ahLst/>
              <a:cxnLst/>
              <a:rect l="l" t="t" r="r" b="b"/>
              <a:pathLst>
                <a:path w="8918" h="11657" extrusionOk="0">
                  <a:moveTo>
                    <a:pt x="4441" y="4036"/>
                  </a:moveTo>
                  <a:cubicBezTo>
                    <a:pt x="6191" y="4036"/>
                    <a:pt x="7608" y="5453"/>
                    <a:pt x="7608" y="7204"/>
                  </a:cubicBezTo>
                  <a:cubicBezTo>
                    <a:pt x="7608" y="8954"/>
                    <a:pt x="6191" y="10371"/>
                    <a:pt x="4441" y="10371"/>
                  </a:cubicBezTo>
                  <a:cubicBezTo>
                    <a:pt x="2691" y="10371"/>
                    <a:pt x="1274" y="8954"/>
                    <a:pt x="1274" y="7204"/>
                  </a:cubicBezTo>
                  <a:cubicBezTo>
                    <a:pt x="1274" y="5453"/>
                    <a:pt x="2691" y="4036"/>
                    <a:pt x="4441" y="4036"/>
                  </a:cubicBezTo>
                  <a:close/>
                  <a:moveTo>
                    <a:pt x="3691" y="0"/>
                  </a:moveTo>
                  <a:lnTo>
                    <a:pt x="3691" y="2810"/>
                  </a:lnTo>
                  <a:cubicBezTo>
                    <a:pt x="1608" y="3179"/>
                    <a:pt x="0" y="5013"/>
                    <a:pt x="0" y="7204"/>
                  </a:cubicBezTo>
                  <a:cubicBezTo>
                    <a:pt x="0" y="9656"/>
                    <a:pt x="1989" y="11656"/>
                    <a:pt x="4453" y="11656"/>
                  </a:cubicBezTo>
                  <a:cubicBezTo>
                    <a:pt x="6906" y="11656"/>
                    <a:pt x="8918" y="9656"/>
                    <a:pt x="8918" y="7204"/>
                  </a:cubicBezTo>
                  <a:cubicBezTo>
                    <a:pt x="8918" y="4989"/>
                    <a:pt x="7263" y="3144"/>
                    <a:pt x="5179" y="2798"/>
                  </a:cubicBezTo>
                  <a:lnTo>
                    <a:pt x="5179" y="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6" name="Google Shape;2178;p41">
              <a:extLst>
                <a:ext uri="{FF2B5EF4-FFF2-40B4-BE49-F238E27FC236}">
                  <a16:creationId xmlns:a16="http://schemas.microsoft.com/office/drawing/2014/main" id="{CD765FCA-16CD-35F7-4E9F-275009B4F4FC}"/>
                </a:ext>
              </a:extLst>
            </p:cNvPr>
            <p:cNvSpPr/>
            <p:nvPr/>
          </p:nvSpPr>
          <p:spPr>
            <a:xfrm>
              <a:off x="9544745" y="5332855"/>
              <a:ext cx="96813" cy="96843"/>
            </a:xfrm>
            <a:custGeom>
              <a:avLst/>
              <a:gdLst/>
              <a:ahLst/>
              <a:cxnLst/>
              <a:rect l="l" t="t" r="r" b="b"/>
              <a:pathLst>
                <a:path w="3120" h="3121" extrusionOk="0">
                  <a:moveTo>
                    <a:pt x="1560" y="1"/>
                  </a:moveTo>
                  <a:cubicBezTo>
                    <a:pt x="703" y="1"/>
                    <a:pt x="0" y="691"/>
                    <a:pt x="0" y="1561"/>
                  </a:cubicBezTo>
                  <a:cubicBezTo>
                    <a:pt x="0" y="2418"/>
                    <a:pt x="703" y="3120"/>
                    <a:pt x="1560" y="3120"/>
                  </a:cubicBezTo>
                  <a:cubicBezTo>
                    <a:pt x="2429" y="3120"/>
                    <a:pt x="3120" y="2418"/>
                    <a:pt x="3120" y="1561"/>
                  </a:cubicBezTo>
                  <a:cubicBezTo>
                    <a:pt x="3120" y="691"/>
                    <a:pt x="2429" y="1"/>
                    <a:pt x="1560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7" name="Google Shape;2185;p41">
              <a:extLst>
                <a:ext uri="{FF2B5EF4-FFF2-40B4-BE49-F238E27FC236}">
                  <a16:creationId xmlns:a16="http://schemas.microsoft.com/office/drawing/2014/main" id="{30A88976-3FE8-4FDF-7EEE-F7AF367DF877}"/>
                </a:ext>
              </a:extLst>
            </p:cNvPr>
            <p:cNvSpPr txBox="1"/>
            <p:nvPr/>
          </p:nvSpPr>
          <p:spPr>
            <a:xfrm>
              <a:off x="8862031" y="3479486"/>
              <a:ext cx="1462241" cy="3403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18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19" name="Google Shape;2189;p41">
              <a:extLst>
                <a:ext uri="{FF2B5EF4-FFF2-40B4-BE49-F238E27FC236}">
                  <a16:creationId xmlns:a16="http://schemas.microsoft.com/office/drawing/2014/main" id="{93E8C016-53D4-2A95-EBC0-B83E31E7D9FB}"/>
                </a:ext>
              </a:extLst>
            </p:cNvPr>
            <p:cNvSpPr/>
            <p:nvPr/>
          </p:nvSpPr>
          <p:spPr>
            <a:xfrm>
              <a:off x="6527486" y="2898952"/>
              <a:ext cx="1781846" cy="1021185"/>
            </a:xfrm>
            <a:custGeom>
              <a:avLst/>
              <a:gdLst/>
              <a:ahLst/>
              <a:cxnLst/>
              <a:rect l="l" t="t" r="r" b="b"/>
              <a:pathLst>
                <a:path w="57424" h="32910" extrusionOk="0">
                  <a:moveTo>
                    <a:pt x="28944" y="1"/>
                  </a:moveTo>
                  <a:cubicBezTo>
                    <a:pt x="22122" y="1"/>
                    <a:pt x="16586" y="5513"/>
                    <a:pt x="16586" y="12347"/>
                  </a:cubicBezTo>
                  <a:cubicBezTo>
                    <a:pt x="16586" y="14645"/>
                    <a:pt x="17217" y="16836"/>
                    <a:pt x="18312" y="18622"/>
                  </a:cubicBezTo>
                  <a:lnTo>
                    <a:pt x="6441" y="18622"/>
                  </a:lnTo>
                  <a:lnTo>
                    <a:pt x="0" y="25861"/>
                  </a:lnTo>
                  <a:lnTo>
                    <a:pt x="6441" y="32909"/>
                  </a:lnTo>
                  <a:lnTo>
                    <a:pt x="50995" y="32909"/>
                  </a:lnTo>
                  <a:lnTo>
                    <a:pt x="57424" y="25623"/>
                  </a:lnTo>
                  <a:lnTo>
                    <a:pt x="50995" y="18622"/>
                  </a:lnTo>
                  <a:lnTo>
                    <a:pt x="39588" y="18622"/>
                  </a:lnTo>
                  <a:cubicBezTo>
                    <a:pt x="40684" y="16836"/>
                    <a:pt x="41303" y="14645"/>
                    <a:pt x="41303" y="12347"/>
                  </a:cubicBezTo>
                  <a:cubicBezTo>
                    <a:pt x="41303" y="5525"/>
                    <a:pt x="35778" y="1"/>
                    <a:pt x="28944" y="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20" name="Google Shape;2190;p41">
              <a:extLst>
                <a:ext uri="{FF2B5EF4-FFF2-40B4-BE49-F238E27FC236}">
                  <a16:creationId xmlns:a16="http://schemas.microsoft.com/office/drawing/2014/main" id="{B018668A-C54B-6D0F-923E-037406F558D6}"/>
                </a:ext>
              </a:extLst>
            </p:cNvPr>
            <p:cNvSpPr/>
            <p:nvPr/>
          </p:nvSpPr>
          <p:spPr>
            <a:xfrm>
              <a:off x="7131881" y="2984284"/>
              <a:ext cx="597072" cy="596700"/>
            </a:xfrm>
            <a:custGeom>
              <a:avLst/>
              <a:gdLst/>
              <a:ahLst/>
              <a:cxnLst/>
              <a:rect l="l" t="t" r="r" b="b"/>
              <a:pathLst>
                <a:path w="19242" h="19230" extrusionOk="0">
                  <a:moveTo>
                    <a:pt x="9621" y="1"/>
                  </a:moveTo>
                  <a:cubicBezTo>
                    <a:pt x="4311" y="1"/>
                    <a:pt x="1" y="4311"/>
                    <a:pt x="1" y="9621"/>
                  </a:cubicBezTo>
                  <a:cubicBezTo>
                    <a:pt x="1" y="14931"/>
                    <a:pt x="4311" y="19230"/>
                    <a:pt x="9621" y="19230"/>
                  </a:cubicBezTo>
                  <a:cubicBezTo>
                    <a:pt x="14931" y="19230"/>
                    <a:pt x="19241" y="14931"/>
                    <a:pt x="19241" y="9621"/>
                  </a:cubicBezTo>
                  <a:cubicBezTo>
                    <a:pt x="19241" y="4311"/>
                    <a:pt x="14931" y="1"/>
                    <a:pt x="96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grpSp>
          <p:nvGrpSpPr>
            <p:cNvPr id="21" name="Google Shape;2192;p41">
              <a:extLst>
                <a:ext uri="{FF2B5EF4-FFF2-40B4-BE49-F238E27FC236}">
                  <a16:creationId xmlns:a16="http://schemas.microsoft.com/office/drawing/2014/main" id="{3E7EFFCE-D5F7-FE3E-6E6B-38883328627A}"/>
                </a:ext>
              </a:extLst>
            </p:cNvPr>
            <p:cNvGrpSpPr/>
            <p:nvPr/>
          </p:nvGrpSpPr>
          <p:grpSpPr>
            <a:xfrm>
              <a:off x="6773520" y="2768535"/>
              <a:ext cx="1281648" cy="662452"/>
              <a:chOff x="4934975" y="1996450"/>
              <a:chExt cx="1032600" cy="533725"/>
            </a:xfrm>
            <a:solidFill>
              <a:srgbClr val="F8A917"/>
            </a:solidFill>
          </p:grpSpPr>
          <p:sp>
            <p:nvSpPr>
              <p:cNvPr id="22" name="Google Shape;2193;p41">
                <a:extLst>
                  <a:ext uri="{FF2B5EF4-FFF2-40B4-BE49-F238E27FC236}">
                    <a16:creationId xmlns:a16="http://schemas.microsoft.com/office/drawing/2014/main" id="{B7DEF817-6CCD-CB3D-7159-D872FA15530E}"/>
                  </a:ext>
                </a:extLst>
              </p:cNvPr>
              <p:cNvSpPr/>
              <p:nvPr/>
            </p:nvSpPr>
            <p:spPr>
              <a:xfrm>
                <a:off x="4934975" y="1996450"/>
                <a:ext cx="993900" cy="511700"/>
              </a:xfrm>
              <a:custGeom>
                <a:avLst/>
                <a:gdLst/>
                <a:ahLst/>
                <a:cxnLst/>
                <a:rect l="l" t="t" r="r" b="b"/>
                <a:pathLst>
                  <a:path w="39756" h="20468" extrusionOk="0">
                    <a:moveTo>
                      <a:pt x="21015" y="1"/>
                    </a:moveTo>
                    <a:cubicBezTo>
                      <a:pt x="11871" y="1"/>
                      <a:pt x="4442" y="7430"/>
                      <a:pt x="4442" y="16574"/>
                    </a:cubicBezTo>
                    <a:cubicBezTo>
                      <a:pt x="4442" y="17741"/>
                      <a:pt x="4561" y="18896"/>
                      <a:pt x="4811" y="20039"/>
                    </a:cubicBezTo>
                    <a:lnTo>
                      <a:pt x="1" y="20039"/>
                    </a:lnTo>
                    <a:lnTo>
                      <a:pt x="1" y="20432"/>
                    </a:lnTo>
                    <a:lnTo>
                      <a:pt x="5299" y="20432"/>
                    </a:lnTo>
                    <a:lnTo>
                      <a:pt x="5239" y="20182"/>
                    </a:lnTo>
                    <a:cubicBezTo>
                      <a:pt x="4978" y="19003"/>
                      <a:pt x="4835" y="17789"/>
                      <a:pt x="4835" y="16574"/>
                    </a:cubicBezTo>
                    <a:cubicBezTo>
                      <a:pt x="4835" y="7645"/>
                      <a:pt x="12097" y="394"/>
                      <a:pt x="21015" y="394"/>
                    </a:cubicBezTo>
                    <a:cubicBezTo>
                      <a:pt x="29933" y="394"/>
                      <a:pt x="37196" y="7645"/>
                      <a:pt x="37196" y="16574"/>
                    </a:cubicBezTo>
                    <a:cubicBezTo>
                      <a:pt x="37196" y="17801"/>
                      <a:pt x="37053" y="19039"/>
                      <a:pt x="36779" y="20229"/>
                    </a:cubicBezTo>
                    <a:lnTo>
                      <a:pt x="36720" y="20468"/>
                    </a:lnTo>
                    <a:lnTo>
                      <a:pt x="39756" y="20468"/>
                    </a:lnTo>
                    <a:lnTo>
                      <a:pt x="39756" y="20075"/>
                    </a:lnTo>
                    <a:lnTo>
                      <a:pt x="37220" y="20075"/>
                    </a:lnTo>
                    <a:cubicBezTo>
                      <a:pt x="37458" y="18932"/>
                      <a:pt x="37589" y="17753"/>
                      <a:pt x="37589" y="16574"/>
                    </a:cubicBezTo>
                    <a:cubicBezTo>
                      <a:pt x="37589" y="7430"/>
                      <a:pt x="30147" y="1"/>
                      <a:pt x="210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" name="Google Shape;2194;p41">
                <a:extLst>
                  <a:ext uri="{FF2B5EF4-FFF2-40B4-BE49-F238E27FC236}">
                    <a16:creationId xmlns:a16="http://schemas.microsoft.com/office/drawing/2014/main" id="{A0297E60-6CD7-71CE-BE96-CA260CCC720F}"/>
                  </a:ext>
                </a:extLst>
              </p:cNvPr>
              <p:cNvSpPr/>
              <p:nvPr/>
            </p:nvSpPr>
            <p:spPr>
              <a:xfrm>
                <a:off x="5920825" y="2476275"/>
                <a:ext cx="467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70" h="2156" extrusionOk="0">
                    <a:moveTo>
                      <a:pt x="0" y="1"/>
                    </a:moveTo>
                    <a:lnTo>
                      <a:pt x="0" y="2156"/>
                    </a:lnTo>
                    <a:lnTo>
                      <a:pt x="1869" y="107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</p:grpSp>
        <p:grpSp>
          <p:nvGrpSpPr>
            <p:cNvPr id="24" name="Google Shape;2195;p41">
              <a:extLst>
                <a:ext uri="{FF2B5EF4-FFF2-40B4-BE49-F238E27FC236}">
                  <a16:creationId xmlns:a16="http://schemas.microsoft.com/office/drawing/2014/main" id="{AD97AF67-EFDD-6EBE-C1A3-C632913C80BE}"/>
                </a:ext>
              </a:extLst>
            </p:cNvPr>
            <p:cNvGrpSpPr/>
            <p:nvPr/>
          </p:nvGrpSpPr>
          <p:grpSpPr>
            <a:xfrm>
              <a:off x="7280761" y="1898867"/>
              <a:ext cx="2353785" cy="642686"/>
              <a:chOff x="5343650" y="1295775"/>
              <a:chExt cx="1896400" cy="517800"/>
            </a:xfrm>
            <a:solidFill>
              <a:srgbClr val="272443"/>
            </a:solidFill>
          </p:grpSpPr>
          <p:sp>
            <p:nvSpPr>
              <p:cNvPr id="25" name="Google Shape;2196;p41">
                <a:extLst>
                  <a:ext uri="{FF2B5EF4-FFF2-40B4-BE49-F238E27FC236}">
                    <a16:creationId xmlns:a16="http://schemas.microsoft.com/office/drawing/2014/main" id="{32E4F734-FA8D-C8A5-EFCF-015C536A1614}"/>
                  </a:ext>
                </a:extLst>
              </p:cNvPr>
              <p:cNvSpPr/>
              <p:nvPr/>
            </p:nvSpPr>
            <p:spPr>
              <a:xfrm>
                <a:off x="7206375" y="1404575"/>
                <a:ext cx="33675" cy="409000"/>
              </a:xfrm>
              <a:custGeom>
                <a:avLst/>
                <a:gdLst/>
                <a:ahLst/>
                <a:cxnLst/>
                <a:rect l="l" t="t" r="r" b="b"/>
                <a:pathLst>
                  <a:path w="1347" h="16360" extrusionOk="0">
                    <a:moveTo>
                      <a:pt x="1" y="1"/>
                    </a:moveTo>
                    <a:lnTo>
                      <a:pt x="1" y="16360"/>
                    </a:lnTo>
                    <a:lnTo>
                      <a:pt x="1346" y="16360"/>
                    </a:lnTo>
                    <a:lnTo>
                      <a:pt x="134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" name="Google Shape;2197;p41">
                <a:extLst>
                  <a:ext uri="{FF2B5EF4-FFF2-40B4-BE49-F238E27FC236}">
                    <a16:creationId xmlns:a16="http://schemas.microsoft.com/office/drawing/2014/main" id="{0DEAA0F9-B4B0-AC76-FD06-C04A092AF1E3}"/>
                  </a:ext>
                </a:extLst>
              </p:cNvPr>
              <p:cNvSpPr/>
              <p:nvPr/>
            </p:nvSpPr>
            <p:spPr>
              <a:xfrm>
                <a:off x="5343650" y="1295775"/>
                <a:ext cx="1896400" cy="289050"/>
              </a:xfrm>
              <a:custGeom>
                <a:avLst/>
                <a:gdLst/>
                <a:ahLst/>
                <a:cxnLst/>
                <a:rect l="l" t="t" r="r" b="b"/>
                <a:pathLst>
                  <a:path w="75856" h="11562" extrusionOk="0">
                    <a:moveTo>
                      <a:pt x="4466" y="1274"/>
                    </a:moveTo>
                    <a:cubicBezTo>
                      <a:pt x="6204" y="1274"/>
                      <a:pt x="7633" y="2703"/>
                      <a:pt x="7633" y="4441"/>
                    </a:cubicBezTo>
                    <a:cubicBezTo>
                      <a:pt x="7633" y="6192"/>
                      <a:pt x="6204" y="7620"/>
                      <a:pt x="4466" y="7620"/>
                    </a:cubicBezTo>
                    <a:cubicBezTo>
                      <a:pt x="2716" y="7620"/>
                      <a:pt x="1299" y="6192"/>
                      <a:pt x="1299" y="4441"/>
                    </a:cubicBezTo>
                    <a:cubicBezTo>
                      <a:pt x="1299" y="2703"/>
                      <a:pt x="2716" y="1274"/>
                      <a:pt x="4466" y="1274"/>
                    </a:cubicBezTo>
                    <a:close/>
                    <a:moveTo>
                      <a:pt x="4466" y="0"/>
                    </a:moveTo>
                    <a:cubicBezTo>
                      <a:pt x="2001" y="0"/>
                      <a:pt x="1" y="1989"/>
                      <a:pt x="1" y="4453"/>
                    </a:cubicBezTo>
                    <a:cubicBezTo>
                      <a:pt x="1" y="6644"/>
                      <a:pt x="1585" y="8466"/>
                      <a:pt x="3668" y="8835"/>
                    </a:cubicBezTo>
                    <a:lnTo>
                      <a:pt x="3668" y="11561"/>
                    </a:lnTo>
                    <a:lnTo>
                      <a:pt x="5156" y="11561"/>
                    </a:lnTo>
                    <a:lnTo>
                      <a:pt x="5156" y="8847"/>
                    </a:lnTo>
                    <a:cubicBezTo>
                      <a:pt x="7097" y="8537"/>
                      <a:pt x="8633" y="6954"/>
                      <a:pt x="8883" y="5013"/>
                    </a:cubicBezTo>
                    <a:lnTo>
                      <a:pt x="75856" y="5013"/>
                    </a:lnTo>
                    <a:lnTo>
                      <a:pt x="75856" y="3679"/>
                    </a:lnTo>
                    <a:lnTo>
                      <a:pt x="8847" y="3679"/>
                    </a:lnTo>
                    <a:cubicBezTo>
                      <a:pt x="8478" y="1596"/>
                      <a:pt x="6657" y="0"/>
                      <a:pt x="44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</p:grpSp>
        <p:sp>
          <p:nvSpPr>
            <p:cNvPr id="27" name="Google Shape;2198;p41">
              <a:extLst>
                <a:ext uri="{FF2B5EF4-FFF2-40B4-BE49-F238E27FC236}">
                  <a16:creationId xmlns:a16="http://schemas.microsoft.com/office/drawing/2014/main" id="{D32D2F3A-9F83-FFE8-B6B9-F570EF884DD8}"/>
                </a:ext>
              </a:extLst>
            </p:cNvPr>
            <p:cNvSpPr/>
            <p:nvPr/>
          </p:nvSpPr>
          <p:spPr>
            <a:xfrm>
              <a:off x="7384587" y="2609322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9"/>
                    <a:pt x="1120" y="2239"/>
                  </a:cubicBezTo>
                  <a:cubicBezTo>
                    <a:pt x="1739" y="2239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28" name="Google Shape;2199;p41">
              <a:extLst>
                <a:ext uri="{FF2B5EF4-FFF2-40B4-BE49-F238E27FC236}">
                  <a16:creationId xmlns:a16="http://schemas.microsoft.com/office/drawing/2014/main" id="{2E5AF957-330A-A97B-A77D-66B6A435619C}"/>
                </a:ext>
              </a:extLst>
            </p:cNvPr>
            <p:cNvSpPr/>
            <p:nvPr/>
          </p:nvSpPr>
          <p:spPr>
            <a:xfrm>
              <a:off x="7384587" y="2457835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20" y="1"/>
                  </a:moveTo>
                  <a:cubicBezTo>
                    <a:pt x="501" y="1"/>
                    <a:pt x="1" y="501"/>
                    <a:pt x="1" y="1120"/>
                  </a:cubicBezTo>
                  <a:cubicBezTo>
                    <a:pt x="1" y="1739"/>
                    <a:pt x="501" y="2239"/>
                    <a:pt x="1120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20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29" name="Google Shape;2200;p41">
              <a:extLst>
                <a:ext uri="{FF2B5EF4-FFF2-40B4-BE49-F238E27FC236}">
                  <a16:creationId xmlns:a16="http://schemas.microsoft.com/office/drawing/2014/main" id="{1532232F-3DC9-E460-DC15-7BD505A61DDE}"/>
                </a:ext>
              </a:extLst>
            </p:cNvPr>
            <p:cNvSpPr/>
            <p:nvPr/>
          </p:nvSpPr>
          <p:spPr>
            <a:xfrm>
              <a:off x="7384587" y="2306379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8"/>
                    <a:pt x="1120" y="2238"/>
                  </a:cubicBezTo>
                  <a:cubicBezTo>
                    <a:pt x="1739" y="2238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0" name="Google Shape;2201;p41">
              <a:extLst>
                <a:ext uri="{FF2B5EF4-FFF2-40B4-BE49-F238E27FC236}">
                  <a16:creationId xmlns:a16="http://schemas.microsoft.com/office/drawing/2014/main" id="{455AFD25-5F42-CA4A-77FB-4B631117DCE5}"/>
                </a:ext>
              </a:extLst>
            </p:cNvPr>
            <p:cNvSpPr/>
            <p:nvPr/>
          </p:nvSpPr>
          <p:spPr>
            <a:xfrm>
              <a:off x="7370561" y="1988263"/>
              <a:ext cx="97185" cy="97216"/>
            </a:xfrm>
            <a:custGeom>
              <a:avLst/>
              <a:gdLst/>
              <a:ahLst/>
              <a:cxnLst/>
              <a:rect l="l" t="t" r="r" b="b"/>
              <a:pathLst>
                <a:path w="3132" h="3133" extrusionOk="0">
                  <a:moveTo>
                    <a:pt x="1572" y="1"/>
                  </a:moveTo>
                  <a:cubicBezTo>
                    <a:pt x="703" y="1"/>
                    <a:pt x="0" y="703"/>
                    <a:pt x="0" y="1560"/>
                  </a:cubicBezTo>
                  <a:cubicBezTo>
                    <a:pt x="0" y="2430"/>
                    <a:pt x="703" y="3132"/>
                    <a:pt x="1572" y="3132"/>
                  </a:cubicBezTo>
                  <a:cubicBezTo>
                    <a:pt x="2429" y="3132"/>
                    <a:pt x="3132" y="2430"/>
                    <a:pt x="3132" y="1560"/>
                  </a:cubicBezTo>
                  <a:cubicBezTo>
                    <a:pt x="3132" y="703"/>
                    <a:pt x="2429" y="1"/>
                    <a:pt x="1572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1" name="Google Shape;2211;p41">
              <a:extLst>
                <a:ext uri="{FF2B5EF4-FFF2-40B4-BE49-F238E27FC236}">
                  <a16:creationId xmlns:a16="http://schemas.microsoft.com/office/drawing/2014/main" id="{AB291086-E615-9717-99BE-D5DA5769017C}"/>
                </a:ext>
              </a:extLst>
            </p:cNvPr>
            <p:cNvSpPr txBox="1"/>
            <p:nvPr/>
          </p:nvSpPr>
          <p:spPr>
            <a:xfrm>
              <a:off x="6687288" y="3580984"/>
              <a:ext cx="1462241" cy="3403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18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grpSp>
          <p:nvGrpSpPr>
            <p:cNvPr id="33" name="Google Shape;2215;p41">
              <a:extLst>
                <a:ext uri="{FF2B5EF4-FFF2-40B4-BE49-F238E27FC236}">
                  <a16:creationId xmlns:a16="http://schemas.microsoft.com/office/drawing/2014/main" id="{ECB2226C-75E2-2DD3-998C-EA12B5A5397E}"/>
                </a:ext>
              </a:extLst>
            </p:cNvPr>
            <p:cNvGrpSpPr/>
            <p:nvPr/>
          </p:nvGrpSpPr>
          <p:grpSpPr>
            <a:xfrm rot="10800000" flipH="1">
              <a:off x="5091433" y="4876595"/>
              <a:ext cx="2353785" cy="642686"/>
              <a:chOff x="5343650" y="1295775"/>
              <a:chExt cx="1896400" cy="517800"/>
            </a:xfrm>
            <a:solidFill>
              <a:srgbClr val="272443"/>
            </a:solidFill>
          </p:grpSpPr>
          <p:sp>
            <p:nvSpPr>
              <p:cNvPr id="34" name="Google Shape;2216;p41">
                <a:extLst>
                  <a:ext uri="{FF2B5EF4-FFF2-40B4-BE49-F238E27FC236}">
                    <a16:creationId xmlns:a16="http://schemas.microsoft.com/office/drawing/2014/main" id="{1DA6E463-313F-5D7A-41F7-BD12D8EF571D}"/>
                  </a:ext>
                </a:extLst>
              </p:cNvPr>
              <p:cNvSpPr/>
              <p:nvPr/>
            </p:nvSpPr>
            <p:spPr>
              <a:xfrm>
                <a:off x="7206375" y="1404575"/>
                <a:ext cx="33675" cy="409000"/>
              </a:xfrm>
              <a:custGeom>
                <a:avLst/>
                <a:gdLst/>
                <a:ahLst/>
                <a:cxnLst/>
                <a:rect l="l" t="t" r="r" b="b"/>
                <a:pathLst>
                  <a:path w="1347" h="16360" extrusionOk="0">
                    <a:moveTo>
                      <a:pt x="1" y="1"/>
                    </a:moveTo>
                    <a:lnTo>
                      <a:pt x="1" y="16360"/>
                    </a:lnTo>
                    <a:lnTo>
                      <a:pt x="1346" y="16360"/>
                    </a:lnTo>
                    <a:lnTo>
                      <a:pt x="134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5" name="Google Shape;2217;p41">
                <a:extLst>
                  <a:ext uri="{FF2B5EF4-FFF2-40B4-BE49-F238E27FC236}">
                    <a16:creationId xmlns:a16="http://schemas.microsoft.com/office/drawing/2014/main" id="{31DA38E8-76C8-0DE6-50CD-CB36EF1B80E3}"/>
                  </a:ext>
                </a:extLst>
              </p:cNvPr>
              <p:cNvSpPr/>
              <p:nvPr/>
            </p:nvSpPr>
            <p:spPr>
              <a:xfrm>
                <a:off x="5343650" y="1295775"/>
                <a:ext cx="1896400" cy="289050"/>
              </a:xfrm>
              <a:custGeom>
                <a:avLst/>
                <a:gdLst/>
                <a:ahLst/>
                <a:cxnLst/>
                <a:rect l="l" t="t" r="r" b="b"/>
                <a:pathLst>
                  <a:path w="75856" h="11562" extrusionOk="0">
                    <a:moveTo>
                      <a:pt x="4466" y="1274"/>
                    </a:moveTo>
                    <a:cubicBezTo>
                      <a:pt x="6204" y="1274"/>
                      <a:pt x="7633" y="2703"/>
                      <a:pt x="7633" y="4441"/>
                    </a:cubicBezTo>
                    <a:cubicBezTo>
                      <a:pt x="7633" y="6192"/>
                      <a:pt x="6204" y="7620"/>
                      <a:pt x="4466" y="7620"/>
                    </a:cubicBezTo>
                    <a:cubicBezTo>
                      <a:pt x="2716" y="7620"/>
                      <a:pt x="1299" y="6192"/>
                      <a:pt x="1299" y="4441"/>
                    </a:cubicBezTo>
                    <a:cubicBezTo>
                      <a:pt x="1299" y="2703"/>
                      <a:pt x="2716" y="1274"/>
                      <a:pt x="4466" y="1274"/>
                    </a:cubicBezTo>
                    <a:close/>
                    <a:moveTo>
                      <a:pt x="4466" y="0"/>
                    </a:moveTo>
                    <a:cubicBezTo>
                      <a:pt x="2001" y="0"/>
                      <a:pt x="1" y="1989"/>
                      <a:pt x="1" y="4453"/>
                    </a:cubicBezTo>
                    <a:cubicBezTo>
                      <a:pt x="1" y="6644"/>
                      <a:pt x="1585" y="8466"/>
                      <a:pt x="3668" y="8835"/>
                    </a:cubicBezTo>
                    <a:lnTo>
                      <a:pt x="3668" y="11561"/>
                    </a:lnTo>
                    <a:lnTo>
                      <a:pt x="5156" y="11561"/>
                    </a:lnTo>
                    <a:lnTo>
                      <a:pt x="5156" y="8847"/>
                    </a:lnTo>
                    <a:cubicBezTo>
                      <a:pt x="7097" y="8537"/>
                      <a:pt x="8633" y="6954"/>
                      <a:pt x="8883" y="5013"/>
                    </a:cubicBezTo>
                    <a:lnTo>
                      <a:pt x="75856" y="5013"/>
                    </a:lnTo>
                    <a:lnTo>
                      <a:pt x="75856" y="3679"/>
                    </a:lnTo>
                    <a:lnTo>
                      <a:pt x="8847" y="3679"/>
                    </a:lnTo>
                    <a:cubicBezTo>
                      <a:pt x="8478" y="1596"/>
                      <a:pt x="6657" y="0"/>
                      <a:pt x="44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</p:grpSp>
        <p:sp>
          <p:nvSpPr>
            <p:cNvPr id="36" name="Google Shape;2218;p41">
              <a:extLst>
                <a:ext uri="{FF2B5EF4-FFF2-40B4-BE49-F238E27FC236}">
                  <a16:creationId xmlns:a16="http://schemas.microsoft.com/office/drawing/2014/main" id="{834ABF6D-82CD-3854-B579-B439C04827C4}"/>
                </a:ext>
              </a:extLst>
            </p:cNvPr>
            <p:cNvSpPr/>
            <p:nvPr/>
          </p:nvSpPr>
          <p:spPr>
            <a:xfrm>
              <a:off x="4348490" y="3476755"/>
              <a:ext cx="1781846" cy="1021930"/>
            </a:xfrm>
            <a:custGeom>
              <a:avLst/>
              <a:gdLst/>
              <a:ahLst/>
              <a:cxnLst/>
              <a:rect l="l" t="t" r="r" b="b"/>
              <a:pathLst>
                <a:path w="57424" h="32934" extrusionOk="0">
                  <a:moveTo>
                    <a:pt x="6441" y="1"/>
                  </a:moveTo>
                  <a:lnTo>
                    <a:pt x="0" y="7061"/>
                  </a:lnTo>
                  <a:lnTo>
                    <a:pt x="6441" y="14288"/>
                  </a:lnTo>
                  <a:lnTo>
                    <a:pt x="18288" y="14288"/>
                  </a:lnTo>
                  <a:cubicBezTo>
                    <a:pt x="17205" y="16074"/>
                    <a:pt x="16585" y="18277"/>
                    <a:pt x="16585" y="20575"/>
                  </a:cubicBezTo>
                  <a:cubicBezTo>
                    <a:pt x="16585" y="27397"/>
                    <a:pt x="22122" y="32934"/>
                    <a:pt x="28944" y="32934"/>
                  </a:cubicBezTo>
                  <a:cubicBezTo>
                    <a:pt x="35778" y="32934"/>
                    <a:pt x="41315" y="27397"/>
                    <a:pt x="41315" y="20563"/>
                  </a:cubicBezTo>
                  <a:cubicBezTo>
                    <a:pt x="41315" y="18277"/>
                    <a:pt x="40684" y="16086"/>
                    <a:pt x="39600" y="14300"/>
                  </a:cubicBezTo>
                  <a:lnTo>
                    <a:pt x="50995" y="14300"/>
                  </a:lnTo>
                  <a:lnTo>
                    <a:pt x="57424" y="7299"/>
                  </a:lnTo>
                  <a:lnTo>
                    <a:pt x="50995" y="1"/>
                  </a:ln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7" name="Google Shape;2219;p41">
              <a:extLst>
                <a:ext uri="{FF2B5EF4-FFF2-40B4-BE49-F238E27FC236}">
                  <a16:creationId xmlns:a16="http://schemas.microsoft.com/office/drawing/2014/main" id="{AEEFAFB8-B989-5AC1-E393-0251FC187A43}"/>
                </a:ext>
              </a:extLst>
            </p:cNvPr>
            <p:cNvSpPr/>
            <p:nvPr/>
          </p:nvSpPr>
          <p:spPr>
            <a:xfrm>
              <a:off x="4950683" y="3817770"/>
              <a:ext cx="597041" cy="597041"/>
            </a:xfrm>
            <a:custGeom>
              <a:avLst/>
              <a:gdLst/>
              <a:ahLst/>
              <a:cxnLst/>
              <a:rect l="l" t="t" r="r" b="b"/>
              <a:pathLst>
                <a:path w="19241" h="19241" extrusionOk="0">
                  <a:moveTo>
                    <a:pt x="9621" y="0"/>
                  </a:moveTo>
                  <a:cubicBezTo>
                    <a:pt x="4310" y="0"/>
                    <a:pt x="0" y="4310"/>
                    <a:pt x="0" y="9621"/>
                  </a:cubicBezTo>
                  <a:cubicBezTo>
                    <a:pt x="0" y="14931"/>
                    <a:pt x="4310" y="19241"/>
                    <a:pt x="9621" y="19241"/>
                  </a:cubicBezTo>
                  <a:cubicBezTo>
                    <a:pt x="14931" y="19241"/>
                    <a:pt x="19241" y="14931"/>
                    <a:pt x="19241" y="9621"/>
                  </a:cubicBezTo>
                  <a:cubicBezTo>
                    <a:pt x="19241" y="4310"/>
                    <a:pt x="14931" y="0"/>
                    <a:pt x="96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grpSp>
          <p:nvGrpSpPr>
            <p:cNvPr id="38" name="Google Shape;2221;p41">
              <a:extLst>
                <a:ext uri="{FF2B5EF4-FFF2-40B4-BE49-F238E27FC236}">
                  <a16:creationId xmlns:a16="http://schemas.microsoft.com/office/drawing/2014/main" id="{0532691E-591B-9FF3-4E60-6E4AAF655DE2}"/>
                </a:ext>
              </a:extLst>
            </p:cNvPr>
            <p:cNvGrpSpPr/>
            <p:nvPr/>
          </p:nvGrpSpPr>
          <p:grpSpPr>
            <a:xfrm>
              <a:off x="4591577" y="3961469"/>
              <a:ext cx="1281649" cy="662452"/>
              <a:chOff x="3177025" y="2957575"/>
              <a:chExt cx="1032600" cy="533725"/>
            </a:xfrm>
            <a:solidFill>
              <a:srgbClr val="F8A917"/>
            </a:solidFill>
          </p:grpSpPr>
          <p:sp>
            <p:nvSpPr>
              <p:cNvPr id="39" name="Google Shape;2222;p41">
                <a:extLst>
                  <a:ext uri="{FF2B5EF4-FFF2-40B4-BE49-F238E27FC236}">
                    <a16:creationId xmlns:a16="http://schemas.microsoft.com/office/drawing/2014/main" id="{C747EA74-55B3-CA01-6276-4D1F7E3C0B7C}"/>
                  </a:ext>
                </a:extLst>
              </p:cNvPr>
              <p:cNvSpPr/>
              <p:nvPr/>
            </p:nvSpPr>
            <p:spPr>
              <a:xfrm>
                <a:off x="3177025" y="2979600"/>
                <a:ext cx="993600" cy="511700"/>
              </a:xfrm>
              <a:custGeom>
                <a:avLst/>
                <a:gdLst/>
                <a:ahLst/>
                <a:cxnLst/>
                <a:rect l="l" t="t" r="r" b="b"/>
                <a:pathLst>
                  <a:path w="39744" h="20468" extrusionOk="0">
                    <a:moveTo>
                      <a:pt x="36719" y="1"/>
                    </a:moveTo>
                    <a:lnTo>
                      <a:pt x="36767" y="239"/>
                    </a:lnTo>
                    <a:cubicBezTo>
                      <a:pt x="37041" y="1442"/>
                      <a:pt x="37184" y="2668"/>
                      <a:pt x="37184" y="3894"/>
                    </a:cubicBezTo>
                    <a:cubicBezTo>
                      <a:pt x="37184" y="12824"/>
                      <a:pt x="29933" y="20075"/>
                      <a:pt x="21003" y="20075"/>
                    </a:cubicBezTo>
                    <a:cubicBezTo>
                      <a:pt x="12085" y="20075"/>
                      <a:pt x="4834" y="12824"/>
                      <a:pt x="4834" y="3894"/>
                    </a:cubicBezTo>
                    <a:cubicBezTo>
                      <a:pt x="4834" y="2680"/>
                      <a:pt x="4965" y="1465"/>
                      <a:pt x="5239" y="287"/>
                    </a:cubicBezTo>
                    <a:lnTo>
                      <a:pt x="5287" y="37"/>
                    </a:lnTo>
                    <a:lnTo>
                      <a:pt x="0" y="37"/>
                    </a:lnTo>
                    <a:lnTo>
                      <a:pt x="0" y="442"/>
                    </a:lnTo>
                    <a:lnTo>
                      <a:pt x="4799" y="442"/>
                    </a:lnTo>
                    <a:cubicBezTo>
                      <a:pt x="4560" y="1573"/>
                      <a:pt x="4441" y="2728"/>
                      <a:pt x="4441" y="3894"/>
                    </a:cubicBezTo>
                    <a:cubicBezTo>
                      <a:pt x="4441" y="13038"/>
                      <a:pt x="11871" y="20468"/>
                      <a:pt x="21003" y="20468"/>
                    </a:cubicBezTo>
                    <a:cubicBezTo>
                      <a:pt x="30147" y="20468"/>
                      <a:pt x="37577" y="13038"/>
                      <a:pt x="37577" y="3894"/>
                    </a:cubicBezTo>
                    <a:cubicBezTo>
                      <a:pt x="37577" y="2716"/>
                      <a:pt x="37457" y="1537"/>
                      <a:pt x="37207" y="394"/>
                    </a:cubicBezTo>
                    <a:lnTo>
                      <a:pt x="39743" y="394"/>
                    </a:lnTo>
                    <a:lnTo>
                      <a:pt x="3974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40" name="Google Shape;2223;p41">
                <a:extLst>
                  <a:ext uri="{FF2B5EF4-FFF2-40B4-BE49-F238E27FC236}">
                    <a16:creationId xmlns:a16="http://schemas.microsoft.com/office/drawing/2014/main" id="{CDE363E3-EF29-6203-868B-802B3ACA518E}"/>
                  </a:ext>
                </a:extLst>
              </p:cNvPr>
              <p:cNvSpPr/>
              <p:nvPr/>
            </p:nvSpPr>
            <p:spPr>
              <a:xfrm>
                <a:off x="4162850" y="2957575"/>
                <a:ext cx="4677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2156" extrusionOk="0">
                    <a:moveTo>
                      <a:pt x="1" y="1"/>
                    </a:moveTo>
                    <a:lnTo>
                      <a:pt x="1" y="2156"/>
                    </a:lnTo>
                    <a:lnTo>
                      <a:pt x="1870" y="108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</p:grpSp>
        <p:sp>
          <p:nvSpPr>
            <p:cNvPr id="41" name="Google Shape;2224;p41">
              <a:extLst>
                <a:ext uri="{FF2B5EF4-FFF2-40B4-BE49-F238E27FC236}">
                  <a16:creationId xmlns:a16="http://schemas.microsoft.com/office/drawing/2014/main" id="{AE3F482B-4349-F9FC-D3C3-CE78805A7477}"/>
                </a:ext>
              </a:extLst>
            </p:cNvPr>
            <p:cNvSpPr/>
            <p:nvPr/>
          </p:nvSpPr>
          <p:spPr>
            <a:xfrm>
              <a:off x="5194886" y="4739165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19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42" name="Google Shape;2225;p41">
              <a:extLst>
                <a:ext uri="{FF2B5EF4-FFF2-40B4-BE49-F238E27FC236}">
                  <a16:creationId xmlns:a16="http://schemas.microsoft.com/office/drawing/2014/main" id="{4EFBBE83-75F9-F033-0109-C603D4E21103}"/>
                </a:ext>
              </a:extLst>
            </p:cNvPr>
            <p:cNvSpPr/>
            <p:nvPr/>
          </p:nvSpPr>
          <p:spPr>
            <a:xfrm>
              <a:off x="5194886" y="4890651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19" y="0"/>
                  </a:moveTo>
                  <a:cubicBezTo>
                    <a:pt x="500" y="0"/>
                    <a:pt x="0" y="500"/>
                    <a:pt x="0" y="1119"/>
                  </a:cubicBezTo>
                  <a:cubicBezTo>
                    <a:pt x="0" y="1738"/>
                    <a:pt x="500" y="2238"/>
                    <a:pt x="1119" y="2238"/>
                  </a:cubicBezTo>
                  <a:cubicBezTo>
                    <a:pt x="1739" y="2238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19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43" name="Google Shape;2226;p41">
              <a:extLst>
                <a:ext uri="{FF2B5EF4-FFF2-40B4-BE49-F238E27FC236}">
                  <a16:creationId xmlns:a16="http://schemas.microsoft.com/office/drawing/2014/main" id="{072CCC2F-7709-7CF0-2FD7-746A87A2020C}"/>
                </a:ext>
              </a:extLst>
            </p:cNvPr>
            <p:cNvSpPr/>
            <p:nvPr/>
          </p:nvSpPr>
          <p:spPr>
            <a:xfrm>
              <a:off x="5194886" y="5042107"/>
              <a:ext cx="69475" cy="6947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119" y="1"/>
                  </a:moveTo>
                  <a:cubicBezTo>
                    <a:pt x="500" y="1"/>
                    <a:pt x="0" y="501"/>
                    <a:pt x="0" y="1120"/>
                  </a:cubicBezTo>
                  <a:cubicBezTo>
                    <a:pt x="0" y="1739"/>
                    <a:pt x="500" y="2239"/>
                    <a:pt x="1119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19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44" name="Google Shape;2227;p41">
              <a:extLst>
                <a:ext uri="{FF2B5EF4-FFF2-40B4-BE49-F238E27FC236}">
                  <a16:creationId xmlns:a16="http://schemas.microsoft.com/office/drawing/2014/main" id="{20F38520-9479-4274-F95C-C4BA3FA91746}"/>
                </a:ext>
              </a:extLst>
            </p:cNvPr>
            <p:cNvSpPr/>
            <p:nvPr/>
          </p:nvSpPr>
          <p:spPr>
            <a:xfrm>
              <a:off x="5181202" y="5332855"/>
              <a:ext cx="97185" cy="96844"/>
            </a:xfrm>
            <a:custGeom>
              <a:avLst/>
              <a:gdLst/>
              <a:ahLst/>
              <a:cxnLst/>
              <a:rect l="l" t="t" r="r" b="b"/>
              <a:pathLst>
                <a:path w="3132" h="3121" extrusionOk="0">
                  <a:moveTo>
                    <a:pt x="1560" y="1"/>
                  </a:moveTo>
                  <a:cubicBezTo>
                    <a:pt x="703" y="1"/>
                    <a:pt x="1" y="691"/>
                    <a:pt x="1" y="1561"/>
                  </a:cubicBezTo>
                  <a:cubicBezTo>
                    <a:pt x="1" y="2418"/>
                    <a:pt x="703" y="3120"/>
                    <a:pt x="1560" y="3120"/>
                  </a:cubicBezTo>
                  <a:cubicBezTo>
                    <a:pt x="2430" y="3120"/>
                    <a:pt x="3132" y="2418"/>
                    <a:pt x="3132" y="1561"/>
                  </a:cubicBezTo>
                  <a:cubicBezTo>
                    <a:pt x="3132" y="691"/>
                    <a:pt x="2430" y="1"/>
                    <a:pt x="1560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46" name="Google Shape;2235;p41">
              <a:extLst>
                <a:ext uri="{FF2B5EF4-FFF2-40B4-BE49-F238E27FC236}">
                  <a16:creationId xmlns:a16="http://schemas.microsoft.com/office/drawing/2014/main" id="{5E9BFC8C-DAB8-09A7-9B6F-014DF92C6F1C}"/>
                </a:ext>
              </a:extLst>
            </p:cNvPr>
            <p:cNvSpPr txBox="1"/>
            <p:nvPr/>
          </p:nvSpPr>
          <p:spPr>
            <a:xfrm>
              <a:off x="4502397" y="3479485"/>
              <a:ext cx="1462241" cy="3403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18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grpSp>
          <p:nvGrpSpPr>
            <p:cNvPr id="47" name="Google Shape;2237;p41">
              <a:extLst>
                <a:ext uri="{FF2B5EF4-FFF2-40B4-BE49-F238E27FC236}">
                  <a16:creationId xmlns:a16="http://schemas.microsoft.com/office/drawing/2014/main" id="{74EA304B-FF3B-9403-479F-956676C44C08}"/>
                </a:ext>
              </a:extLst>
            </p:cNvPr>
            <p:cNvGrpSpPr/>
            <p:nvPr/>
          </p:nvGrpSpPr>
          <p:grpSpPr>
            <a:xfrm>
              <a:off x="2912067" y="1898867"/>
              <a:ext cx="2353785" cy="642686"/>
              <a:chOff x="5343650" y="1295775"/>
              <a:chExt cx="1896400" cy="517800"/>
            </a:xfrm>
            <a:solidFill>
              <a:srgbClr val="272443"/>
            </a:solidFill>
          </p:grpSpPr>
          <p:sp>
            <p:nvSpPr>
              <p:cNvPr id="48" name="Google Shape;2238;p41">
                <a:extLst>
                  <a:ext uri="{FF2B5EF4-FFF2-40B4-BE49-F238E27FC236}">
                    <a16:creationId xmlns:a16="http://schemas.microsoft.com/office/drawing/2014/main" id="{C673FDEA-161F-4DD4-A403-34EEA068BD3F}"/>
                  </a:ext>
                </a:extLst>
              </p:cNvPr>
              <p:cNvSpPr/>
              <p:nvPr/>
            </p:nvSpPr>
            <p:spPr>
              <a:xfrm>
                <a:off x="7206375" y="1404575"/>
                <a:ext cx="33675" cy="409000"/>
              </a:xfrm>
              <a:custGeom>
                <a:avLst/>
                <a:gdLst/>
                <a:ahLst/>
                <a:cxnLst/>
                <a:rect l="l" t="t" r="r" b="b"/>
                <a:pathLst>
                  <a:path w="1347" h="16360" extrusionOk="0">
                    <a:moveTo>
                      <a:pt x="1" y="1"/>
                    </a:moveTo>
                    <a:lnTo>
                      <a:pt x="1" y="16360"/>
                    </a:lnTo>
                    <a:lnTo>
                      <a:pt x="1346" y="16360"/>
                    </a:lnTo>
                    <a:lnTo>
                      <a:pt x="134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49" name="Google Shape;2239;p41">
                <a:extLst>
                  <a:ext uri="{FF2B5EF4-FFF2-40B4-BE49-F238E27FC236}">
                    <a16:creationId xmlns:a16="http://schemas.microsoft.com/office/drawing/2014/main" id="{D5EBEDD8-CD5A-8B09-C800-C3CF5E593BE4}"/>
                  </a:ext>
                </a:extLst>
              </p:cNvPr>
              <p:cNvSpPr/>
              <p:nvPr/>
            </p:nvSpPr>
            <p:spPr>
              <a:xfrm>
                <a:off x="5343650" y="1295775"/>
                <a:ext cx="1896400" cy="289050"/>
              </a:xfrm>
              <a:custGeom>
                <a:avLst/>
                <a:gdLst/>
                <a:ahLst/>
                <a:cxnLst/>
                <a:rect l="l" t="t" r="r" b="b"/>
                <a:pathLst>
                  <a:path w="75856" h="11562" extrusionOk="0">
                    <a:moveTo>
                      <a:pt x="4466" y="1274"/>
                    </a:moveTo>
                    <a:cubicBezTo>
                      <a:pt x="6204" y="1274"/>
                      <a:pt x="7633" y="2703"/>
                      <a:pt x="7633" y="4441"/>
                    </a:cubicBezTo>
                    <a:cubicBezTo>
                      <a:pt x="7633" y="6192"/>
                      <a:pt x="6204" y="7620"/>
                      <a:pt x="4466" y="7620"/>
                    </a:cubicBezTo>
                    <a:cubicBezTo>
                      <a:pt x="2716" y="7620"/>
                      <a:pt x="1299" y="6192"/>
                      <a:pt x="1299" y="4441"/>
                    </a:cubicBezTo>
                    <a:cubicBezTo>
                      <a:pt x="1299" y="2703"/>
                      <a:pt x="2716" y="1274"/>
                      <a:pt x="4466" y="1274"/>
                    </a:cubicBezTo>
                    <a:close/>
                    <a:moveTo>
                      <a:pt x="4466" y="0"/>
                    </a:moveTo>
                    <a:cubicBezTo>
                      <a:pt x="2001" y="0"/>
                      <a:pt x="1" y="1989"/>
                      <a:pt x="1" y="4453"/>
                    </a:cubicBezTo>
                    <a:cubicBezTo>
                      <a:pt x="1" y="6644"/>
                      <a:pt x="1585" y="8466"/>
                      <a:pt x="3668" y="8835"/>
                    </a:cubicBezTo>
                    <a:lnTo>
                      <a:pt x="3668" y="11561"/>
                    </a:lnTo>
                    <a:lnTo>
                      <a:pt x="5156" y="11561"/>
                    </a:lnTo>
                    <a:lnTo>
                      <a:pt x="5156" y="8847"/>
                    </a:lnTo>
                    <a:cubicBezTo>
                      <a:pt x="7097" y="8537"/>
                      <a:pt x="8633" y="6954"/>
                      <a:pt x="8883" y="5013"/>
                    </a:cubicBezTo>
                    <a:lnTo>
                      <a:pt x="75856" y="5013"/>
                    </a:lnTo>
                    <a:lnTo>
                      <a:pt x="75856" y="3679"/>
                    </a:lnTo>
                    <a:lnTo>
                      <a:pt x="8847" y="3679"/>
                    </a:lnTo>
                    <a:cubicBezTo>
                      <a:pt x="8478" y="1596"/>
                      <a:pt x="6657" y="0"/>
                      <a:pt x="44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</p:grpSp>
        <p:sp>
          <p:nvSpPr>
            <p:cNvPr id="50" name="Google Shape;2240;p41">
              <a:extLst>
                <a:ext uri="{FF2B5EF4-FFF2-40B4-BE49-F238E27FC236}">
                  <a16:creationId xmlns:a16="http://schemas.microsoft.com/office/drawing/2014/main" id="{3715EB02-0C05-E319-CFC3-017270758C95}"/>
                </a:ext>
              </a:extLst>
            </p:cNvPr>
            <p:cNvSpPr/>
            <p:nvPr/>
          </p:nvSpPr>
          <p:spPr>
            <a:xfrm>
              <a:off x="2157675" y="2898952"/>
              <a:ext cx="1781846" cy="1021185"/>
            </a:xfrm>
            <a:custGeom>
              <a:avLst/>
              <a:gdLst/>
              <a:ahLst/>
              <a:cxnLst/>
              <a:rect l="l" t="t" r="r" b="b"/>
              <a:pathLst>
                <a:path w="57424" h="32910" extrusionOk="0">
                  <a:moveTo>
                    <a:pt x="28944" y="1"/>
                  </a:moveTo>
                  <a:cubicBezTo>
                    <a:pt x="22122" y="1"/>
                    <a:pt x="16585" y="5513"/>
                    <a:pt x="16585" y="12347"/>
                  </a:cubicBezTo>
                  <a:cubicBezTo>
                    <a:pt x="16585" y="14645"/>
                    <a:pt x="17216" y="16836"/>
                    <a:pt x="18300" y="18622"/>
                  </a:cubicBezTo>
                  <a:lnTo>
                    <a:pt x="6441" y="18622"/>
                  </a:lnTo>
                  <a:lnTo>
                    <a:pt x="0" y="25861"/>
                  </a:lnTo>
                  <a:lnTo>
                    <a:pt x="6441" y="32909"/>
                  </a:lnTo>
                  <a:lnTo>
                    <a:pt x="50994" y="32909"/>
                  </a:lnTo>
                  <a:lnTo>
                    <a:pt x="57424" y="25623"/>
                  </a:lnTo>
                  <a:lnTo>
                    <a:pt x="50994" y="18622"/>
                  </a:lnTo>
                  <a:lnTo>
                    <a:pt x="39588" y="18622"/>
                  </a:lnTo>
                  <a:cubicBezTo>
                    <a:pt x="40672" y="16836"/>
                    <a:pt x="41303" y="14645"/>
                    <a:pt x="41303" y="12347"/>
                  </a:cubicBezTo>
                  <a:cubicBezTo>
                    <a:pt x="41303" y="5525"/>
                    <a:pt x="35778" y="1"/>
                    <a:pt x="28944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b" anchorCtr="0">
              <a:noAutofit/>
            </a:bodyPr>
            <a:lstStyle/>
            <a:p>
              <a:pPr algn="ctr" rtl="1">
                <a:buClr>
                  <a:schemeClr val="dk1"/>
                </a:buClr>
                <a:buSzPts val="1100"/>
              </a:pPr>
              <a:endParaRPr sz="20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1" name="Google Shape;2241;p41">
              <a:extLst>
                <a:ext uri="{FF2B5EF4-FFF2-40B4-BE49-F238E27FC236}">
                  <a16:creationId xmlns:a16="http://schemas.microsoft.com/office/drawing/2014/main" id="{90D5E707-03FD-6A29-69C2-E23957E0B683}"/>
                </a:ext>
              </a:extLst>
            </p:cNvPr>
            <p:cNvSpPr/>
            <p:nvPr/>
          </p:nvSpPr>
          <p:spPr>
            <a:xfrm>
              <a:off x="2757260" y="2984284"/>
              <a:ext cx="597072" cy="596700"/>
            </a:xfrm>
            <a:custGeom>
              <a:avLst/>
              <a:gdLst/>
              <a:ahLst/>
              <a:cxnLst/>
              <a:rect l="l" t="t" r="r" b="b"/>
              <a:pathLst>
                <a:path w="19242" h="19230" extrusionOk="0">
                  <a:moveTo>
                    <a:pt x="9621" y="1"/>
                  </a:moveTo>
                  <a:cubicBezTo>
                    <a:pt x="4311" y="1"/>
                    <a:pt x="1" y="4311"/>
                    <a:pt x="1" y="9621"/>
                  </a:cubicBezTo>
                  <a:cubicBezTo>
                    <a:pt x="1" y="14931"/>
                    <a:pt x="4311" y="19230"/>
                    <a:pt x="9621" y="19230"/>
                  </a:cubicBezTo>
                  <a:cubicBezTo>
                    <a:pt x="14931" y="19230"/>
                    <a:pt x="19241" y="14931"/>
                    <a:pt x="19241" y="9621"/>
                  </a:cubicBezTo>
                  <a:cubicBezTo>
                    <a:pt x="19241" y="4311"/>
                    <a:pt x="14931" y="1"/>
                    <a:pt x="962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grpSp>
          <p:nvGrpSpPr>
            <p:cNvPr id="52" name="Google Shape;2243;p41">
              <a:extLst>
                <a:ext uri="{FF2B5EF4-FFF2-40B4-BE49-F238E27FC236}">
                  <a16:creationId xmlns:a16="http://schemas.microsoft.com/office/drawing/2014/main" id="{01A7D8E6-CD3E-0FC2-B3D4-E6905906C3A3}"/>
                </a:ext>
              </a:extLst>
            </p:cNvPr>
            <p:cNvGrpSpPr/>
            <p:nvPr/>
          </p:nvGrpSpPr>
          <p:grpSpPr>
            <a:xfrm>
              <a:off x="2397813" y="2768535"/>
              <a:ext cx="1287544" cy="662452"/>
              <a:chOff x="1409550" y="1996450"/>
              <a:chExt cx="1037350" cy="533725"/>
            </a:xfrm>
            <a:solidFill>
              <a:srgbClr val="272443"/>
            </a:solidFill>
          </p:grpSpPr>
          <p:sp>
            <p:nvSpPr>
              <p:cNvPr id="53" name="Google Shape;2244;p41">
                <a:extLst>
                  <a:ext uri="{FF2B5EF4-FFF2-40B4-BE49-F238E27FC236}">
                    <a16:creationId xmlns:a16="http://schemas.microsoft.com/office/drawing/2014/main" id="{26793658-F137-8A6D-3CDC-30EF85F4D294}"/>
                  </a:ext>
                </a:extLst>
              </p:cNvPr>
              <p:cNvSpPr/>
              <p:nvPr/>
            </p:nvSpPr>
            <p:spPr>
              <a:xfrm>
                <a:off x="1409550" y="1996450"/>
                <a:ext cx="1003400" cy="511700"/>
              </a:xfrm>
              <a:custGeom>
                <a:avLst/>
                <a:gdLst/>
                <a:ahLst/>
                <a:cxnLst/>
                <a:rect l="l" t="t" r="r" b="b"/>
                <a:pathLst>
                  <a:path w="40136" h="20468" extrusionOk="0">
                    <a:moveTo>
                      <a:pt x="21205" y="1"/>
                    </a:moveTo>
                    <a:cubicBezTo>
                      <a:pt x="12073" y="1"/>
                      <a:pt x="4632" y="7430"/>
                      <a:pt x="4632" y="16574"/>
                    </a:cubicBezTo>
                    <a:cubicBezTo>
                      <a:pt x="4632" y="17741"/>
                      <a:pt x="4751" y="18896"/>
                      <a:pt x="5001" y="20027"/>
                    </a:cubicBezTo>
                    <a:lnTo>
                      <a:pt x="191" y="20027"/>
                    </a:lnTo>
                    <a:cubicBezTo>
                      <a:pt x="83" y="20027"/>
                      <a:pt x="0" y="20122"/>
                      <a:pt x="0" y="20229"/>
                    </a:cubicBezTo>
                    <a:cubicBezTo>
                      <a:pt x="0" y="20337"/>
                      <a:pt x="83" y="20432"/>
                      <a:pt x="191" y="20432"/>
                    </a:cubicBezTo>
                    <a:lnTo>
                      <a:pt x="5239" y="20432"/>
                    </a:lnTo>
                    <a:cubicBezTo>
                      <a:pt x="5298" y="20432"/>
                      <a:pt x="5358" y="20396"/>
                      <a:pt x="5394" y="20348"/>
                    </a:cubicBezTo>
                    <a:cubicBezTo>
                      <a:pt x="5429" y="20301"/>
                      <a:pt x="5453" y="20241"/>
                      <a:pt x="5429" y="20182"/>
                    </a:cubicBezTo>
                    <a:cubicBezTo>
                      <a:pt x="5167" y="19003"/>
                      <a:pt x="5025" y="17789"/>
                      <a:pt x="5025" y="16574"/>
                    </a:cubicBezTo>
                    <a:cubicBezTo>
                      <a:pt x="5025" y="7645"/>
                      <a:pt x="12287" y="394"/>
                      <a:pt x="21205" y="394"/>
                    </a:cubicBezTo>
                    <a:cubicBezTo>
                      <a:pt x="30123" y="394"/>
                      <a:pt x="37386" y="7645"/>
                      <a:pt x="37386" y="16574"/>
                    </a:cubicBezTo>
                    <a:cubicBezTo>
                      <a:pt x="37386" y="17801"/>
                      <a:pt x="37243" y="19039"/>
                      <a:pt x="36969" y="20229"/>
                    </a:cubicBezTo>
                    <a:cubicBezTo>
                      <a:pt x="36957" y="20277"/>
                      <a:pt x="36969" y="20348"/>
                      <a:pt x="37005" y="20396"/>
                    </a:cubicBezTo>
                    <a:cubicBezTo>
                      <a:pt x="37040" y="20444"/>
                      <a:pt x="37100" y="20468"/>
                      <a:pt x="37159" y="20468"/>
                    </a:cubicBezTo>
                    <a:lnTo>
                      <a:pt x="39946" y="20468"/>
                    </a:lnTo>
                    <a:cubicBezTo>
                      <a:pt x="40053" y="20468"/>
                      <a:pt x="40136" y="20372"/>
                      <a:pt x="40136" y="20265"/>
                    </a:cubicBezTo>
                    <a:cubicBezTo>
                      <a:pt x="40136" y="20158"/>
                      <a:pt x="40053" y="20075"/>
                      <a:pt x="39946" y="20075"/>
                    </a:cubicBezTo>
                    <a:lnTo>
                      <a:pt x="37410" y="20075"/>
                    </a:lnTo>
                    <a:cubicBezTo>
                      <a:pt x="37648" y="18932"/>
                      <a:pt x="37779" y="17753"/>
                      <a:pt x="37779" y="16574"/>
                    </a:cubicBezTo>
                    <a:cubicBezTo>
                      <a:pt x="37779" y="7430"/>
                      <a:pt x="30337" y="1"/>
                      <a:pt x="212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54" name="Google Shape;2245;p41">
                <a:extLst>
                  <a:ext uri="{FF2B5EF4-FFF2-40B4-BE49-F238E27FC236}">
                    <a16:creationId xmlns:a16="http://schemas.microsoft.com/office/drawing/2014/main" id="{5936C63E-F2BD-7D91-8AE7-647378103FA6}"/>
                  </a:ext>
                </a:extLst>
              </p:cNvPr>
              <p:cNvSpPr/>
              <p:nvPr/>
            </p:nvSpPr>
            <p:spPr>
              <a:xfrm>
                <a:off x="2400150" y="2476275"/>
                <a:ext cx="467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70" h="2156" extrusionOk="0">
                    <a:moveTo>
                      <a:pt x="0" y="1"/>
                    </a:moveTo>
                    <a:lnTo>
                      <a:pt x="0" y="2156"/>
                    </a:lnTo>
                    <a:lnTo>
                      <a:pt x="1869" y="107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</p:grpSp>
        <p:sp>
          <p:nvSpPr>
            <p:cNvPr id="55" name="Google Shape;2246;p41">
              <a:extLst>
                <a:ext uri="{FF2B5EF4-FFF2-40B4-BE49-F238E27FC236}">
                  <a16:creationId xmlns:a16="http://schemas.microsoft.com/office/drawing/2014/main" id="{E780B004-BB16-29AF-90D4-A7DE551880D6}"/>
                </a:ext>
              </a:extLst>
            </p:cNvPr>
            <p:cNvSpPr/>
            <p:nvPr/>
          </p:nvSpPr>
          <p:spPr>
            <a:xfrm>
              <a:off x="3021043" y="2609322"/>
              <a:ext cx="69506" cy="69475"/>
            </a:xfrm>
            <a:custGeom>
              <a:avLst/>
              <a:gdLst/>
              <a:ahLst/>
              <a:cxnLst/>
              <a:rect l="l" t="t" r="r" b="b"/>
              <a:pathLst>
                <a:path w="2240" h="2239" extrusionOk="0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9"/>
                    <a:pt x="1120" y="2239"/>
                  </a:cubicBezTo>
                  <a:cubicBezTo>
                    <a:pt x="1739" y="2239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56" name="Google Shape;2247;p41">
              <a:extLst>
                <a:ext uri="{FF2B5EF4-FFF2-40B4-BE49-F238E27FC236}">
                  <a16:creationId xmlns:a16="http://schemas.microsoft.com/office/drawing/2014/main" id="{F24A9B6C-A187-AB75-F4C3-3E9578CA2953}"/>
                </a:ext>
              </a:extLst>
            </p:cNvPr>
            <p:cNvSpPr/>
            <p:nvPr/>
          </p:nvSpPr>
          <p:spPr>
            <a:xfrm>
              <a:off x="3021043" y="2457835"/>
              <a:ext cx="69506" cy="69475"/>
            </a:xfrm>
            <a:custGeom>
              <a:avLst/>
              <a:gdLst/>
              <a:ahLst/>
              <a:cxnLst/>
              <a:rect l="l" t="t" r="r" b="b"/>
              <a:pathLst>
                <a:path w="2240" h="2239" extrusionOk="0">
                  <a:moveTo>
                    <a:pt x="1120" y="1"/>
                  </a:moveTo>
                  <a:cubicBezTo>
                    <a:pt x="501" y="1"/>
                    <a:pt x="1" y="501"/>
                    <a:pt x="1" y="1120"/>
                  </a:cubicBezTo>
                  <a:cubicBezTo>
                    <a:pt x="1" y="1739"/>
                    <a:pt x="501" y="2239"/>
                    <a:pt x="1120" y="2239"/>
                  </a:cubicBezTo>
                  <a:cubicBezTo>
                    <a:pt x="1739" y="2239"/>
                    <a:pt x="2239" y="1739"/>
                    <a:pt x="2239" y="1120"/>
                  </a:cubicBezTo>
                  <a:cubicBezTo>
                    <a:pt x="2239" y="501"/>
                    <a:pt x="1739" y="1"/>
                    <a:pt x="1120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57" name="Google Shape;2248;p41">
              <a:extLst>
                <a:ext uri="{FF2B5EF4-FFF2-40B4-BE49-F238E27FC236}">
                  <a16:creationId xmlns:a16="http://schemas.microsoft.com/office/drawing/2014/main" id="{F7669217-A92F-105A-1187-0EF5C1CF529C}"/>
                </a:ext>
              </a:extLst>
            </p:cNvPr>
            <p:cNvSpPr/>
            <p:nvPr/>
          </p:nvSpPr>
          <p:spPr>
            <a:xfrm>
              <a:off x="3021043" y="2306379"/>
              <a:ext cx="69506" cy="69475"/>
            </a:xfrm>
            <a:custGeom>
              <a:avLst/>
              <a:gdLst/>
              <a:ahLst/>
              <a:cxnLst/>
              <a:rect l="l" t="t" r="r" b="b"/>
              <a:pathLst>
                <a:path w="2240" h="2239" extrusionOk="0">
                  <a:moveTo>
                    <a:pt x="1120" y="0"/>
                  </a:moveTo>
                  <a:cubicBezTo>
                    <a:pt x="501" y="0"/>
                    <a:pt x="1" y="500"/>
                    <a:pt x="1" y="1119"/>
                  </a:cubicBezTo>
                  <a:cubicBezTo>
                    <a:pt x="1" y="1738"/>
                    <a:pt x="501" y="2238"/>
                    <a:pt x="1120" y="2238"/>
                  </a:cubicBezTo>
                  <a:cubicBezTo>
                    <a:pt x="1739" y="2238"/>
                    <a:pt x="2239" y="1738"/>
                    <a:pt x="2239" y="1119"/>
                  </a:cubicBezTo>
                  <a:cubicBezTo>
                    <a:pt x="2239" y="500"/>
                    <a:pt x="1739" y="0"/>
                    <a:pt x="1120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58" name="Google Shape;2249;p41">
              <a:extLst>
                <a:ext uri="{FF2B5EF4-FFF2-40B4-BE49-F238E27FC236}">
                  <a16:creationId xmlns:a16="http://schemas.microsoft.com/office/drawing/2014/main" id="{D3CB5CDC-2B85-41E0-5C45-EE1E3FCBF82A}"/>
                </a:ext>
              </a:extLst>
            </p:cNvPr>
            <p:cNvSpPr/>
            <p:nvPr/>
          </p:nvSpPr>
          <p:spPr>
            <a:xfrm>
              <a:off x="3007390" y="1988263"/>
              <a:ext cx="96812" cy="97216"/>
            </a:xfrm>
            <a:custGeom>
              <a:avLst/>
              <a:gdLst/>
              <a:ahLst/>
              <a:cxnLst/>
              <a:rect l="l" t="t" r="r" b="b"/>
              <a:pathLst>
                <a:path w="3120" h="3133" extrusionOk="0">
                  <a:moveTo>
                    <a:pt x="1560" y="1"/>
                  </a:moveTo>
                  <a:cubicBezTo>
                    <a:pt x="703" y="1"/>
                    <a:pt x="0" y="703"/>
                    <a:pt x="0" y="1560"/>
                  </a:cubicBezTo>
                  <a:cubicBezTo>
                    <a:pt x="0" y="2430"/>
                    <a:pt x="703" y="3132"/>
                    <a:pt x="1560" y="3132"/>
                  </a:cubicBezTo>
                  <a:cubicBezTo>
                    <a:pt x="2429" y="3132"/>
                    <a:pt x="3120" y="2430"/>
                    <a:pt x="3120" y="1560"/>
                  </a:cubicBezTo>
                  <a:cubicBezTo>
                    <a:pt x="3120" y="703"/>
                    <a:pt x="2429" y="1"/>
                    <a:pt x="1560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59" name="Google Shape;2264;p41">
              <a:extLst>
                <a:ext uri="{FF2B5EF4-FFF2-40B4-BE49-F238E27FC236}">
                  <a16:creationId xmlns:a16="http://schemas.microsoft.com/office/drawing/2014/main" id="{C29BBAFD-D148-D27C-44D8-2DAE56FE4131}"/>
                </a:ext>
              </a:extLst>
            </p:cNvPr>
            <p:cNvSpPr txBox="1"/>
            <p:nvPr/>
          </p:nvSpPr>
          <p:spPr>
            <a:xfrm>
              <a:off x="2324676" y="3580984"/>
              <a:ext cx="1462241" cy="3403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1867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grpSp>
          <p:nvGrpSpPr>
            <p:cNvPr id="60" name="Google Shape;7787;p76">
              <a:extLst>
                <a:ext uri="{FF2B5EF4-FFF2-40B4-BE49-F238E27FC236}">
                  <a16:creationId xmlns:a16="http://schemas.microsoft.com/office/drawing/2014/main" id="{6E672E18-565F-6002-1F9B-3B0EFCA9D9A6}"/>
                </a:ext>
              </a:extLst>
            </p:cNvPr>
            <p:cNvGrpSpPr/>
            <p:nvPr/>
          </p:nvGrpSpPr>
          <p:grpSpPr>
            <a:xfrm>
              <a:off x="2898923" y="3119852"/>
              <a:ext cx="313776" cy="310744"/>
              <a:chOff x="5049725" y="1435050"/>
              <a:chExt cx="486550" cy="481850"/>
            </a:xfrm>
            <a:solidFill>
              <a:srgbClr val="272443"/>
            </a:solidFill>
          </p:grpSpPr>
          <p:sp>
            <p:nvSpPr>
              <p:cNvPr id="61" name="Google Shape;7788;p76">
                <a:extLst>
                  <a:ext uri="{FF2B5EF4-FFF2-40B4-BE49-F238E27FC236}">
                    <a16:creationId xmlns:a16="http://schemas.microsoft.com/office/drawing/2014/main" id="{BF5CB458-BF1F-60A2-9C33-9ED4D4DB4A91}"/>
                  </a:ext>
                </a:extLst>
              </p:cNvPr>
              <p:cNvSpPr/>
              <p:nvPr/>
            </p:nvSpPr>
            <p:spPr>
              <a:xfrm>
                <a:off x="5136300" y="1519775"/>
                <a:ext cx="310550" cy="310550"/>
              </a:xfrm>
              <a:custGeom>
                <a:avLst/>
                <a:gdLst/>
                <a:ahLst/>
                <a:cxnLst/>
                <a:rect l="l" t="t" r="r" b="b"/>
                <a:pathLst>
                  <a:path w="12422" h="12422" extrusionOk="0">
                    <a:moveTo>
                      <a:pt x="6209" y="1"/>
                    </a:moveTo>
                    <a:cubicBezTo>
                      <a:pt x="2786" y="1"/>
                      <a:pt x="0" y="2786"/>
                      <a:pt x="0" y="6213"/>
                    </a:cubicBezTo>
                    <a:cubicBezTo>
                      <a:pt x="0" y="9637"/>
                      <a:pt x="2786" y="12422"/>
                      <a:pt x="6209" y="12422"/>
                    </a:cubicBezTo>
                    <a:cubicBezTo>
                      <a:pt x="9636" y="12422"/>
                      <a:pt x="12422" y="9637"/>
                      <a:pt x="12422" y="6213"/>
                    </a:cubicBezTo>
                    <a:cubicBezTo>
                      <a:pt x="12422" y="5219"/>
                      <a:pt x="12160" y="4258"/>
                      <a:pt x="11711" y="3388"/>
                    </a:cubicBezTo>
                    <a:lnTo>
                      <a:pt x="11428" y="3388"/>
                    </a:lnTo>
                    <a:lnTo>
                      <a:pt x="10780" y="4036"/>
                    </a:lnTo>
                    <a:cubicBezTo>
                      <a:pt x="11112" y="4713"/>
                      <a:pt x="11286" y="5457"/>
                      <a:pt x="11292" y="6213"/>
                    </a:cubicBezTo>
                    <a:cubicBezTo>
                      <a:pt x="11292" y="9013"/>
                      <a:pt x="9010" y="11293"/>
                      <a:pt x="6209" y="11293"/>
                    </a:cubicBezTo>
                    <a:cubicBezTo>
                      <a:pt x="3409" y="11293"/>
                      <a:pt x="1129" y="9013"/>
                      <a:pt x="1129" y="6213"/>
                    </a:cubicBezTo>
                    <a:cubicBezTo>
                      <a:pt x="1129" y="3409"/>
                      <a:pt x="3409" y="1130"/>
                      <a:pt x="6209" y="1130"/>
                    </a:cubicBezTo>
                    <a:cubicBezTo>
                      <a:pt x="6965" y="1133"/>
                      <a:pt x="7709" y="1307"/>
                      <a:pt x="8387" y="1639"/>
                    </a:cubicBezTo>
                    <a:lnTo>
                      <a:pt x="9034" y="994"/>
                    </a:lnTo>
                    <a:lnTo>
                      <a:pt x="9034" y="708"/>
                    </a:lnTo>
                    <a:cubicBezTo>
                      <a:pt x="8164" y="260"/>
                      <a:pt x="7203" y="1"/>
                      <a:pt x="62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7789;p76">
                <a:extLst>
                  <a:ext uri="{FF2B5EF4-FFF2-40B4-BE49-F238E27FC236}">
                    <a16:creationId xmlns:a16="http://schemas.microsoft.com/office/drawing/2014/main" id="{01F6E00B-D839-CC51-7DDE-75F448781AFB}"/>
                  </a:ext>
                </a:extLst>
              </p:cNvPr>
              <p:cNvSpPr/>
              <p:nvPr/>
            </p:nvSpPr>
            <p:spPr>
              <a:xfrm>
                <a:off x="5184925" y="1576250"/>
                <a:ext cx="205475" cy="197625"/>
              </a:xfrm>
              <a:custGeom>
                <a:avLst/>
                <a:gdLst/>
                <a:ahLst/>
                <a:cxnLst/>
                <a:rect l="l" t="t" r="r" b="b"/>
                <a:pathLst>
                  <a:path w="8219" h="7905" extrusionOk="0">
                    <a:moveTo>
                      <a:pt x="4264" y="0"/>
                    </a:moveTo>
                    <a:cubicBezTo>
                      <a:pt x="2665" y="0"/>
                      <a:pt x="1226" y="964"/>
                      <a:pt x="612" y="2439"/>
                    </a:cubicBezTo>
                    <a:cubicBezTo>
                      <a:pt x="0" y="3918"/>
                      <a:pt x="341" y="5616"/>
                      <a:pt x="1470" y="6748"/>
                    </a:cubicBezTo>
                    <a:cubicBezTo>
                      <a:pt x="2225" y="7503"/>
                      <a:pt x="3236" y="7904"/>
                      <a:pt x="4264" y="7904"/>
                    </a:cubicBezTo>
                    <a:cubicBezTo>
                      <a:pt x="4774" y="7904"/>
                      <a:pt x="5287" y="7806"/>
                      <a:pt x="5776" y="7603"/>
                    </a:cubicBezTo>
                    <a:cubicBezTo>
                      <a:pt x="7255" y="6992"/>
                      <a:pt x="8218" y="5550"/>
                      <a:pt x="8218" y="3954"/>
                    </a:cubicBezTo>
                    <a:cubicBezTo>
                      <a:pt x="8212" y="3502"/>
                      <a:pt x="8131" y="3059"/>
                      <a:pt x="7974" y="2638"/>
                    </a:cubicBezTo>
                    <a:lnTo>
                      <a:pt x="7050" y="3565"/>
                    </a:lnTo>
                    <a:cubicBezTo>
                      <a:pt x="7071" y="3692"/>
                      <a:pt x="7083" y="3821"/>
                      <a:pt x="7089" y="3954"/>
                    </a:cubicBezTo>
                    <a:cubicBezTo>
                      <a:pt x="7089" y="5095"/>
                      <a:pt x="6399" y="6125"/>
                      <a:pt x="5345" y="6562"/>
                    </a:cubicBezTo>
                    <a:cubicBezTo>
                      <a:pt x="4996" y="6706"/>
                      <a:pt x="4629" y="6776"/>
                      <a:pt x="4265" y="6776"/>
                    </a:cubicBezTo>
                    <a:cubicBezTo>
                      <a:pt x="3530" y="6776"/>
                      <a:pt x="2808" y="6489"/>
                      <a:pt x="2268" y="5947"/>
                    </a:cubicBezTo>
                    <a:cubicBezTo>
                      <a:pt x="1461" y="5140"/>
                      <a:pt x="1220" y="3927"/>
                      <a:pt x="1657" y="2873"/>
                    </a:cubicBezTo>
                    <a:cubicBezTo>
                      <a:pt x="2093" y="1816"/>
                      <a:pt x="3123" y="1129"/>
                      <a:pt x="4264" y="1129"/>
                    </a:cubicBezTo>
                    <a:cubicBezTo>
                      <a:pt x="4394" y="1132"/>
                      <a:pt x="4523" y="1144"/>
                      <a:pt x="4653" y="1168"/>
                    </a:cubicBezTo>
                    <a:lnTo>
                      <a:pt x="5580" y="241"/>
                    </a:lnTo>
                    <a:cubicBezTo>
                      <a:pt x="5159" y="84"/>
                      <a:pt x="4713" y="3"/>
                      <a:pt x="42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7790;p76">
                <a:extLst>
                  <a:ext uri="{FF2B5EF4-FFF2-40B4-BE49-F238E27FC236}">
                    <a16:creationId xmlns:a16="http://schemas.microsoft.com/office/drawing/2014/main" id="{1DD51A50-4F88-3554-5223-CCB4C895D275}"/>
                  </a:ext>
                </a:extLst>
              </p:cNvPr>
              <p:cNvSpPr/>
              <p:nvPr/>
            </p:nvSpPr>
            <p:spPr>
              <a:xfrm>
                <a:off x="5049725" y="1435075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9672" y="1"/>
                    </a:moveTo>
                    <a:cubicBezTo>
                      <a:pt x="4379" y="1"/>
                      <a:pt x="0" y="4307"/>
                      <a:pt x="0" y="9601"/>
                    </a:cubicBezTo>
                    <a:cubicBezTo>
                      <a:pt x="0" y="14892"/>
                      <a:pt x="4379" y="19273"/>
                      <a:pt x="9672" y="19273"/>
                    </a:cubicBezTo>
                    <a:cubicBezTo>
                      <a:pt x="14966" y="19273"/>
                      <a:pt x="19272" y="14892"/>
                      <a:pt x="19272" y="9601"/>
                    </a:cubicBezTo>
                    <a:cubicBezTo>
                      <a:pt x="19269" y="8204"/>
                      <a:pt x="18962" y="6821"/>
                      <a:pt x="18369" y="5557"/>
                    </a:cubicBezTo>
                    <a:lnTo>
                      <a:pt x="17646" y="6279"/>
                    </a:lnTo>
                    <a:cubicBezTo>
                      <a:pt x="17327" y="6599"/>
                      <a:pt x="16896" y="6776"/>
                      <a:pt x="16448" y="6776"/>
                    </a:cubicBezTo>
                    <a:lnTo>
                      <a:pt x="16430" y="6776"/>
                    </a:lnTo>
                    <a:cubicBezTo>
                      <a:pt x="16809" y="7671"/>
                      <a:pt x="17008" y="8628"/>
                      <a:pt x="17014" y="9601"/>
                    </a:cubicBezTo>
                    <a:cubicBezTo>
                      <a:pt x="17014" y="13648"/>
                      <a:pt x="13720" y="16939"/>
                      <a:pt x="9672" y="16939"/>
                    </a:cubicBezTo>
                    <a:cubicBezTo>
                      <a:pt x="5625" y="16939"/>
                      <a:pt x="2334" y="13648"/>
                      <a:pt x="2334" y="9601"/>
                    </a:cubicBezTo>
                    <a:cubicBezTo>
                      <a:pt x="2334" y="5554"/>
                      <a:pt x="5625" y="2259"/>
                      <a:pt x="9672" y="2259"/>
                    </a:cubicBezTo>
                    <a:cubicBezTo>
                      <a:pt x="10642" y="2265"/>
                      <a:pt x="11603" y="2464"/>
                      <a:pt x="12497" y="2844"/>
                    </a:cubicBezTo>
                    <a:lnTo>
                      <a:pt x="12497" y="2825"/>
                    </a:lnTo>
                    <a:cubicBezTo>
                      <a:pt x="12494" y="2374"/>
                      <a:pt x="12672" y="1943"/>
                      <a:pt x="12991" y="1627"/>
                    </a:cubicBezTo>
                    <a:lnTo>
                      <a:pt x="13713" y="904"/>
                    </a:lnTo>
                    <a:cubicBezTo>
                      <a:pt x="12449" y="311"/>
                      <a:pt x="11070" y="4"/>
                      <a:pt x="96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7791;p76">
                <a:extLst>
                  <a:ext uri="{FF2B5EF4-FFF2-40B4-BE49-F238E27FC236}">
                    <a16:creationId xmlns:a16="http://schemas.microsoft.com/office/drawing/2014/main" id="{415C6619-7BDA-B2D9-3409-53F5BAC867C9}"/>
                  </a:ext>
                </a:extLst>
              </p:cNvPr>
              <p:cNvSpPr/>
              <p:nvPr/>
            </p:nvSpPr>
            <p:spPr>
              <a:xfrm>
                <a:off x="5245825" y="1435050"/>
                <a:ext cx="290450" cy="282350"/>
              </a:xfrm>
              <a:custGeom>
                <a:avLst/>
                <a:gdLst/>
                <a:ahLst/>
                <a:cxnLst/>
                <a:rect l="l" t="t" r="r" b="b"/>
                <a:pathLst>
                  <a:path w="11618" h="11294" extrusionOk="0">
                    <a:moveTo>
                      <a:pt x="8601" y="1"/>
                    </a:moveTo>
                    <a:cubicBezTo>
                      <a:pt x="8461" y="1"/>
                      <a:pt x="8319" y="52"/>
                      <a:pt x="8203" y="168"/>
                    </a:cubicBezTo>
                    <a:lnTo>
                      <a:pt x="5945" y="2426"/>
                    </a:lnTo>
                    <a:cubicBezTo>
                      <a:pt x="5839" y="2531"/>
                      <a:pt x="5779" y="2676"/>
                      <a:pt x="5782" y="2826"/>
                    </a:cubicBezTo>
                    <a:lnTo>
                      <a:pt x="5782" y="4850"/>
                    </a:lnTo>
                    <a:lnTo>
                      <a:pt x="2554" y="8075"/>
                    </a:lnTo>
                    <a:cubicBezTo>
                      <a:pt x="2328" y="7967"/>
                      <a:pt x="2081" y="7906"/>
                      <a:pt x="1828" y="7906"/>
                    </a:cubicBezTo>
                    <a:cubicBezTo>
                      <a:pt x="1142" y="7906"/>
                      <a:pt x="525" y="8319"/>
                      <a:pt x="263" y="8951"/>
                    </a:cubicBezTo>
                    <a:cubicBezTo>
                      <a:pt x="1" y="9584"/>
                      <a:pt x="145" y="10312"/>
                      <a:pt x="630" y="10797"/>
                    </a:cubicBezTo>
                    <a:cubicBezTo>
                      <a:pt x="954" y="11122"/>
                      <a:pt x="1388" y="11294"/>
                      <a:pt x="1828" y="11294"/>
                    </a:cubicBezTo>
                    <a:cubicBezTo>
                      <a:pt x="2046" y="11294"/>
                      <a:pt x="2266" y="11251"/>
                      <a:pt x="2476" y="11165"/>
                    </a:cubicBezTo>
                    <a:cubicBezTo>
                      <a:pt x="3108" y="10903"/>
                      <a:pt x="3524" y="10285"/>
                      <a:pt x="3524" y="9602"/>
                    </a:cubicBezTo>
                    <a:cubicBezTo>
                      <a:pt x="3521" y="9349"/>
                      <a:pt x="3463" y="9102"/>
                      <a:pt x="3352" y="8876"/>
                    </a:cubicBezTo>
                    <a:lnTo>
                      <a:pt x="6580" y="5648"/>
                    </a:lnTo>
                    <a:lnTo>
                      <a:pt x="8604" y="5648"/>
                    </a:lnTo>
                    <a:cubicBezTo>
                      <a:pt x="8754" y="5648"/>
                      <a:pt x="8896" y="5588"/>
                      <a:pt x="9004" y="5482"/>
                    </a:cubicBezTo>
                    <a:lnTo>
                      <a:pt x="11263" y="3224"/>
                    </a:lnTo>
                    <a:cubicBezTo>
                      <a:pt x="11618" y="2869"/>
                      <a:pt x="11365" y="2260"/>
                      <a:pt x="10862" y="2260"/>
                    </a:cubicBezTo>
                    <a:lnTo>
                      <a:pt x="9170" y="2260"/>
                    </a:lnTo>
                    <a:lnTo>
                      <a:pt x="9170" y="568"/>
                    </a:lnTo>
                    <a:cubicBezTo>
                      <a:pt x="9170" y="226"/>
                      <a:pt x="8892" y="1"/>
                      <a:pt x="86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" name="Google Shape;7824;p76">
              <a:extLst>
                <a:ext uri="{FF2B5EF4-FFF2-40B4-BE49-F238E27FC236}">
                  <a16:creationId xmlns:a16="http://schemas.microsoft.com/office/drawing/2014/main" id="{B6DEAF37-FD87-B2D0-AE6C-3169EA70D331}"/>
                </a:ext>
              </a:extLst>
            </p:cNvPr>
            <p:cNvGrpSpPr/>
            <p:nvPr/>
          </p:nvGrpSpPr>
          <p:grpSpPr>
            <a:xfrm>
              <a:off x="9437408" y="3952979"/>
              <a:ext cx="310682" cy="310746"/>
              <a:chOff x="5049725" y="2027900"/>
              <a:chExt cx="481750" cy="481850"/>
            </a:xfrm>
            <a:solidFill>
              <a:srgbClr val="272443"/>
            </a:solidFill>
          </p:grpSpPr>
          <p:sp>
            <p:nvSpPr>
              <p:cNvPr id="66" name="Google Shape;7825;p76">
                <a:extLst>
                  <a:ext uri="{FF2B5EF4-FFF2-40B4-BE49-F238E27FC236}">
                    <a16:creationId xmlns:a16="http://schemas.microsoft.com/office/drawing/2014/main" id="{A237B75A-1AE3-ED88-CF60-6AE22D8327A2}"/>
                  </a:ext>
                </a:extLst>
              </p:cNvPr>
              <p:cNvSpPr/>
              <p:nvPr/>
            </p:nvSpPr>
            <p:spPr>
              <a:xfrm>
                <a:off x="5191775" y="2394925"/>
                <a:ext cx="197625" cy="114825"/>
              </a:xfrm>
              <a:custGeom>
                <a:avLst/>
                <a:gdLst/>
                <a:ahLst/>
                <a:cxnLst/>
                <a:rect l="l" t="t" r="r" b="b"/>
                <a:pathLst>
                  <a:path w="7905" h="4593" extrusionOk="0">
                    <a:moveTo>
                      <a:pt x="0" y="0"/>
                    </a:moveTo>
                    <a:lnTo>
                      <a:pt x="0" y="566"/>
                    </a:lnTo>
                    <a:cubicBezTo>
                      <a:pt x="3" y="1298"/>
                      <a:pt x="479" y="1949"/>
                      <a:pt x="1178" y="2171"/>
                    </a:cubicBezTo>
                    <a:cubicBezTo>
                      <a:pt x="1407" y="3502"/>
                      <a:pt x="2560" y="4593"/>
                      <a:pt x="3954" y="4593"/>
                    </a:cubicBezTo>
                    <a:cubicBezTo>
                      <a:pt x="5345" y="4593"/>
                      <a:pt x="6499" y="3502"/>
                      <a:pt x="6728" y="2171"/>
                    </a:cubicBezTo>
                    <a:cubicBezTo>
                      <a:pt x="7426" y="1949"/>
                      <a:pt x="7902" y="1298"/>
                      <a:pt x="7905" y="566"/>
                    </a:cubicBezTo>
                    <a:lnTo>
                      <a:pt x="79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7826;p76">
                <a:extLst>
                  <a:ext uri="{FF2B5EF4-FFF2-40B4-BE49-F238E27FC236}">
                    <a16:creationId xmlns:a16="http://schemas.microsoft.com/office/drawing/2014/main" id="{671DCE36-FFD6-6E98-1124-9CC4C4C05BD9}"/>
                  </a:ext>
                </a:extLst>
              </p:cNvPr>
              <p:cNvSpPr/>
              <p:nvPr/>
            </p:nvSpPr>
            <p:spPr>
              <a:xfrm>
                <a:off x="5113625" y="2027900"/>
                <a:ext cx="347300" cy="338825"/>
              </a:xfrm>
              <a:custGeom>
                <a:avLst/>
                <a:gdLst/>
                <a:ahLst/>
                <a:cxnLst/>
                <a:rect l="l" t="t" r="r" b="b"/>
                <a:pathLst>
                  <a:path w="13892" h="13553" extrusionOk="0">
                    <a:moveTo>
                      <a:pt x="7080" y="2260"/>
                    </a:moveTo>
                    <a:cubicBezTo>
                      <a:pt x="9574" y="2263"/>
                      <a:pt x="11594" y="4284"/>
                      <a:pt x="11597" y="6777"/>
                    </a:cubicBezTo>
                    <a:cubicBezTo>
                      <a:pt x="11597" y="7090"/>
                      <a:pt x="11344" y="7340"/>
                      <a:pt x="11031" y="7340"/>
                    </a:cubicBezTo>
                    <a:cubicBezTo>
                      <a:pt x="10718" y="7340"/>
                      <a:pt x="10468" y="7090"/>
                      <a:pt x="10468" y="6777"/>
                    </a:cubicBezTo>
                    <a:cubicBezTo>
                      <a:pt x="10465" y="4907"/>
                      <a:pt x="8950" y="3392"/>
                      <a:pt x="7080" y="3389"/>
                    </a:cubicBezTo>
                    <a:cubicBezTo>
                      <a:pt x="6767" y="3389"/>
                      <a:pt x="6514" y="3136"/>
                      <a:pt x="6514" y="2826"/>
                    </a:cubicBezTo>
                    <a:cubicBezTo>
                      <a:pt x="6514" y="2513"/>
                      <a:pt x="6767" y="2260"/>
                      <a:pt x="7080" y="2260"/>
                    </a:cubicBezTo>
                    <a:close/>
                    <a:moveTo>
                      <a:pt x="7070" y="1"/>
                    </a:moveTo>
                    <a:cubicBezTo>
                      <a:pt x="6595" y="1"/>
                      <a:pt x="6111" y="50"/>
                      <a:pt x="5623" y="152"/>
                    </a:cubicBezTo>
                    <a:cubicBezTo>
                      <a:pt x="3075" y="685"/>
                      <a:pt x="1001" y="2754"/>
                      <a:pt x="459" y="5301"/>
                    </a:cubicBezTo>
                    <a:cubicBezTo>
                      <a:pt x="1" y="7469"/>
                      <a:pt x="567" y="9644"/>
                      <a:pt x="2015" y="11270"/>
                    </a:cubicBezTo>
                    <a:cubicBezTo>
                      <a:pt x="2584" y="11908"/>
                      <a:pt x="2952" y="12703"/>
                      <a:pt x="3072" y="13552"/>
                    </a:cubicBezTo>
                    <a:lnTo>
                      <a:pt x="11088" y="13552"/>
                    </a:lnTo>
                    <a:cubicBezTo>
                      <a:pt x="11221" y="12691"/>
                      <a:pt x="11597" y="11887"/>
                      <a:pt x="12175" y="11233"/>
                    </a:cubicBezTo>
                    <a:cubicBezTo>
                      <a:pt x="13259" y="10002"/>
                      <a:pt x="13892" y="8418"/>
                      <a:pt x="13892" y="6777"/>
                    </a:cubicBezTo>
                    <a:cubicBezTo>
                      <a:pt x="13892" y="2969"/>
                      <a:pt x="10766" y="1"/>
                      <a:pt x="70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7827;p76">
                <a:extLst>
                  <a:ext uri="{FF2B5EF4-FFF2-40B4-BE49-F238E27FC236}">
                    <a16:creationId xmlns:a16="http://schemas.microsoft.com/office/drawing/2014/main" id="{57349484-5942-A84E-A78D-F61E4F001346}"/>
                  </a:ext>
                </a:extLst>
              </p:cNvPr>
              <p:cNvSpPr/>
              <p:nvPr/>
            </p:nvSpPr>
            <p:spPr>
              <a:xfrm>
                <a:off x="5049725" y="2197300"/>
                <a:ext cx="5640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6" h="1131" extrusionOk="0">
                    <a:moveTo>
                      <a:pt x="563" y="1"/>
                    </a:moveTo>
                    <a:cubicBezTo>
                      <a:pt x="250" y="1"/>
                      <a:pt x="0" y="254"/>
                      <a:pt x="0" y="567"/>
                    </a:cubicBezTo>
                    <a:cubicBezTo>
                      <a:pt x="0" y="877"/>
                      <a:pt x="250" y="1130"/>
                      <a:pt x="563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7828;p76">
                <a:extLst>
                  <a:ext uri="{FF2B5EF4-FFF2-40B4-BE49-F238E27FC236}">
                    <a16:creationId xmlns:a16="http://schemas.microsoft.com/office/drawing/2014/main" id="{2D2ACDB6-4596-BAC8-7F0C-6E12E94DA0E0}"/>
                  </a:ext>
                </a:extLst>
              </p:cNvPr>
              <p:cNvSpPr/>
              <p:nvPr/>
            </p:nvSpPr>
            <p:spPr>
              <a:xfrm>
                <a:off x="5052575" y="2102800"/>
                <a:ext cx="5085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4" h="1923" extrusionOk="0">
                    <a:moveTo>
                      <a:pt x="623" y="0"/>
                    </a:moveTo>
                    <a:cubicBezTo>
                      <a:pt x="478" y="0"/>
                      <a:pt x="333" y="56"/>
                      <a:pt x="224" y="167"/>
                    </a:cubicBezTo>
                    <a:cubicBezTo>
                      <a:pt x="4" y="384"/>
                      <a:pt x="1" y="736"/>
                      <a:pt x="214" y="959"/>
                    </a:cubicBezTo>
                    <a:lnTo>
                      <a:pt x="1015" y="1757"/>
                    </a:lnTo>
                    <a:cubicBezTo>
                      <a:pt x="1125" y="1867"/>
                      <a:pt x="1269" y="1922"/>
                      <a:pt x="1413" y="1922"/>
                    </a:cubicBezTo>
                    <a:cubicBezTo>
                      <a:pt x="1558" y="1922"/>
                      <a:pt x="1702" y="1867"/>
                      <a:pt x="1813" y="1757"/>
                    </a:cubicBezTo>
                    <a:cubicBezTo>
                      <a:pt x="2033" y="1534"/>
                      <a:pt x="2033" y="1179"/>
                      <a:pt x="1813" y="959"/>
                    </a:cubicBezTo>
                    <a:lnTo>
                      <a:pt x="1015" y="158"/>
                    </a:lnTo>
                    <a:cubicBezTo>
                      <a:pt x="906" y="53"/>
                      <a:pt x="764" y="0"/>
                      <a:pt x="6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829;p76">
                <a:extLst>
                  <a:ext uri="{FF2B5EF4-FFF2-40B4-BE49-F238E27FC236}">
                    <a16:creationId xmlns:a16="http://schemas.microsoft.com/office/drawing/2014/main" id="{9E7ACFFB-F420-2EB7-33CC-647B090DEB26}"/>
                  </a:ext>
                </a:extLst>
              </p:cNvPr>
              <p:cNvSpPr/>
              <p:nvPr/>
            </p:nvSpPr>
            <p:spPr>
              <a:xfrm>
                <a:off x="5052575" y="2272175"/>
                <a:ext cx="50700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8" h="1916" extrusionOk="0">
                    <a:moveTo>
                      <a:pt x="1405" y="0"/>
                    </a:moveTo>
                    <a:cubicBezTo>
                      <a:pt x="1264" y="0"/>
                      <a:pt x="1124" y="53"/>
                      <a:pt x="1015" y="159"/>
                    </a:cubicBezTo>
                    <a:lnTo>
                      <a:pt x="214" y="960"/>
                    </a:lnTo>
                    <a:cubicBezTo>
                      <a:pt x="1" y="1179"/>
                      <a:pt x="4" y="1532"/>
                      <a:pt x="224" y="1749"/>
                    </a:cubicBezTo>
                    <a:cubicBezTo>
                      <a:pt x="333" y="1860"/>
                      <a:pt x="478" y="1916"/>
                      <a:pt x="623" y="1916"/>
                    </a:cubicBezTo>
                    <a:cubicBezTo>
                      <a:pt x="764" y="1916"/>
                      <a:pt x="906" y="1863"/>
                      <a:pt x="1015" y="1758"/>
                    </a:cubicBezTo>
                    <a:lnTo>
                      <a:pt x="1813" y="960"/>
                    </a:lnTo>
                    <a:cubicBezTo>
                      <a:pt x="2027" y="737"/>
                      <a:pt x="2024" y="384"/>
                      <a:pt x="1804" y="168"/>
                    </a:cubicBezTo>
                    <a:cubicBezTo>
                      <a:pt x="1695" y="56"/>
                      <a:pt x="1550" y="0"/>
                      <a:pt x="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830;p76">
                <a:extLst>
                  <a:ext uri="{FF2B5EF4-FFF2-40B4-BE49-F238E27FC236}">
                    <a16:creationId xmlns:a16="http://schemas.microsoft.com/office/drawing/2014/main" id="{59E50F69-1ED0-AC5F-E241-614DA8941708}"/>
                  </a:ext>
                </a:extLst>
              </p:cNvPr>
              <p:cNvSpPr/>
              <p:nvPr/>
            </p:nvSpPr>
            <p:spPr>
              <a:xfrm>
                <a:off x="5475050" y="2197300"/>
                <a:ext cx="56425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7" h="1131" extrusionOk="0">
                    <a:moveTo>
                      <a:pt x="564" y="1"/>
                    </a:moveTo>
                    <a:cubicBezTo>
                      <a:pt x="251" y="1"/>
                      <a:pt x="1" y="254"/>
                      <a:pt x="1" y="567"/>
                    </a:cubicBezTo>
                    <a:cubicBezTo>
                      <a:pt x="1" y="877"/>
                      <a:pt x="251" y="1130"/>
                      <a:pt x="564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831;p76">
                <a:extLst>
                  <a:ext uri="{FF2B5EF4-FFF2-40B4-BE49-F238E27FC236}">
                    <a16:creationId xmlns:a16="http://schemas.microsoft.com/office/drawing/2014/main" id="{4B6FF045-D724-AC3E-9220-8267D81F5065}"/>
                  </a:ext>
                </a:extLst>
              </p:cNvPr>
              <p:cNvSpPr/>
              <p:nvPr/>
            </p:nvSpPr>
            <p:spPr>
              <a:xfrm>
                <a:off x="5477925" y="2102800"/>
                <a:ext cx="50675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7" h="1916" extrusionOk="0">
                    <a:moveTo>
                      <a:pt x="1405" y="0"/>
                    </a:moveTo>
                    <a:cubicBezTo>
                      <a:pt x="1264" y="0"/>
                      <a:pt x="1123" y="53"/>
                      <a:pt x="1015" y="158"/>
                    </a:cubicBezTo>
                    <a:lnTo>
                      <a:pt x="214" y="959"/>
                    </a:lnTo>
                    <a:cubicBezTo>
                      <a:pt x="0" y="1179"/>
                      <a:pt x="3" y="1531"/>
                      <a:pt x="223" y="1748"/>
                    </a:cubicBezTo>
                    <a:cubicBezTo>
                      <a:pt x="333" y="1860"/>
                      <a:pt x="478" y="1915"/>
                      <a:pt x="623" y="1915"/>
                    </a:cubicBezTo>
                    <a:cubicBezTo>
                      <a:pt x="764" y="1915"/>
                      <a:pt x="905" y="1863"/>
                      <a:pt x="1015" y="1757"/>
                    </a:cubicBezTo>
                    <a:lnTo>
                      <a:pt x="1813" y="959"/>
                    </a:lnTo>
                    <a:cubicBezTo>
                      <a:pt x="2027" y="736"/>
                      <a:pt x="2024" y="384"/>
                      <a:pt x="1804" y="167"/>
                    </a:cubicBezTo>
                    <a:cubicBezTo>
                      <a:pt x="1694" y="56"/>
                      <a:pt x="1549" y="0"/>
                      <a:pt x="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832;p76">
                <a:extLst>
                  <a:ext uri="{FF2B5EF4-FFF2-40B4-BE49-F238E27FC236}">
                    <a16:creationId xmlns:a16="http://schemas.microsoft.com/office/drawing/2014/main" id="{91152EE9-B646-8397-5E31-96075F38CC2C}"/>
                  </a:ext>
                </a:extLst>
              </p:cNvPr>
              <p:cNvSpPr/>
              <p:nvPr/>
            </p:nvSpPr>
            <p:spPr>
              <a:xfrm>
                <a:off x="5477775" y="2272000"/>
                <a:ext cx="5082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1923" extrusionOk="0">
                    <a:moveTo>
                      <a:pt x="621" y="1"/>
                    </a:moveTo>
                    <a:cubicBezTo>
                      <a:pt x="476" y="1"/>
                      <a:pt x="331" y="56"/>
                      <a:pt x="220" y="166"/>
                    </a:cubicBezTo>
                    <a:cubicBezTo>
                      <a:pt x="0" y="388"/>
                      <a:pt x="0" y="744"/>
                      <a:pt x="220" y="967"/>
                    </a:cubicBezTo>
                    <a:lnTo>
                      <a:pt x="1021" y="1765"/>
                    </a:lnTo>
                    <a:cubicBezTo>
                      <a:pt x="1129" y="1870"/>
                      <a:pt x="1270" y="1923"/>
                      <a:pt x="1411" y="1923"/>
                    </a:cubicBezTo>
                    <a:cubicBezTo>
                      <a:pt x="1555" y="1923"/>
                      <a:pt x="1700" y="1867"/>
                      <a:pt x="1810" y="1756"/>
                    </a:cubicBezTo>
                    <a:cubicBezTo>
                      <a:pt x="2030" y="1539"/>
                      <a:pt x="2033" y="1186"/>
                      <a:pt x="1819" y="967"/>
                    </a:cubicBezTo>
                    <a:lnTo>
                      <a:pt x="1021" y="166"/>
                    </a:lnTo>
                    <a:cubicBezTo>
                      <a:pt x="910" y="56"/>
                      <a:pt x="765" y="1"/>
                      <a:pt x="6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4" name="Google Shape;7932;p76">
              <a:extLst>
                <a:ext uri="{FF2B5EF4-FFF2-40B4-BE49-F238E27FC236}">
                  <a16:creationId xmlns:a16="http://schemas.microsoft.com/office/drawing/2014/main" id="{6D80EF73-B149-AC2B-2FDB-1B71361CDB9E}"/>
                </a:ext>
              </a:extLst>
            </p:cNvPr>
            <p:cNvGrpSpPr/>
            <p:nvPr/>
          </p:nvGrpSpPr>
          <p:grpSpPr>
            <a:xfrm>
              <a:off x="7275636" y="3108807"/>
              <a:ext cx="317224" cy="311066"/>
              <a:chOff x="1490050" y="3805975"/>
              <a:chExt cx="491900" cy="482350"/>
            </a:xfrm>
            <a:solidFill>
              <a:srgbClr val="F8A917"/>
            </a:solidFill>
          </p:grpSpPr>
          <p:sp>
            <p:nvSpPr>
              <p:cNvPr id="75" name="Google Shape;7933;p76">
                <a:extLst>
                  <a:ext uri="{FF2B5EF4-FFF2-40B4-BE49-F238E27FC236}">
                    <a16:creationId xmlns:a16="http://schemas.microsoft.com/office/drawing/2014/main" id="{F9F7176B-9373-938A-96E4-EC461BEACF41}"/>
                  </a:ext>
                </a:extLst>
              </p:cNvPr>
              <p:cNvSpPr/>
              <p:nvPr/>
            </p:nvSpPr>
            <p:spPr>
              <a:xfrm>
                <a:off x="1541775" y="3877050"/>
                <a:ext cx="302500" cy="277225"/>
              </a:xfrm>
              <a:custGeom>
                <a:avLst/>
                <a:gdLst/>
                <a:ahLst/>
                <a:cxnLst/>
                <a:rect l="l" t="t" r="r" b="b"/>
                <a:pathLst>
                  <a:path w="12100" h="11089" extrusionOk="0">
                    <a:moveTo>
                      <a:pt x="10512" y="1"/>
                    </a:moveTo>
                    <a:lnTo>
                      <a:pt x="0" y="10513"/>
                    </a:lnTo>
                    <a:cubicBezTo>
                      <a:pt x="207" y="10475"/>
                      <a:pt x="415" y="10456"/>
                      <a:pt x="622" y="10456"/>
                    </a:cubicBezTo>
                    <a:cubicBezTo>
                      <a:pt x="1327" y="10456"/>
                      <a:pt x="2020" y="10674"/>
                      <a:pt x="2602" y="11088"/>
                    </a:cubicBezTo>
                    <a:lnTo>
                      <a:pt x="12099" y="1588"/>
                    </a:lnTo>
                    <a:lnTo>
                      <a:pt x="1051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934;p76">
                <a:extLst>
                  <a:ext uri="{FF2B5EF4-FFF2-40B4-BE49-F238E27FC236}">
                    <a16:creationId xmlns:a16="http://schemas.microsoft.com/office/drawing/2014/main" id="{BE59BA30-A080-6075-2CBD-62A96892BB59}"/>
                  </a:ext>
                </a:extLst>
              </p:cNvPr>
              <p:cNvSpPr/>
              <p:nvPr/>
            </p:nvSpPr>
            <p:spPr>
              <a:xfrm>
                <a:off x="1824450" y="3805975"/>
                <a:ext cx="157500" cy="150525"/>
              </a:xfrm>
              <a:custGeom>
                <a:avLst/>
                <a:gdLst/>
                <a:ahLst/>
                <a:cxnLst/>
                <a:rect l="l" t="t" r="r" b="b"/>
                <a:pathLst>
                  <a:path w="6300" h="6021" extrusionOk="0">
                    <a:moveTo>
                      <a:pt x="3211" y="0"/>
                    </a:moveTo>
                    <a:cubicBezTo>
                      <a:pt x="2484" y="0"/>
                      <a:pt x="1758" y="281"/>
                      <a:pt x="1208" y="841"/>
                    </a:cubicBezTo>
                    <a:lnTo>
                      <a:pt x="0" y="2049"/>
                    </a:lnTo>
                    <a:lnTo>
                      <a:pt x="3972" y="6021"/>
                    </a:lnTo>
                    <a:lnTo>
                      <a:pt x="5180" y="4813"/>
                    </a:lnTo>
                    <a:cubicBezTo>
                      <a:pt x="6294" y="3717"/>
                      <a:pt x="6300" y="1925"/>
                      <a:pt x="5198" y="823"/>
                    </a:cubicBezTo>
                    <a:cubicBezTo>
                      <a:pt x="4649" y="274"/>
                      <a:pt x="3930" y="0"/>
                      <a:pt x="32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935;p76">
                <a:extLst>
                  <a:ext uri="{FF2B5EF4-FFF2-40B4-BE49-F238E27FC236}">
                    <a16:creationId xmlns:a16="http://schemas.microsoft.com/office/drawing/2014/main" id="{91763601-F422-130E-39D7-1BFFAA19EC1D}"/>
                  </a:ext>
                </a:extLst>
              </p:cNvPr>
              <p:cNvSpPr/>
              <p:nvPr/>
            </p:nvSpPr>
            <p:spPr>
              <a:xfrm>
                <a:off x="1626675" y="3936600"/>
                <a:ext cx="277225" cy="302600"/>
              </a:xfrm>
              <a:custGeom>
                <a:avLst/>
                <a:gdLst/>
                <a:ahLst/>
                <a:cxnLst/>
                <a:rect l="l" t="t" r="r" b="b"/>
                <a:pathLst>
                  <a:path w="11089" h="12104" extrusionOk="0">
                    <a:moveTo>
                      <a:pt x="9501" y="1"/>
                    </a:moveTo>
                    <a:lnTo>
                      <a:pt x="1" y="9501"/>
                    </a:lnTo>
                    <a:cubicBezTo>
                      <a:pt x="537" y="10254"/>
                      <a:pt x="745" y="11194"/>
                      <a:pt x="576" y="12103"/>
                    </a:cubicBezTo>
                    <a:lnTo>
                      <a:pt x="11088" y="1591"/>
                    </a:lnTo>
                    <a:lnTo>
                      <a:pt x="950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7936;p76">
                <a:extLst>
                  <a:ext uri="{FF2B5EF4-FFF2-40B4-BE49-F238E27FC236}">
                    <a16:creationId xmlns:a16="http://schemas.microsoft.com/office/drawing/2014/main" id="{B41C166D-E2B8-3F75-D379-3050563CC855}"/>
                  </a:ext>
                </a:extLst>
              </p:cNvPr>
              <p:cNvSpPr/>
              <p:nvPr/>
            </p:nvSpPr>
            <p:spPr>
              <a:xfrm>
                <a:off x="1490050" y="4166500"/>
                <a:ext cx="129950" cy="121825"/>
              </a:xfrm>
              <a:custGeom>
                <a:avLst/>
                <a:gdLst/>
                <a:ahLst/>
                <a:cxnLst/>
                <a:rect l="l" t="t" r="r" b="b"/>
                <a:pathLst>
                  <a:path w="5198" h="4873" extrusionOk="0">
                    <a:moveTo>
                      <a:pt x="2693" y="0"/>
                    </a:moveTo>
                    <a:cubicBezTo>
                      <a:pt x="2243" y="0"/>
                      <a:pt x="1790" y="133"/>
                      <a:pt x="1398" y="405"/>
                    </a:cubicBezTo>
                    <a:lnTo>
                      <a:pt x="1398" y="402"/>
                    </a:lnTo>
                    <a:lnTo>
                      <a:pt x="741" y="2446"/>
                    </a:lnTo>
                    <a:lnTo>
                      <a:pt x="139" y="4118"/>
                    </a:lnTo>
                    <a:cubicBezTo>
                      <a:pt x="0" y="4500"/>
                      <a:pt x="295" y="4872"/>
                      <a:pt x="664" y="4872"/>
                    </a:cubicBezTo>
                    <a:cubicBezTo>
                      <a:pt x="727" y="4872"/>
                      <a:pt x="793" y="4861"/>
                      <a:pt x="859" y="4837"/>
                    </a:cubicBezTo>
                    <a:lnTo>
                      <a:pt x="2530" y="4235"/>
                    </a:lnTo>
                    <a:lnTo>
                      <a:pt x="4574" y="3579"/>
                    </a:lnTo>
                    <a:cubicBezTo>
                      <a:pt x="5198" y="2672"/>
                      <a:pt x="5086" y="1450"/>
                      <a:pt x="4306" y="670"/>
                    </a:cubicBezTo>
                    <a:cubicBezTo>
                      <a:pt x="3866" y="228"/>
                      <a:pt x="3282" y="0"/>
                      <a:pt x="26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40" rtl="1">
                  <a:buClr>
                    <a:srgbClr val="000000"/>
                  </a:buClr>
                  <a:defRPr/>
                </a:pPr>
                <a:endParaRPr sz="1867" kern="0" dirty="0">
                  <a:solidFill>
                    <a:srgbClr val="435D74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9" name="Google Shape;7937;p76">
              <a:extLst>
                <a:ext uri="{FF2B5EF4-FFF2-40B4-BE49-F238E27FC236}">
                  <a16:creationId xmlns:a16="http://schemas.microsoft.com/office/drawing/2014/main" id="{2AC3DE2C-8DB4-B816-34AF-A622B8F56957}"/>
                </a:ext>
              </a:extLst>
            </p:cNvPr>
            <p:cNvGrpSpPr/>
            <p:nvPr/>
          </p:nvGrpSpPr>
          <p:grpSpPr>
            <a:xfrm>
              <a:off x="5096519" y="3951749"/>
              <a:ext cx="311899" cy="339253"/>
              <a:chOff x="2104275" y="3806450"/>
              <a:chExt cx="442975" cy="481825"/>
            </a:xfrm>
            <a:solidFill>
              <a:srgbClr val="F8A917"/>
            </a:solidFill>
          </p:grpSpPr>
          <p:sp>
            <p:nvSpPr>
              <p:cNvPr id="80" name="Google Shape;7938;p76">
                <a:extLst>
                  <a:ext uri="{FF2B5EF4-FFF2-40B4-BE49-F238E27FC236}">
                    <a16:creationId xmlns:a16="http://schemas.microsoft.com/office/drawing/2014/main" id="{FC4220D1-867D-E848-DFF7-91642A68F262}"/>
                  </a:ext>
                </a:extLst>
              </p:cNvPr>
              <p:cNvSpPr/>
              <p:nvPr/>
            </p:nvSpPr>
            <p:spPr>
              <a:xfrm>
                <a:off x="2104275" y="3806450"/>
                <a:ext cx="44297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7719" h="19273" extrusionOk="0">
                    <a:moveTo>
                      <a:pt x="8889" y="1130"/>
                    </a:moveTo>
                    <a:cubicBezTo>
                      <a:pt x="9660" y="1130"/>
                      <a:pt x="10482" y="2382"/>
                      <a:pt x="11039" y="4343"/>
                    </a:cubicBezTo>
                    <a:cubicBezTo>
                      <a:pt x="10308" y="4586"/>
                      <a:pt x="9594" y="4870"/>
                      <a:pt x="8895" y="5192"/>
                    </a:cubicBezTo>
                    <a:cubicBezTo>
                      <a:pt x="8194" y="4864"/>
                      <a:pt x="7474" y="4577"/>
                      <a:pt x="6742" y="4331"/>
                    </a:cubicBezTo>
                    <a:cubicBezTo>
                      <a:pt x="7302" y="2379"/>
                      <a:pt x="8121" y="1130"/>
                      <a:pt x="8889" y="1130"/>
                    </a:cubicBezTo>
                    <a:close/>
                    <a:moveTo>
                      <a:pt x="6471" y="5445"/>
                    </a:moveTo>
                    <a:cubicBezTo>
                      <a:pt x="6830" y="5565"/>
                      <a:pt x="7200" y="5704"/>
                      <a:pt x="7570" y="5854"/>
                    </a:cubicBezTo>
                    <a:cubicBezTo>
                      <a:pt x="6571" y="6393"/>
                      <a:pt x="6878" y="6243"/>
                      <a:pt x="6273" y="6616"/>
                    </a:cubicBezTo>
                    <a:cubicBezTo>
                      <a:pt x="6330" y="6210"/>
                      <a:pt x="6396" y="5815"/>
                      <a:pt x="6471" y="5445"/>
                    </a:cubicBezTo>
                    <a:close/>
                    <a:moveTo>
                      <a:pt x="11307" y="5445"/>
                    </a:moveTo>
                    <a:cubicBezTo>
                      <a:pt x="11386" y="5815"/>
                      <a:pt x="11449" y="6210"/>
                      <a:pt x="11506" y="6616"/>
                    </a:cubicBezTo>
                    <a:cubicBezTo>
                      <a:pt x="10895" y="6240"/>
                      <a:pt x="11220" y="6399"/>
                      <a:pt x="10208" y="5854"/>
                    </a:cubicBezTo>
                    <a:cubicBezTo>
                      <a:pt x="10582" y="5704"/>
                      <a:pt x="10949" y="5565"/>
                      <a:pt x="11307" y="5445"/>
                    </a:cubicBezTo>
                    <a:close/>
                    <a:moveTo>
                      <a:pt x="13999" y="4845"/>
                    </a:moveTo>
                    <a:cubicBezTo>
                      <a:pt x="14142" y="5686"/>
                      <a:pt x="14870" y="6249"/>
                      <a:pt x="15661" y="6249"/>
                    </a:cubicBezTo>
                    <a:cubicBezTo>
                      <a:pt x="15873" y="6249"/>
                      <a:pt x="16089" y="6209"/>
                      <a:pt x="16300" y="6122"/>
                    </a:cubicBezTo>
                    <a:lnTo>
                      <a:pt x="16300" y="6122"/>
                    </a:lnTo>
                    <a:cubicBezTo>
                      <a:pt x="16201" y="6676"/>
                      <a:pt x="15821" y="7384"/>
                      <a:pt x="15183" y="8158"/>
                    </a:cubicBezTo>
                    <a:cubicBezTo>
                      <a:pt x="14993" y="8390"/>
                      <a:pt x="14761" y="8625"/>
                      <a:pt x="14535" y="8856"/>
                    </a:cubicBezTo>
                    <a:cubicBezTo>
                      <a:pt x="13963" y="8345"/>
                      <a:pt x="13361" y="7866"/>
                      <a:pt x="12735" y="7423"/>
                    </a:cubicBezTo>
                    <a:cubicBezTo>
                      <a:pt x="12662" y="6652"/>
                      <a:pt x="12551" y="5884"/>
                      <a:pt x="12394" y="5125"/>
                    </a:cubicBezTo>
                    <a:cubicBezTo>
                      <a:pt x="12921" y="4990"/>
                      <a:pt x="13457" y="4897"/>
                      <a:pt x="13999" y="4845"/>
                    </a:cubicBezTo>
                    <a:close/>
                    <a:moveTo>
                      <a:pt x="3779" y="4845"/>
                    </a:moveTo>
                    <a:cubicBezTo>
                      <a:pt x="4321" y="4897"/>
                      <a:pt x="4857" y="4990"/>
                      <a:pt x="5384" y="5129"/>
                    </a:cubicBezTo>
                    <a:cubicBezTo>
                      <a:pt x="5231" y="5887"/>
                      <a:pt x="5116" y="6652"/>
                      <a:pt x="5047" y="7423"/>
                    </a:cubicBezTo>
                    <a:cubicBezTo>
                      <a:pt x="4421" y="7869"/>
                      <a:pt x="3818" y="8348"/>
                      <a:pt x="3246" y="8859"/>
                    </a:cubicBezTo>
                    <a:cubicBezTo>
                      <a:pt x="3020" y="8625"/>
                      <a:pt x="2789" y="8393"/>
                      <a:pt x="2599" y="8161"/>
                    </a:cubicBezTo>
                    <a:cubicBezTo>
                      <a:pt x="1963" y="7387"/>
                      <a:pt x="1584" y="6685"/>
                      <a:pt x="1485" y="6125"/>
                    </a:cubicBezTo>
                    <a:lnTo>
                      <a:pt x="1485" y="6125"/>
                    </a:lnTo>
                    <a:cubicBezTo>
                      <a:pt x="1683" y="6207"/>
                      <a:pt x="1897" y="6249"/>
                      <a:pt x="2114" y="6249"/>
                    </a:cubicBezTo>
                    <a:cubicBezTo>
                      <a:pt x="2936" y="6246"/>
                      <a:pt x="3638" y="5655"/>
                      <a:pt x="3779" y="4845"/>
                    </a:cubicBezTo>
                    <a:close/>
                    <a:moveTo>
                      <a:pt x="4951" y="8893"/>
                    </a:moveTo>
                    <a:lnTo>
                      <a:pt x="4951" y="8893"/>
                    </a:lnTo>
                    <a:cubicBezTo>
                      <a:pt x="4945" y="9143"/>
                      <a:pt x="4939" y="9389"/>
                      <a:pt x="4939" y="9636"/>
                    </a:cubicBezTo>
                    <a:cubicBezTo>
                      <a:pt x="4939" y="9882"/>
                      <a:pt x="4945" y="10128"/>
                      <a:pt x="4951" y="10377"/>
                    </a:cubicBezTo>
                    <a:lnTo>
                      <a:pt x="4951" y="10377"/>
                    </a:lnTo>
                    <a:cubicBezTo>
                      <a:pt x="4637" y="10133"/>
                      <a:pt x="4348" y="9886"/>
                      <a:pt x="4065" y="9636"/>
                    </a:cubicBezTo>
                    <a:cubicBezTo>
                      <a:pt x="4348" y="9386"/>
                      <a:pt x="4637" y="9139"/>
                      <a:pt x="4951" y="8893"/>
                    </a:cubicBezTo>
                    <a:close/>
                    <a:moveTo>
                      <a:pt x="12828" y="8896"/>
                    </a:moveTo>
                    <a:lnTo>
                      <a:pt x="12828" y="8896"/>
                    </a:lnTo>
                    <a:cubicBezTo>
                      <a:pt x="13144" y="9139"/>
                      <a:pt x="13430" y="9386"/>
                      <a:pt x="13713" y="9636"/>
                    </a:cubicBezTo>
                    <a:cubicBezTo>
                      <a:pt x="13433" y="9886"/>
                      <a:pt x="13144" y="10133"/>
                      <a:pt x="12828" y="10380"/>
                    </a:cubicBezTo>
                    <a:cubicBezTo>
                      <a:pt x="12837" y="10130"/>
                      <a:pt x="12843" y="9883"/>
                      <a:pt x="12843" y="9636"/>
                    </a:cubicBezTo>
                    <a:cubicBezTo>
                      <a:pt x="12843" y="9389"/>
                      <a:pt x="12837" y="9143"/>
                      <a:pt x="12828" y="8896"/>
                    </a:cubicBezTo>
                    <a:close/>
                    <a:moveTo>
                      <a:pt x="8889" y="6447"/>
                    </a:moveTo>
                    <a:cubicBezTo>
                      <a:pt x="9850" y="6908"/>
                      <a:pt x="10774" y="7441"/>
                      <a:pt x="11657" y="8040"/>
                    </a:cubicBezTo>
                    <a:cubicBezTo>
                      <a:pt x="11693" y="8555"/>
                      <a:pt x="11714" y="9088"/>
                      <a:pt x="11714" y="9636"/>
                    </a:cubicBezTo>
                    <a:cubicBezTo>
                      <a:pt x="11714" y="10187"/>
                      <a:pt x="11693" y="10717"/>
                      <a:pt x="11657" y="11232"/>
                    </a:cubicBezTo>
                    <a:cubicBezTo>
                      <a:pt x="10774" y="11832"/>
                      <a:pt x="9853" y="12365"/>
                      <a:pt x="8895" y="12828"/>
                    </a:cubicBezTo>
                    <a:cubicBezTo>
                      <a:pt x="7932" y="12368"/>
                      <a:pt x="7007" y="11832"/>
                      <a:pt x="6125" y="11232"/>
                    </a:cubicBezTo>
                    <a:cubicBezTo>
                      <a:pt x="6086" y="10717"/>
                      <a:pt x="6068" y="10187"/>
                      <a:pt x="6068" y="9636"/>
                    </a:cubicBezTo>
                    <a:cubicBezTo>
                      <a:pt x="6068" y="9088"/>
                      <a:pt x="6089" y="8555"/>
                      <a:pt x="6125" y="8040"/>
                    </a:cubicBezTo>
                    <a:cubicBezTo>
                      <a:pt x="7004" y="7441"/>
                      <a:pt x="7929" y="6908"/>
                      <a:pt x="8889" y="6447"/>
                    </a:cubicBezTo>
                    <a:close/>
                    <a:moveTo>
                      <a:pt x="6273" y="12657"/>
                    </a:moveTo>
                    <a:lnTo>
                      <a:pt x="6273" y="12657"/>
                    </a:lnTo>
                    <a:cubicBezTo>
                      <a:pt x="6878" y="13033"/>
                      <a:pt x="6571" y="12879"/>
                      <a:pt x="7570" y="13418"/>
                    </a:cubicBezTo>
                    <a:cubicBezTo>
                      <a:pt x="7194" y="13569"/>
                      <a:pt x="6827" y="13708"/>
                      <a:pt x="6471" y="13828"/>
                    </a:cubicBezTo>
                    <a:cubicBezTo>
                      <a:pt x="6393" y="13455"/>
                      <a:pt x="6330" y="13063"/>
                      <a:pt x="6273" y="12657"/>
                    </a:cubicBezTo>
                    <a:close/>
                    <a:moveTo>
                      <a:pt x="11506" y="12657"/>
                    </a:moveTo>
                    <a:cubicBezTo>
                      <a:pt x="11449" y="13063"/>
                      <a:pt x="11386" y="13458"/>
                      <a:pt x="11307" y="13828"/>
                    </a:cubicBezTo>
                    <a:cubicBezTo>
                      <a:pt x="10949" y="13711"/>
                      <a:pt x="10582" y="13569"/>
                      <a:pt x="10208" y="13418"/>
                    </a:cubicBezTo>
                    <a:cubicBezTo>
                      <a:pt x="11181" y="12898"/>
                      <a:pt x="10937" y="13009"/>
                      <a:pt x="11506" y="12657"/>
                    </a:cubicBezTo>
                    <a:close/>
                    <a:moveTo>
                      <a:pt x="14535" y="10416"/>
                    </a:moveTo>
                    <a:cubicBezTo>
                      <a:pt x="14761" y="10648"/>
                      <a:pt x="14993" y="10883"/>
                      <a:pt x="15183" y="11115"/>
                    </a:cubicBezTo>
                    <a:cubicBezTo>
                      <a:pt x="15818" y="11886"/>
                      <a:pt x="16198" y="12590"/>
                      <a:pt x="16294" y="13147"/>
                    </a:cubicBezTo>
                    <a:cubicBezTo>
                      <a:pt x="16095" y="13066"/>
                      <a:pt x="15881" y="13024"/>
                      <a:pt x="15665" y="13024"/>
                    </a:cubicBezTo>
                    <a:cubicBezTo>
                      <a:pt x="14843" y="13024"/>
                      <a:pt x="14141" y="13617"/>
                      <a:pt x="13999" y="14424"/>
                    </a:cubicBezTo>
                    <a:cubicBezTo>
                      <a:pt x="13457" y="14376"/>
                      <a:pt x="12921" y="14280"/>
                      <a:pt x="12394" y="14144"/>
                    </a:cubicBezTo>
                    <a:cubicBezTo>
                      <a:pt x="12551" y="13385"/>
                      <a:pt x="12662" y="12620"/>
                      <a:pt x="12735" y="11850"/>
                    </a:cubicBezTo>
                    <a:cubicBezTo>
                      <a:pt x="13361" y="11407"/>
                      <a:pt x="13963" y="10928"/>
                      <a:pt x="14535" y="10416"/>
                    </a:cubicBezTo>
                    <a:close/>
                    <a:moveTo>
                      <a:pt x="3243" y="10416"/>
                    </a:moveTo>
                    <a:cubicBezTo>
                      <a:pt x="3815" y="10928"/>
                      <a:pt x="4418" y="11407"/>
                      <a:pt x="5044" y="11850"/>
                    </a:cubicBezTo>
                    <a:cubicBezTo>
                      <a:pt x="5116" y="12620"/>
                      <a:pt x="5228" y="13385"/>
                      <a:pt x="5384" y="14144"/>
                    </a:cubicBezTo>
                    <a:cubicBezTo>
                      <a:pt x="4554" y="14353"/>
                      <a:pt x="3815" y="14456"/>
                      <a:pt x="3207" y="14456"/>
                    </a:cubicBezTo>
                    <a:cubicBezTo>
                      <a:pt x="2366" y="14456"/>
                      <a:pt x="1778" y="14258"/>
                      <a:pt x="1554" y="13870"/>
                    </a:cubicBezTo>
                    <a:cubicBezTo>
                      <a:pt x="1238" y="13322"/>
                      <a:pt x="1626" y="12292"/>
                      <a:pt x="2596" y="11115"/>
                    </a:cubicBezTo>
                    <a:cubicBezTo>
                      <a:pt x="2786" y="10883"/>
                      <a:pt x="3020" y="10648"/>
                      <a:pt x="3243" y="10416"/>
                    </a:cubicBezTo>
                    <a:close/>
                    <a:moveTo>
                      <a:pt x="8889" y="14081"/>
                    </a:moveTo>
                    <a:cubicBezTo>
                      <a:pt x="9588" y="14403"/>
                      <a:pt x="10308" y="14689"/>
                      <a:pt x="11039" y="14933"/>
                    </a:cubicBezTo>
                    <a:cubicBezTo>
                      <a:pt x="10482" y="16890"/>
                      <a:pt x="9660" y="18143"/>
                      <a:pt x="8889" y="18143"/>
                    </a:cubicBezTo>
                    <a:cubicBezTo>
                      <a:pt x="8118" y="18143"/>
                      <a:pt x="7296" y="16887"/>
                      <a:pt x="6739" y="14924"/>
                    </a:cubicBezTo>
                    <a:cubicBezTo>
                      <a:pt x="7471" y="14683"/>
                      <a:pt x="8188" y="14400"/>
                      <a:pt x="8889" y="14081"/>
                    </a:cubicBezTo>
                    <a:close/>
                    <a:moveTo>
                      <a:pt x="8889" y="0"/>
                    </a:moveTo>
                    <a:cubicBezTo>
                      <a:pt x="7396" y="0"/>
                      <a:pt x="6312" y="1708"/>
                      <a:pt x="5658" y="4014"/>
                    </a:cubicBezTo>
                    <a:cubicBezTo>
                      <a:pt x="4902" y="3825"/>
                      <a:pt x="4201" y="3719"/>
                      <a:pt x="3568" y="3698"/>
                    </a:cubicBezTo>
                    <a:cubicBezTo>
                      <a:pt x="3260" y="3171"/>
                      <a:pt x="2700" y="2861"/>
                      <a:pt x="2111" y="2861"/>
                    </a:cubicBezTo>
                    <a:cubicBezTo>
                      <a:pt x="1963" y="2861"/>
                      <a:pt x="1813" y="2881"/>
                      <a:pt x="1665" y="2921"/>
                    </a:cubicBezTo>
                    <a:cubicBezTo>
                      <a:pt x="928" y="3123"/>
                      <a:pt x="419" y="3792"/>
                      <a:pt x="422" y="4556"/>
                    </a:cubicBezTo>
                    <a:cubicBezTo>
                      <a:pt x="422" y="4716"/>
                      <a:pt x="449" y="4876"/>
                      <a:pt x="497" y="5026"/>
                    </a:cubicBezTo>
                    <a:cubicBezTo>
                      <a:pt x="63" y="6017"/>
                      <a:pt x="485" y="7372"/>
                      <a:pt x="1726" y="8878"/>
                    </a:cubicBezTo>
                    <a:cubicBezTo>
                      <a:pt x="1933" y="9130"/>
                      <a:pt x="2183" y="9383"/>
                      <a:pt x="2430" y="9636"/>
                    </a:cubicBezTo>
                    <a:cubicBezTo>
                      <a:pt x="2183" y="9892"/>
                      <a:pt x="1933" y="10145"/>
                      <a:pt x="1726" y="10398"/>
                    </a:cubicBezTo>
                    <a:cubicBezTo>
                      <a:pt x="407" y="12000"/>
                      <a:pt x="0" y="13434"/>
                      <a:pt x="578" y="14436"/>
                    </a:cubicBezTo>
                    <a:cubicBezTo>
                      <a:pt x="1045" y="15246"/>
                      <a:pt x="2003" y="15593"/>
                      <a:pt x="3225" y="15593"/>
                    </a:cubicBezTo>
                    <a:cubicBezTo>
                      <a:pt x="3954" y="15593"/>
                      <a:pt x="4782" y="15460"/>
                      <a:pt x="5652" y="15240"/>
                    </a:cubicBezTo>
                    <a:cubicBezTo>
                      <a:pt x="6306" y="17556"/>
                      <a:pt x="7396" y="19272"/>
                      <a:pt x="8889" y="19272"/>
                    </a:cubicBezTo>
                    <a:cubicBezTo>
                      <a:pt x="10383" y="19272"/>
                      <a:pt x="11473" y="17559"/>
                      <a:pt x="12126" y="15246"/>
                    </a:cubicBezTo>
                    <a:cubicBezTo>
                      <a:pt x="12810" y="15424"/>
                      <a:pt x="13509" y="15532"/>
                      <a:pt x="14210" y="15572"/>
                    </a:cubicBezTo>
                    <a:cubicBezTo>
                      <a:pt x="14519" y="16101"/>
                      <a:pt x="15083" y="16413"/>
                      <a:pt x="15674" y="16413"/>
                    </a:cubicBezTo>
                    <a:cubicBezTo>
                      <a:pt x="15820" y="16413"/>
                      <a:pt x="15968" y="16394"/>
                      <a:pt x="16113" y="16354"/>
                    </a:cubicBezTo>
                    <a:cubicBezTo>
                      <a:pt x="16851" y="16153"/>
                      <a:pt x="17363" y="15484"/>
                      <a:pt x="17360" y="14719"/>
                    </a:cubicBezTo>
                    <a:cubicBezTo>
                      <a:pt x="17357" y="14560"/>
                      <a:pt x="17333" y="14400"/>
                      <a:pt x="17285" y="14247"/>
                    </a:cubicBezTo>
                    <a:cubicBezTo>
                      <a:pt x="17718" y="13256"/>
                      <a:pt x="17297" y="11904"/>
                      <a:pt x="16056" y="10398"/>
                    </a:cubicBezTo>
                    <a:cubicBezTo>
                      <a:pt x="15848" y="10142"/>
                      <a:pt x="15595" y="9889"/>
                      <a:pt x="15351" y="9636"/>
                    </a:cubicBezTo>
                    <a:cubicBezTo>
                      <a:pt x="15595" y="9383"/>
                      <a:pt x="15848" y="9130"/>
                      <a:pt x="16056" y="8878"/>
                    </a:cubicBezTo>
                    <a:cubicBezTo>
                      <a:pt x="17261" y="7414"/>
                      <a:pt x="17694" y="6095"/>
                      <a:pt x="17279" y="5044"/>
                    </a:cubicBezTo>
                    <a:cubicBezTo>
                      <a:pt x="17330" y="4885"/>
                      <a:pt x="17357" y="4722"/>
                      <a:pt x="17360" y="4556"/>
                    </a:cubicBezTo>
                    <a:cubicBezTo>
                      <a:pt x="17363" y="3792"/>
                      <a:pt x="16851" y="3120"/>
                      <a:pt x="16113" y="2918"/>
                    </a:cubicBezTo>
                    <a:cubicBezTo>
                      <a:pt x="15967" y="2879"/>
                      <a:pt x="15819" y="2860"/>
                      <a:pt x="15673" y="2860"/>
                    </a:cubicBezTo>
                    <a:cubicBezTo>
                      <a:pt x="15080" y="2860"/>
                      <a:pt x="14517" y="3173"/>
                      <a:pt x="14210" y="3704"/>
                    </a:cubicBezTo>
                    <a:cubicBezTo>
                      <a:pt x="13506" y="3743"/>
                      <a:pt x="12810" y="3852"/>
                      <a:pt x="12126" y="4029"/>
                    </a:cubicBezTo>
                    <a:cubicBezTo>
                      <a:pt x="11473" y="1714"/>
                      <a:pt x="10383" y="0"/>
                      <a:pt x="88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35D74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1" name="Google Shape;7939;p76">
                <a:extLst>
                  <a:ext uri="{FF2B5EF4-FFF2-40B4-BE49-F238E27FC236}">
                    <a16:creationId xmlns:a16="http://schemas.microsoft.com/office/drawing/2014/main" id="{F76789BD-E18E-F477-CAB2-5F99CBEA3438}"/>
                  </a:ext>
                </a:extLst>
              </p:cNvPr>
              <p:cNvSpPr/>
              <p:nvPr/>
            </p:nvSpPr>
            <p:spPr>
              <a:xfrm>
                <a:off x="2284200" y="4005050"/>
                <a:ext cx="84700" cy="84700"/>
              </a:xfrm>
              <a:custGeom>
                <a:avLst/>
                <a:gdLst/>
                <a:ahLst/>
                <a:cxnLst/>
                <a:rect l="l" t="t" r="r" b="b"/>
                <a:pathLst>
                  <a:path w="3388" h="3388" extrusionOk="0">
                    <a:moveTo>
                      <a:pt x="1692" y="0"/>
                    </a:moveTo>
                    <a:cubicBezTo>
                      <a:pt x="756" y="0"/>
                      <a:pt x="0" y="756"/>
                      <a:pt x="0" y="1692"/>
                    </a:cubicBezTo>
                    <a:cubicBezTo>
                      <a:pt x="0" y="2629"/>
                      <a:pt x="756" y="3388"/>
                      <a:pt x="1692" y="3388"/>
                    </a:cubicBezTo>
                    <a:cubicBezTo>
                      <a:pt x="2629" y="3388"/>
                      <a:pt x="3388" y="2629"/>
                      <a:pt x="3388" y="1692"/>
                    </a:cubicBezTo>
                    <a:cubicBezTo>
                      <a:pt x="3388" y="756"/>
                      <a:pt x="2629" y="0"/>
                      <a:pt x="16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35D74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423A273-20B2-837B-C156-61E3DC82BA6C}"/>
              </a:ext>
            </a:extLst>
          </p:cNvPr>
          <p:cNvSpPr txBox="1"/>
          <p:nvPr/>
        </p:nvSpPr>
        <p:spPr>
          <a:xfrm>
            <a:off x="4056994" y="2480111"/>
            <a:ext cx="235378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کاربًردی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AE80D20-4EB4-31EB-8D4F-5193B5D3DC33}"/>
              </a:ext>
            </a:extLst>
          </p:cNvPr>
          <p:cNvSpPr txBox="1"/>
          <p:nvPr/>
        </p:nvSpPr>
        <p:spPr>
          <a:xfrm>
            <a:off x="6244705" y="3818101"/>
            <a:ext cx="235378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کاربًردی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0C1663B-B5CF-C447-5631-4FD3DF94BA5B}"/>
              </a:ext>
            </a:extLst>
          </p:cNvPr>
          <p:cNvSpPr txBox="1"/>
          <p:nvPr/>
        </p:nvSpPr>
        <p:spPr>
          <a:xfrm>
            <a:off x="8420509" y="2518287"/>
            <a:ext cx="235378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کاربًردی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E204602-5F9F-21B3-836D-C0DE9CC8C1A0}"/>
              </a:ext>
            </a:extLst>
          </p:cNvPr>
          <p:cNvSpPr txBox="1"/>
          <p:nvPr/>
        </p:nvSpPr>
        <p:spPr>
          <a:xfrm>
            <a:off x="1891425" y="3958521"/>
            <a:ext cx="235378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کاربًردی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8520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4" grpId="0"/>
      <p:bldP spid="85" grpId="0"/>
      <p:bldP spid="86" grpId="0"/>
      <p:bldP spid="8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4F6FBC-E24D-DFB6-2806-B4DCD9923B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4F9C9-1B6A-1716-19BD-71F0E5661442}"/>
              </a:ext>
            </a:extLst>
          </p:cNvPr>
          <p:cNvSpPr txBox="1"/>
          <p:nvPr/>
        </p:nvSpPr>
        <p:spPr>
          <a:xfrm>
            <a:off x="9239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6E3079-EF62-99F9-3C81-8BAAFED67290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34F5031-27B5-296C-493C-A3014E0C1541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66E8A-FBE9-3C7F-A8E6-B5DBB3489615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8715D8-CD25-87DC-200B-A8ABBA776B3E}"/>
              </a:ext>
            </a:extLst>
          </p:cNvPr>
          <p:cNvGrpSpPr/>
          <p:nvPr/>
        </p:nvGrpSpPr>
        <p:grpSpPr>
          <a:xfrm>
            <a:off x="2187859" y="2783551"/>
            <a:ext cx="8201033" cy="1766099"/>
            <a:chOff x="533530" y="2672715"/>
            <a:chExt cx="8201033" cy="1766099"/>
          </a:xfrm>
        </p:grpSpPr>
        <p:sp>
          <p:nvSpPr>
            <p:cNvPr id="8" name="Google Shape;2449;p44">
              <a:extLst>
                <a:ext uri="{FF2B5EF4-FFF2-40B4-BE49-F238E27FC236}">
                  <a16:creationId xmlns:a16="http://schemas.microsoft.com/office/drawing/2014/main" id="{2CFA74B5-6240-3055-C770-95D5EE43AE5F}"/>
                </a:ext>
              </a:extLst>
            </p:cNvPr>
            <p:cNvSpPr/>
            <p:nvPr/>
          </p:nvSpPr>
          <p:spPr>
            <a:xfrm>
              <a:off x="533530" y="3475081"/>
              <a:ext cx="1782000" cy="963733"/>
            </a:xfrm>
            <a:custGeom>
              <a:avLst/>
              <a:gdLst/>
              <a:ahLst/>
              <a:cxnLst/>
              <a:rect l="l" t="t" r="r" b="b"/>
              <a:pathLst>
                <a:path w="53460" h="28912" extrusionOk="0">
                  <a:moveTo>
                    <a:pt x="2663" y="0"/>
                  </a:moveTo>
                  <a:cubicBezTo>
                    <a:pt x="2042" y="0"/>
                    <a:pt x="1423" y="236"/>
                    <a:pt x="953" y="706"/>
                  </a:cubicBezTo>
                  <a:cubicBezTo>
                    <a:pt x="0" y="1658"/>
                    <a:pt x="0" y="3194"/>
                    <a:pt x="953" y="4135"/>
                  </a:cubicBezTo>
                  <a:lnTo>
                    <a:pt x="25015" y="28209"/>
                  </a:lnTo>
                  <a:cubicBezTo>
                    <a:pt x="25491" y="28674"/>
                    <a:pt x="26111" y="28912"/>
                    <a:pt x="26730" y="28912"/>
                  </a:cubicBezTo>
                  <a:cubicBezTo>
                    <a:pt x="27349" y="28912"/>
                    <a:pt x="27968" y="28674"/>
                    <a:pt x="28444" y="28209"/>
                  </a:cubicBezTo>
                  <a:lnTo>
                    <a:pt x="52519" y="4135"/>
                  </a:lnTo>
                  <a:cubicBezTo>
                    <a:pt x="53459" y="3194"/>
                    <a:pt x="53459" y="1658"/>
                    <a:pt x="52519" y="706"/>
                  </a:cubicBezTo>
                  <a:cubicBezTo>
                    <a:pt x="52042" y="236"/>
                    <a:pt x="51423" y="0"/>
                    <a:pt x="50804" y="0"/>
                  </a:cubicBezTo>
                  <a:cubicBezTo>
                    <a:pt x="50185" y="0"/>
                    <a:pt x="49566" y="236"/>
                    <a:pt x="49090" y="706"/>
                  </a:cubicBezTo>
                  <a:lnTo>
                    <a:pt x="26730" y="23066"/>
                  </a:lnTo>
                  <a:lnTo>
                    <a:pt x="4382" y="706"/>
                  </a:lnTo>
                  <a:cubicBezTo>
                    <a:pt x="3905" y="236"/>
                    <a:pt x="3283" y="0"/>
                    <a:pt x="2663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Google Shape;2457;p44">
              <a:extLst>
                <a:ext uri="{FF2B5EF4-FFF2-40B4-BE49-F238E27FC236}">
                  <a16:creationId xmlns:a16="http://schemas.microsoft.com/office/drawing/2014/main" id="{8F41758E-0AF7-40B1-DB08-241CDA9DF3B3}"/>
                </a:ext>
              </a:extLst>
            </p:cNvPr>
            <p:cNvSpPr/>
            <p:nvPr/>
          </p:nvSpPr>
          <p:spPr>
            <a:xfrm>
              <a:off x="3743030" y="3475081"/>
              <a:ext cx="1782000" cy="963733"/>
            </a:xfrm>
            <a:custGeom>
              <a:avLst/>
              <a:gdLst/>
              <a:ahLst/>
              <a:cxnLst/>
              <a:rect l="l" t="t" r="r" b="b"/>
              <a:pathLst>
                <a:path w="53460" h="28912" extrusionOk="0">
                  <a:moveTo>
                    <a:pt x="2662" y="0"/>
                  </a:moveTo>
                  <a:cubicBezTo>
                    <a:pt x="2043" y="0"/>
                    <a:pt x="1424" y="236"/>
                    <a:pt x="953" y="706"/>
                  </a:cubicBezTo>
                  <a:cubicBezTo>
                    <a:pt x="1" y="1658"/>
                    <a:pt x="1" y="3194"/>
                    <a:pt x="953" y="4135"/>
                  </a:cubicBezTo>
                  <a:lnTo>
                    <a:pt x="25016" y="28209"/>
                  </a:lnTo>
                  <a:cubicBezTo>
                    <a:pt x="25492" y="28674"/>
                    <a:pt x="26111" y="28912"/>
                    <a:pt x="26730" y="28912"/>
                  </a:cubicBezTo>
                  <a:cubicBezTo>
                    <a:pt x="27350" y="28912"/>
                    <a:pt x="27969" y="28674"/>
                    <a:pt x="28445" y="28209"/>
                  </a:cubicBezTo>
                  <a:lnTo>
                    <a:pt x="52519" y="4135"/>
                  </a:lnTo>
                  <a:cubicBezTo>
                    <a:pt x="53460" y="3194"/>
                    <a:pt x="53460" y="1658"/>
                    <a:pt x="52519" y="706"/>
                  </a:cubicBezTo>
                  <a:cubicBezTo>
                    <a:pt x="52043" y="236"/>
                    <a:pt x="51421" y="0"/>
                    <a:pt x="50800" y="0"/>
                  </a:cubicBezTo>
                  <a:cubicBezTo>
                    <a:pt x="50180" y="0"/>
                    <a:pt x="49561" y="236"/>
                    <a:pt x="49090" y="706"/>
                  </a:cubicBezTo>
                  <a:lnTo>
                    <a:pt x="26730" y="23066"/>
                  </a:lnTo>
                  <a:lnTo>
                    <a:pt x="4371" y="706"/>
                  </a:lnTo>
                  <a:cubicBezTo>
                    <a:pt x="3900" y="236"/>
                    <a:pt x="3281" y="0"/>
                    <a:pt x="2662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" name="Google Shape;2464;p44">
              <a:extLst>
                <a:ext uri="{FF2B5EF4-FFF2-40B4-BE49-F238E27FC236}">
                  <a16:creationId xmlns:a16="http://schemas.microsoft.com/office/drawing/2014/main" id="{EE3D4ED2-86E4-AF6B-9CB1-A90612DB911D}"/>
                </a:ext>
              </a:extLst>
            </p:cNvPr>
            <p:cNvSpPr/>
            <p:nvPr/>
          </p:nvSpPr>
          <p:spPr>
            <a:xfrm>
              <a:off x="6952563" y="3475081"/>
              <a:ext cx="1782000" cy="963733"/>
            </a:xfrm>
            <a:custGeom>
              <a:avLst/>
              <a:gdLst/>
              <a:ahLst/>
              <a:cxnLst/>
              <a:rect l="l" t="t" r="r" b="b"/>
              <a:pathLst>
                <a:path w="53460" h="28912" extrusionOk="0">
                  <a:moveTo>
                    <a:pt x="2660" y="0"/>
                  </a:moveTo>
                  <a:cubicBezTo>
                    <a:pt x="2040" y="0"/>
                    <a:pt x="1418" y="236"/>
                    <a:pt x="941" y="706"/>
                  </a:cubicBezTo>
                  <a:cubicBezTo>
                    <a:pt x="1" y="1658"/>
                    <a:pt x="1" y="3194"/>
                    <a:pt x="941" y="4135"/>
                  </a:cubicBezTo>
                  <a:lnTo>
                    <a:pt x="25016" y="28209"/>
                  </a:lnTo>
                  <a:cubicBezTo>
                    <a:pt x="25492" y="28674"/>
                    <a:pt x="26111" y="28912"/>
                    <a:pt x="26730" y="28912"/>
                  </a:cubicBezTo>
                  <a:cubicBezTo>
                    <a:pt x="27349" y="28912"/>
                    <a:pt x="27969" y="28674"/>
                    <a:pt x="28445" y="28209"/>
                  </a:cubicBezTo>
                  <a:lnTo>
                    <a:pt x="52507" y="4135"/>
                  </a:lnTo>
                  <a:cubicBezTo>
                    <a:pt x="53460" y="3194"/>
                    <a:pt x="53460" y="1658"/>
                    <a:pt x="52507" y="706"/>
                  </a:cubicBezTo>
                  <a:cubicBezTo>
                    <a:pt x="52037" y="236"/>
                    <a:pt x="51418" y="0"/>
                    <a:pt x="50799" y="0"/>
                  </a:cubicBezTo>
                  <a:cubicBezTo>
                    <a:pt x="50180" y="0"/>
                    <a:pt x="49561" y="236"/>
                    <a:pt x="49090" y="706"/>
                  </a:cubicBezTo>
                  <a:lnTo>
                    <a:pt x="26730" y="23066"/>
                  </a:lnTo>
                  <a:lnTo>
                    <a:pt x="4370" y="706"/>
                  </a:lnTo>
                  <a:cubicBezTo>
                    <a:pt x="3900" y="236"/>
                    <a:pt x="3281" y="0"/>
                    <a:pt x="2660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" name="Google Shape;2471;p44">
              <a:extLst>
                <a:ext uri="{FF2B5EF4-FFF2-40B4-BE49-F238E27FC236}">
                  <a16:creationId xmlns:a16="http://schemas.microsoft.com/office/drawing/2014/main" id="{4B6821C6-F67D-11A8-53B1-CA0AB9E47279}"/>
                </a:ext>
              </a:extLst>
            </p:cNvPr>
            <p:cNvSpPr/>
            <p:nvPr/>
          </p:nvSpPr>
          <p:spPr>
            <a:xfrm>
              <a:off x="2138463" y="2672715"/>
              <a:ext cx="1782000" cy="964033"/>
            </a:xfrm>
            <a:custGeom>
              <a:avLst/>
              <a:gdLst/>
              <a:ahLst/>
              <a:cxnLst/>
              <a:rect l="l" t="t" r="r" b="b"/>
              <a:pathLst>
                <a:path w="53460" h="28921" extrusionOk="0">
                  <a:moveTo>
                    <a:pt x="26731" y="0"/>
                  </a:moveTo>
                  <a:cubicBezTo>
                    <a:pt x="26088" y="0"/>
                    <a:pt x="25468" y="262"/>
                    <a:pt x="25016" y="714"/>
                  </a:cubicBezTo>
                  <a:lnTo>
                    <a:pt x="942" y="24777"/>
                  </a:lnTo>
                  <a:cubicBezTo>
                    <a:pt x="1" y="25729"/>
                    <a:pt x="1" y="27265"/>
                    <a:pt x="942" y="28206"/>
                  </a:cubicBezTo>
                  <a:cubicBezTo>
                    <a:pt x="1418" y="28676"/>
                    <a:pt x="2037" y="28911"/>
                    <a:pt x="2656" y="28911"/>
                  </a:cubicBezTo>
                  <a:cubicBezTo>
                    <a:pt x="3275" y="28911"/>
                    <a:pt x="3894" y="28676"/>
                    <a:pt x="4371" y="28206"/>
                  </a:cubicBezTo>
                  <a:lnTo>
                    <a:pt x="26731" y="5846"/>
                  </a:lnTo>
                  <a:lnTo>
                    <a:pt x="49090" y="28206"/>
                  </a:lnTo>
                  <a:cubicBezTo>
                    <a:pt x="49555" y="28682"/>
                    <a:pt x="50174" y="28920"/>
                    <a:pt x="50793" y="28920"/>
                  </a:cubicBezTo>
                  <a:cubicBezTo>
                    <a:pt x="51412" y="28920"/>
                    <a:pt x="52043" y="28682"/>
                    <a:pt x="52508" y="28206"/>
                  </a:cubicBezTo>
                  <a:cubicBezTo>
                    <a:pt x="53460" y="27265"/>
                    <a:pt x="53460" y="25729"/>
                    <a:pt x="52508" y="24777"/>
                  </a:cubicBezTo>
                  <a:lnTo>
                    <a:pt x="28445" y="714"/>
                  </a:lnTo>
                  <a:cubicBezTo>
                    <a:pt x="27981" y="262"/>
                    <a:pt x="27373" y="0"/>
                    <a:pt x="26731" y="0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2478;p44">
              <a:extLst>
                <a:ext uri="{FF2B5EF4-FFF2-40B4-BE49-F238E27FC236}">
                  <a16:creationId xmlns:a16="http://schemas.microsoft.com/office/drawing/2014/main" id="{73BFD947-A26A-E106-08ED-8F1B10A3D559}"/>
                </a:ext>
              </a:extLst>
            </p:cNvPr>
            <p:cNvSpPr/>
            <p:nvPr/>
          </p:nvSpPr>
          <p:spPr>
            <a:xfrm>
              <a:off x="5347596" y="2672715"/>
              <a:ext cx="1782000" cy="964033"/>
            </a:xfrm>
            <a:custGeom>
              <a:avLst/>
              <a:gdLst/>
              <a:ahLst/>
              <a:cxnLst/>
              <a:rect l="l" t="t" r="r" b="b"/>
              <a:pathLst>
                <a:path w="53460" h="28921" extrusionOk="0">
                  <a:moveTo>
                    <a:pt x="26730" y="0"/>
                  </a:moveTo>
                  <a:cubicBezTo>
                    <a:pt x="26088" y="0"/>
                    <a:pt x="25480" y="262"/>
                    <a:pt x="25028" y="714"/>
                  </a:cubicBezTo>
                  <a:lnTo>
                    <a:pt x="953" y="24777"/>
                  </a:lnTo>
                  <a:cubicBezTo>
                    <a:pt x="1" y="25729"/>
                    <a:pt x="1" y="27265"/>
                    <a:pt x="953" y="28206"/>
                  </a:cubicBezTo>
                  <a:cubicBezTo>
                    <a:pt x="1425" y="28678"/>
                    <a:pt x="2047" y="28916"/>
                    <a:pt x="2669" y="28916"/>
                  </a:cubicBezTo>
                  <a:cubicBezTo>
                    <a:pt x="3288" y="28916"/>
                    <a:pt x="3908" y="28681"/>
                    <a:pt x="4382" y="28206"/>
                  </a:cubicBezTo>
                  <a:lnTo>
                    <a:pt x="26730" y="5846"/>
                  </a:lnTo>
                  <a:lnTo>
                    <a:pt x="49090" y="28206"/>
                  </a:lnTo>
                  <a:cubicBezTo>
                    <a:pt x="49567" y="28682"/>
                    <a:pt x="50186" y="28920"/>
                    <a:pt x="50805" y="28920"/>
                  </a:cubicBezTo>
                  <a:cubicBezTo>
                    <a:pt x="51424" y="28920"/>
                    <a:pt x="52043" y="28682"/>
                    <a:pt x="52519" y="28206"/>
                  </a:cubicBezTo>
                  <a:cubicBezTo>
                    <a:pt x="53460" y="27265"/>
                    <a:pt x="53460" y="25729"/>
                    <a:pt x="52519" y="24777"/>
                  </a:cubicBezTo>
                  <a:lnTo>
                    <a:pt x="28445" y="714"/>
                  </a:lnTo>
                  <a:cubicBezTo>
                    <a:pt x="27993" y="262"/>
                    <a:pt x="27373" y="0"/>
                    <a:pt x="26730" y="0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6A590C-3C80-AC89-79B3-EF2342866F92}"/>
              </a:ext>
            </a:extLst>
          </p:cNvPr>
          <p:cNvGrpSpPr/>
          <p:nvPr/>
        </p:nvGrpSpPr>
        <p:grpSpPr>
          <a:xfrm>
            <a:off x="2041392" y="1674951"/>
            <a:ext cx="2075300" cy="3549116"/>
            <a:chOff x="387063" y="1564115"/>
            <a:chExt cx="2075300" cy="3549116"/>
          </a:xfrm>
        </p:grpSpPr>
        <p:sp>
          <p:nvSpPr>
            <p:cNvPr id="14" name="Google Shape;2450;p44">
              <a:extLst>
                <a:ext uri="{FF2B5EF4-FFF2-40B4-BE49-F238E27FC236}">
                  <a16:creationId xmlns:a16="http://schemas.microsoft.com/office/drawing/2014/main" id="{CA5E255D-15A2-ABD9-934E-DD54F5A42AB9}"/>
                </a:ext>
              </a:extLst>
            </p:cNvPr>
            <p:cNvSpPr/>
            <p:nvPr/>
          </p:nvSpPr>
          <p:spPr>
            <a:xfrm>
              <a:off x="387063" y="1895315"/>
              <a:ext cx="2075300" cy="2054466"/>
            </a:xfrm>
            <a:custGeom>
              <a:avLst/>
              <a:gdLst/>
              <a:ahLst/>
              <a:cxnLst/>
              <a:rect l="l" t="t" r="r" b="b"/>
              <a:pathLst>
                <a:path w="62259" h="61634" extrusionOk="0">
                  <a:moveTo>
                    <a:pt x="31130" y="1"/>
                  </a:moveTo>
                  <a:cubicBezTo>
                    <a:pt x="30308" y="1"/>
                    <a:pt x="29487" y="313"/>
                    <a:pt x="28861" y="938"/>
                  </a:cubicBezTo>
                  <a:lnTo>
                    <a:pt x="1251" y="28549"/>
                  </a:lnTo>
                  <a:cubicBezTo>
                    <a:pt x="1" y="29799"/>
                    <a:pt x="1" y="31823"/>
                    <a:pt x="1251" y="33073"/>
                  </a:cubicBezTo>
                  <a:lnTo>
                    <a:pt x="28861" y="60696"/>
                  </a:lnTo>
                  <a:cubicBezTo>
                    <a:pt x="29487" y="61321"/>
                    <a:pt x="30308" y="61633"/>
                    <a:pt x="31130" y="61633"/>
                  </a:cubicBezTo>
                  <a:cubicBezTo>
                    <a:pt x="31951" y="61633"/>
                    <a:pt x="32773" y="61321"/>
                    <a:pt x="33398" y="60696"/>
                  </a:cubicBezTo>
                  <a:lnTo>
                    <a:pt x="61008" y="33073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3" y="313"/>
                    <a:pt x="31951" y="1"/>
                    <a:pt x="31130" y="1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15" name="Google Shape;2451;p44">
              <a:extLst>
                <a:ext uri="{FF2B5EF4-FFF2-40B4-BE49-F238E27FC236}">
                  <a16:creationId xmlns:a16="http://schemas.microsoft.com/office/drawing/2014/main" id="{5C432725-49F8-AAAA-A792-85C07D399BE1}"/>
                </a:ext>
              </a:extLst>
            </p:cNvPr>
            <p:cNvSpPr/>
            <p:nvPr/>
          </p:nvSpPr>
          <p:spPr>
            <a:xfrm>
              <a:off x="528763" y="2026182"/>
              <a:ext cx="1791900" cy="1791533"/>
            </a:xfrm>
            <a:custGeom>
              <a:avLst/>
              <a:gdLst/>
              <a:ahLst/>
              <a:cxnLst/>
              <a:rect l="l" t="t" r="r" b="b"/>
              <a:pathLst>
                <a:path w="53757" h="53746" extrusionOk="0">
                  <a:moveTo>
                    <a:pt x="26885" y="1"/>
                  </a:moveTo>
                  <a:lnTo>
                    <a:pt x="0" y="26873"/>
                  </a:lnTo>
                  <a:lnTo>
                    <a:pt x="26885" y="53745"/>
                  </a:lnTo>
                  <a:lnTo>
                    <a:pt x="53757" y="26873"/>
                  </a:lnTo>
                  <a:lnTo>
                    <a:pt x="2688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2133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16" name="Google Shape;2452;p44">
              <a:extLst>
                <a:ext uri="{FF2B5EF4-FFF2-40B4-BE49-F238E27FC236}">
                  <a16:creationId xmlns:a16="http://schemas.microsoft.com/office/drawing/2014/main" id="{CBE6915A-E2E3-0BF7-C9A7-CB69DB633DB7}"/>
                </a:ext>
              </a:extLst>
            </p:cNvPr>
            <p:cNvSpPr/>
            <p:nvPr/>
          </p:nvSpPr>
          <p:spPr>
            <a:xfrm>
              <a:off x="992696" y="1564115"/>
              <a:ext cx="863633" cy="853433"/>
            </a:xfrm>
            <a:custGeom>
              <a:avLst/>
              <a:gdLst/>
              <a:ahLst/>
              <a:cxnLst/>
              <a:rect l="l" t="t" r="r" b="b"/>
              <a:pathLst>
                <a:path w="25909" h="25603" extrusionOk="0">
                  <a:moveTo>
                    <a:pt x="12961" y="1"/>
                  </a:moveTo>
                  <a:cubicBezTo>
                    <a:pt x="12559" y="1"/>
                    <a:pt x="12157" y="153"/>
                    <a:pt x="11847" y="456"/>
                  </a:cubicBezTo>
                  <a:lnTo>
                    <a:pt x="620" y="11696"/>
                  </a:lnTo>
                  <a:cubicBezTo>
                    <a:pt x="1" y="12303"/>
                    <a:pt x="1" y="13303"/>
                    <a:pt x="620" y="13910"/>
                  </a:cubicBezTo>
                  <a:lnTo>
                    <a:pt x="11847" y="25138"/>
                  </a:lnTo>
                  <a:cubicBezTo>
                    <a:pt x="12157" y="25448"/>
                    <a:pt x="12559" y="25602"/>
                    <a:pt x="12961" y="25602"/>
                  </a:cubicBezTo>
                  <a:cubicBezTo>
                    <a:pt x="13362" y="25602"/>
                    <a:pt x="13764" y="25448"/>
                    <a:pt x="14074" y="25138"/>
                  </a:cubicBezTo>
                  <a:lnTo>
                    <a:pt x="25301" y="13910"/>
                  </a:lnTo>
                  <a:cubicBezTo>
                    <a:pt x="25909" y="13303"/>
                    <a:pt x="25909" y="12303"/>
                    <a:pt x="25301" y="11696"/>
                  </a:cubicBezTo>
                  <a:lnTo>
                    <a:pt x="14074" y="456"/>
                  </a:lnTo>
                  <a:cubicBezTo>
                    <a:pt x="13764" y="153"/>
                    <a:pt x="13362" y="1"/>
                    <a:pt x="12961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17" name="Google Shape;2453;p44">
              <a:extLst>
                <a:ext uri="{FF2B5EF4-FFF2-40B4-BE49-F238E27FC236}">
                  <a16:creationId xmlns:a16="http://schemas.microsoft.com/office/drawing/2014/main" id="{48E1A43E-5BEF-050D-9070-D9C3616EA9AA}"/>
                </a:ext>
              </a:extLst>
            </p:cNvPr>
            <p:cNvSpPr/>
            <p:nvPr/>
          </p:nvSpPr>
          <p:spPr>
            <a:xfrm>
              <a:off x="1283230" y="1774515"/>
              <a:ext cx="277833" cy="336633"/>
            </a:xfrm>
            <a:custGeom>
              <a:avLst/>
              <a:gdLst/>
              <a:ahLst/>
              <a:cxnLst/>
              <a:rect l="l" t="t" r="r" b="b"/>
              <a:pathLst>
                <a:path w="8335" h="10099" extrusionOk="0">
                  <a:moveTo>
                    <a:pt x="4241" y="0"/>
                  </a:moveTo>
                  <a:cubicBezTo>
                    <a:pt x="4087" y="0"/>
                    <a:pt x="3931" y="9"/>
                    <a:pt x="3774" y="26"/>
                  </a:cubicBezTo>
                  <a:cubicBezTo>
                    <a:pt x="1953" y="228"/>
                    <a:pt x="452" y="1669"/>
                    <a:pt x="191" y="3479"/>
                  </a:cubicBezTo>
                  <a:cubicBezTo>
                    <a:pt x="0" y="4824"/>
                    <a:pt x="476" y="6051"/>
                    <a:pt x="1310" y="6920"/>
                  </a:cubicBezTo>
                  <a:cubicBezTo>
                    <a:pt x="2060" y="7706"/>
                    <a:pt x="2560" y="8706"/>
                    <a:pt x="2560" y="9789"/>
                  </a:cubicBezTo>
                  <a:lnTo>
                    <a:pt x="2560" y="10099"/>
                  </a:lnTo>
                  <a:lnTo>
                    <a:pt x="3453" y="10099"/>
                  </a:lnTo>
                  <a:lnTo>
                    <a:pt x="3453" y="6086"/>
                  </a:lnTo>
                  <a:lnTo>
                    <a:pt x="2572" y="4038"/>
                  </a:lnTo>
                  <a:cubicBezTo>
                    <a:pt x="2572" y="4027"/>
                    <a:pt x="2572" y="4027"/>
                    <a:pt x="2572" y="4015"/>
                  </a:cubicBezTo>
                  <a:cubicBezTo>
                    <a:pt x="2560" y="4015"/>
                    <a:pt x="2548" y="4027"/>
                    <a:pt x="2548" y="4027"/>
                  </a:cubicBezTo>
                  <a:cubicBezTo>
                    <a:pt x="2357" y="4027"/>
                    <a:pt x="2203" y="3872"/>
                    <a:pt x="2203" y="3681"/>
                  </a:cubicBezTo>
                  <a:cubicBezTo>
                    <a:pt x="2203" y="3491"/>
                    <a:pt x="2357" y="3336"/>
                    <a:pt x="2536" y="3336"/>
                  </a:cubicBezTo>
                  <a:cubicBezTo>
                    <a:pt x="2727" y="3336"/>
                    <a:pt x="2881" y="3491"/>
                    <a:pt x="2881" y="3681"/>
                  </a:cubicBezTo>
                  <a:cubicBezTo>
                    <a:pt x="2881" y="3788"/>
                    <a:pt x="2822" y="3884"/>
                    <a:pt x="2738" y="3955"/>
                  </a:cubicBezTo>
                  <a:cubicBezTo>
                    <a:pt x="2738" y="3955"/>
                    <a:pt x="2750" y="3955"/>
                    <a:pt x="2750" y="3967"/>
                  </a:cubicBezTo>
                  <a:lnTo>
                    <a:pt x="3608" y="6027"/>
                  </a:lnTo>
                  <a:cubicBezTo>
                    <a:pt x="3608" y="6039"/>
                    <a:pt x="3608" y="6051"/>
                    <a:pt x="3608" y="6063"/>
                  </a:cubicBezTo>
                  <a:lnTo>
                    <a:pt x="3608" y="10099"/>
                  </a:lnTo>
                  <a:lnTo>
                    <a:pt x="4798" y="10099"/>
                  </a:lnTo>
                  <a:lnTo>
                    <a:pt x="4798" y="6063"/>
                  </a:lnTo>
                  <a:cubicBezTo>
                    <a:pt x="4798" y="6051"/>
                    <a:pt x="4822" y="6039"/>
                    <a:pt x="4834" y="6027"/>
                  </a:cubicBezTo>
                  <a:lnTo>
                    <a:pt x="5715" y="3967"/>
                  </a:lnTo>
                  <a:cubicBezTo>
                    <a:pt x="5715" y="3955"/>
                    <a:pt x="5739" y="3955"/>
                    <a:pt x="5739" y="3955"/>
                  </a:cubicBezTo>
                  <a:cubicBezTo>
                    <a:pt x="5655" y="3884"/>
                    <a:pt x="5596" y="3788"/>
                    <a:pt x="5596" y="3681"/>
                  </a:cubicBezTo>
                  <a:cubicBezTo>
                    <a:pt x="5596" y="3491"/>
                    <a:pt x="5751" y="3336"/>
                    <a:pt x="5941" y="3336"/>
                  </a:cubicBezTo>
                  <a:cubicBezTo>
                    <a:pt x="6132" y="3336"/>
                    <a:pt x="6287" y="3491"/>
                    <a:pt x="6287" y="3681"/>
                  </a:cubicBezTo>
                  <a:cubicBezTo>
                    <a:pt x="6287" y="3872"/>
                    <a:pt x="6132" y="4027"/>
                    <a:pt x="5941" y="4027"/>
                  </a:cubicBezTo>
                  <a:cubicBezTo>
                    <a:pt x="5929" y="4027"/>
                    <a:pt x="5929" y="4015"/>
                    <a:pt x="5917" y="4015"/>
                  </a:cubicBezTo>
                  <a:lnTo>
                    <a:pt x="5917" y="4015"/>
                  </a:lnTo>
                  <a:cubicBezTo>
                    <a:pt x="5917" y="4027"/>
                    <a:pt x="5941" y="4027"/>
                    <a:pt x="5941" y="4038"/>
                  </a:cubicBezTo>
                  <a:lnTo>
                    <a:pt x="5096" y="6086"/>
                  </a:lnTo>
                  <a:lnTo>
                    <a:pt x="5096" y="10099"/>
                  </a:lnTo>
                  <a:lnTo>
                    <a:pt x="5989" y="10099"/>
                  </a:lnTo>
                  <a:lnTo>
                    <a:pt x="5989" y="9789"/>
                  </a:lnTo>
                  <a:cubicBezTo>
                    <a:pt x="5989" y="8741"/>
                    <a:pt x="6382" y="7729"/>
                    <a:pt x="7120" y="6991"/>
                  </a:cubicBezTo>
                  <a:cubicBezTo>
                    <a:pt x="7870" y="6253"/>
                    <a:pt x="8334" y="5229"/>
                    <a:pt x="8334" y="4098"/>
                  </a:cubicBezTo>
                  <a:cubicBezTo>
                    <a:pt x="8334" y="1835"/>
                    <a:pt x="6498" y="0"/>
                    <a:pt x="42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18" name="Google Shape;2454;p44">
              <a:extLst>
                <a:ext uri="{FF2B5EF4-FFF2-40B4-BE49-F238E27FC236}">
                  <a16:creationId xmlns:a16="http://schemas.microsoft.com/office/drawing/2014/main" id="{AD09643A-43E2-8C95-96BD-85E4BF6EB829}"/>
                </a:ext>
              </a:extLst>
            </p:cNvPr>
            <p:cNvSpPr/>
            <p:nvPr/>
          </p:nvSpPr>
          <p:spPr>
            <a:xfrm>
              <a:off x="1363763" y="2121048"/>
              <a:ext cx="119100" cy="86167"/>
            </a:xfrm>
            <a:custGeom>
              <a:avLst/>
              <a:gdLst/>
              <a:ahLst/>
              <a:cxnLst/>
              <a:rect l="l" t="t" r="r" b="b"/>
              <a:pathLst>
                <a:path w="3573" h="2585" extrusionOk="0">
                  <a:moveTo>
                    <a:pt x="1" y="0"/>
                  </a:moveTo>
                  <a:lnTo>
                    <a:pt x="1" y="441"/>
                  </a:lnTo>
                  <a:cubicBezTo>
                    <a:pt x="1" y="1084"/>
                    <a:pt x="442" y="1620"/>
                    <a:pt x="1192" y="1763"/>
                  </a:cubicBezTo>
                  <a:lnTo>
                    <a:pt x="1192" y="1870"/>
                  </a:lnTo>
                  <a:cubicBezTo>
                    <a:pt x="1192" y="2263"/>
                    <a:pt x="1465" y="2584"/>
                    <a:pt x="1858" y="2584"/>
                  </a:cubicBezTo>
                  <a:cubicBezTo>
                    <a:pt x="2251" y="2584"/>
                    <a:pt x="2525" y="2263"/>
                    <a:pt x="2525" y="1870"/>
                  </a:cubicBezTo>
                  <a:lnTo>
                    <a:pt x="2525" y="1763"/>
                  </a:lnTo>
                  <a:cubicBezTo>
                    <a:pt x="3120" y="1620"/>
                    <a:pt x="3573" y="1084"/>
                    <a:pt x="3573" y="441"/>
                  </a:cubicBezTo>
                  <a:lnTo>
                    <a:pt x="35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19" name="Google Shape;2455;p44">
              <a:extLst>
                <a:ext uri="{FF2B5EF4-FFF2-40B4-BE49-F238E27FC236}">
                  <a16:creationId xmlns:a16="http://schemas.microsoft.com/office/drawing/2014/main" id="{CECD289B-8C17-C4A3-0384-20A559573EB8}"/>
                </a:ext>
              </a:extLst>
            </p:cNvPr>
            <p:cNvSpPr txBox="1"/>
            <p:nvPr/>
          </p:nvSpPr>
          <p:spPr>
            <a:xfrm>
              <a:off x="724930" y="4540431"/>
              <a:ext cx="13992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3200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5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7EB4D0-3728-3738-22D0-F9874F354A3D}"/>
              </a:ext>
            </a:extLst>
          </p:cNvPr>
          <p:cNvGrpSpPr/>
          <p:nvPr/>
        </p:nvGrpSpPr>
        <p:grpSpPr>
          <a:xfrm>
            <a:off x="5250526" y="1674951"/>
            <a:ext cx="2075700" cy="3549116"/>
            <a:chOff x="3596197" y="1564115"/>
            <a:chExt cx="2075700" cy="3549116"/>
          </a:xfrm>
        </p:grpSpPr>
        <p:sp>
          <p:nvSpPr>
            <p:cNvPr id="21" name="Google Shape;2458;p44">
              <a:extLst>
                <a:ext uri="{FF2B5EF4-FFF2-40B4-BE49-F238E27FC236}">
                  <a16:creationId xmlns:a16="http://schemas.microsoft.com/office/drawing/2014/main" id="{A395CE7D-9090-925B-4D2D-8AFE09A51D6C}"/>
                </a:ext>
              </a:extLst>
            </p:cNvPr>
            <p:cNvSpPr/>
            <p:nvPr/>
          </p:nvSpPr>
          <p:spPr>
            <a:xfrm>
              <a:off x="3596197" y="1895315"/>
              <a:ext cx="2075700" cy="2054466"/>
            </a:xfrm>
            <a:custGeom>
              <a:avLst/>
              <a:gdLst/>
              <a:ahLst/>
              <a:cxnLst/>
              <a:rect l="l" t="t" r="r" b="b"/>
              <a:pathLst>
                <a:path w="62271" h="61634" extrusionOk="0">
                  <a:moveTo>
                    <a:pt x="31135" y="1"/>
                  </a:moveTo>
                  <a:cubicBezTo>
                    <a:pt x="30317" y="1"/>
                    <a:pt x="29498" y="313"/>
                    <a:pt x="28873" y="938"/>
                  </a:cubicBezTo>
                  <a:lnTo>
                    <a:pt x="1263" y="28549"/>
                  </a:lnTo>
                  <a:cubicBezTo>
                    <a:pt x="1" y="29799"/>
                    <a:pt x="1" y="31823"/>
                    <a:pt x="1263" y="33073"/>
                  </a:cubicBezTo>
                  <a:lnTo>
                    <a:pt x="28873" y="60696"/>
                  </a:lnTo>
                  <a:cubicBezTo>
                    <a:pt x="29498" y="61321"/>
                    <a:pt x="30317" y="61633"/>
                    <a:pt x="31135" y="61633"/>
                  </a:cubicBezTo>
                  <a:cubicBezTo>
                    <a:pt x="31954" y="61633"/>
                    <a:pt x="32773" y="61321"/>
                    <a:pt x="33398" y="60696"/>
                  </a:cubicBezTo>
                  <a:lnTo>
                    <a:pt x="61020" y="33073"/>
                  </a:lnTo>
                  <a:cubicBezTo>
                    <a:pt x="62270" y="31823"/>
                    <a:pt x="62270" y="29799"/>
                    <a:pt x="61020" y="28549"/>
                  </a:cubicBezTo>
                  <a:lnTo>
                    <a:pt x="33398" y="938"/>
                  </a:lnTo>
                  <a:cubicBezTo>
                    <a:pt x="32773" y="313"/>
                    <a:pt x="31954" y="1"/>
                    <a:pt x="31135" y="1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22" name="Google Shape;2459;p44">
              <a:extLst>
                <a:ext uri="{FF2B5EF4-FFF2-40B4-BE49-F238E27FC236}">
                  <a16:creationId xmlns:a16="http://schemas.microsoft.com/office/drawing/2014/main" id="{004C4F75-6191-D79D-F082-E68F56BEF18A}"/>
                </a:ext>
              </a:extLst>
            </p:cNvPr>
            <p:cNvSpPr/>
            <p:nvPr/>
          </p:nvSpPr>
          <p:spPr>
            <a:xfrm>
              <a:off x="3738297" y="2026182"/>
              <a:ext cx="1791500" cy="1791533"/>
            </a:xfrm>
            <a:custGeom>
              <a:avLst/>
              <a:gdLst/>
              <a:ahLst/>
              <a:cxnLst/>
              <a:rect l="l" t="t" r="r" b="b"/>
              <a:pathLst>
                <a:path w="53745" h="53746" extrusionOk="0">
                  <a:moveTo>
                    <a:pt x="26872" y="1"/>
                  </a:moveTo>
                  <a:lnTo>
                    <a:pt x="0" y="26873"/>
                  </a:lnTo>
                  <a:lnTo>
                    <a:pt x="26872" y="53745"/>
                  </a:lnTo>
                  <a:lnTo>
                    <a:pt x="53745" y="26873"/>
                  </a:lnTo>
                  <a:lnTo>
                    <a:pt x="268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2133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23" name="Google Shape;2460;p44">
              <a:extLst>
                <a:ext uri="{FF2B5EF4-FFF2-40B4-BE49-F238E27FC236}">
                  <a16:creationId xmlns:a16="http://schemas.microsoft.com/office/drawing/2014/main" id="{8E8073BB-42BE-57F5-07B3-0BE5F722BACC}"/>
                </a:ext>
              </a:extLst>
            </p:cNvPr>
            <p:cNvSpPr/>
            <p:nvPr/>
          </p:nvSpPr>
          <p:spPr>
            <a:xfrm>
              <a:off x="4202230" y="1564115"/>
              <a:ext cx="863633" cy="853433"/>
            </a:xfrm>
            <a:custGeom>
              <a:avLst/>
              <a:gdLst/>
              <a:ahLst/>
              <a:cxnLst/>
              <a:rect l="l" t="t" r="r" b="b"/>
              <a:pathLst>
                <a:path w="25909" h="25603" extrusionOk="0">
                  <a:moveTo>
                    <a:pt x="12954" y="1"/>
                  </a:moveTo>
                  <a:cubicBezTo>
                    <a:pt x="12553" y="1"/>
                    <a:pt x="12151" y="153"/>
                    <a:pt x="11847" y="456"/>
                  </a:cubicBezTo>
                  <a:lnTo>
                    <a:pt x="620" y="11696"/>
                  </a:lnTo>
                  <a:cubicBezTo>
                    <a:pt x="0" y="12303"/>
                    <a:pt x="0" y="13303"/>
                    <a:pt x="620" y="13910"/>
                  </a:cubicBezTo>
                  <a:lnTo>
                    <a:pt x="11847" y="25138"/>
                  </a:lnTo>
                  <a:cubicBezTo>
                    <a:pt x="12151" y="25448"/>
                    <a:pt x="12553" y="25602"/>
                    <a:pt x="12954" y="25602"/>
                  </a:cubicBezTo>
                  <a:cubicBezTo>
                    <a:pt x="13356" y="25602"/>
                    <a:pt x="13758" y="25448"/>
                    <a:pt x="14062" y="25138"/>
                  </a:cubicBezTo>
                  <a:lnTo>
                    <a:pt x="25301" y="13910"/>
                  </a:lnTo>
                  <a:cubicBezTo>
                    <a:pt x="25908" y="13303"/>
                    <a:pt x="25908" y="12303"/>
                    <a:pt x="25301" y="11696"/>
                  </a:cubicBezTo>
                  <a:lnTo>
                    <a:pt x="14062" y="456"/>
                  </a:lnTo>
                  <a:cubicBezTo>
                    <a:pt x="13758" y="153"/>
                    <a:pt x="13356" y="1"/>
                    <a:pt x="12954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24" name="Google Shape;2461;p44">
              <a:extLst>
                <a:ext uri="{FF2B5EF4-FFF2-40B4-BE49-F238E27FC236}">
                  <a16:creationId xmlns:a16="http://schemas.microsoft.com/office/drawing/2014/main" id="{DC2FDA3E-0EA2-A440-8701-DBAA1EF6DB87}"/>
                </a:ext>
              </a:extLst>
            </p:cNvPr>
            <p:cNvSpPr/>
            <p:nvPr/>
          </p:nvSpPr>
          <p:spPr>
            <a:xfrm>
              <a:off x="4459397" y="1848382"/>
              <a:ext cx="349300" cy="286200"/>
            </a:xfrm>
            <a:custGeom>
              <a:avLst/>
              <a:gdLst/>
              <a:ahLst/>
              <a:cxnLst/>
              <a:rect l="l" t="t" r="r" b="b"/>
              <a:pathLst>
                <a:path w="10479" h="8586" extrusionOk="0">
                  <a:moveTo>
                    <a:pt x="8930" y="1489"/>
                  </a:moveTo>
                  <a:lnTo>
                    <a:pt x="8930" y="1930"/>
                  </a:lnTo>
                  <a:lnTo>
                    <a:pt x="1334" y="1930"/>
                  </a:lnTo>
                  <a:lnTo>
                    <a:pt x="1334" y="1489"/>
                  </a:lnTo>
                  <a:close/>
                  <a:moveTo>
                    <a:pt x="8930" y="2823"/>
                  </a:moveTo>
                  <a:lnTo>
                    <a:pt x="8930" y="3275"/>
                  </a:lnTo>
                  <a:lnTo>
                    <a:pt x="1334" y="3275"/>
                  </a:lnTo>
                  <a:lnTo>
                    <a:pt x="1334" y="2823"/>
                  </a:lnTo>
                  <a:close/>
                  <a:moveTo>
                    <a:pt x="8930" y="4013"/>
                  </a:moveTo>
                  <a:lnTo>
                    <a:pt x="8930" y="4609"/>
                  </a:lnTo>
                  <a:lnTo>
                    <a:pt x="1334" y="4609"/>
                  </a:lnTo>
                  <a:lnTo>
                    <a:pt x="1334" y="4013"/>
                  </a:lnTo>
                  <a:close/>
                  <a:moveTo>
                    <a:pt x="1" y="1"/>
                  </a:moveTo>
                  <a:lnTo>
                    <a:pt x="1" y="6252"/>
                  </a:lnTo>
                  <a:lnTo>
                    <a:pt x="8145" y="6252"/>
                  </a:lnTo>
                  <a:lnTo>
                    <a:pt x="10478" y="8585"/>
                  </a:lnTo>
                  <a:lnTo>
                    <a:pt x="103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25" name="Google Shape;2462;p44">
              <a:extLst>
                <a:ext uri="{FF2B5EF4-FFF2-40B4-BE49-F238E27FC236}">
                  <a16:creationId xmlns:a16="http://schemas.microsoft.com/office/drawing/2014/main" id="{5A64F8C8-6C4A-A91D-1BC8-74CE667A7B19}"/>
                </a:ext>
              </a:extLst>
            </p:cNvPr>
            <p:cNvSpPr txBox="1"/>
            <p:nvPr/>
          </p:nvSpPr>
          <p:spPr>
            <a:xfrm>
              <a:off x="3934446" y="4540431"/>
              <a:ext cx="13992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3200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3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6927241-16BC-2B58-2F91-5CBE727FF6FC}"/>
              </a:ext>
            </a:extLst>
          </p:cNvPr>
          <p:cNvGrpSpPr/>
          <p:nvPr/>
        </p:nvGrpSpPr>
        <p:grpSpPr>
          <a:xfrm>
            <a:off x="8460059" y="1674951"/>
            <a:ext cx="2075300" cy="3549116"/>
            <a:chOff x="6805730" y="1564115"/>
            <a:chExt cx="2075300" cy="3549116"/>
          </a:xfrm>
        </p:grpSpPr>
        <p:sp>
          <p:nvSpPr>
            <p:cNvPr id="27" name="Google Shape;2465;p44">
              <a:extLst>
                <a:ext uri="{FF2B5EF4-FFF2-40B4-BE49-F238E27FC236}">
                  <a16:creationId xmlns:a16="http://schemas.microsoft.com/office/drawing/2014/main" id="{8A5D914C-9E39-0BF5-8098-9F47AD71E668}"/>
                </a:ext>
              </a:extLst>
            </p:cNvPr>
            <p:cNvSpPr/>
            <p:nvPr/>
          </p:nvSpPr>
          <p:spPr>
            <a:xfrm>
              <a:off x="6805730" y="1895315"/>
              <a:ext cx="2075300" cy="2054466"/>
            </a:xfrm>
            <a:custGeom>
              <a:avLst/>
              <a:gdLst/>
              <a:ahLst/>
              <a:cxnLst/>
              <a:rect l="l" t="t" r="r" b="b"/>
              <a:pathLst>
                <a:path w="62259" h="61634" extrusionOk="0">
                  <a:moveTo>
                    <a:pt x="31135" y="1"/>
                  </a:moveTo>
                  <a:cubicBezTo>
                    <a:pt x="30317" y="1"/>
                    <a:pt x="29498" y="313"/>
                    <a:pt x="28873" y="938"/>
                  </a:cubicBezTo>
                  <a:lnTo>
                    <a:pt x="1251" y="28549"/>
                  </a:lnTo>
                  <a:cubicBezTo>
                    <a:pt x="0" y="29799"/>
                    <a:pt x="0" y="31823"/>
                    <a:pt x="1251" y="33073"/>
                  </a:cubicBezTo>
                  <a:lnTo>
                    <a:pt x="28873" y="60696"/>
                  </a:lnTo>
                  <a:cubicBezTo>
                    <a:pt x="29498" y="61321"/>
                    <a:pt x="30317" y="61633"/>
                    <a:pt x="31135" y="61633"/>
                  </a:cubicBezTo>
                  <a:cubicBezTo>
                    <a:pt x="31954" y="61633"/>
                    <a:pt x="32772" y="61321"/>
                    <a:pt x="33398" y="60696"/>
                  </a:cubicBezTo>
                  <a:lnTo>
                    <a:pt x="61008" y="33073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2" y="313"/>
                    <a:pt x="31954" y="1"/>
                    <a:pt x="31135" y="1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28" name="Google Shape;2466;p44">
              <a:extLst>
                <a:ext uri="{FF2B5EF4-FFF2-40B4-BE49-F238E27FC236}">
                  <a16:creationId xmlns:a16="http://schemas.microsoft.com/office/drawing/2014/main" id="{522EA1C4-6BC0-F898-2E91-59241042536C}"/>
                </a:ext>
              </a:extLst>
            </p:cNvPr>
            <p:cNvSpPr/>
            <p:nvPr/>
          </p:nvSpPr>
          <p:spPr>
            <a:xfrm>
              <a:off x="6947797" y="2026182"/>
              <a:ext cx="1791933" cy="1791933"/>
            </a:xfrm>
            <a:custGeom>
              <a:avLst/>
              <a:gdLst/>
              <a:ahLst/>
              <a:cxnLst/>
              <a:rect l="l" t="t" r="r" b="b"/>
              <a:pathLst>
                <a:path w="53758" h="53758" extrusionOk="0">
                  <a:moveTo>
                    <a:pt x="26885" y="1"/>
                  </a:moveTo>
                  <a:lnTo>
                    <a:pt x="1" y="26873"/>
                  </a:lnTo>
                  <a:lnTo>
                    <a:pt x="26885" y="53757"/>
                  </a:lnTo>
                  <a:lnTo>
                    <a:pt x="53758" y="26873"/>
                  </a:lnTo>
                  <a:lnTo>
                    <a:pt x="2688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2133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29" name="Google Shape;2467;p44">
              <a:extLst>
                <a:ext uri="{FF2B5EF4-FFF2-40B4-BE49-F238E27FC236}">
                  <a16:creationId xmlns:a16="http://schemas.microsoft.com/office/drawing/2014/main" id="{F275A0BC-7F0D-5948-B7DC-90F852009B53}"/>
                </a:ext>
              </a:extLst>
            </p:cNvPr>
            <p:cNvSpPr/>
            <p:nvPr/>
          </p:nvSpPr>
          <p:spPr>
            <a:xfrm>
              <a:off x="7411763" y="1564115"/>
              <a:ext cx="863633" cy="853433"/>
            </a:xfrm>
            <a:custGeom>
              <a:avLst/>
              <a:gdLst/>
              <a:ahLst/>
              <a:cxnLst/>
              <a:rect l="l" t="t" r="r" b="b"/>
              <a:pathLst>
                <a:path w="25909" h="25603" extrusionOk="0">
                  <a:moveTo>
                    <a:pt x="12954" y="1"/>
                  </a:moveTo>
                  <a:cubicBezTo>
                    <a:pt x="12552" y="1"/>
                    <a:pt x="12151" y="153"/>
                    <a:pt x="11847" y="456"/>
                  </a:cubicBezTo>
                  <a:lnTo>
                    <a:pt x="608" y="11696"/>
                  </a:lnTo>
                  <a:cubicBezTo>
                    <a:pt x="0" y="12303"/>
                    <a:pt x="0" y="13303"/>
                    <a:pt x="608" y="13910"/>
                  </a:cubicBezTo>
                  <a:lnTo>
                    <a:pt x="11847" y="25138"/>
                  </a:lnTo>
                  <a:cubicBezTo>
                    <a:pt x="12151" y="25448"/>
                    <a:pt x="12552" y="25602"/>
                    <a:pt x="12954" y="25602"/>
                  </a:cubicBezTo>
                  <a:cubicBezTo>
                    <a:pt x="13356" y="25602"/>
                    <a:pt x="13758" y="25448"/>
                    <a:pt x="14062" y="25138"/>
                  </a:cubicBezTo>
                  <a:lnTo>
                    <a:pt x="25289" y="13910"/>
                  </a:lnTo>
                  <a:cubicBezTo>
                    <a:pt x="25908" y="13303"/>
                    <a:pt x="25908" y="12303"/>
                    <a:pt x="25289" y="11696"/>
                  </a:cubicBezTo>
                  <a:lnTo>
                    <a:pt x="14062" y="456"/>
                  </a:lnTo>
                  <a:cubicBezTo>
                    <a:pt x="13758" y="153"/>
                    <a:pt x="13356" y="1"/>
                    <a:pt x="12954" y="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30" name="Google Shape;2468;p44">
              <a:extLst>
                <a:ext uri="{FF2B5EF4-FFF2-40B4-BE49-F238E27FC236}">
                  <a16:creationId xmlns:a16="http://schemas.microsoft.com/office/drawing/2014/main" id="{C2E9F551-8484-77B6-08E8-9FDADBE81D16}"/>
                </a:ext>
              </a:extLst>
            </p:cNvPr>
            <p:cNvSpPr/>
            <p:nvPr/>
          </p:nvSpPr>
          <p:spPr>
            <a:xfrm>
              <a:off x="7658630" y="1780915"/>
              <a:ext cx="369500" cy="419933"/>
            </a:xfrm>
            <a:custGeom>
              <a:avLst/>
              <a:gdLst/>
              <a:ahLst/>
              <a:cxnLst/>
              <a:rect l="l" t="t" r="r" b="b"/>
              <a:pathLst>
                <a:path w="11085" h="12598" extrusionOk="0">
                  <a:moveTo>
                    <a:pt x="5548" y="3382"/>
                  </a:moveTo>
                  <a:cubicBezTo>
                    <a:pt x="6477" y="3382"/>
                    <a:pt x="7239" y="4144"/>
                    <a:pt x="7239" y="5085"/>
                  </a:cubicBezTo>
                  <a:cubicBezTo>
                    <a:pt x="7239" y="6013"/>
                    <a:pt x="6477" y="6775"/>
                    <a:pt x="5548" y="6775"/>
                  </a:cubicBezTo>
                  <a:cubicBezTo>
                    <a:pt x="4608" y="6775"/>
                    <a:pt x="3858" y="6013"/>
                    <a:pt x="3858" y="5085"/>
                  </a:cubicBezTo>
                  <a:cubicBezTo>
                    <a:pt x="3858" y="4144"/>
                    <a:pt x="4608" y="3382"/>
                    <a:pt x="5548" y="3382"/>
                  </a:cubicBezTo>
                  <a:close/>
                  <a:moveTo>
                    <a:pt x="5548" y="1"/>
                  </a:moveTo>
                  <a:cubicBezTo>
                    <a:pt x="5417" y="1"/>
                    <a:pt x="5286" y="1"/>
                    <a:pt x="5155" y="13"/>
                  </a:cubicBezTo>
                  <a:cubicBezTo>
                    <a:pt x="3250" y="144"/>
                    <a:pt x="1762" y="1287"/>
                    <a:pt x="1000" y="2811"/>
                  </a:cubicBezTo>
                  <a:cubicBezTo>
                    <a:pt x="0" y="4775"/>
                    <a:pt x="464" y="7180"/>
                    <a:pt x="1976" y="8788"/>
                  </a:cubicBezTo>
                  <a:lnTo>
                    <a:pt x="5548" y="12598"/>
                  </a:lnTo>
                  <a:lnTo>
                    <a:pt x="9120" y="8788"/>
                  </a:lnTo>
                  <a:cubicBezTo>
                    <a:pt x="10620" y="7180"/>
                    <a:pt x="11085" y="4775"/>
                    <a:pt x="10097" y="2811"/>
                  </a:cubicBezTo>
                  <a:cubicBezTo>
                    <a:pt x="9323" y="1287"/>
                    <a:pt x="7846" y="144"/>
                    <a:pt x="5929" y="13"/>
                  </a:cubicBezTo>
                  <a:cubicBezTo>
                    <a:pt x="5810" y="1"/>
                    <a:pt x="5679" y="1"/>
                    <a:pt x="55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31" name="Google Shape;2469;p44">
              <a:extLst>
                <a:ext uri="{FF2B5EF4-FFF2-40B4-BE49-F238E27FC236}">
                  <a16:creationId xmlns:a16="http://schemas.microsoft.com/office/drawing/2014/main" id="{40446906-211C-4043-8EA6-14F408E00B92}"/>
                </a:ext>
              </a:extLst>
            </p:cNvPr>
            <p:cNvSpPr txBox="1"/>
            <p:nvPr/>
          </p:nvSpPr>
          <p:spPr>
            <a:xfrm>
              <a:off x="7143613" y="4540431"/>
              <a:ext cx="13992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3200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1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EA8DB3-5ECE-4B1F-B65D-F25C865A413F}"/>
              </a:ext>
            </a:extLst>
          </p:cNvPr>
          <p:cNvGrpSpPr/>
          <p:nvPr/>
        </p:nvGrpSpPr>
        <p:grpSpPr>
          <a:xfrm>
            <a:off x="3645959" y="2114784"/>
            <a:ext cx="2075300" cy="3518733"/>
            <a:chOff x="1991630" y="2003948"/>
            <a:chExt cx="2075300" cy="3518733"/>
          </a:xfrm>
        </p:grpSpPr>
        <p:sp>
          <p:nvSpPr>
            <p:cNvPr id="33" name="Google Shape;2472;p44">
              <a:extLst>
                <a:ext uri="{FF2B5EF4-FFF2-40B4-BE49-F238E27FC236}">
                  <a16:creationId xmlns:a16="http://schemas.microsoft.com/office/drawing/2014/main" id="{051425D1-417B-5A84-7FF2-B1D2024BC63F}"/>
                </a:ext>
              </a:extLst>
            </p:cNvPr>
            <p:cNvSpPr/>
            <p:nvPr/>
          </p:nvSpPr>
          <p:spPr>
            <a:xfrm>
              <a:off x="1991630" y="3162148"/>
              <a:ext cx="2075300" cy="2054433"/>
            </a:xfrm>
            <a:custGeom>
              <a:avLst/>
              <a:gdLst/>
              <a:ahLst/>
              <a:cxnLst/>
              <a:rect l="l" t="t" r="r" b="b"/>
              <a:pathLst>
                <a:path w="62259" h="61633" extrusionOk="0">
                  <a:moveTo>
                    <a:pt x="31134" y="0"/>
                  </a:moveTo>
                  <a:cubicBezTo>
                    <a:pt x="30314" y="0"/>
                    <a:pt x="29492" y="313"/>
                    <a:pt x="28861" y="938"/>
                  </a:cubicBezTo>
                  <a:lnTo>
                    <a:pt x="1251" y="28549"/>
                  </a:lnTo>
                  <a:cubicBezTo>
                    <a:pt x="1" y="29799"/>
                    <a:pt x="1" y="31823"/>
                    <a:pt x="1251" y="33085"/>
                  </a:cubicBezTo>
                  <a:lnTo>
                    <a:pt x="28861" y="60695"/>
                  </a:lnTo>
                  <a:cubicBezTo>
                    <a:pt x="29486" y="61320"/>
                    <a:pt x="30308" y="61633"/>
                    <a:pt x="31130" y="61633"/>
                  </a:cubicBezTo>
                  <a:cubicBezTo>
                    <a:pt x="31951" y="61633"/>
                    <a:pt x="32773" y="61320"/>
                    <a:pt x="33398" y="60695"/>
                  </a:cubicBezTo>
                  <a:lnTo>
                    <a:pt x="61008" y="33085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3" y="313"/>
                    <a:pt x="31954" y="0"/>
                    <a:pt x="31134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CC9EB026-4D5F-E467-EAA6-8B7A4B8EEBFD}"/>
                </a:ext>
              </a:extLst>
            </p:cNvPr>
            <p:cNvGrpSpPr/>
            <p:nvPr/>
          </p:nvGrpSpPr>
          <p:grpSpPr>
            <a:xfrm>
              <a:off x="2133730" y="2003948"/>
              <a:ext cx="1791500" cy="3518733"/>
              <a:chOff x="2133730" y="2003948"/>
              <a:chExt cx="1791500" cy="3518733"/>
            </a:xfrm>
          </p:grpSpPr>
          <p:sp>
            <p:nvSpPr>
              <p:cNvPr id="35" name="Google Shape;2447;p44">
                <a:extLst>
                  <a:ext uri="{FF2B5EF4-FFF2-40B4-BE49-F238E27FC236}">
                    <a16:creationId xmlns:a16="http://schemas.microsoft.com/office/drawing/2014/main" id="{810A7780-01F8-601D-0EE0-32B2716ACB20}"/>
                  </a:ext>
                </a:extLst>
              </p:cNvPr>
              <p:cNvSpPr/>
              <p:nvPr/>
            </p:nvSpPr>
            <p:spPr>
              <a:xfrm>
                <a:off x="2226996" y="3555749"/>
                <a:ext cx="0" cy="33"/>
              </a:xfrm>
              <a:custGeom>
                <a:avLst/>
                <a:gdLst/>
                <a:ahLst/>
                <a:cxnLst/>
                <a:rect l="l" t="t" r="r" b="b"/>
                <a:pathLst>
                  <a:path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FFFFFF"/>
              </a:solidFill>
              <a:ln w="12115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272443"/>
                  </a:solidFill>
                </a:endParaRPr>
              </a:p>
            </p:txBody>
          </p:sp>
          <p:sp>
            <p:nvSpPr>
              <p:cNvPr id="36" name="Google Shape;2473;p44">
                <a:extLst>
                  <a:ext uri="{FF2B5EF4-FFF2-40B4-BE49-F238E27FC236}">
                    <a16:creationId xmlns:a16="http://schemas.microsoft.com/office/drawing/2014/main" id="{835067C2-59EC-F584-8136-D988810D79C7}"/>
                  </a:ext>
                </a:extLst>
              </p:cNvPr>
              <p:cNvSpPr/>
              <p:nvPr/>
            </p:nvSpPr>
            <p:spPr>
              <a:xfrm>
                <a:off x="2133730" y="3293015"/>
                <a:ext cx="1791500" cy="1791533"/>
              </a:xfrm>
              <a:custGeom>
                <a:avLst/>
                <a:gdLst/>
                <a:ahLst/>
                <a:cxnLst/>
                <a:rect l="l" t="t" r="r" b="b"/>
                <a:pathLst>
                  <a:path w="53745" h="53746" extrusionOk="0">
                    <a:moveTo>
                      <a:pt x="26873" y="0"/>
                    </a:moveTo>
                    <a:lnTo>
                      <a:pt x="0" y="26873"/>
                    </a:lnTo>
                    <a:lnTo>
                      <a:pt x="26873" y="53745"/>
                    </a:lnTo>
                    <a:lnTo>
                      <a:pt x="53745" y="26873"/>
                    </a:lnTo>
                    <a:lnTo>
                      <a:pt x="2687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/>
                <a:r>
                  <a:rPr lang="fa-IR" sz="2133" b="1" dirty="0">
                    <a:solidFill>
                      <a:srgbClr val="272443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تیتر عنوان</a:t>
                </a:r>
              </a:p>
            </p:txBody>
          </p:sp>
          <p:sp>
            <p:nvSpPr>
              <p:cNvPr id="37" name="Google Shape;2474;p44">
                <a:extLst>
                  <a:ext uri="{FF2B5EF4-FFF2-40B4-BE49-F238E27FC236}">
                    <a16:creationId xmlns:a16="http://schemas.microsoft.com/office/drawing/2014/main" id="{1463DF17-B13D-4A1B-CE0B-6B3A0388B5FE}"/>
                  </a:ext>
                </a:extLst>
              </p:cNvPr>
              <p:cNvSpPr/>
              <p:nvPr/>
            </p:nvSpPr>
            <p:spPr>
              <a:xfrm>
                <a:off x="2597663" y="4669281"/>
                <a:ext cx="863633" cy="853400"/>
              </a:xfrm>
              <a:custGeom>
                <a:avLst/>
                <a:gdLst/>
                <a:ahLst/>
                <a:cxnLst/>
                <a:rect l="l" t="t" r="r" b="b"/>
                <a:pathLst>
                  <a:path w="25909" h="25602" extrusionOk="0">
                    <a:moveTo>
                      <a:pt x="12949" y="0"/>
                    </a:moveTo>
                    <a:cubicBezTo>
                      <a:pt x="12547" y="0"/>
                      <a:pt x="12145" y="152"/>
                      <a:pt x="11835" y="456"/>
                    </a:cubicBezTo>
                    <a:lnTo>
                      <a:pt x="608" y="11695"/>
                    </a:lnTo>
                    <a:cubicBezTo>
                      <a:pt x="1" y="12302"/>
                      <a:pt x="1" y="13303"/>
                      <a:pt x="608" y="13910"/>
                    </a:cubicBezTo>
                    <a:lnTo>
                      <a:pt x="11835" y="25137"/>
                    </a:lnTo>
                    <a:cubicBezTo>
                      <a:pt x="12145" y="25447"/>
                      <a:pt x="12547" y="25602"/>
                      <a:pt x="12949" y="25602"/>
                    </a:cubicBezTo>
                    <a:cubicBezTo>
                      <a:pt x="13350" y="25602"/>
                      <a:pt x="13752" y="25447"/>
                      <a:pt x="14062" y="25137"/>
                    </a:cubicBezTo>
                    <a:lnTo>
                      <a:pt x="25289" y="13910"/>
                    </a:lnTo>
                    <a:cubicBezTo>
                      <a:pt x="25909" y="13303"/>
                      <a:pt x="25909" y="12302"/>
                      <a:pt x="25289" y="11695"/>
                    </a:cubicBezTo>
                    <a:lnTo>
                      <a:pt x="14062" y="456"/>
                    </a:lnTo>
                    <a:cubicBezTo>
                      <a:pt x="13752" y="152"/>
                      <a:pt x="13350" y="0"/>
                      <a:pt x="12949" y="0"/>
                    </a:cubicBezTo>
                    <a:close/>
                  </a:path>
                </a:pathLst>
              </a:custGeom>
              <a:solidFill>
                <a:srgbClr val="F8A917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272443"/>
                  </a:solidFill>
                </a:endParaRPr>
              </a:p>
            </p:txBody>
          </p:sp>
          <p:sp>
            <p:nvSpPr>
              <p:cNvPr id="38" name="Google Shape;2475;p44">
                <a:extLst>
                  <a:ext uri="{FF2B5EF4-FFF2-40B4-BE49-F238E27FC236}">
                    <a16:creationId xmlns:a16="http://schemas.microsoft.com/office/drawing/2014/main" id="{AE591B60-EF66-6262-0BF9-A469FD220772}"/>
                  </a:ext>
                </a:extLst>
              </p:cNvPr>
              <p:cNvSpPr/>
              <p:nvPr/>
            </p:nvSpPr>
            <p:spPr>
              <a:xfrm>
                <a:off x="2881830" y="4909081"/>
                <a:ext cx="297667" cy="372300"/>
              </a:xfrm>
              <a:custGeom>
                <a:avLst/>
                <a:gdLst/>
                <a:ahLst/>
                <a:cxnLst/>
                <a:rect l="l" t="t" r="r" b="b"/>
                <a:pathLst>
                  <a:path w="8930" h="11169" extrusionOk="0">
                    <a:moveTo>
                      <a:pt x="7585" y="1941"/>
                    </a:moveTo>
                    <a:lnTo>
                      <a:pt x="7585" y="2382"/>
                    </a:lnTo>
                    <a:lnTo>
                      <a:pt x="1191" y="2382"/>
                    </a:lnTo>
                    <a:lnTo>
                      <a:pt x="1191" y="1941"/>
                    </a:lnTo>
                    <a:close/>
                    <a:moveTo>
                      <a:pt x="7585" y="3132"/>
                    </a:moveTo>
                    <a:lnTo>
                      <a:pt x="7585" y="3727"/>
                    </a:lnTo>
                    <a:lnTo>
                      <a:pt x="1191" y="3727"/>
                    </a:lnTo>
                    <a:lnTo>
                      <a:pt x="1191" y="3132"/>
                    </a:lnTo>
                    <a:close/>
                    <a:moveTo>
                      <a:pt x="7585" y="4918"/>
                    </a:moveTo>
                    <a:lnTo>
                      <a:pt x="7585" y="6251"/>
                    </a:lnTo>
                    <a:lnTo>
                      <a:pt x="1191" y="6251"/>
                    </a:lnTo>
                    <a:lnTo>
                      <a:pt x="1191" y="4918"/>
                    </a:lnTo>
                    <a:close/>
                    <a:moveTo>
                      <a:pt x="3715" y="7144"/>
                    </a:moveTo>
                    <a:lnTo>
                      <a:pt x="3715" y="9526"/>
                    </a:lnTo>
                    <a:lnTo>
                      <a:pt x="1191" y="9526"/>
                    </a:lnTo>
                    <a:lnTo>
                      <a:pt x="1191" y="7144"/>
                    </a:lnTo>
                    <a:close/>
                    <a:moveTo>
                      <a:pt x="7585" y="7144"/>
                    </a:moveTo>
                    <a:lnTo>
                      <a:pt x="7585" y="9526"/>
                    </a:lnTo>
                    <a:lnTo>
                      <a:pt x="5061" y="9526"/>
                    </a:lnTo>
                    <a:lnTo>
                      <a:pt x="5061" y="7144"/>
                    </a:lnTo>
                    <a:close/>
                    <a:moveTo>
                      <a:pt x="0" y="1"/>
                    </a:moveTo>
                    <a:lnTo>
                      <a:pt x="0" y="11169"/>
                    </a:lnTo>
                    <a:lnTo>
                      <a:pt x="8930" y="11169"/>
                    </a:lnTo>
                    <a:lnTo>
                      <a:pt x="893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272443"/>
                  </a:solidFill>
                </a:endParaRPr>
              </a:p>
            </p:txBody>
          </p:sp>
          <p:sp>
            <p:nvSpPr>
              <p:cNvPr id="39" name="Google Shape;2476;p44">
                <a:extLst>
                  <a:ext uri="{FF2B5EF4-FFF2-40B4-BE49-F238E27FC236}">
                    <a16:creationId xmlns:a16="http://schemas.microsoft.com/office/drawing/2014/main" id="{7FF05FFA-ED79-BF4D-95C4-88FDAC5FC842}"/>
                  </a:ext>
                </a:extLst>
              </p:cNvPr>
              <p:cNvSpPr txBox="1"/>
              <p:nvPr/>
            </p:nvSpPr>
            <p:spPr>
              <a:xfrm>
                <a:off x="2329897" y="2003948"/>
                <a:ext cx="1399200" cy="57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rtl="1"/>
                <a:r>
                  <a:rPr lang="fa-IR" sz="3200" b="1" dirty="0">
                    <a:solidFill>
                      <a:srgbClr val="272443"/>
                    </a:solidFill>
                    <a:latin typeface="Shabnam" panose="020B0603030804020204" pitchFamily="34" charset="-78"/>
                    <a:ea typeface="Roboto"/>
                    <a:cs typeface="B Titr" panose="00000700000000000000" pitchFamily="2" charset="-78"/>
                    <a:sym typeface="Roboto"/>
                  </a:rPr>
                  <a:t>4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47817B7-71C3-ED58-1873-5B30E9D03528}"/>
              </a:ext>
            </a:extLst>
          </p:cNvPr>
          <p:cNvGrpSpPr/>
          <p:nvPr/>
        </p:nvGrpSpPr>
        <p:grpSpPr>
          <a:xfrm>
            <a:off x="6855492" y="2114784"/>
            <a:ext cx="2075300" cy="3518733"/>
            <a:chOff x="5201163" y="2003948"/>
            <a:chExt cx="2075300" cy="3518733"/>
          </a:xfrm>
        </p:grpSpPr>
        <p:sp>
          <p:nvSpPr>
            <p:cNvPr id="41" name="Google Shape;2479;p44">
              <a:extLst>
                <a:ext uri="{FF2B5EF4-FFF2-40B4-BE49-F238E27FC236}">
                  <a16:creationId xmlns:a16="http://schemas.microsoft.com/office/drawing/2014/main" id="{F9D5A76F-B0D3-8BFE-91A5-F8EB7ACE9750}"/>
                </a:ext>
              </a:extLst>
            </p:cNvPr>
            <p:cNvSpPr/>
            <p:nvPr/>
          </p:nvSpPr>
          <p:spPr>
            <a:xfrm>
              <a:off x="5201163" y="3162148"/>
              <a:ext cx="2075300" cy="2054433"/>
            </a:xfrm>
            <a:custGeom>
              <a:avLst/>
              <a:gdLst/>
              <a:ahLst/>
              <a:cxnLst/>
              <a:rect l="l" t="t" r="r" b="b"/>
              <a:pathLst>
                <a:path w="62259" h="61633" extrusionOk="0">
                  <a:moveTo>
                    <a:pt x="31129" y="0"/>
                  </a:moveTo>
                  <a:cubicBezTo>
                    <a:pt x="30308" y="0"/>
                    <a:pt x="29486" y="313"/>
                    <a:pt x="28861" y="938"/>
                  </a:cubicBezTo>
                  <a:lnTo>
                    <a:pt x="1251" y="28549"/>
                  </a:lnTo>
                  <a:cubicBezTo>
                    <a:pt x="1" y="29799"/>
                    <a:pt x="1" y="31823"/>
                    <a:pt x="1251" y="33085"/>
                  </a:cubicBezTo>
                  <a:lnTo>
                    <a:pt x="28861" y="60695"/>
                  </a:lnTo>
                  <a:cubicBezTo>
                    <a:pt x="29486" y="61320"/>
                    <a:pt x="30308" y="61633"/>
                    <a:pt x="31129" y="61633"/>
                  </a:cubicBezTo>
                  <a:cubicBezTo>
                    <a:pt x="31951" y="61633"/>
                    <a:pt x="32772" y="61320"/>
                    <a:pt x="33398" y="60695"/>
                  </a:cubicBezTo>
                  <a:lnTo>
                    <a:pt x="61008" y="33085"/>
                  </a:lnTo>
                  <a:cubicBezTo>
                    <a:pt x="62258" y="31823"/>
                    <a:pt x="62258" y="29799"/>
                    <a:pt x="61008" y="28549"/>
                  </a:cubicBezTo>
                  <a:lnTo>
                    <a:pt x="33398" y="938"/>
                  </a:lnTo>
                  <a:cubicBezTo>
                    <a:pt x="32772" y="313"/>
                    <a:pt x="31951" y="0"/>
                    <a:pt x="31129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42" name="Google Shape;2480;p44">
              <a:extLst>
                <a:ext uri="{FF2B5EF4-FFF2-40B4-BE49-F238E27FC236}">
                  <a16:creationId xmlns:a16="http://schemas.microsoft.com/office/drawing/2014/main" id="{C02D477D-EC81-354C-1566-693A43CE7319}"/>
                </a:ext>
              </a:extLst>
            </p:cNvPr>
            <p:cNvSpPr/>
            <p:nvPr/>
          </p:nvSpPr>
          <p:spPr>
            <a:xfrm>
              <a:off x="5343230" y="3293015"/>
              <a:ext cx="1791533" cy="1791933"/>
            </a:xfrm>
            <a:custGeom>
              <a:avLst/>
              <a:gdLst/>
              <a:ahLst/>
              <a:cxnLst/>
              <a:rect l="l" t="t" r="r" b="b"/>
              <a:pathLst>
                <a:path w="53746" h="53758" extrusionOk="0">
                  <a:moveTo>
                    <a:pt x="26873" y="0"/>
                  </a:moveTo>
                  <a:lnTo>
                    <a:pt x="1" y="26885"/>
                  </a:lnTo>
                  <a:lnTo>
                    <a:pt x="26873" y="53757"/>
                  </a:lnTo>
                  <a:lnTo>
                    <a:pt x="53746" y="26885"/>
                  </a:lnTo>
                  <a:lnTo>
                    <a:pt x="268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2133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43" name="Google Shape;2481;p44">
              <a:extLst>
                <a:ext uri="{FF2B5EF4-FFF2-40B4-BE49-F238E27FC236}">
                  <a16:creationId xmlns:a16="http://schemas.microsoft.com/office/drawing/2014/main" id="{C1D8458C-9896-8D97-B182-53373A6B5E3F}"/>
                </a:ext>
              </a:extLst>
            </p:cNvPr>
            <p:cNvSpPr/>
            <p:nvPr/>
          </p:nvSpPr>
          <p:spPr>
            <a:xfrm>
              <a:off x="5806796" y="4669281"/>
              <a:ext cx="863633" cy="853400"/>
            </a:xfrm>
            <a:custGeom>
              <a:avLst/>
              <a:gdLst/>
              <a:ahLst/>
              <a:cxnLst/>
              <a:rect l="l" t="t" r="r" b="b"/>
              <a:pathLst>
                <a:path w="25909" h="25602" extrusionOk="0">
                  <a:moveTo>
                    <a:pt x="12960" y="0"/>
                  </a:moveTo>
                  <a:cubicBezTo>
                    <a:pt x="12559" y="0"/>
                    <a:pt x="12157" y="152"/>
                    <a:pt x="11847" y="456"/>
                  </a:cubicBezTo>
                  <a:lnTo>
                    <a:pt x="620" y="11695"/>
                  </a:lnTo>
                  <a:cubicBezTo>
                    <a:pt x="0" y="12302"/>
                    <a:pt x="0" y="13303"/>
                    <a:pt x="620" y="13910"/>
                  </a:cubicBezTo>
                  <a:lnTo>
                    <a:pt x="11847" y="25137"/>
                  </a:lnTo>
                  <a:cubicBezTo>
                    <a:pt x="12157" y="25447"/>
                    <a:pt x="12559" y="25602"/>
                    <a:pt x="12960" y="25602"/>
                  </a:cubicBezTo>
                  <a:cubicBezTo>
                    <a:pt x="13362" y="25602"/>
                    <a:pt x="13764" y="25447"/>
                    <a:pt x="14074" y="25137"/>
                  </a:cubicBezTo>
                  <a:lnTo>
                    <a:pt x="25301" y="13910"/>
                  </a:lnTo>
                  <a:cubicBezTo>
                    <a:pt x="25908" y="13303"/>
                    <a:pt x="25908" y="12302"/>
                    <a:pt x="25301" y="11695"/>
                  </a:cubicBezTo>
                  <a:lnTo>
                    <a:pt x="14074" y="456"/>
                  </a:lnTo>
                  <a:cubicBezTo>
                    <a:pt x="13764" y="152"/>
                    <a:pt x="13362" y="0"/>
                    <a:pt x="12960" y="0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44" name="Google Shape;2482;p44">
              <a:extLst>
                <a:ext uri="{FF2B5EF4-FFF2-40B4-BE49-F238E27FC236}">
                  <a16:creationId xmlns:a16="http://schemas.microsoft.com/office/drawing/2014/main" id="{299D497A-70C0-4A17-20D8-107F0C3AF3F7}"/>
                </a:ext>
              </a:extLst>
            </p:cNvPr>
            <p:cNvSpPr/>
            <p:nvPr/>
          </p:nvSpPr>
          <p:spPr>
            <a:xfrm>
              <a:off x="6046896" y="4904314"/>
              <a:ext cx="387000" cy="387000"/>
            </a:xfrm>
            <a:custGeom>
              <a:avLst/>
              <a:gdLst/>
              <a:ahLst/>
              <a:cxnLst/>
              <a:rect l="l" t="t" r="r" b="b"/>
              <a:pathLst>
                <a:path w="11610" h="11610" extrusionOk="0">
                  <a:moveTo>
                    <a:pt x="5751" y="2823"/>
                  </a:moveTo>
                  <a:cubicBezTo>
                    <a:pt x="7371" y="2823"/>
                    <a:pt x="8680" y="4132"/>
                    <a:pt x="8680" y="5751"/>
                  </a:cubicBezTo>
                  <a:cubicBezTo>
                    <a:pt x="8680" y="7359"/>
                    <a:pt x="7371" y="8668"/>
                    <a:pt x="5751" y="8668"/>
                  </a:cubicBezTo>
                  <a:cubicBezTo>
                    <a:pt x="4144" y="8668"/>
                    <a:pt x="2834" y="7359"/>
                    <a:pt x="2834" y="5751"/>
                  </a:cubicBezTo>
                  <a:cubicBezTo>
                    <a:pt x="2834" y="4132"/>
                    <a:pt x="4144" y="2823"/>
                    <a:pt x="5751" y="2823"/>
                  </a:cubicBezTo>
                  <a:close/>
                  <a:moveTo>
                    <a:pt x="5323" y="1"/>
                  </a:moveTo>
                  <a:cubicBezTo>
                    <a:pt x="4930" y="1"/>
                    <a:pt x="4608" y="298"/>
                    <a:pt x="4608" y="679"/>
                  </a:cubicBezTo>
                  <a:cubicBezTo>
                    <a:pt x="4608" y="977"/>
                    <a:pt x="4418" y="1227"/>
                    <a:pt x="4144" y="1334"/>
                  </a:cubicBezTo>
                  <a:cubicBezTo>
                    <a:pt x="4013" y="1382"/>
                    <a:pt x="3894" y="1429"/>
                    <a:pt x="3775" y="1489"/>
                  </a:cubicBezTo>
                  <a:cubicBezTo>
                    <a:pt x="3677" y="1532"/>
                    <a:pt x="3573" y="1553"/>
                    <a:pt x="3470" y="1553"/>
                  </a:cubicBezTo>
                  <a:cubicBezTo>
                    <a:pt x="3285" y="1553"/>
                    <a:pt x="3103" y="1484"/>
                    <a:pt x="2965" y="1346"/>
                  </a:cubicBezTo>
                  <a:cubicBezTo>
                    <a:pt x="2828" y="1209"/>
                    <a:pt x="2650" y="1141"/>
                    <a:pt x="2471" y="1141"/>
                  </a:cubicBezTo>
                  <a:cubicBezTo>
                    <a:pt x="2293" y="1141"/>
                    <a:pt x="2114" y="1209"/>
                    <a:pt x="1977" y="1346"/>
                  </a:cubicBezTo>
                  <a:lnTo>
                    <a:pt x="1358" y="1965"/>
                  </a:lnTo>
                  <a:cubicBezTo>
                    <a:pt x="1084" y="2239"/>
                    <a:pt x="1084" y="2692"/>
                    <a:pt x="1358" y="2965"/>
                  </a:cubicBezTo>
                  <a:cubicBezTo>
                    <a:pt x="1572" y="3168"/>
                    <a:pt x="1620" y="3489"/>
                    <a:pt x="1489" y="3763"/>
                  </a:cubicBezTo>
                  <a:cubicBezTo>
                    <a:pt x="1429" y="3882"/>
                    <a:pt x="1382" y="4013"/>
                    <a:pt x="1334" y="4132"/>
                  </a:cubicBezTo>
                  <a:cubicBezTo>
                    <a:pt x="1239" y="4418"/>
                    <a:pt x="989" y="4608"/>
                    <a:pt x="691" y="4608"/>
                  </a:cubicBezTo>
                  <a:cubicBezTo>
                    <a:pt x="298" y="4608"/>
                    <a:pt x="1" y="4930"/>
                    <a:pt x="1" y="5311"/>
                  </a:cubicBezTo>
                  <a:lnTo>
                    <a:pt x="1" y="6180"/>
                  </a:lnTo>
                  <a:cubicBezTo>
                    <a:pt x="1" y="6573"/>
                    <a:pt x="298" y="6883"/>
                    <a:pt x="691" y="6883"/>
                  </a:cubicBezTo>
                  <a:cubicBezTo>
                    <a:pt x="989" y="6883"/>
                    <a:pt x="1239" y="7085"/>
                    <a:pt x="1346" y="7359"/>
                  </a:cubicBezTo>
                  <a:cubicBezTo>
                    <a:pt x="1394" y="7490"/>
                    <a:pt x="1441" y="7609"/>
                    <a:pt x="1489" y="7728"/>
                  </a:cubicBezTo>
                  <a:cubicBezTo>
                    <a:pt x="1620" y="8002"/>
                    <a:pt x="1572" y="8323"/>
                    <a:pt x="1358" y="8537"/>
                  </a:cubicBezTo>
                  <a:cubicBezTo>
                    <a:pt x="1084" y="8811"/>
                    <a:pt x="1084" y="9264"/>
                    <a:pt x="1358" y="9538"/>
                  </a:cubicBezTo>
                  <a:lnTo>
                    <a:pt x="1977" y="10145"/>
                  </a:lnTo>
                  <a:cubicBezTo>
                    <a:pt x="2114" y="10282"/>
                    <a:pt x="2293" y="10350"/>
                    <a:pt x="2471" y="10350"/>
                  </a:cubicBezTo>
                  <a:cubicBezTo>
                    <a:pt x="2650" y="10350"/>
                    <a:pt x="2828" y="10282"/>
                    <a:pt x="2965" y="10145"/>
                  </a:cubicBezTo>
                  <a:cubicBezTo>
                    <a:pt x="3100" y="10010"/>
                    <a:pt x="3277" y="9941"/>
                    <a:pt x="3458" y="9941"/>
                  </a:cubicBezTo>
                  <a:cubicBezTo>
                    <a:pt x="3565" y="9941"/>
                    <a:pt x="3673" y="9965"/>
                    <a:pt x="3775" y="10014"/>
                  </a:cubicBezTo>
                  <a:cubicBezTo>
                    <a:pt x="3894" y="10073"/>
                    <a:pt x="4013" y="10121"/>
                    <a:pt x="4144" y="10169"/>
                  </a:cubicBezTo>
                  <a:cubicBezTo>
                    <a:pt x="4418" y="10276"/>
                    <a:pt x="4608" y="10538"/>
                    <a:pt x="4608" y="10835"/>
                  </a:cubicBezTo>
                  <a:lnTo>
                    <a:pt x="4608" y="10871"/>
                  </a:lnTo>
                  <a:cubicBezTo>
                    <a:pt x="4608" y="11252"/>
                    <a:pt x="4930" y="11609"/>
                    <a:pt x="5323" y="11609"/>
                  </a:cubicBezTo>
                  <a:lnTo>
                    <a:pt x="6192" y="11609"/>
                  </a:lnTo>
                  <a:cubicBezTo>
                    <a:pt x="6585" y="11609"/>
                    <a:pt x="6847" y="11252"/>
                    <a:pt x="6847" y="10871"/>
                  </a:cubicBezTo>
                  <a:lnTo>
                    <a:pt x="6847" y="10847"/>
                  </a:lnTo>
                  <a:cubicBezTo>
                    <a:pt x="6847" y="10550"/>
                    <a:pt x="7061" y="10276"/>
                    <a:pt x="7347" y="10181"/>
                  </a:cubicBezTo>
                  <a:cubicBezTo>
                    <a:pt x="7466" y="10133"/>
                    <a:pt x="7609" y="10073"/>
                    <a:pt x="7728" y="10014"/>
                  </a:cubicBezTo>
                  <a:cubicBezTo>
                    <a:pt x="7827" y="9971"/>
                    <a:pt x="7932" y="9950"/>
                    <a:pt x="8036" y="9950"/>
                  </a:cubicBezTo>
                  <a:cubicBezTo>
                    <a:pt x="8220" y="9950"/>
                    <a:pt x="8401" y="10016"/>
                    <a:pt x="8538" y="10145"/>
                  </a:cubicBezTo>
                  <a:cubicBezTo>
                    <a:pt x="8673" y="10286"/>
                    <a:pt x="8852" y="10355"/>
                    <a:pt x="9032" y="10355"/>
                  </a:cubicBezTo>
                  <a:cubicBezTo>
                    <a:pt x="9215" y="10355"/>
                    <a:pt x="9399" y="10283"/>
                    <a:pt x="9538" y="10145"/>
                  </a:cubicBezTo>
                  <a:lnTo>
                    <a:pt x="10157" y="9538"/>
                  </a:lnTo>
                  <a:cubicBezTo>
                    <a:pt x="10431" y="9264"/>
                    <a:pt x="10431" y="8811"/>
                    <a:pt x="10157" y="8537"/>
                  </a:cubicBezTo>
                  <a:cubicBezTo>
                    <a:pt x="9942" y="8323"/>
                    <a:pt x="9895" y="8002"/>
                    <a:pt x="10026" y="7740"/>
                  </a:cubicBezTo>
                  <a:cubicBezTo>
                    <a:pt x="10073" y="7609"/>
                    <a:pt x="10133" y="7466"/>
                    <a:pt x="10181" y="7335"/>
                  </a:cubicBezTo>
                  <a:cubicBezTo>
                    <a:pt x="10276" y="7061"/>
                    <a:pt x="10538" y="6847"/>
                    <a:pt x="10835" y="6847"/>
                  </a:cubicBezTo>
                  <a:lnTo>
                    <a:pt x="10871" y="6847"/>
                  </a:lnTo>
                  <a:cubicBezTo>
                    <a:pt x="11264" y="6847"/>
                    <a:pt x="11609" y="6573"/>
                    <a:pt x="11609" y="6180"/>
                  </a:cubicBezTo>
                  <a:lnTo>
                    <a:pt x="11609" y="5311"/>
                  </a:lnTo>
                  <a:cubicBezTo>
                    <a:pt x="11609" y="4930"/>
                    <a:pt x="11264" y="4608"/>
                    <a:pt x="10871" y="4608"/>
                  </a:cubicBezTo>
                  <a:lnTo>
                    <a:pt x="10859" y="4608"/>
                  </a:lnTo>
                  <a:cubicBezTo>
                    <a:pt x="10550" y="4608"/>
                    <a:pt x="10288" y="4418"/>
                    <a:pt x="10181" y="4132"/>
                  </a:cubicBezTo>
                  <a:cubicBezTo>
                    <a:pt x="10133" y="4013"/>
                    <a:pt x="10085" y="3882"/>
                    <a:pt x="10026" y="3763"/>
                  </a:cubicBezTo>
                  <a:cubicBezTo>
                    <a:pt x="9895" y="3489"/>
                    <a:pt x="9942" y="3168"/>
                    <a:pt x="10157" y="2965"/>
                  </a:cubicBezTo>
                  <a:cubicBezTo>
                    <a:pt x="10431" y="2680"/>
                    <a:pt x="10431" y="2239"/>
                    <a:pt x="10157" y="1965"/>
                  </a:cubicBezTo>
                  <a:lnTo>
                    <a:pt x="9538" y="1346"/>
                  </a:lnTo>
                  <a:cubicBezTo>
                    <a:pt x="9401" y="1209"/>
                    <a:pt x="9222" y="1141"/>
                    <a:pt x="9044" y="1141"/>
                  </a:cubicBezTo>
                  <a:cubicBezTo>
                    <a:pt x="8865" y="1141"/>
                    <a:pt x="8686" y="1209"/>
                    <a:pt x="8549" y="1346"/>
                  </a:cubicBezTo>
                  <a:cubicBezTo>
                    <a:pt x="8412" y="1484"/>
                    <a:pt x="8230" y="1553"/>
                    <a:pt x="8044" y="1553"/>
                  </a:cubicBezTo>
                  <a:cubicBezTo>
                    <a:pt x="7941" y="1553"/>
                    <a:pt x="7838" y="1532"/>
                    <a:pt x="7740" y="1489"/>
                  </a:cubicBezTo>
                  <a:cubicBezTo>
                    <a:pt x="7621" y="1429"/>
                    <a:pt x="7466" y="1382"/>
                    <a:pt x="7347" y="1334"/>
                  </a:cubicBezTo>
                  <a:cubicBezTo>
                    <a:pt x="7061" y="1227"/>
                    <a:pt x="6835" y="965"/>
                    <a:pt x="6835" y="667"/>
                  </a:cubicBezTo>
                  <a:lnTo>
                    <a:pt x="6835" y="679"/>
                  </a:lnTo>
                  <a:cubicBezTo>
                    <a:pt x="6835" y="298"/>
                    <a:pt x="6585" y="1"/>
                    <a:pt x="6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45" name="Google Shape;2483;p44">
              <a:extLst>
                <a:ext uri="{FF2B5EF4-FFF2-40B4-BE49-F238E27FC236}">
                  <a16:creationId xmlns:a16="http://schemas.microsoft.com/office/drawing/2014/main" id="{53340086-51A4-27BE-6AAD-1097E1B0597C}"/>
                </a:ext>
              </a:extLst>
            </p:cNvPr>
            <p:cNvSpPr/>
            <p:nvPr/>
          </p:nvSpPr>
          <p:spPr>
            <a:xfrm>
              <a:off x="6200896" y="5057914"/>
              <a:ext cx="75833" cy="75833"/>
            </a:xfrm>
            <a:custGeom>
              <a:avLst/>
              <a:gdLst/>
              <a:ahLst/>
              <a:cxnLst/>
              <a:rect l="l" t="t" r="r" b="b"/>
              <a:pathLst>
                <a:path w="2275" h="2275" extrusionOk="0">
                  <a:moveTo>
                    <a:pt x="1131" y="0"/>
                  </a:moveTo>
                  <a:cubicBezTo>
                    <a:pt x="512" y="0"/>
                    <a:pt x="0" y="512"/>
                    <a:pt x="0" y="1143"/>
                  </a:cubicBezTo>
                  <a:cubicBezTo>
                    <a:pt x="0" y="1774"/>
                    <a:pt x="512" y="2275"/>
                    <a:pt x="1131" y="2275"/>
                  </a:cubicBezTo>
                  <a:cubicBezTo>
                    <a:pt x="1762" y="2275"/>
                    <a:pt x="2274" y="1774"/>
                    <a:pt x="2274" y="1143"/>
                  </a:cubicBezTo>
                  <a:cubicBezTo>
                    <a:pt x="2274" y="512"/>
                    <a:pt x="1762" y="0"/>
                    <a:pt x="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272443"/>
                </a:solidFill>
              </a:endParaRPr>
            </a:p>
          </p:txBody>
        </p:sp>
        <p:sp>
          <p:nvSpPr>
            <p:cNvPr id="46" name="Google Shape;2484;p44">
              <a:extLst>
                <a:ext uri="{FF2B5EF4-FFF2-40B4-BE49-F238E27FC236}">
                  <a16:creationId xmlns:a16="http://schemas.microsoft.com/office/drawing/2014/main" id="{59E7A473-90BF-D099-9E46-E1F3CC08AB9A}"/>
                </a:ext>
              </a:extLst>
            </p:cNvPr>
            <p:cNvSpPr txBox="1"/>
            <p:nvPr/>
          </p:nvSpPr>
          <p:spPr>
            <a:xfrm>
              <a:off x="5539196" y="2003948"/>
              <a:ext cx="1399200" cy="57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rtl="1"/>
              <a:r>
                <a:rPr lang="fa-IR" sz="3200" b="1" dirty="0">
                  <a:solidFill>
                    <a:srgbClr val="272443"/>
                  </a:solidFill>
                  <a:latin typeface="Shabnam" panose="020B0603030804020204" pitchFamily="34" charset="-78"/>
                  <a:ea typeface="Roboto"/>
                  <a:cs typeface="B Titr" panose="00000700000000000000" pitchFamily="2" charset="-78"/>
                  <a:sym typeface="Roboto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6101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CC655-9B54-48DB-D7AD-825E621293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A2009-BCE5-E2A8-9663-509F93CD26C5}"/>
              </a:ext>
            </a:extLst>
          </p:cNvPr>
          <p:cNvSpPr txBox="1"/>
          <p:nvPr/>
        </p:nvSpPr>
        <p:spPr>
          <a:xfrm>
            <a:off x="4429125" y="6279006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90D29D-8522-282A-575B-198FEF88885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322DFE-1FAF-31B6-9967-76246B6E012B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1BA156-D14B-039B-F5D9-9114DCDB2AE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Frame 5">
            <a:extLst>
              <a:ext uri="{FF2B5EF4-FFF2-40B4-BE49-F238E27FC236}">
                <a16:creationId xmlns:a16="http://schemas.microsoft.com/office/drawing/2014/main" id="{C01E7D36-51F1-C1F4-F19F-A2976541F63E}"/>
              </a:ext>
            </a:extLst>
          </p:cNvPr>
          <p:cNvSpPr/>
          <p:nvPr/>
        </p:nvSpPr>
        <p:spPr>
          <a:xfrm>
            <a:off x="808152" y="1898867"/>
            <a:ext cx="10954358" cy="1717169"/>
          </a:xfrm>
          <a:prstGeom prst="frame">
            <a:avLst>
              <a:gd name="adj1" fmla="val 862"/>
            </a:avLst>
          </a:prstGeom>
          <a:solidFill>
            <a:srgbClr val="F8A917"/>
          </a:solidFill>
          <a:ln>
            <a:solidFill>
              <a:srgbClr val="F8A9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EBDF61-6F97-BD7D-83D1-44DF72344829}"/>
              </a:ext>
            </a:extLst>
          </p:cNvPr>
          <p:cNvSpPr txBox="1"/>
          <p:nvPr/>
        </p:nvSpPr>
        <p:spPr>
          <a:xfrm>
            <a:off x="3897550" y="1686566"/>
            <a:ext cx="4776477" cy="400110"/>
          </a:xfrm>
          <a:prstGeom prst="rect">
            <a:avLst/>
          </a:prstGeom>
          <a:solidFill>
            <a:srgbClr val="F8A917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buClr>
                <a:schemeClr val="dk1"/>
              </a:buClr>
              <a:buSzPts val="1100"/>
            </a:pPr>
            <a:r>
              <a:rPr lang="fa-IR" sz="2000" b="1" dirty="0">
                <a:solidFill>
                  <a:srgbClr val="272443"/>
                </a:solidFill>
                <a:latin typeface="Shabnam" panose="020B0603030804020204" pitchFamily="34" charset="-78"/>
                <a:ea typeface="Roboto"/>
                <a:cs typeface="Shabnam" panose="020B0603030804020204" pitchFamily="34" charset="-78"/>
                <a:sym typeface="Roboto"/>
              </a:rPr>
              <a:t>تیتر عنوان خود را بنویسید</a:t>
            </a:r>
          </a:p>
        </p:txBody>
      </p:sp>
      <p:sp>
        <p:nvSpPr>
          <p:cNvPr id="9" name="Frame 5">
            <a:extLst>
              <a:ext uri="{FF2B5EF4-FFF2-40B4-BE49-F238E27FC236}">
                <a16:creationId xmlns:a16="http://schemas.microsoft.com/office/drawing/2014/main" id="{49F8FFC6-DE01-FAD2-D4E5-5B48CD9FBC43}"/>
              </a:ext>
            </a:extLst>
          </p:cNvPr>
          <p:cNvSpPr/>
          <p:nvPr/>
        </p:nvSpPr>
        <p:spPr>
          <a:xfrm>
            <a:off x="808152" y="3738929"/>
            <a:ext cx="10954358" cy="1717169"/>
          </a:xfrm>
          <a:prstGeom prst="frame">
            <a:avLst>
              <a:gd name="adj1" fmla="val 862"/>
            </a:avLst>
          </a:prstGeom>
          <a:solidFill>
            <a:srgbClr val="272443"/>
          </a:solidFill>
          <a:ln>
            <a:solidFill>
              <a:srgbClr val="2724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CB0B1C-6603-B793-DAEC-0A1C1EA1C014}"/>
              </a:ext>
            </a:extLst>
          </p:cNvPr>
          <p:cNvSpPr txBox="1"/>
          <p:nvPr/>
        </p:nvSpPr>
        <p:spPr>
          <a:xfrm>
            <a:off x="3897550" y="3526628"/>
            <a:ext cx="4776477" cy="400110"/>
          </a:xfrm>
          <a:prstGeom prst="rect">
            <a:avLst/>
          </a:prstGeom>
          <a:solidFill>
            <a:srgbClr val="27244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buClr>
                <a:schemeClr val="dk1"/>
              </a:buClr>
              <a:buSzPts val="1100"/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ea typeface="Roboto"/>
                <a:cs typeface="Shabnam" panose="020B0603030804020204" pitchFamily="34" charset="-78"/>
                <a:sym typeface="Roboto"/>
              </a:rPr>
              <a:t>تیتر عنوان خود را بنویسید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2E9465-4C5C-5B07-578B-E3645B3E5597}"/>
              </a:ext>
            </a:extLst>
          </p:cNvPr>
          <p:cNvSpPr txBox="1"/>
          <p:nvPr/>
        </p:nvSpPr>
        <p:spPr>
          <a:xfrm>
            <a:off x="826050" y="2000914"/>
            <a:ext cx="10936460" cy="1373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8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6CE0B1-1DA2-D525-758E-E1686E46E186}"/>
              </a:ext>
            </a:extLst>
          </p:cNvPr>
          <p:cNvSpPr txBox="1"/>
          <p:nvPr/>
        </p:nvSpPr>
        <p:spPr>
          <a:xfrm>
            <a:off x="826050" y="3853104"/>
            <a:ext cx="10936460" cy="1373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800" dirty="0"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800" dirty="0"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7163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2" grpId="0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4F6FBC-E24D-DFB6-2806-B4DCD9923B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4F9C9-1B6A-1716-19BD-71F0E5661442}"/>
              </a:ext>
            </a:extLst>
          </p:cNvPr>
          <p:cNvSpPr txBox="1"/>
          <p:nvPr/>
        </p:nvSpPr>
        <p:spPr>
          <a:xfrm>
            <a:off x="9239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6E3079-EF62-99F9-3C81-8BAAFED67290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34F5031-27B5-296C-493C-A3014E0C1541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66E8A-FBE9-3C7F-A8E6-B5DBB3489615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Freeform 54">
            <a:extLst>
              <a:ext uri="{FF2B5EF4-FFF2-40B4-BE49-F238E27FC236}">
                <a16:creationId xmlns:a16="http://schemas.microsoft.com/office/drawing/2014/main" id="{716C3A00-02D3-2350-C354-089E25596DE1}"/>
              </a:ext>
            </a:extLst>
          </p:cNvPr>
          <p:cNvSpPr>
            <a:spLocks/>
          </p:cNvSpPr>
          <p:nvPr/>
        </p:nvSpPr>
        <p:spPr bwMode="auto">
          <a:xfrm>
            <a:off x="3929755" y="1898867"/>
            <a:ext cx="1641843" cy="3644726"/>
          </a:xfrm>
          <a:custGeom>
            <a:avLst/>
            <a:gdLst>
              <a:gd name="T0" fmla="*/ 2147483646 w 192"/>
              <a:gd name="T1" fmla="*/ 2147483646 h 425"/>
              <a:gd name="T2" fmla="*/ 2147483646 w 192"/>
              <a:gd name="T3" fmla="*/ 2147483646 h 425"/>
              <a:gd name="T4" fmla="*/ 2147483646 w 192"/>
              <a:gd name="T5" fmla="*/ 0 h 425"/>
              <a:gd name="T6" fmla="*/ 2147483646 w 192"/>
              <a:gd name="T7" fmla="*/ 2147483646 h 425"/>
              <a:gd name="T8" fmla="*/ 2147483646 w 192"/>
              <a:gd name="T9" fmla="*/ 2147483646 h 425"/>
              <a:gd name="T10" fmla="*/ 0 w 192"/>
              <a:gd name="T11" fmla="*/ 2147483646 h 425"/>
              <a:gd name="T12" fmla="*/ 2147483646 w 192"/>
              <a:gd name="T13" fmla="*/ 2147483646 h 425"/>
              <a:gd name="T14" fmla="*/ 2147483646 w 192"/>
              <a:gd name="T15" fmla="*/ 2147483646 h 425"/>
              <a:gd name="T16" fmla="*/ 2147483646 w 192"/>
              <a:gd name="T17" fmla="*/ 2147483646 h 4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2" h="425">
                <a:moveTo>
                  <a:pt x="192" y="211"/>
                </a:moveTo>
                <a:cubicBezTo>
                  <a:pt x="155" y="189"/>
                  <a:pt x="155" y="189"/>
                  <a:pt x="155" y="189"/>
                </a:cubicBezTo>
                <a:cubicBezTo>
                  <a:pt x="148" y="107"/>
                  <a:pt x="96" y="34"/>
                  <a:pt x="20" y="0"/>
                </a:cubicBezTo>
                <a:cubicBezTo>
                  <a:pt x="9" y="26"/>
                  <a:pt x="9" y="26"/>
                  <a:pt x="9" y="26"/>
                </a:cubicBezTo>
                <a:cubicBezTo>
                  <a:pt x="81" y="59"/>
                  <a:pt x="128" y="131"/>
                  <a:pt x="128" y="211"/>
                </a:cubicBezTo>
                <a:cubicBezTo>
                  <a:pt x="128" y="294"/>
                  <a:pt x="78" y="368"/>
                  <a:pt x="0" y="399"/>
                </a:cubicBezTo>
                <a:cubicBezTo>
                  <a:pt x="10" y="425"/>
                  <a:pt x="10" y="425"/>
                  <a:pt x="10" y="425"/>
                </a:cubicBezTo>
                <a:cubicBezTo>
                  <a:pt x="92" y="393"/>
                  <a:pt x="148" y="318"/>
                  <a:pt x="155" y="232"/>
                </a:cubicBezTo>
                <a:lnTo>
                  <a:pt x="192" y="211"/>
                </a:lnTo>
                <a:close/>
              </a:path>
            </a:pathLst>
          </a:custGeom>
          <a:solidFill>
            <a:srgbClr val="2724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C42C942-A608-49B4-FB08-62C17A8D2302}"/>
              </a:ext>
            </a:extLst>
          </p:cNvPr>
          <p:cNvGrpSpPr/>
          <p:nvPr/>
        </p:nvGrpSpPr>
        <p:grpSpPr>
          <a:xfrm>
            <a:off x="1764884" y="2173423"/>
            <a:ext cx="3054431" cy="3061295"/>
            <a:chOff x="1764884" y="2173423"/>
            <a:chExt cx="3054431" cy="3061295"/>
          </a:xfrm>
        </p:grpSpPr>
        <p:sp>
          <p:nvSpPr>
            <p:cNvPr id="7" name="Freeform 46">
              <a:extLst>
                <a:ext uri="{FF2B5EF4-FFF2-40B4-BE49-F238E27FC236}">
                  <a16:creationId xmlns:a16="http://schemas.microsoft.com/office/drawing/2014/main" id="{C7EAD580-E2A2-EA8E-BA57-A1A2691C5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531" y="2173423"/>
              <a:ext cx="1523784" cy="1689890"/>
            </a:xfrm>
            <a:custGeom>
              <a:avLst/>
              <a:gdLst>
                <a:gd name="T0" fmla="*/ 2147483646 w 178"/>
                <a:gd name="T1" fmla="*/ 2147483646 h 197"/>
                <a:gd name="T2" fmla="*/ 0 w 178"/>
                <a:gd name="T3" fmla="*/ 0 h 197"/>
                <a:gd name="T4" fmla="*/ 0 w 178"/>
                <a:gd name="T5" fmla="*/ 2147483646 h 197"/>
                <a:gd name="T6" fmla="*/ 2147483646 w 178"/>
                <a:gd name="T7" fmla="*/ 2147483646 h 197"/>
                <a:gd name="T8" fmla="*/ 2147483646 w 178"/>
                <a:gd name="T9" fmla="*/ 2147483646 h 197"/>
                <a:gd name="T10" fmla="*/ 2147483646 w 178"/>
                <a:gd name="T11" fmla="*/ 2147483646 h 197"/>
                <a:gd name="T12" fmla="*/ 2147483646 w 178"/>
                <a:gd name="T13" fmla="*/ 2147483646 h 197"/>
                <a:gd name="T14" fmla="*/ 2147483646 w 178"/>
                <a:gd name="T15" fmla="*/ 2147483646 h 197"/>
                <a:gd name="T16" fmla="*/ 2147483646 w 178"/>
                <a:gd name="T17" fmla="*/ 2147483646 h 1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8" h="197">
                  <a:moveTo>
                    <a:pt x="135" y="62"/>
                  </a:moveTo>
                  <a:cubicBezTo>
                    <a:pt x="102" y="24"/>
                    <a:pt x="54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9" y="52"/>
                    <a:pt x="75" y="70"/>
                    <a:pt x="98" y="99"/>
                  </a:cubicBezTo>
                  <a:cubicBezTo>
                    <a:pt x="116" y="121"/>
                    <a:pt x="126" y="148"/>
                    <a:pt x="126" y="178"/>
                  </a:cubicBezTo>
                  <a:cubicBezTo>
                    <a:pt x="126" y="185"/>
                    <a:pt x="126" y="191"/>
                    <a:pt x="125" y="197"/>
                  </a:cubicBezTo>
                  <a:cubicBezTo>
                    <a:pt x="177" y="197"/>
                    <a:pt x="177" y="197"/>
                    <a:pt x="177" y="197"/>
                  </a:cubicBezTo>
                  <a:cubicBezTo>
                    <a:pt x="178" y="191"/>
                    <a:pt x="178" y="185"/>
                    <a:pt x="178" y="178"/>
                  </a:cubicBezTo>
                  <a:cubicBezTo>
                    <a:pt x="178" y="134"/>
                    <a:pt x="162" y="94"/>
                    <a:pt x="135" y="62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47">
              <a:extLst>
                <a:ext uri="{FF2B5EF4-FFF2-40B4-BE49-F238E27FC236}">
                  <a16:creationId xmlns:a16="http://schemas.microsoft.com/office/drawing/2014/main" id="{4509EAAA-BCAA-E7F4-324E-DC4EB596F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121" y="3863312"/>
              <a:ext cx="1522411" cy="1371406"/>
            </a:xfrm>
            <a:custGeom>
              <a:avLst/>
              <a:gdLst>
                <a:gd name="T0" fmla="*/ 2147483646 w 178"/>
                <a:gd name="T1" fmla="*/ 2147483646 h 160"/>
                <a:gd name="T2" fmla="*/ 2147483646 w 178"/>
                <a:gd name="T3" fmla="*/ 0 h 160"/>
                <a:gd name="T4" fmla="*/ 0 w 178"/>
                <a:gd name="T5" fmla="*/ 0 h 160"/>
                <a:gd name="T6" fmla="*/ 2147483646 w 178"/>
                <a:gd name="T7" fmla="*/ 2147483646 h 160"/>
                <a:gd name="T8" fmla="*/ 2147483646 w 178"/>
                <a:gd name="T9" fmla="*/ 2147483646 h 160"/>
                <a:gd name="T10" fmla="*/ 2147483646 w 178"/>
                <a:gd name="T11" fmla="*/ 2147483646 h 160"/>
                <a:gd name="T12" fmla="*/ 2147483646 w 178"/>
                <a:gd name="T13" fmla="*/ 2147483646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8" h="160">
                  <a:moveTo>
                    <a:pt x="98" y="80"/>
                  </a:moveTo>
                  <a:cubicBezTo>
                    <a:pt x="74" y="60"/>
                    <a:pt x="57" y="32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47"/>
                    <a:pt x="28" y="88"/>
                    <a:pt x="61" y="117"/>
                  </a:cubicBezTo>
                  <a:cubicBezTo>
                    <a:pt x="93" y="144"/>
                    <a:pt x="133" y="160"/>
                    <a:pt x="178" y="160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48" y="108"/>
                    <a:pt x="120" y="97"/>
                    <a:pt x="98" y="8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48">
              <a:extLst>
                <a:ext uri="{FF2B5EF4-FFF2-40B4-BE49-F238E27FC236}">
                  <a16:creationId xmlns:a16="http://schemas.microsoft.com/office/drawing/2014/main" id="{5399EBB0-7916-682C-D5AA-18B56FDC2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884" y="2173423"/>
              <a:ext cx="1530647" cy="1689890"/>
            </a:xfrm>
            <a:custGeom>
              <a:avLst/>
              <a:gdLst>
                <a:gd name="T0" fmla="*/ 2147483646 w 179"/>
                <a:gd name="T1" fmla="*/ 2147483646 h 197"/>
                <a:gd name="T2" fmla="*/ 0 w 179"/>
                <a:gd name="T3" fmla="*/ 2147483646 h 197"/>
                <a:gd name="T4" fmla="*/ 2147483646 w 179"/>
                <a:gd name="T5" fmla="*/ 2147483646 h 197"/>
                <a:gd name="T6" fmla="*/ 2147483646 w 179"/>
                <a:gd name="T7" fmla="*/ 2147483646 h 197"/>
                <a:gd name="T8" fmla="*/ 2147483646 w 179"/>
                <a:gd name="T9" fmla="*/ 2147483646 h 197"/>
                <a:gd name="T10" fmla="*/ 2147483646 w 179"/>
                <a:gd name="T11" fmla="*/ 2147483646 h 197"/>
                <a:gd name="T12" fmla="*/ 2147483646 w 179"/>
                <a:gd name="T13" fmla="*/ 2147483646 h 197"/>
                <a:gd name="T14" fmla="*/ 2147483646 w 179"/>
                <a:gd name="T15" fmla="*/ 0 h 197"/>
                <a:gd name="T16" fmla="*/ 2147483646 w 179"/>
                <a:gd name="T17" fmla="*/ 2147483646 h 1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9" h="197">
                  <a:moveTo>
                    <a:pt x="44" y="62"/>
                  </a:moveTo>
                  <a:cubicBezTo>
                    <a:pt x="17" y="94"/>
                    <a:pt x="0" y="134"/>
                    <a:pt x="0" y="178"/>
                  </a:cubicBezTo>
                  <a:cubicBezTo>
                    <a:pt x="0" y="185"/>
                    <a:pt x="1" y="191"/>
                    <a:pt x="1" y="197"/>
                  </a:cubicBezTo>
                  <a:cubicBezTo>
                    <a:pt x="54" y="197"/>
                    <a:pt x="54" y="197"/>
                    <a:pt x="54" y="197"/>
                  </a:cubicBezTo>
                  <a:cubicBezTo>
                    <a:pt x="53" y="191"/>
                    <a:pt x="52" y="185"/>
                    <a:pt x="52" y="178"/>
                  </a:cubicBezTo>
                  <a:cubicBezTo>
                    <a:pt x="52" y="148"/>
                    <a:pt x="63" y="121"/>
                    <a:pt x="80" y="99"/>
                  </a:cubicBezTo>
                  <a:cubicBezTo>
                    <a:pt x="104" y="70"/>
                    <a:pt x="139" y="52"/>
                    <a:pt x="179" y="52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25" y="0"/>
                    <a:pt x="76" y="24"/>
                    <a:pt x="44" y="62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49">
              <a:extLst>
                <a:ext uri="{FF2B5EF4-FFF2-40B4-BE49-F238E27FC236}">
                  <a16:creationId xmlns:a16="http://schemas.microsoft.com/office/drawing/2014/main" id="{2483C393-F91C-1D78-2B2F-FBD09B9EB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531" y="3863312"/>
              <a:ext cx="1515547" cy="1371406"/>
            </a:xfrm>
            <a:custGeom>
              <a:avLst/>
              <a:gdLst>
                <a:gd name="T0" fmla="*/ 2147483646 w 177"/>
                <a:gd name="T1" fmla="*/ 0 h 160"/>
                <a:gd name="T2" fmla="*/ 2147483646 w 177"/>
                <a:gd name="T3" fmla="*/ 2147483646 h 160"/>
                <a:gd name="T4" fmla="*/ 0 w 177"/>
                <a:gd name="T5" fmla="*/ 2147483646 h 160"/>
                <a:gd name="T6" fmla="*/ 0 w 177"/>
                <a:gd name="T7" fmla="*/ 2147483646 h 160"/>
                <a:gd name="T8" fmla="*/ 2147483646 w 177"/>
                <a:gd name="T9" fmla="*/ 2147483646 h 160"/>
                <a:gd name="T10" fmla="*/ 2147483646 w 177"/>
                <a:gd name="T11" fmla="*/ 0 h 160"/>
                <a:gd name="T12" fmla="*/ 2147483646 w 177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7" h="160">
                  <a:moveTo>
                    <a:pt x="125" y="0"/>
                  </a:moveTo>
                  <a:cubicBezTo>
                    <a:pt x="120" y="32"/>
                    <a:pt x="103" y="60"/>
                    <a:pt x="79" y="80"/>
                  </a:cubicBezTo>
                  <a:cubicBezTo>
                    <a:pt x="57" y="97"/>
                    <a:pt x="30" y="108"/>
                    <a:pt x="0" y="108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44" y="160"/>
                    <a:pt x="85" y="144"/>
                    <a:pt x="116" y="117"/>
                  </a:cubicBezTo>
                  <a:cubicBezTo>
                    <a:pt x="150" y="88"/>
                    <a:pt x="172" y="47"/>
                    <a:pt x="177" y="0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50">
              <a:extLst>
                <a:ext uri="{FF2B5EF4-FFF2-40B4-BE49-F238E27FC236}">
                  <a16:creationId xmlns:a16="http://schemas.microsoft.com/office/drawing/2014/main" id="{C990450B-12C3-DC6E-4E0C-6AAD678B6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531" y="2859812"/>
              <a:ext cx="838768" cy="934862"/>
            </a:xfrm>
            <a:custGeom>
              <a:avLst/>
              <a:gdLst>
                <a:gd name="T0" fmla="*/ 2147483646 w 98"/>
                <a:gd name="T1" fmla="*/ 2147483646 h 109"/>
                <a:gd name="T2" fmla="*/ 0 w 98"/>
                <a:gd name="T3" fmla="*/ 0 h 109"/>
                <a:gd name="T4" fmla="*/ 0 w 98"/>
                <a:gd name="T5" fmla="*/ 2147483646 h 109"/>
                <a:gd name="T6" fmla="*/ 2147483646 w 98"/>
                <a:gd name="T7" fmla="*/ 2147483646 h 109"/>
                <a:gd name="T8" fmla="*/ 2147483646 w 98"/>
                <a:gd name="T9" fmla="*/ 2147483646 h 109"/>
                <a:gd name="T10" fmla="*/ 2147483646 w 98"/>
                <a:gd name="T11" fmla="*/ 2147483646 h 109"/>
                <a:gd name="T12" fmla="*/ 2147483646 w 98"/>
                <a:gd name="T13" fmla="*/ 2147483646 h 109"/>
                <a:gd name="T14" fmla="*/ 2147483646 w 98"/>
                <a:gd name="T15" fmla="*/ 2147483646 h 109"/>
                <a:gd name="T16" fmla="*/ 2147483646 w 98"/>
                <a:gd name="T17" fmla="*/ 2147483646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8" h="109">
                  <a:moveTo>
                    <a:pt x="74" y="34"/>
                  </a:moveTo>
                  <a:cubicBezTo>
                    <a:pt x="56" y="13"/>
                    <a:pt x="29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2" y="29"/>
                    <a:pt x="41" y="39"/>
                    <a:pt x="54" y="55"/>
                  </a:cubicBezTo>
                  <a:cubicBezTo>
                    <a:pt x="64" y="67"/>
                    <a:pt x="69" y="82"/>
                    <a:pt x="69" y="99"/>
                  </a:cubicBezTo>
                  <a:cubicBezTo>
                    <a:pt x="69" y="102"/>
                    <a:pt x="69" y="106"/>
                    <a:pt x="69" y="109"/>
                  </a:cubicBezTo>
                  <a:cubicBezTo>
                    <a:pt x="98" y="109"/>
                    <a:pt x="98" y="109"/>
                    <a:pt x="98" y="109"/>
                  </a:cubicBezTo>
                  <a:cubicBezTo>
                    <a:pt x="98" y="106"/>
                    <a:pt x="98" y="102"/>
                    <a:pt x="98" y="99"/>
                  </a:cubicBezTo>
                  <a:cubicBezTo>
                    <a:pt x="98" y="74"/>
                    <a:pt x="89" y="52"/>
                    <a:pt x="74" y="34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51">
              <a:extLst>
                <a:ext uri="{FF2B5EF4-FFF2-40B4-BE49-F238E27FC236}">
                  <a16:creationId xmlns:a16="http://schemas.microsoft.com/office/drawing/2014/main" id="{DDCB868A-CF66-5ED2-DC44-5D067F911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8137" y="3794673"/>
              <a:ext cx="837395" cy="753656"/>
            </a:xfrm>
            <a:custGeom>
              <a:avLst/>
              <a:gdLst>
                <a:gd name="T0" fmla="*/ 2147483646 w 98"/>
                <a:gd name="T1" fmla="*/ 2147483646 h 88"/>
                <a:gd name="T2" fmla="*/ 2147483646 w 98"/>
                <a:gd name="T3" fmla="*/ 0 h 88"/>
                <a:gd name="T4" fmla="*/ 0 w 98"/>
                <a:gd name="T5" fmla="*/ 0 h 88"/>
                <a:gd name="T6" fmla="*/ 2147483646 w 98"/>
                <a:gd name="T7" fmla="*/ 2147483646 h 88"/>
                <a:gd name="T8" fmla="*/ 2147483646 w 98"/>
                <a:gd name="T9" fmla="*/ 2147483646 h 88"/>
                <a:gd name="T10" fmla="*/ 2147483646 w 98"/>
                <a:gd name="T11" fmla="*/ 2147483646 h 88"/>
                <a:gd name="T12" fmla="*/ 2147483646 w 98"/>
                <a:gd name="T13" fmla="*/ 2147483646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" h="88">
                  <a:moveTo>
                    <a:pt x="54" y="44"/>
                  </a:moveTo>
                  <a:cubicBezTo>
                    <a:pt x="41" y="33"/>
                    <a:pt x="31" y="18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5"/>
                    <a:pt x="15" y="48"/>
                    <a:pt x="34" y="64"/>
                  </a:cubicBezTo>
                  <a:cubicBezTo>
                    <a:pt x="51" y="79"/>
                    <a:pt x="73" y="88"/>
                    <a:pt x="98" y="88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81" y="59"/>
                    <a:pt x="66" y="53"/>
                    <a:pt x="54" y="44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52">
              <a:extLst>
                <a:ext uri="{FF2B5EF4-FFF2-40B4-BE49-F238E27FC236}">
                  <a16:creationId xmlns:a16="http://schemas.microsoft.com/office/drawing/2014/main" id="{EFE1CE52-5069-E04A-86CD-39B05C4BA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528" y="2859812"/>
              <a:ext cx="847004" cy="934862"/>
            </a:xfrm>
            <a:custGeom>
              <a:avLst/>
              <a:gdLst>
                <a:gd name="T0" fmla="*/ 2147483646 w 99"/>
                <a:gd name="T1" fmla="*/ 2147483646 h 109"/>
                <a:gd name="T2" fmla="*/ 0 w 99"/>
                <a:gd name="T3" fmla="*/ 2147483646 h 109"/>
                <a:gd name="T4" fmla="*/ 2147483646 w 99"/>
                <a:gd name="T5" fmla="*/ 2147483646 h 109"/>
                <a:gd name="T6" fmla="*/ 2147483646 w 99"/>
                <a:gd name="T7" fmla="*/ 2147483646 h 109"/>
                <a:gd name="T8" fmla="*/ 2147483646 w 99"/>
                <a:gd name="T9" fmla="*/ 2147483646 h 109"/>
                <a:gd name="T10" fmla="*/ 2147483646 w 99"/>
                <a:gd name="T11" fmla="*/ 2147483646 h 109"/>
                <a:gd name="T12" fmla="*/ 2147483646 w 99"/>
                <a:gd name="T13" fmla="*/ 2147483646 h 109"/>
                <a:gd name="T14" fmla="*/ 2147483646 w 99"/>
                <a:gd name="T15" fmla="*/ 0 h 109"/>
                <a:gd name="T16" fmla="*/ 2147483646 w 99"/>
                <a:gd name="T17" fmla="*/ 2147483646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9" h="109">
                  <a:moveTo>
                    <a:pt x="24" y="34"/>
                  </a:moveTo>
                  <a:cubicBezTo>
                    <a:pt x="9" y="52"/>
                    <a:pt x="0" y="74"/>
                    <a:pt x="0" y="99"/>
                  </a:cubicBezTo>
                  <a:cubicBezTo>
                    <a:pt x="0" y="102"/>
                    <a:pt x="1" y="106"/>
                    <a:pt x="1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29" y="106"/>
                    <a:pt x="29" y="102"/>
                    <a:pt x="29" y="99"/>
                  </a:cubicBezTo>
                  <a:cubicBezTo>
                    <a:pt x="29" y="82"/>
                    <a:pt x="35" y="67"/>
                    <a:pt x="44" y="55"/>
                  </a:cubicBezTo>
                  <a:cubicBezTo>
                    <a:pt x="57" y="39"/>
                    <a:pt x="77" y="29"/>
                    <a:pt x="99" y="29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69" y="0"/>
                    <a:pt x="42" y="13"/>
                    <a:pt x="24" y="34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53">
              <a:extLst>
                <a:ext uri="{FF2B5EF4-FFF2-40B4-BE49-F238E27FC236}">
                  <a16:creationId xmlns:a16="http://schemas.microsoft.com/office/drawing/2014/main" id="{597696BF-70AB-6949-ECD6-CB4D3E3F0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531" y="3794673"/>
              <a:ext cx="838768" cy="753656"/>
            </a:xfrm>
            <a:custGeom>
              <a:avLst/>
              <a:gdLst>
                <a:gd name="T0" fmla="*/ 2147483646 w 98"/>
                <a:gd name="T1" fmla="*/ 0 h 88"/>
                <a:gd name="T2" fmla="*/ 2147483646 w 98"/>
                <a:gd name="T3" fmla="*/ 2147483646 h 88"/>
                <a:gd name="T4" fmla="*/ 0 w 98"/>
                <a:gd name="T5" fmla="*/ 2147483646 h 88"/>
                <a:gd name="T6" fmla="*/ 0 w 98"/>
                <a:gd name="T7" fmla="*/ 2147483646 h 88"/>
                <a:gd name="T8" fmla="*/ 2147483646 w 98"/>
                <a:gd name="T9" fmla="*/ 2147483646 h 88"/>
                <a:gd name="T10" fmla="*/ 2147483646 w 98"/>
                <a:gd name="T11" fmla="*/ 0 h 88"/>
                <a:gd name="T12" fmla="*/ 2147483646 w 98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" h="88">
                  <a:moveTo>
                    <a:pt x="69" y="0"/>
                  </a:moveTo>
                  <a:cubicBezTo>
                    <a:pt x="66" y="18"/>
                    <a:pt x="57" y="33"/>
                    <a:pt x="44" y="44"/>
                  </a:cubicBezTo>
                  <a:cubicBezTo>
                    <a:pt x="32" y="53"/>
                    <a:pt x="16" y="59"/>
                    <a:pt x="0" y="5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4" y="88"/>
                    <a:pt x="47" y="79"/>
                    <a:pt x="64" y="64"/>
                  </a:cubicBezTo>
                  <a:cubicBezTo>
                    <a:pt x="82" y="48"/>
                    <a:pt x="95" y="25"/>
                    <a:pt x="98" y="0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59">
              <a:extLst>
                <a:ext uri="{FF2B5EF4-FFF2-40B4-BE49-F238E27FC236}">
                  <a16:creationId xmlns:a16="http://schemas.microsoft.com/office/drawing/2014/main" id="{1C617F1C-49A5-D497-5A86-8F0C8A568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1556" y="3417160"/>
              <a:ext cx="649325" cy="617750"/>
            </a:xfrm>
            <a:custGeom>
              <a:avLst/>
              <a:gdLst>
                <a:gd name="T0" fmla="*/ 2147483646 w 76"/>
                <a:gd name="T1" fmla="*/ 2147483646 h 72"/>
                <a:gd name="T2" fmla="*/ 2147483646 w 76"/>
                <a:gd name="T3" fmla="*/ 2147483646 h 72"/>
                <a:gd name="T4" fmla="*/ 2147483646 w 76"/>
                <a:gd name="T5" fmla="*/ 2147483646 h 72"/>
                <a:gd name="T6" fmla="*/ 2147483646 w 76"/>
                <a:gd name="T7" fmla="*/ 0 h 72"/>
                <a:gd name="T8" fmla="*/ 2147483646 w 76"/>
                <a:gd name="T9" fmla="*/ 0 h 72"/>
                <a:gd name="T10" fmla="*/ 2147483646 w 76"/>
                <a:gd name="T11" fmla="*/ 2147483646 h 72"/>
                <a:gd name="T12" fmla="*/ 2147483646 w 76"/>
                <a:gd name="T13" fmla="*/ 2147483646 h 72"/>
                <a:gd name="T14" fmla="*/ 2147483646 w 76"/>
                <a:gd name="T15" fmla="*/ 2147483646 h 72"/>
                <a:gd name="T16" fmla="*/ 0 w 76"/>
                <a:gd name="T17" fmla="*/ 2147483646 h 72"/>
                <a:gd name="T18" fmla="*/ 2147483646 w 76"/>
                <a:gd name="T19" fmla="*/ 2147483646 h 72"/>
                <a:gd name="T20" fmla="*/ 2147483646 w 76"/>
                <a:gd name="T21" fmla="*/ 2147483646 h 72"/>
                <a:gd name="T22" fmla="*/ 2147483646 w 76"/>
                <a:gd name="T23" fmla="*/ 2147483646 h 72"/>
                <a:gd name="T24" fmla="*/ 2147483646 w 76"/>
                <a:gd name="T25" fmla="*/ 2147483646 h 72"/>
                <a:gd name="T26" fmla="*/ 2147483646 w 76"/>
                <a:gd name="T27" fmla="*/ 2147483646 h 72"/>
                <a:gd name="T28" fmla="*/ 2147483646 w 76"/>
                <a:gd name="T29" fmla="*/ 2147483646 h 72"/>
                <a:gd name="T30" fmla="*/ 2147483646 w 76"/>
                <a:gd name="T31" fmla="*/ 2147483646 h 72"/>
                <a:gd name="T32" fmla="*/ 2147483646 w 76"/>
                <a:gd name="T33" fmla="*/ 2147483646 h 72"/>
                <a:gd name="T34" fmla="*/ 2147483646 w 76"/>
                <a:gd name="T35" fmla="*/ 2147483646 h 72"/>
                <a:gd name="T36" fmla="*/ 2147483646 w 76"/>
                <a:gd name="T37" fmla="*/ 2147483646 h 72"/>
                <a:gd name="T38" fmla="*/ 2147483646 w 76"/>
                <a:gd name="T39" fmla="*/ 2147483646 h 72"/>
                <a:gd name="T40" fmla="*/ 2147483646 w 76"/>
                <a:gd name="T41" fmla="*/ 2147483646 h 72"/>
                <a:gd name="T42" fmla="*/ 2147483646 w 76"/>
                <a:gd name="T43" fmla="*/ 2147483646 h 72"/>
                <a:gd name="T44" fmla="*/ 2147483646 w 76"/>
                <a:gd name="T45" fmla="*/ 2147483646 h 72"/>
                <a:gd name="T46" fmla="*/ 2147483646 w 76"/>
                <a:gd name="T47" fmla="*/ 2147483646 h 72"/>
                <a:gd name="T48" fmla="*/ 2147483646 w 76"/>
                <a:gd name="T49" fmla="*/ 2147483646 h 72"/>
                <a:gd name="T50" fmla="*/ 2147483646 w 76"/>
                <a:gd name="T51" fmla="*/ 2147483646 h 72"/>
                <a:gd name="T52" fmla="*/ 2147483646 w 76"/>
                <a:gd name="T53" fmla="*/ 2147483646 h 72"/>
                <a:gd name="T54" fmla="*/ 2147483646 w 76"/>
                <a:gd name="T55" fmla="*/ 2147483646 h 72"/>
                <a:gd name="T56" fmla="*/ 2147483646 w 76"/>
                <a:gd name="T57" fmla="*/ 2147483646 h 72"/>
                <a:gd name="T58" fmla="*/ 2147483646 w 76"/>
                <a:gd name="T59" fmla="*/ 2147483646 h 72"/>
                <a:gd name="T60" fmla="*/ 2147483646 w 76"/>
                <a:gd name="T61" fmla="*/ 2147483646 h 72"/>
                <a:gd name="T62" fmla="*/ 2147483646 w 76"/>
                <a:gd name="T63" fmla="*/ 2147483646 h 72"/>
                <a:gd name="T64" fmla="*/ 2147483646 w 76"/>
                <a:gd name="T65" fmla="*/ 2147483646 h 72"/>
                <a:gd name="T66" fmla="*/ 2147483646 w 76"/>
                <a:gd name="T67" fmla="*/ 2147483646 h 72"/>
                <a:gd name="T68" fmla="*/ 2147483646 w 76"/>
                <a:gd name="T69" fmla="*/ 2147483646 h 72"/>
                <a:gd name="T70" fmla="*/ 2147483646 w 76"/>
                <a:gd name="T71" fmla="*/ 2147483646 h 72"/>
                <a:gd name="T72" fmla="*/ 2147483646 w 76"/>
                <a:gd name="T73" fmla="*/ 2147483646 h 72"/>
                <a:gd name="T74" fmla="*/ 2147483646 w 76"/>
                <a:gd name="T75" fmla="*/ 2147483646 h 72"/>
                <a:gd name="T76" fmla="*/ 2147483646 w 76"/>
                <a:gd name="T77" fmla="*/ 2147483646 h 72"/>
                <a:gd name="T78" fmla="*/ 2147483646 w 76"/>
                <a:gd name="T79" fmla="*/ 2147483646 h 72"/>
                <a:gd name="T80" fmla="*/ 2147483646 w 76"/>
                <a:gd name="T81" fmla="*/ 2147483646 h 72"/>
                <a:gd name="T82" fmla="*/ 2147483646 w 76"/>
                <a:gd name="T83" fmla="*/ 2147483646 h 72"/>
                <a:gd name="T84" fmla="*/ 2147483646 w 76"/>
                <a:gd name="T85" fmla="*/ 2147483646 h 72"/>
                <a:gd name="T86" fmla="*/ 2147483646 w 76"/>
                <a:gd name="T87" fmla="*/ 2147483646 h 72"/>
                <a:gd name="T88" fmla="*/ 2147483646 w 76"/>
                <a:gd name="T89" fmla="*/ 2147483646 h 72"/>
                <a:gd name="T90" fmla="*/ 2147483646 w 76"/>
                <a:gd name="T91" fmla="*/ 2147483646 h 72"/>
                <a:gd name="T92" fmla="*/ 2147483646 w 76"/>
                <a:gd name="T93" fmla="*/ 2147483646 h 72"/>
                <a:gd name="T94" fmla="*/ 2147483646 w 76"/>
                <a:gd name="T95" fmla="*/ 2147483646 h 72"/>
                <a:gd name="T96" fmla="*/ 2147483646 w 76"/>
                <a:gd name="T97" fmla="*/ 2147483646 h 72"/>
                <a:gd name="T98" fmla="*/ 2147483646 w 76"/>
                <a:gd name="T99" fmla="*/ 2147483646 h 72"/>
                <a:gd name="T100" fmla="*/ 2147483646 w 76"/>
                <a:gd name="T101" fmla="*/ 2147483646 h 72"/>
                <a:gd name="T102" fmla="*/ 2147483646 w 76"/>
                <a:gd name="T103" fmla="*/ 2147483646 h 72"/>
                <a:gd name="T104" fmla="*/ 2147483646 w 76"/>
                <a:gd name="T105" fmla="*/ 2147483646 h 72"/>
                <a:gd name="T106" fmla="*/ 2147483646 w 76"/>
                <a:gd name="T107" fmla="*/ 2147483646 h 72"/>
                <a:gd name="T108" fmla="*/ 2147483646 w 76"/>
                <a:gd name="T109" fmla="*/ 2147483646 h 7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6" h="72">
                  <a:moveTo>
                    <a:pt x="74" y="8"/>
                  </a:moveTo>
                  <a:cubicBezTo>
                    <a:pt x="72" y="6"/>
                    <a:pt x="70" y="5"/>
                    <a:pt x="68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5"/>
                    <a:pt x="3" y="6"/>
                    <a:pt x="2" y="8"/>
                  </a:cubicBezTo>
                  <a:cubicBezTo>
                    <a:pt x="0" y="9"/>
                    <a:pt x="0" y="12"/>
                    <a:pt x="0" y="14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3" y="29"/>
                    <a:pt x="11" y="38"/>
                    <a:pt x="21" y="42"/>
                  </a:cubicBezTo>
                  <a:cubicBezTo>
                    <a:pt x="24" y="46"/>
                    <a:pt x="27" y="49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5" y="62"/>
                    <a:pt x="21" y="63"/>
                    <a:pt x="20" y="65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5" y="63"/>
                    <a:pt x="51" y="62"/>
                    <a:pt x="45" y="62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8" y="49"/>
                    <a:pt x="52" y="46"/>
                    <a:pt x="54" y="42"/>
                  </a:cubicBezTo>
                  <a:cubicBezTo>
                    <a:pt x="65" y="38"/>
                    <a:pt x="73" y="29"/>
                    <a:pt x="74" y="18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2"/>
                    <a:pt x="75" y="9"/>
                    <a:pt x="74" y="8"/>
                  </a:cubicBezTo>
                  <a:close/>
                  <a:moveTo>
                    <a:pt x="6" y="17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1"/>
                    <a:pt x="6" y="11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5"/>
                    <a:pt x="18" y="35"/>
                  </a:cubicBezTo>
                  <a:cubicBezTo>
                    <a:pt x="12" y="31"/>
                    <a:pt x="7" y="25"/>
                    <a:pt x="6" y="17"/>
                  </a:cubicBezTo>
                  <a:close/>
                  <a:moveTo>
                    <a:pt x="45" y="32"/>
                  </a:moveTo>
                  <a:cubicBezTo>
                    <a:pt x="38" y="26"/>
                    <a:pt x="38" y="26"/>
                    <a:pt x="38" y="26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2" y="23"/>
                    <a:pt x="42" y="23"/>
                    <a:pt x="42" y="23"/>
                  </a:cubicBezTo>
                  <a:lnTo>
                    <a:pt x="45" y="32"/>
                  </a:lnTo>
                  <a:close/>
                  <a:moveTo>
                    <a:pt x="69" y="17"/>
                  </a:moveTo>
                  <a:cubicBezTo>
                    <a:pt x="68" y="25"/>
                    <a:pt x="64" y="31"/>
                    <a:pt x="57" y="35"/>
                  </a:cubicBezTo>
                  <a:cubicBezTo>
                    <a:pt x="57" y="35"/>
                    <a:pt x="57" y="34"/>
                    <a:pt x="57" y="34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9" y="10"/>
                    <a:pt x="70" y="11"/>
                  </a:cubicBezTo>
                  <a:cubicBezTo>
                    <a:pt x="70" y="11"/>
                    <a:pt x="70" y="12"/>
                    <a:pt x="70" y="13"/>
                  </a:cubicBezTo>
                  <a:lnTo>
                    <a:pt x="69" y="17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C0CDF19-E1F3-1C57-0CBF-51101078B1AD}"/>
              </a:ext>
            </a:extLst>
          </p:cNvPr>
          <p:cNvGrpSpPr/>
          <p:nvPr/>
        </p:nvGrpSpPr>
        <p:grpSpPr>
          <a:xfrm>
            <a:off x="7572014" y="2011435"/>
            <a:ext cx="3911859" cy="702862"/>
            <a:chOff x="7572014" y="2011435"/>
            <a:chExt cx="3911859" cy="702862"/>
          </a:xfrm>
        </p:grpSpPr>
        <p:sp>
          <p:nvSpPr>
            <p:cNvPr id="30" name="Прямоугольник: скругленные углы 22">
              <a:extLst>
                <a:ext uri="{FF2B5EF4-FFF2-40B4-BE49-F238E27FC236}">
                  <a16:creationId xmlns:a16="http://schemas.microsoft.com/office/drawing/2014/main" id="{60260C91-83E0-91A3-E591-86BA5CCF20F3}"/>
                </a:ext>
              </a:extLst>
            </p:cNvPr>
            <p:cNvSpPr/>
            <p:nvPr/>
          </p:nvSpPr>
          <p:spPr>
            <a:xfrm>
              <a:off x="7581345" y="2011435"/>
              <a:ext cx="3867316" cy="702862"/>
            </a:xfrm>
            <a:prstGeom prst="roundRect">
              <a:avLst>
                <a:gd name="adj" fmla="val 21167"/>
              </a:avLst>
            </a:prstGeom>
            <a:noFill/>
            <a:ln w="38100">
              <a:solidFill>
                <a:srgbClr val="2724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UA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4FB9052-D367-8BAE-B95E-4FFFE1F59F90}"/>
                </a:ext>
              </a:extLst>
            </p:cNvPr>
            <p:cNvSpPr txBox="1"/>
            <p:nvPr/>
          </p:nvSpPr>
          <p:spPr>
            <a:xfrm>
              <a:off x="7572014" y="2101256"/>
              <a:ext cx="391185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 </a:t>
              </a:r>
              <a:endParaRPr lang="fa-IR" sz="140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1B8EFD6-B51A-1438-47C2-136B95DE3228}"/>
              </a:ext>
            </a:extLst>
          </p:cNvPr>
          <p:cNvGrpSpPr/>
          <p:nvPr/>
        </p:nvGrpSpPr>
        <p:grpSpPr>
          <a:xfrm>
            <a:off x="7572014" y="2920214"/>
            <a:ext cx="3911859" cy="702862"/>
            <a:chOff x="7572014" y="2920214"/>
            <a:chExt cx="3911859" cy="702862"/>
          </a:xfrm>
        </p:grpSpPr>
        <p:sp>
          <p:nvSpPr>
            <p:cNvPr id="33" name="Прямоугольник: скругленные углы 68">
              <a:extLst>
                <a:ext uri="{FF2B5EF4-FFF2-40B4-BE49-F238E27FC236}">
                  <a16:creationId xmlns:a16="http://schemas.microsoft.com/office/drawing/2014/main" id="{565A5EB9-2D86-D7CB-533A-C93A39C055B0}"/>
                </a:ext>
              </a:extLst>
            </p:cNvPr>
            <p:cNvSpPr/>
            <p:nvPr/>
          </p:nvSpPr>
          <p:spPr>
            <a:xfrm>
              <a:off x="7581345" y="2920214"/>
              <a:ext cx="3867316" cy="702862"/>
            </a:xfrm>
            <a:prstGeom prst="roundRect">
              <a:avLst>
                <a:gd name="adj" fmla="val 21167"/>
              </a:avLst>
            </a:prstGeom>
            <a:noFill/>
            <a:ln w="38100">
              <a:solidFill>
                <a:srgbClr val="F8A9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UA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4965E4-9E3C-CD75-3B39-7B5F7E7B0B9D}"/>
                </a:ext>
              </a:extLst>
            </p:cNvPr>
            <p:cNvSpPr txBox="1"/>
            <p:nvPr/>
          </p:nvSpPr>
          <p:spPr>
            <a:xfrm>
              <a:off x="7572014" y="3048900"/>
              <a:ext cx="391185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 </a:t>
              </a:r>
              <a:endParaRPr lang="fa-IR" sz="140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595490C-A545-D5BF-4A99-D94DE08957D3}"/>
              </a:ext>
            </a:extLst>
          </p:cNvPr>
          <p:cNvGrpSpPr/>
          <p:nvPr/>
        </p:nvGrpSpPr>
        <p:grpSpPr>
          <a:xfrm>
            <a:off x="7572014" y="3820757"/>
            <a:ext cx="3911859" cy="702862"/>
            <a:chOff x="7572014" y="3820757"/>
            <a:chExt cx="3911859" cy="702862"/>
          </a:xfrm>
        </p:grpSpPr>
        <p:sp>
          <p:nvSpPr>
            <p:cNvPr id="36" name="Прямоугольник: скругленные углы 70">
              <a:extLst>
                <a:ext uri="{FF2B5EF4-FFF2-40B4-BE49-F238E27FC236}">
                  <a16:creationId xmlns:a16="http://schemas.microsoft.com/office/drawing/2014/main" id="{BECDD9D8-311D-BDFA-FC74-819303AD084D}"/>
                </a:ext>
              </a:extLst>
            </p:cNvPr>
            <p:cNvSpPr/>
            <p:nvPr/>
          </p:nvSpPr>
          <p:spPr>
            <a:xfrm>
              <a:off x="7581345" y="3820757"/>
              <a:ext cx="3867316" cy="702862"/>
            </a:xfrm>
            <a:prstGeom prst="roundRect">
              <a:avLst>
                <a:gd name="adj" fmla="val 21167"/>
              </a:avLst>
            </a:prstGeom>
            <a:noFill/>
            <a:ln w="38100">
              <a:solidFill>
                <a:srgbClr val="2724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UA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2D76FB7-2DDF-691C-5260-A2205E90FF3D}"/>
                </a:ext>
              </a:extLst>
            </p:cNvPr>
            <p:cNvSpPr txBox="1"/>
            <p:nvPr/>
          </p:nvSpPr>
          <p:spPr>
            <a:xfrm>
              <a:off x="7572014" y="3933654"/>
              <a:ext cx="391185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 </a:t>
              </a:r>
              <a:endParaRPr lang="fa-IR" sz="1400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AEB9CA6-65AE-FCC8-E11D-22E32E05ADA3}"/>
              </a:ext>
            </a:extLst>
          </p:cNvPr>
          <p:cNvGrpSpPr/>
          <p:nvPr/>
        </p:nvGrpSpPr>
        <p:grpSpPr>
          <a:xfrm>
            <a:off x="7572014" y="4741890"/>
            <a:ext cx="3911859" cy="702862"/>
            <a:chOff x="7572014" y="4741890"/>
            <a:chExt cx="3911859" cy="702862"/>
          </a:xfrm>
        </p:grpSpPr>
        <p:sp>
          <p:nvSpPr>
            <p:cNvPr id="39" name="Прямоугольник: скругленные углы 72">
              <a:extLst>
                <a:ext uri="{FF2B5EF4-FFF2-40B4-BE49-F238E27FC236}">
                  <a16:creationId xmlns:a16="http://schemas.microsoft.com/office/drawing/2014/main" id="{826EFCC7-E623-669C-088D-3B02BDBEB02C}"/>
                </a:ext>
              </a:extLst>
            </p:cNvPr>
            <p:cNvSpPr/>
            <p:nvPr/>
          </p:nvSpPr>
          <p:spPr>
            <a:xfrm>
              <a:off x="7581345" y="4741890"/>
              <a:ext cx="3867316" cy="702862"/>
            </a:xfrm>
            <a:prstGeom prst="roundRect">
              <a:avLst>
                <a:gd name="adj" fmla="val 21167"/>
              </a:avLst>
            </a:prstGeom>
            <a:noFill/>
            <a:ln w="38100">
              <a:solidFill>
                <a:srgbClr val="F8A9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UA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F5CB2C3-D7FF-97CE-0AD4-90A67E811237}"/>
                </a:ext>
              </a:extLst>
            </p:cNvPr>
            <p:cNvSpPr txBox="1"/>
            <p:nvPr/>
          </p:nvSpPr>
          <p:spPr>
            <a:xfrm>
              <a:off x="7572014" y="4881298"/>
              <a:ext cx="391185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 </a:t>
              </a:r>
              <a:endParaRPr lang="fa-IR" sz="1400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A84E174-5E95-1CE7-8A69-D519D2CDB4EC}"/>
              </a:ext>
            </a:extLst>
          </p:cNvPr>
          <p:cNvGrpSpPr/>
          <p:nvPr/>
        </p:nvGrpSpPr>
        <p:grpSpPr>
          <a:xfrm>
            <a:off x="5688683" y="2011435"/>
            <a:ext cx="1701445" cy="3420964"/>
            <a:chOff x="5688683" y="2011435"/>
            <a:chExt cx="1701445" cy="3420964"/>
          </a:xfrm>
        </p:grpSpPr>
        <p:sp>
          <p:nvSpPr>
            <p:cNvPr id="18" name="Freeform 55">
              <a:extLst>
                <a:ext uri="{FF2B5EF4-FFF2-40B4-BE49-F238E27FC236}">
                  <a16:creationId xmlns:a16="http://schemas.microsoft.com/office/drawing/2014/main" id="{17560589-2106-A17A-1ACA-FF173B5B2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041" y="2011435"/>
              <a:ext cx="1556731" cy="702862"/>
            </a:xfrm>
            <a:custGeom>
              <a:avLst/>
              <a:gdLst>
                <a:gd name="T0" fmla="*/ 2147483646 w 182"/>
                <a:gd name="T1" fmla="*/ 2147483646 h 82"/>
                <a:gd name="T2" fmla="*/ 2147483646 w 182"/>
                <a:gd name="T3" fmla="*/ 2147483646 h 82"/>
                <a:gd name="T4" fmla="*/ 0 w 182"/>
                <a:gd name="T5" fmla="*/ 2147483646 h 82"/>
                <a:gd name="T6" fmla="*/ 0 w 182"/>
                <a:gd name="T7" fmla="*/ 2147483646 h 82"/>
                <a:gd name="T8" fmla="*/ 2147483646 w 182"/>
                <a:gd name="T9" fmla="*/ 0 h 82"/>
                <a:gd name="T10" fmla="*/ 2147483646 w 182"/>
                <a:gd name="T11" fmla="*/ 0 h 82"/>
                <a:gd name="T12" fmla="*/ 2147483646 w 182"/>
                <a:gd name="T13" fmla="*/ 2147483646 h 82"/>
                <a:gd name="T14" fmla="*/ 2147483646 w 182"/>
                <a:gd name="T15" fmla="*/ 2147483646 h 82"/>
                <a:gd name="T16" fmla="*/ 2147483646 w 182"/>
                <a:gd name="T17" fmla="*/ 2147483646 h 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2" h="82">
                  <a:moveTo>
                    <a:pt x="160" y="82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10" y="82"/>
                    <a:pt x="0" y="72"/>
                    <a:pt x="0" y="5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73" y="0"/>
                    <a:pt x="182" y="10"/>
                    <a:pt x="182" y="22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2" y="72"/>
                    <a:pt x="173" y="82"/>
                    <a:pt x="160" y="82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E3121187-C5BD-B1B9-E63B-78A781FE2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041" y="2920214"/>
              <a:ext cx="1556731" cy="702862"/>
            </a:xfrm>
            <a:custGeom>
              <a:avLst/>
              <a:gdLst>
                <a:gd name="T0" fmla="*/ 2147483646 w 182"/>
                <a:gd name="T1" fmla="*/ 2147483646 h 82"/>
                <a:gd name="T2" fmla="*/ 2147483646 w 182"/>
                <a:gd name="T3" fmla="*/ 2147483646 h 82"/>
                <a:gd name="T4" fmla="*/ 0 w 182"/>
                <a:gd name="T5" fmla="*/ 2147483646 h 82"/>
                <a:gd name="T6" fmla="*/ 0 w 182"/>
                <a:gd name="T7" fmla="*/ 2147483646 h 82"/>
                <a:gd name="T8" fmla="*/ 2147483646 w 182"/>
                <a:gd name="T9" fmla="*/ 0 h 82"/>
                <a:gd name="T10" fmla="*/ 2147483646 w 182"/>
                <a:gd name="T11" fmla="*/ 0 h 82"/>
                <a:gd name="T12" fmla="*/ 2147483646 w 182"/>
                <a:gd name="T13" fmla="*/ 2147483646 h 82"/>
                <a:gd name="T14" fmla="*/ 2147483646 w 182"/>
                <a:gd name="T15" fmla="*/ 2147483646 h 82"/>
                <a:gd name="T16" fmla="*/ 2147483646 w 182"/>
                <a:gd name="T17" fmla="*/ 2147483646 h 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2" h="82">
                  <a:moveTo>
                    <a:pt x="160" y="82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10" y="82"/>
                    <a:pt x="0" y="72"/>
                    <a:pt x="0" y="5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73" y="0"/>
                    <a:pt x="182" y="10"/>
                    <a:pt x="182" y="22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2" y="72"/>
                    <a:pt x="173" y="82"/>
                    <a:pt x="160" y="82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57">
              <a:extLst>
                <a:ext uri="{FF2B5EF4-FFF2-40B4-BE49-F238E27FC236}">
                  <a16:creationId xmlns:a16="http://schemas.microsoft.com/office/drawing/2014/main" id="{7A198D8D-2CE2-04F6-7297-DC616BAFF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041" y="3828993"/>
              <a:ext cx="1556731" cy="694626"/>
            </a:xfrm>
            <a:custGeom>
              <a:avLst/>
              <a:gdLst>
                <a:gd name="T0" fmla="*/ 2147483646 w 182"/>
                <a:gd name="T1" fmla="*/ 2147483646 h 81"/>
                <a:gd name="T2" fmla="*/ 2147483646 w 182"/>
                <a:gd name="T3" fmla="*/ 2147483646 h 81"/>
                <a:gd name="T4" fmla="*/ 0 w 182"/>
                <a:gd name="T5" fmla="*/ 2147483646 h 81"/>
                <a:gd name="T6" fmla="*/ 0 w 182"/>
                <a:gd name="T7" fmla="*/ 2147483646 h 81"/>
                <a:gd name="T8" fmla="*/ 2147483646 w 182"/>
                <a:gd name="T9" fmla="*/ 0 h 81"/>
                <a:gd name="T10" fmla="*/ 2147483646 w 182"/>
                <a:gd name="T11" fmla="*/ 0 h 81"/>
                <a:gd name="T12" fmla="*/ 2147483646 w 182"/>
                <a:gd name="T13" fmla="*/ 2147483646 h 81"/>
                <a:gd name="T14" fmla="*/ 2147483646 w 182"/>
                <a:gd name="T15" fmla="*/ 2147483646 h 81"/>
                <a:gd name="T16" fmla="*/ 2147483646 w 182"/>
                <a:gd name="T17" fmla="*/ 2147483646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2" h="81">
                  <a:moveTo>
                    <a:pt x="160" y="81"/>
                  </a:moveTo>
                  <a:cubicBezTo>
                    <a:pt x="23" y="81"/>
                    <a:pt x="23" y="81"/>
                    <a:pt x="23" y="81"/>
                  </a:cubicBezTo>
                  <a:cubicBezTo>
                    <a:pt x="10" y="81"/>
                    <a:pt x="0" y="71"/>
                    <a:pt x="0" y="5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73" y="0"/>
                    <a:pt x="182" y="10"/>
                    <a:pt x="182" y="22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2" y="71"/>
                    <a:pt x="173" y="81"/>
                    <a:pt x="160" y="81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A1B452A9-3A7B-CD52-62DC-E940E36FA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041" y="4737773"/>
              <a:ext cx="1556731" cy="694626"/>
            </a:xfrm>
            <a:custGeom>
              <a:avLst/>
              <a:gdLst>
                <a:gd name="T0" fmla="*/ 2147483646 w 182"/>
                <a:gd name="T1" fmla="*/ 2147483646 h 81"/>
                <a:gd name="T2" fmla="*/ 2147483646 w 182"/>
                <a:gd name="T3" fmla="*/ 2147483646 h 81"/>
                <a:gd name="T4" fmla="*/ 0 w 182"/>
                <a:gd name="T5" fmla="*/ 2147483646 h 81"/>
                <a:gd name="T6" fmla="*/ 0 w 182"/>
                <a:gd name="T7" fmla="*/ 2147483646 h 81"/>
                <a:gd name="T8" fmla="*/ 2147483646 w 182"/>
                <a:gd name="T9" fmla="*/ 0 h 81"/>
                <a:gd name="T10" fmla="*/ 2147483646 w 182"/>
                <a:gd name="T11" fmla="*/ 0 h 81"/>
                <a:gd name="T12" fmla="*/ 2147483646 w 182"/>
                <a:gd name="T13" fmla="*/ 2147483646 h 81"/>
                <a:gd name="T14" fmla="*/ 2147483646 w 182"/>
                <a:gd name="T15" fmla="*/ 2147483646 h 81"/>
                <a:gd name="T16" fmla="*/ 2147483646 w 182"/>
                <a:gd name="T17" fmla="*/ 2147483646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2" h="81">
                  <a:moveTo>
                    <a:pt x="160" y="81"/>
                  </a:moveTo>
                  <a:cubicBezTo>
                    <a:pt x="23" y="81"/>
                    <a:pt x="23" y="81"/>
                    <a:pt x="23" y="81"/>
                  </a:cubicBezTo>
                  <a:cubicBezTo>
                    <a:pt x="10" y="81"/>
                    <a:pt x="0" y="71"/>
                    <a:pt x="0" y="5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73" y="0"/>
                    <a:pt x="182" y="10"/>
                    <a:pt x="182" y="22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2" y="71"/>
                    <a:pt x="173" y="81"/>
                    <a:pt x="160" y="81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E6F7497-6FE1-4EB2-042F-AB28C7EC0014}"/>
                </a:ext>
              </a:extLst>
            </p:cNvPr>
            <p:cNvSpPr txBox="1"/>
            <p:nvPr/>
          </p:nvSpPr>
          <p:spPr>
            <a:xfrm>
              <a:off x="5688683" y="2169947"/>
              <a:ext cx="16418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800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9FB46C-93D0-352F-21E9-155C05DB0671}"/>
                </a:ext>
              </a:extLst>
            </p:cNvPr>
            <p:cNvSpPr txBox="1"/>
            <p:nvPr/>
          </p:nvSpPr>
          <p:spPr>
            <a:xfrm>
              <a:off x="5718484" y="3110521"/>
              <a:ext cx="16418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800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5DDABE6-3E32-9AA6-F868-E579BEACFBA3}"/>
                </a:ext>
              </a:extLst>
            </p:cNvPr>
            <p:cNvSpPr txBox="1"/>
            <p:nvPr/>
          </p:nvSpPr>
          <p:spPr>
            <a:xfrm>
              <a:off x="5718484" y="3949636"/>
              <a:ext cx="16418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800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89218D1-9C1A-6560-945F-CD992C48AEF2}"/>
                </a:ext>
              </a:extLst>
            </p:cNvPr>
            <p:cNvSpPr txBox="1"/>
            <p:nvPr/>
          </p:nvSpPr>
          <p:spPr>
            <a:xfrm>
              <a:off x="5748285" y="4890210"/>
              <a:ext cx="16418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800" b="1" dirty="0">
                  <a:solidFill>
                    <a:schemeClr val="bg1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rPr>
                <a:t>تیتر عنوان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765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4F6FBC-E24D-DFB6-2806-B4DCD9923B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4F9C9-1B6A-1716-19BD-71F0E5661442}"/>
              </a:ext>
            </a:extLst>
          </p:cNvPr>
          <p:cNvSpPr txBox="1"/>
          <p:nvPr/>
        </p:nvSpPr>
        <p:spPr>
          <a:xfrm>
            <a:off x="9239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6E3079-EF62-99F9-3C81-8BAAFED67290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2DF1B92-52A1-EB51-511E-2F14F21F8293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7C417A-9B83-C7AA-3C44-FAC72CE19180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2A84F81-3E31-B264-4432-F502150FD404}"/>
              </a:ext>
            </a:extLst>
          </p:cNvPr>
          <p:cNvGrpSpPr/>
          <p:nvPr/>
        </p:nvGrpSpPr>
        <p:grpSpPr>
          <a:xfrm>
            <a:off x="4501972" y="1898867"/>
            <a:ext cx="3188055" cy="3686615"/>
            <a:chOff x="4200266" y="2024635"/>
            <a:chExt cx="3734275" cy="4318255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D31072A-C1FE-4132-4C05-45B302DED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556" y="2024635"/>
              <a:ext cx="1757290" cy="2269406"/>
            </a:xfrm>
            <a:custGeom>
              <a:avLst/>
              <a:gdLst>
                <a:gd name="connsiteX0" fmla="*/ 0 w 1757290"/>
                <a:gd name="connsiteY0" fmla="*/ 0 h 2269406"/>
                <a:gd name="connsiteX1" fmla="*/ 1318835 w 1757290"/>
                <a:gd name="connsiteY1" fmla="*/ 0 h 2269406"/>
                <a:gd name="connsiteX2" fmla="*/ 1757290 w 1757290"/>
                <a:gd name="connsiteY2" fmla="*/ 438119 h 2269406"/>
                <a:gd name="connsiteX3" fmla="*/ 1757290 w 1757290"/>
                <a:gd name="connsiteY3" fmla="*/ 480806 h 2269406"/>
                <a:gd name="connsiteX4" fmla="*/ 1757290 w 1757290"/>
                <a:gd name="connsiteY4" fmla="*/ 1755916 h 2269406"/>
                <a:gd name="connsiteX5" fmla="*/ 1757290 w 1757290"/>
                <a:gd name="connsiteY5" fmla="*/ 1755942 h 2269406"/>
                <a:gd name="connsiteX6" fmla="*/ 1309271 w 1757290"/>
                <a:gd name="connsiteY6" fmla="*/ 1755942 h 2269406"/>
                <a:gd name="connsiteX7" fmla="*/ 1213569 w 1757290"/>
                <a:gd name="connsiteY7" fmla="*/ 1755942 h 2269406"/>
                <a:gd name="connsiteX8" fmla="*/ 1236987 w 1757290"/>
                <a:gd name="connsiteY8" fmla="*/ 1828313 h 2269406"/>
                <a:gd name="connsiteX9" fmla="*/ 1244796 w 1757290"/>
                <a:gd name="connsiteY9" fmla="*/ 1903311 h 2269406"/>
                <a:gd name="connsiteX10" fmla="*/ 1244795 w 1757290"/>
                <a:gd name="connsiteY10" fmla="*/ 1903321 h 2269406"/>
                <a:gd name="connsiteX11" fmla="*/ 1244796 w 1757290"/>
                <a:gd name="connsiteY11" fmla="*/ 1903330 h 2269406"/>
                <a:gd name="connsiteX12" fmla="*/ 1213560 w 1757290"/>
                <a:gd name="connsiteY12" fmla="*/ 2050719 h 2269406"/>
                <a:gd name="connsiteX13" fmla="*/ 731144 w 1757290"/>
                <a:gd name="connsiteY13" fmla="*/ 2237988 h 2269406"/>
                <a:gd name="connsiteX14" fmla="*/ 512332 w 1757290"/>
                <a:gd name="connsiteY14" fmla="*/ 1897912 h 2269406"/>
                <a:gd name="connsiteX15" fmla="*/ 512333 w 1757290"/>
                <a:gd name="connsiteY15" fmla="*/ 1897904 h 2269406"/>
                <a:gd name="connsiteX16" fmla="*/ 512332 w 1757290"/>
                <a:gd name="connsiteY16" fmla="*/ 1897892 h 2269406"/>
                <a:gd name="connsiteX17" fmla="*/ 520609 w 1757290"/>
                <a:gd name="connsiteY17" fmla="*/ 1826417 h 2269406"/>
                <a:gd name="connsiteX18" fmla="*/ 543722 w 1757290"/>
                <a:gd name="connsiteY18" fmla="*/ 1755942 h 2269406"/>
                <a:gd name="connsiteX19" fmla="*/ 542669 w 1757290"/>
                <a:gd name="connsiteY19" fmla="*/ 1755942 h 2269406"/>
                <a:gd name="connsiteX20" fmla="*/ 0 w 1757290"/>
                <a:gd name="connsiteY20" fmla="*/ 1755942 h 2269406"/>
                <a:gd name="connsiteX21" fmla="*/ 0 w 1757290"/>
                <a:gd name="connsiteY21" fmla="*/ 1755916 h 2269406"/>
                <a:gd name="connsiteX22" fmla="*/ 0 w 1757290"/>
                <a:gd name="connsiteY22" fmla="*/ 1754881 h 2269406"/>
                <a:gd name="connsiteX23" fmla="*/ 0 w 1757290"/>
                <a:gd name="connsiteY23" fmla="*/ 1753026 h 2269406"/>
                <a:gd name="connsiteX24" fmla="*/ 0 w 1757290"/>
                <a:gd name="connsiteY24" fmla="*/ 1747453 h 2269406"/>
                <a:gd name="connsiteX25" fmla="*/ 0 w 1757290"/>
                <a:gd name="connsiteY25" fmla="*/ 1732796 h 2269406"/>
                <a:gd name="connsiteX26" fmla="*/ 0 w 1757290"/>
                <a:gd name="connsiteY26" fmla="*/ 1727291 h 2269406"/>
                <a:gd name="connsiteX27" fmla="*/ 0 w 1757290"/>
                <a:gd name="connsiteY27" fmla="*/ 1710759 h 2269406"/>
                <a:gd name="connsiteX28" fmla="*/ 0 w 1757290"/>
                <a:gd name="connsiteY28" fmla="*/ 1688028 h 2269406"/>
                <a:gd name="connsiteX29" fmla="*/ 0 w 1757290"/>
                <a:gd name="connsiteY29" fmla="*/ 1677884 h 2269406"/>
                <a:gd name="connsiteX30" fmla="*/ 0 w 1757290"/>
                <a:gd name="connsiteY30" fmla="*/ 1632003 h 2269406"/>
                <a:gd name="connsiteX31" fmla="*/ 0 w 1757290"/>
                <a:gd name="connsiteY31" fmla="*/ 1623297 h 2269406"/>
                <a:gd name="connsiteX32" fmla="*/ 0 w 1757290"/>
                <a:gd name="connsiteY32" fmla="*/ 1570950 h 2269406"/>
                <a:gd name="connsiteX33" fmla="*/ 0 w 1757290"/>
                <a:gd name="connsiteY33" fmla="*/ 1526732 h 2269406"/>
                <a:gd name="connsiteX34" fmla="*/ 0 w 1757290"/>
                <a:gd name="connsiteY34" fmla="*/ 1212629 h 2269406"/>
                <a:gd name="connsiteX35" fmla="*/ 293846 w 1757290"/>
                <a:gd name="connsiteY35" fmla="*/ 1212629 h 2269406"/>
                <a:gd name="connsiteX36" fmla="*/ 482416 w 1757290"/>
                <a:gd name="connsiteY36" fmla="*/ 730583 h 2269406"/>
                <a:gd name="connsiteX37" fmla="*/ 0 w 1757290"/>
                <a:gd name="connsiteY37" fmla="*/ 542157 h 2269406"/>
                <a:gd name="connsiteX38" fmla="*/ 0 w 1757290"/>
                <a:gd name="connsiteY38" fmla="*/ 0 h 2269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57290" h="2269406">
                  <a:moveTo>
                    <a:pt x="0" y="0"/>
                  </a:moveTo>
                  <a:cubicBezTo>
                    <a:pt x="0" y="0"/>
                    <a:pt x="0" y="0"/>
                    <a:pt x="1318835" y="0"/>
                  </a:cubicBezTo>
                  <a:cubicBezTo>
                    <a:pt x="1560622" y="0"/>
                    <a:pt x="1757290" y="196518"/>
                    <a:pt x="1757290" y="438119"/>
                  </a:cubicBezTo>
                  <a:lnTo>
                    <a:pt x="1757290" y="480806"/>
                  </a:lnTo>
                  <a:lnTo>
                    <a:pt x="1757290" y="1755916"/>
                  </a:lnTo>
                  <a:lnTo>
                    <a:pt x="1757290" y="1755942"/>
                  </a:lnTo>
                  <a:cubicBezTo>
                    <a:pt x="1757290" y="1755942"/>
                    <a:pt x="1757290" y="1755942"/>
                    <a:pt x="1309271" y="1755942"/>
                  </a:cubicBezTo>
                  <a:lnTo>
                    <a:pt x="1213569" y="1755942"/>
                  </a:lnTo>
                  <a:lnTo>
                    <a:pt x="1236987" y="1828313"/>
                  </a:lnTo>
                  <a:cubicBezTo>
                    <a:pt x="1242193" y="1853024"/>
                    <a:pt x="1244795" y="1878168"/>
                    <a:pt x="1244796" y="1903311"/>
                  </a:cubicBezTo>
                  <a:lnTo>
                    <a:pt x="1244795" y="1903321"/>
                  </a:lnTo>
                  <a:lnTo>
                    <a:pt x="1244796" y="1903330"/>
                  </a:lnTo>
                  <a:cubicBezTo>
                    <a:pt x="1244795" y="1953616"/>
                    <a:pt x="1234384" y="2003901"/>
                    <a:pt x="1213560" y="2050719"/>
                  </a:cubicBezTo>
                  <a:cubicBezTo>
                    <a:pt x="1132579" y="2235676"/>
                    <a:pt x="916244" y="2320063"/>
                    <a:pt x="731144" y="2237988"/>
                  </a:cubicBezTo>
                  <a:cubicBezTo>
                    <a:pt x="592319" y="2177299"/>
                    <a:pt x="510109" y="2040531"/>
                    <a:pt x="512332" y="1897912"/>
                  </a:cubicBezTo>
                  <a:lnTo>
                    <a:pt x="512333" y="1897904"/>
                  </a:lnTo>
                  <a:lnTo>
                    <a:pt x="512332" y="1897892"/>
                  </a:lnTo>
                  <a:cubicBezTo>
                    <a:pt x="512703" y="1874121"/>
                    <a:pt x="515419" y="1850188"/>
                    <a:pt x="520609" y="1826417"/>
                  </a:cubicBezTo>
                  <a:lnTo>
                    <a:pt x="543722" y="1755942"/>
                  </a:lnTo>
                  <a:lnTo>
                    <a:pt x="542669" y="1755942"/>
                  </a:lnTo>
                  <a:cubicBezTo>
                    <a:pt x="535235" y="1755942"/>
                    <a:pt x="475764" y="1755942"/>
                    <a:pt x="0" y="1755942"/>
                  </a:cubicBezTo>
                  <a:lnTo>
                    <a:pt x="0" y="1755916"/>
                  </a:lnTo>
                  <a:lnTo>
                    <a:pt x="0" y="1754881"/>
                  </a:lnTo>
                  <a:lnTo>
                    <a:pt x="0" y="1753026"/>
                  </a:lnTo>
                  <a:lnTo>
                    <a:pt x="0" y="1747453"/>
                  </a:lnTo>
                  <a:lnTo>
                    <a:pt x="0" y="1732796"/>
                  </a:lnTo>
                  <a:lnTo>
                    <a:pt x="0" y="1727291"/>
                  </a:lnTo>
                  <a:lnTo>
                    <a:pt x="0" y="1710759"/>
                  </a:lnTo>
                  <a:lnTo>
                    <a:pt x="0" y="1688028"/>
                  </a:lnTo>
                  <a:lnTo>
                    <a:pt x="0" y="1677884"/>
                  </a:lnTo>
                  <a:lnTo>
                    <a:pt x="0" y="1632003"/>
                  </a:lnTo>
                  <a:lnTo>
                    <a:pt x="0" y="1623297"/>
                  </a:lnTo>
                  <a:lnTo>
                    <a:pt x="0" y="1570950"/>
                  </a:lnTo>
                  <a:lnTo>
                    <a:pt x="0" y="1526732"/>
                  </a:lnTo>
                  <a:cubicBezTo>
                    <a:pt x="0" y="1450329"/>
                    <a:pt x="0" y="1348457"/>
                    <a:pt x="0" y="1212629"/>
                  </a:cubicBezTo>
                  <a:cubicBezTo>
                    <a:pt x="93707" y="1254245"/>
                    <a:pt x="200139" y="1254245"/>
                    <a:pt x="293846" y="1212629"/>
                  </a:cubicBezTo>
                  <a:cubicBezTo>
                    <a:pt x="478946" y="1131710"/>
                    <a:pt x="563397" y="915541"/>
                    <a:pt x="482416" y="730583"/>
                  </a:cubicBezTo>
                  <a:cubicBezTo>
                    <a:pt x="401435" y="545625"/>
                    <a:pt x="185100" y="461238"/>
                    <a:pt x="0" y="542157"/>
                  </a:cubicBezTo>
                  <a:cubicBezTo>
                    <a:pt x="0" y="542157"/>
                    <a:pt x="0" y="542157"/>
                    <a:pt x="0" y="0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3AD1C9A-233E-B440-CDC4-959EFCC7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266" y="3268166"/>
              <a:ext cx="1757290" cy="2270049"/>
            </a:xfrm>
            <a:custGeom>
              <a:avLst/>
              <a:gdLst>
                <a:gd name="connsiteX0" fmla="*/ 883486 w 1757290"/>
                <a:gd name="connsiteY0" fmla="*/ 37 h 2270049"/>
                <a:gd name="connsiteX1" fmla="*/ 1025471 w 1757290"/>
                <a:gd name="connsiteY1" fmla="*/ 30905 h 2270049"/>
                <a:gd name="connsiteX2" fmla="*/ 1213918 w 1757290"/>
                <a:gd name="connsiteY2" fmla="*/ 512951 h 2270049"/>
                <a:gd name="connsiteX3" fmla="*/ 1757290 w 1757290"/>
                <a:gd name="connsiteY3" fmla="*/ 512951 h 2270049"/>
                <a:gd name="connsiteX4" fmla="*/ 1757290 w 1757290"/>
                <a:gd name="connsiteY4" fmla="*/ 1129091 h 2270049"/>
                <a:gd name="connsiteX5" fmla="*/ 1610464 w 1757290"/>
                <a:gd name="connsiteY5" fmla="*/ 1099036 h 2270049"/>
                <a:gd name="connsiteX6" fmla="*/ 1462482 w 1757290"/>
                <a:gd name="connsiteY6" fmla="*/ 1130247 h 2270049"/>
                <a:gd name="connsiteX7" fmla="*/ 1243814 w 1757290"/>
                <a:gd name="connsiteY7" fmla="*/ 1470324 h 2270049"/>
                <a:gd name="connsiteX8" fmla="*/ 1244811 w 1757290"/>
                <a:gd name="connsiteY8" fmla="*/ 1478938 h 2270049"/>
                <a:gd name="connsiteX9" fmla="*/ 1246289 w 1757290"/>
                <a:gd name="connsiteY9" fmla="*/ 1478368 h 2270049"/>
                <a:gd name="connsiteX10" fmla="*/ 1276348 w 1757290"/>
                <a:gd name="connsiteY10" fmla="*/ 1613589 h 2270049"/>
                <a:gd name="connsiteX11" fmla="*/ 1686835 w 1757290"/>
                <a:gd name="connsiteY11" fmla="*/ 1822433 h 2270049"/>
                <a:gd name="connsiteX12" fmla="*/ 1735155 w 1757290"/>
                <a:gd name="connsiteY12" fmla="*/ 1806817 h 2270049"/>
                <a:gd name="connsiteX13" fmla="*/ 1757290 w 1757290"/>
                <a:gd name="connsiteY13" fmla="*/ 1799563 h 2270049"/>
                <a:gd name="connsiteX14" fmla="*/ 1757290 w 1757290"/>
                <a:gd name="connsiteY14" fmla="*/ 1799663 h 2270049"/>
                <a:gd name="connsiteX15" fmla="*/ 1757290 w 1757290"/>
                <a:gd name="connsiteY15" fmla="*/ 1800482 h 2270049"/>
                <a:gd name="connsiteX16" fmla="*/ 1757290 w 1757290"/>
                <a:gd name="connsiteY16" fmla="*/ 1800582 h 2270049"/>
                <a:gd name="connsiteX17" fmla="*/ 1757290 w 1757290"/>
                <a:gd name="connsiteY17" fmla="*/ 1806915 h 2270049"/>
                <a:gd name="connsiteX18" fmla="*/ 1757290 w 1757290"/>
                <a:gd name="connsiteY18" fmla="*/ 1807013 h 2270049"/>
                <a:gd name="connsiteX19" fmla="*/ 1757290 w 1757290"/>
                <a:gd name="connsiteY19" fmla="*/ 1824374 h 2270049"/>
                <a:gd name="connsiteX20" fmla="*/ 1757290 w 1757290"/>
                <a:gd name="connsiteY20" fmla="*/ 1824469 h 2270049"/>
                <a:gd name="connsiteX21" fmla="*/ 1757290 w 1757290"/>
                <a:gd name="connsiteY21" fmla="*/ 1858374 h 2270049"/>
                <a:gd name="connsiteX22" fmla="*/ 1757290 w 1757290"/>
                <a:gd name="connsiteY22" fmla="*/ 1858461 h 2270049"/>
                <a:gd name="connsiteX23" fmla="*/ 1757290 w 1757290"/>
                <a:gd name="connsiteY23" fmla="*/ 1914428 h 2270049"/>
                <a:gd name="connsiteX24" fmla="*/ 1757290 w 1757290"/>
                <a:gd name="connsiteY24" fmla="*/ 1914503 h 2270049"/>
                <a:gd name="connsiteX25" fmla="*/ 1757290 w 1757290"/>
                <a:gd name="connsiteY25" fmla="*/ 1998050 h 2270049"/>
                <a:gd name="connsiteX26" fmla="*/ 1757290 w 1757290"/>
                <a:gd name="connsiteY26" fmla="*/ 1998107 h 2270049"/>
                <a:gd name="connsiteX27" fmla="*/ 1757290 w 1757290"/>
                <a:gd name="connsiteY27" fmla="*/ 2114752 h 2270049"/>
                <a:gd name="connsiteX28" fmla="*/ 1757290 w 1757290"/>
                <a:gd name="connsiteY28" fmla="*/ 2114784 h 2270049"/>
                <a:gd name="connsiteX29" fmla="*/ 1757290 w 1757290"/>
                <a:gd name="connsiteY29" fmla="*/ 2187232 h 2270049"/>
                <a:gd name="connsiteX30" fmla="*/ 1757290 w 1757290"/>
                <a:gd name="connsiteY30" fmla="*/ 2187249 h 2270049"/>
                <a:gd name="connsiteX31" fmla="*/ 1757290 w 1757290"/>
                <a:gd name="connsiteY31" fmla="*/ 2270048 h 2270049"/>
                <a:gd name="connsiteX32" fmla="*/ 1757290 w 1757290"/>
                <a:gd name="connsiteY32" fmla="*/ 2270049 h 2270049"/>
                <a:gd name="connsiteX33" fmla="*/ 439323 w 1757290"/>
                <a:gd name="connsiteY33" fmla="*/ 2270049 h 2270049"/>
                <a:gd name="connsiteX34" fmla="*/ 392700 w 1757290"/>
                <a:gd name="connsiteY34" fmla="*/ 2265355 h 2270049"/>
                <a:gd name="connsiteX35" fmla="*/ 350740 w 1757290"/>
                <a:gd name="connsiteY35" fmla="*/ 2261132 h 2270049"/>
                <a:gd name="connsiteX36" fmla="*/ 0 w 1757290"/>
                <a:gd name="connsiteY36" fmla="*/ 1830868 h 2270049"/>
                <a:gd name="connsiteX37" fmla="*/ 0 w 1757290"/>
                <a:gd name="connsiteY37" fmla="*/ 1830775 h 2270049"/>
                <a:gd name="connsiteX38" fmla="*/ 0 w 1757290"/>
                <a:gd name="connsiteY38" fmla="*/ 1761280 h 2270049"/>
                <a:gd name="connsiteX39" fmla="*/ 0 w 1757290"/>
                <a:gd name="connsiteY39" fmla="*/ 1754589 h 2270049"/>
                <a:gd name="connsiteX40" fmla="*/ 0 w 1757290"/>
                <a:gd name="connsiteY40" fmla="*/ 1720420 h 2270049"/>
                <a:gd name="connsiteX41" fmla="*/ 0 w 1757290"/>
                <a:gd name="connsiteY41" fmla="*/ 512951 h 2270049"/>
                <a:gd name="connsiteX42" fmla="*/ 543373 w 1757290"/>
                <a:gd name="connsiteY42" fmla="*/ 512951 h 2270049"/>
                <a:gd name="connsiteX43" fmla="*/ 543373 w 1757290"/>
                <a:gd name="connsiteY43" fmla="*/ 219331 h 2270049"/>
                <a:gd name="connsiteX44" fmla="*/ 883486 w 1757290"/>
                <a:gd name="connsiteY44" fmla="*/ 37 h 22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57290" h="2270049">
                  <a:moveTo>
                    <a:pt x="883486" y="37"/>
                  </a:moveTo>
                  <a:cubicBezTo>
                    <a:pt x="931032" y="705"/>
                    <a:pt x="979227" y="10675"/>
                    <a:pt x="1025471" y="30905"/>
                  </a:cubicBezTo>
                  <a:cubicBezTo>
                    <a:pt x="1210449" y="111824"/>
                    <a:pt x="1294845" y="327993"/>
                    <a:pt x="1213918" y="512951"/>
                  </a:cubicBezTo>
                  <a:cubicBezTo>
                    <a:pt x="1213918" y="512951"/>
                    <a:pt x="1213918" y="512951"/>
                    <a:pt x="1757290" y="512951"/>
                  </a:cubicBezTo>
                  <a:cubicBezTo>
                    <a:pt x="1757290" y="512951"/>
                    <a:pt x="1757290" y="512951"/>
                    <a:pt x="1757290" y="1129091"/>
                  </a:cubicBezTo>
                  <a:cubicBezTo>
                    <a:pt x="1711046" y="1109440"/>
                    <a:pt x="1661333" y="1099036"/>
                    <a:pt x="1610464" y="1099036"/>
                  </a:cubicBezTo>
                  <a:cubicBezTo>
                    <a:pt x="1559595" y="1099036"/>
                    <a:pt x="1509882" y="1109440"/>
                    <a:pt x="1462482" y="1130247"/>
                  </a:cubicBezTo>
                  <a:cubicBezTo>
                    <a:pt x="1323748" y="1190937"/>
                    <a:pt x="1241592" y="1327704"/>
                    <a:pt x="1243814" y="1470324"/>
                  </a:cubicBezTo>
                  <a:lnTo>
                    <a:pt x="1244811" y="1478938"/>
                  </a:lnTo>
                  <a:lnTo>
                    <a:pt x="1246289" y="1478368"/>
                  </a:lnTo>
                  <a:cubicBezTo>
                    <a:pt x="1247445" y="1524598"/>
                    <a:pt x="1257850" y="1570827"/>
                    <a:pt x="1276348" y="1613589"/>
                  </a:cubicBezTo>
                  <a:cubicBezTo>
                    <a:pt x="1347159" y="1774381"/>
                    <a:pt x="1520648" y="1858190"/>
                    <a:pt x="1686835" y="1822433"/>
                  </a:cubicBezTo>
                  <a:lnTo>
                    <a:pt x="1735155" y="1806817"/>
                  </a:lnTo>
                  <a:lnTo>
                    <a:pt x="1757290" y="1799563"/>
                  </a:lnTo>
                  <a:lnTo>
                    <a:pt x="1757290" y="1799663"/>
                  </a:lnTo>
                  <a:lnTo>
                    <a:pt x="1757290" y="1800482"/>
                  </a:lnTo>
                  <a:lnTo>
                    <a:pt x="1757290" y="1800582"/>
                  </a:lnTo>
                  <a:lnTo>
                    <a:pt x="1757290" y="1806915"/>
                  </a:lnTo>
                  <a:lnTo>
                    <a:pt x="1757290" y="1807013"/>
                  </a:lnTo>
                  <a:lnTo>
                    <a:pt x="1757290" y="1824374"/>
                  </a:lnTo>
                  <a:lnTo>
                    <a:pt x="1757290" y="1824469"/>
                  </a:lnTo>
                  <a:lnTo>
                    <a:pt x="1757290" y="1858374"/>
                  </a:lnTo>
                  <a:lnTo>
                    <a:pt x="1757290" y="1858461"/>
                  </a:lnTo>
                  <a:lnTo>
                    <a:pt x="1757290" y="1914428"/>
                  </a:lnTo>
                  <a:lnTo>
                    <a:pt x="1757290" y="1914503"/>
                  </a:lnTo>
                  <a:lnTo>
                    <a:pt x="1757290" y="1998050"/>
                  </a:lnTo>
                  <a:lnTo>
                    <a:pt x="1757290" y="1998107"/>
                  </a:lnTo>
                  <a:lnTo>
                    <a:pt x="1757290" y="2114752"/>
                  </a:lnTo>
                  <a:lnTo>
                    <a:pt x="1757290" y="2114784"/>
                  </a:lnTo>
                  <a:lnTo>
                    <a:pt x="1757290" y="2187232"/>
                  </a:lnTo>
                  <a:lnTo>
                    <a:pt x="1757290" y="2187249"/>
                  </a:lnTo>
                  <a:lnTo>
                    <a:pt x="1757290" y="2270048"/>
                  </a:lnTo>
                  <a:lnTo>
                    <a:pt x="1757290" y="2270049"/>
                  </a:lnTo>
                  <a:cubicBezTo>
                    <a:pt x="1757290" y="2270049"/>
                    <a:pt x="1757290" y="2270049"/>
                    <a:pt x="439323" y="2270049"/>
                  </a:cubicBezTo>
                  <a:lnTo>
                    <a:pt x="392700" y="2265355"/>
                  </a:lnTo>
                  <a:lnTo>
                    <a:pt x="350740" y="2261132"/>
                  </a:lnTo>
                  <a:cubicBezTo>
                    <a:pt x="150475" y="2220207"/>
                    <a:pt x="0" y="2043235"/>
                    <a:pt x="0" y="1830868"/>
                  </a:cubicBezTo>
                  <a:lnTo>
                    <a:pt x="0" y="1830775"/>
                  </a:lnTo>
                  <a:cubicBezTo>
                    <a:pt x="0" y="1830775"/>
                    <a:pt x="0" y="1830775"/>
                    <a:pt x="0" y="1761280"/>
                  </a:cubicBezTo>
                  <a:lnTo>
                    <a:pt x="0" y="1754589"/>
                  </a:lnTo>
                  <a:lnTo>
                    <a:pt x="0" y="1720420"/>
                  </a:lnTo>
                  <a:cubicBezTo>
                    <a:pt x="0" y="1578535"/>
                    <a:pt x="0" y="1254227"/>
                    <a:pt x="0" y="512951"/>
                  </a:cubicBezTo>
                  <a:cubicBezTo>
                    <a:pt x="0" y="512951"/>
                    <a:pt x="0" y="512951"/>
                    <a:pt x="543373" y="512951"/>
                  </a:cubicBezTo>
                  <a:cubicBezTo>
                    <a:pt x="501753" y="419316"/>
                    <a:pt x="501753" y="312966"/>
                    <a:pt x="543373" y="219331"/>
                  </a:cubicBezTo>
                  <a:cubicBezTo>
                    <a:pt x="604069" y="79746"/>
                    <a:pt x="740851" y="-1968"/>
                    <a:pt x="883486" y="37"/>
                  </a:cubicBezTo>
                  <a:close/>
                </a:path>
              </a:pathLst>
            </a:custGeom>
            <a:solidFill>
              <a:srgbClr val="E7E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AFAEB40-E3FB-6A5D-897C-23AD67973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834" y="4073807"/>
              <a:ext cx="2301707" cy="2269083"/>
            </a:xfrm>
            <a:custGeom>
              <a:avLst/>
              <a:gdLst>
                <a:gd name="connsiteX0" fmla="*/ 1809747 w 2301707"/>
                <a:gd name="connsiteY0" fmla="*/ 0 h 2269083"/>
                <a:gd name="connsiteX1" fmla="*/ 2191743 w 2301707"/>
                <a:gd name="connsiteY1" fmla="*/ 1020078 h 2269083"/>
                <a:gd name="connsiteX2" fmla="*/ 2256983 w 2301707"/>
                <a:gd name="connsiteY2" fmla="*/ 1194295 h 2269083"/>
                <a:gd name="connsiteX3" fmla="*/ 2273335 w 2301707"/>
                <a:gd name="connsiteY3" fmla="*/ 1237893 h 2269083"/>
                <a:gd name="connsiteX4" fmla="*/ 2277227 w 2301707"/>
                <a:gd name="connsiteY4" fmla="*/ 1252557 h 2269083"/>
                <a:gd name="connsiteX5" fmla="*/ 2296224 w 2301707"/>
                <a:gd name="connsiteY5" fmla="*/ 1323874 h 2269083"/>
                <a:gd name="connsiteX6" fmla="*/ 2301366 w 2301707"/>
                <a:gd name="connsiteY6" fmla="*/ 1410050 h 2269083"/>
                <a:gd name="connsiteX7" fmla="*/ 2301343 w 2301707"/>
                <a:gd name="connsiteY7" fmla="*/ 1410214 h 2269083"/>
                <a:gd name="connsiteX8" fmla="*/ 2301357 w 2301707"/>
                <a:gd name="connsiteY8" fmla="*/ 1410450 h 2269083"/>
                <a:gd name="connsiteX9" fmla="*/ 2164880 w 2301707"/>
                <a:gd name="connsiteY9" fmla="*/ 1711780 h 2269083"/>
                <a:gd name="connsiteX10" fmla="*/ 2115664 w 2301707"/>
                <a:gd name="connsiteY10" fmla="*/ 1749981 h 2269083"/>
                <a:gd name="connsiteX11" fmla="*/ 2096618 w 2301707"/>
                <a:gd name="connsiteY11" fmla="*/ 1764797 h 2269083"/>
                <a:gd name="connsiteX12" fmla="*/ 2016691 w 2301707"/>
                <a:gd name="connsiteY12" fmla="*/ 1804401 h 2269083"/>
                <a:gd name="connsiteX13" fmla="*/ 783118 w 2301707"/>
                <a:gd name="connsiteY13" fmla="*/ 2269083 h 2269083"/>
                <a:gd name="connsiteX14" fmla="*/ 783090 w 2301707"/>
                <a:gd name="connsiteY14" fmla="*/ 2269009 h 2269083"/>
                <a:gd name="connsiteX15" fmla="*/ 782892 w 2301707"/>
                <a:gd name="connsiteY15" fmla="*/ 2269083 h 2269083"/>
                <a:gd name="connsiteX16" fmla="*/ 646650 w 2301707"/>
                <a:gd name="connsiteY16" fmla="*/ 1905209 h 2269083"/>
                <a:gd name="connsiteX17" fmla="*/ 617615 w 2301707"/>
                <a:gd name="connsiteY17" fmla="*/ 1827664 h 2269083"/>
                <a:gd name="connsiteX18" fmla="*/ 601600 w 2301707"/>
                <a:gd name="connsiteY18" fmla="*/ 1840600 h 2269083"/>
                <a:gd name="connsiteX19" fmla="*/ 564356 w 2301707"/>
                <a:gd name="connsiteY19" fmla="*/ 1871260 h 2269083"/>
                <a:gd name="connsiteX20" fmla="*/ 562200 w 2301707"/>
                <a:gd name="connsiteY20" fmla="*/ 1872426 h 2269083"/>
                <a:gd name="connsiteX21" fmla="*/ 559122 w 2301707"/>
                <a:gd name="connsiteY21" fmla="*/ 1874912 h 2269083"/>
                <a:gd name="connsiteX22" fmla="*/ 540001 w 2301707"/>
                <a:gd name="connsiteY22" fmla="*/ 1884430 h 2269083"/>
                <a:gd name="connsiteX23" fmla="*/ 504229 w 2301707"/>
                <a:gd name="connsiteY23" fmla="*/ 1903774 h 2269083"/>
                <a:gd name="connsiteX24" fmla="*/ 496309 w 2301707"/>
                <a:gd name="connsiteY24" fmla="*/ 1906178 h 2269083"/>
                <a:gd name="connsiteX25" fmla="*/ 491778 w 2301707"/>
                <a:gd name="connsiteY25" fmla="*/ 1908434 h 2269083"/>
                <a:gd name="connsiteX26" fmla="*/ 473639 w 2301707"/>
                <a:gd name="connsiteY26" fmla="*/ 1913062 h 2269083"/>
                <a:gd name="connsiteX27" fmla="*/ 433488 w 2301707"/>
                <a:gd name="connsiteY27" fmla="*/ 1925253 h 2269083"/>
                <a:gd name="connsiteX28" fmla="*/ 421237 w 2301707"/>
                <a:gd name="connsiteY28" fmla="*/ 1926431 h 2269083"/>
                <a:gd name="connsiteX29" fmla="*/ 420923 w 2301707"/>
                <a:gd name="connsiteY29" fmla="*/ 1926512 h 2269083"/>
                <a:gd name="connsiteX30" fmla="*/ 419808 w 2301707"/>
                <a:gd name="connsiteY30" fmla="*/ 1926569 h 2269083"/>
                <a:gd name="connsiteX31" fmla="*/ 362151 w 2301707"/>
                <a:gd name="connsiteY31" fmla="*/ 1932115 h 2269083"/>
                <a:gd name="connsiteX32" fmla="*/ 27842 w 2301707"/>
                <a:gd name="connsiteY32" fmla="*/ 1709558 h 2269083"/>
                <a:gd name="connsiteX33" fmla="*/ 30915 w 2301707"/>
                <a:gd name="connsiteY33" fmla="*/ 1709013 h 2269083"/>
                <a:gd name="connsiteX34" fmla="*/ 24708 w 2301707"/>
                <a:gd name="connsiteY34" fmla="*/ 1696900 h 2269083"/>
                <a:gd name="connsiteX35" fmla="*/ 233965 w 2301707"/>
                <a:gd name="connsiteY35" fmla="*/ 1221814 h 2269083"/>
                <a:gd name="connsiteX36" fmla="*/ 381947 w 2301707"/>
                <a:gd name="connsiteY36" fmla="*/ 1198696 h 2269083"/>
                <a:gd name="connsiteX37" fmla="*/ 165754 w 2301707"/>
                <a:gd name="connsiteY37" fmla="*/ 619577 h 2269083"/>
                <a:gd name="connsiteX38" fmla="*/ 674444 w 2301707"/>
                <a:gd name="connsiteY38" fmla="*/ 428849 h 2269083"/>
                <a:gd name="connsiteX39" fmla="*/ 778494 w 2301707"/>
                <a:gd name="connsiteY39" fmla="*/ 705115 h 2269083"/>
                <a:gd name="connsiteX40" fmla="*/ 1296432 w 2301707"/>
                <a:gd name="connsiteY40" fmla="*/ 709739 h 2269083"/>
                <a:gd name="connsiteX41" fmla="*/ 1301057 w 2301707"/>
                <a:gd name="connsiteY41" fmla="*/ 191884 h 2269083"/>
                <a:gd name="connsiteX42" fmla="*/ 1809747 w 2301707"/>
                <a:gd name="connsiteY42" fmla="*/ 0 h 2269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301707" h="2269083">
                  <a:moveTo>
                    <a:pt x="1809747" y="0"/>
                  </a:moveTo>
                  <a:cubicBezTo>
                    <a:pt x="1809747" y="0"/>
                    <a:pt x="1809747" y="0"/>
                    <a:pt x="2191743" y="1020078"/>
                  </a:cubicBezTo>
                  <a:lnTo>
                    <a:pt x="2256983" y="1194295"/>
                  </a:lnTo>
                  <a:lnTo>
                    <a:pt x="2273335" y="1237893"/>
                  </a:lnTo>
                  <a:lnTo>
                    <a:pt x="2277227" y="1252557"/>
                  </a:lnTo>
                  <a:lnTo>
                    <a:pt x="2296224" y="1323874"/>
                  </a:lnTo>
                  <a:cubicBezTo>
                    <a:pt x="2300837" y="1352678"/>
                    <a:pt x="2302495" y="1381531"/>
                    <a:pt x="2301366" y="1410050"/>
                  </a:cubicBezTo>
                  <a:lnTo>
                    <a:pt x="2301343" y="1410214"/>
                  </a:lnTo>
                  <a:lnTo>
                    <a:pt x="2301357" y="1410450"/>
                  </a:lnTo>
                  <a:cubicBezTo>
                    <a:pt x="2296841" y="1524646"/>
                    <a:pt x="2247735" y="1633133"/>
                    <a:pt x="2164880" y="1711780"/>
                  </a:cubicBezTo>
                  <a:lnTo>
                    <a:pt x="2115664" y="1749981"/>
                  </a:lnTo>
                  <a:lnTo>
                    <a:pt x="2096618" y="1764797"/>
                  </a:lnTo>
                  <a:cubicBezTo>
                    <a:pt x="2071859" y="1780380"/>
                    <a:pt x="2045160" y="1793709"/>
                    <a:pt x="2016691" y="1804401"/>
                  </a:cubicBezTo>
                  <a:cubicBezTo>
                    <a:pt x="2016691" y="1804401"/>
                    <a:pt x="2016691" y="1804401"/>
                    <a:pt x="783118" y="2269083"/>
                  </a:cubicBezTo>
                  <a:lnTo>
                    <a:pt x="783090" y="2269009"/>
                  </a:lnTo>
                  <a:lnTo>
                    <a:pt x="782892" y="2269083"/>
                  </a:lnTo>
                  <a:cubicBezTo>
                    <a:pt x="782892" y="2269083"/>
                    <a:pt x="782892" y="2269083"/>
                    <a:pt x="646650" y="1905209"/>
                  </a:cubicBezTo>
                  <a:lnTo>
                    <a:pt x="617615" y="1827664"/>
                  </a:lnTo>
                  <a:lnTo>
                    <a:pt x="601600" y="1840600"/>
                  </a:lnTo>
                  <a:lnTo>
                    <a:pt x="564356" y="1871260"/>
                  </a:lnTo>
                  <a:lnTo>
                    <a:pt x="562200" y="1872426"/>
                  </a:lnTo>
                  <a:lnTo>
                    <a:pt x="559122" y="1874912"/>
                  </a:lnTo>
                  <a:lnTo>
                    <a:pt x="540001" y="1884430"/>
                  </a:lnTo>
                  <a:lnTo>
                    <a:pt x="504229" y="1903774"/>
                  </a:lnTo>
                  <a:lnTo>
                    <a:pt x="496309" y="1906178"/>
                  </a:lnTo>
                  <a:lnTo>
                    <a:pt x="491778" y="1908434"/>
                  </a:lnTo>
                  <a:lnTo>
                    <a:pt x="473639" y="1913062"/>
                  </a:lnTo>
                  <a:lnTo>
                    <a:pt x="433488" y="1925253"/>
                  </a:lnTo>
                  <a:lnTo>
                    <a:pt x="421237" y="1926431"/>
                  </a:lnTo>
                  <a:lnTo>
                    <a:pt x="420923" y="1926512"/>
                  </a:lnTo>
                  <a:lnTo>
                    <a:pt x="419808" y="1926569"/>
                  </a:lnTo>
                  <a:lnTo>
                    <a:pt x="362151" y="1932115"/>
                  </a:lnTo>
                  <a:cubicBezTo>
                    <a:pt x="220146" y="1931735"/>
                    <a:pt x="85945" y="1848283"/>
                    <a:pt x="27842" y="1709558"/>
                  </a:cubicBezTo>
                  <a:lnTo>
                    <a:pt x="30915" y="1709013"/>
                  </a:lnTo>
                  <a:lnTo>
                    <a:pt x="24708" y="1696900"/>
                  </a:lnTo>
                  <a:cubicBezTo>
                    <a:pt x="-48127" y="1507328"/>
                    <a:pt x="45518" y="1294637"/>
                    <a:pt x="233965" y="1221814"/>
                  </a:cubicBezTo>
                  <a:cubicBezTo>
                    <a:pt x="281365" y="1203319"/>
                    <a:pt x="332234" y="1196384"/>
                    <a:pt x="381947" y="1198696"/>
                  </a:cubicBezTo>
                  <a:cubicBezTo>
                    <a:pt x="381947" y="1198696"/>
                    <a:pt x="381947" y="1198696"/>
                    <a:pt x="165754" y="619577"/>
                  </a:cubicBezTo>
                  <a:cubicBezTo>
                    <a:pt x="165754" y="619577"/>
                    <a:pt x="165754" y="619577"/>
                    <a:pt x="674444" y="428849"/>
                  </a:cubicBezTo>
                  <a:cubicBezTo>
                    <a:pt x="668663" y="531726"/>
                    <a:pt x="706815" y="632292"/>
                    <a:pt x="778494" y="705115"/>
                  </a:cubicBezTo>
                  <a:cubicBezTo>
                    <a:pt x="920696" y="849606"/>
                    <a:pt x="1151918" y="851918"/>
                    <a:pt x="1296432" y="709739"/>
                  </a:cubicBezTo>
                  <a:cubicBezTo>
                    <a:pt x="1440947" y="568716"/>
                    <a:pt x="1443259" y="336375"/>
                    <a:pt x="1301057" y="191884"/>
                  </a:cubicBezTo>
                  <a:cubicBezTo>
                    <a:pt x="1301057" y="191884"/>
                    <a:pt x="1301057" y="191884"/>
                    <a:pt x="1809747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7C26A61-CC4E-037C-5609-DFBB34C9952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796462" y="5180678"/>
              <a:ext cx="520339" cy="404078"/>
            </a:xfrm>
            <a:custGeom>
              <a:avLst/>
              <a:gdLst>
                <a:gd name="T0" fmla="*/ 1154 w 1387"/>
                <a:gd name="T1" fmla="*/ 422 h 1074"/>
                <a:gd name="T2" fmla="*/ 1130 w 1387"/>
                <a:gd name="T3" fmla="*/ 393 h 1074"/>
                <a:gd name="T4" fmla="*/ 746 w 1387"/>
                <a:gd name="T5" fmla="*/ 20 h 1074"/>
                <a:gd name="T6" fmla="*/ 293 w 1387"/>
                <a:gd name="T7" fmla="*/ 313 h 1074"/>
                <a:gd name="T8" fmla="*/ 275 w 1387"/>
                <a:gd name="T9" fmla="*/ 332 h 1074"/>
                <a:gd name="T10" fmla="*/ 39 w 1387"/>
                <a:gd name="T11" fmla="*/ 768 h 1074"/>
                <a:gd name="T12" fmla="*/ 413 w 1387"/>
                <a:gd name="T13" fmla="*/ 1073 h 1074"/>
                <a:gd name="T14" fmla="*/ 727 w 1387"/>
                <a:gd name="T15" fmla="*/ 1073 h 1074"/>
                <a:gd name="T16" fmla="*/ 1032 w 1387"/>
                <a:gd name="T17" fmla="*/ 1073 h 1074"/>
                <a:gd name="T18" fmla="*/ 1098 w 1387"/>
                <a:gd name="T19" fmla="*/ 1068 h 1074"/>
                <a:gd name="T20" fmla="*/ 1374 w 1387"/>
                <a:gd name="T21" fmla="*/ 762 h 1074"/>
                <a:gd name="T22" fmla="*/ 1154 w 1387"/>
                <a:gd name="T23" fmla="*/ 422 h 1074"/>
                <a:gd name="T24" fmla="*/ 1073 w 1387"/>
                <a:gd name="T25" fmla="*/ 975 h 1074"/>
                <a:gd name="T26" fmla="*/ 1030 w 1387"/>
                <a:gd name="T27" fmla="*/ 977 h 1074"/>
                <a:gd name="T28" fmla="*/ 725 w 1387"/>
                <a:gd name="T29" fmla="*/ 977 h 1074"/>
                <a:gd name="T30" fmla="*/ 416 w 1387"/>
                <a:gd name="T31" fmla="*/ 977 h 1074"/>
                <a:gd name="T32" fmla="*/ 132 w 1387"/>
                <a:gd name="T33" fmla="*/ 742 h 1074"/>
                <a:gd name="T34" fmla="*/ 333 w 1387"/>
                <a:gd name="T35" fmla="*/ 414 h 1074"/>
                <a:gd name="T36" fmla="*/ 377 w 1387"/>
                <a:gd name="T37" fmla="*/ 369 h 1074"/>
                <a:gd name="T38" fmla="*/ 715 w 1387"/>
                <a:gd name="T39" fmla="*/ 113 h 1074"/>
                <a:gd name="T40" fmla="*/ 1033 w 1387"/>
                <a:gd name="T41" fmla="*/ 390 h 1074"/>
                <a:gd name="T42" fmla="*/ 1038 w 1387"/>
                <a:gd name="T43" fmla="*/ 446 h 1074"/>
                <a:gd name="T44" fmla="*/ 1085 w 1387"/>
                <a:gd name="T45" fmla="*/ 502 h 1074"/>
                <a:gd name="T46" fmla="*/ 1274 w 1387"/>
                <a:gd name="T47" fmla="*/ 691 h 1074"/>
                <a:gd name="T48" fmla="*/ 1073 w 1387"/>
                <a:gd name="T49" fmla="*/ 975 h 1074"/>
                <a:gd name="T50" fmla="*/ 860 w 1387"/>
                <a:gd name="T51" fmla="*/ 608 h 1074"/>
                <a:gd name="T52" fmla="*/ 751 w 1387"/>
                <a:gd name="T53" fmla="*/ 718 h 1074"/>
                <a:gd name="T54" fmla="*/ 751 w 1387"/>
                <a:gd name="T55" fmla="*/ 700 h 1074"/>
                <a:gd name="T56" fmla="*/ 751 w 1387"/>
                <a:gd name="T57" fmla="*/ 358 h 1074"/>
                <a:gd name="T58" fmla="*/ 721 w 1387"/>
                <a:gd name="T59" fmla="*/ 309 h 1074"/>
                <a:gd name="T60" fmla="*/ 655 w 1387"/>
                <a:gd name="T61" fmla="*/ 356 h 1074"/>
                <a:gd name="T62" fmla="*/ 655 w 1387"/>
                <a:gd name="T63" fmla="*/ 700 h 1074"/>
                <a:gd name="T64" fmla="*/ 655 w 1387"/>
                <a:gd name="T65" fmla="*/ 718 h 1074"/>
                <a:gd name="T66" fmla="*/ 545 w 1387"/>
                <a:gd name="T67" fmla="*/ 608 h 1074"/>
                <a:gd name="T68" fmla="*/ 476 w 1387"/>
                <a:gd name="T69" fmla="*/ 608 h 1074"/>
                <a:gd name="T70" fmla="*/ 477 w 1387"/>
                <a:gd name="T71" fmla="*/ 675 h 1074"/>
                <a:gd name="T72" fmla="*/ 669 w 1387"/>
                <a:gd name="T73" fmla="*/ 867 h 1074"/>
                <a:gd name="T74" fmla="*/ 736 w 1387"/>
                <a:gd name="T75" fmla="*/ 867 h 1074"/>
                <a:gd name="T76" fmla="*/ 929 w 1387"/>
                <a:gd name="T77" fmla="*/ 674 h 1074"/>
                <a:gd name="T78" fmla="*/ 941 w 1387"/>
                <a:gd name="T79" fmla="*/ 629 h 1074"/>
                <a:gd name="T80" fmla="*/ 860 w 1387"/>
                <a:gd name="T81" fmla="*/ 608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7" h="1074">
                  <a:moveTo>
                    <a:pt x="1154" y="422"/>
                  </a:moveTo>
                  <a:cubicBezTo>
                    <a:pt x="1139" y="417"/>
                    <a:pt x="1133" y="411"/>
                    <a:pt x="1130" y="393"/>
                  </a:cubicBezTo>
                  <a:cubicBezTo>
                    <a:pt x="1106" y="195"/>
                    <a:pt x="944" y="39"/>
                    <a:pt x="746" y="20"/>
                  </a:cubicBezTo>
                  <a:cubicBezTo>
                    <a:pt x="542" y="0"/>
                    <a:pt x="356" y="120"/>
                    <a:pt x="293" y="313"/>
                  </a:cubicBezTo>
                  <a:cubicBezTo>
                    <a:pt x="290" y="323"/>
                    <a:pt x="285" y="328"/>
                    <a:pt x="275" y="332"/>
                  </a:cubicBezTo>
                  <a:cubicBezTo>
                    <a:pt x="100" y="400"/>
                    <a:pt x="0" y="586"/>
                    <a:pt x="39" y="768"/>
                  </a:cubicBezTo>
                  <a:cubicBezTo>
                    <a:pt x="77" y="946"/>
                    <a:pt x="231" y="1072"/>
                    <a:pt x="413" y="1073"/>
                  </a:cubicBezTo>
                  <a:cubicBezTo>
                    <a:pt x="518" y="1074"/>
                    <a:pt x="622" y="1073"/>
                    <a:pt x="727" y="1073"/>
                  </a:cubicBezTo>
                  <a:cubicBezTo>
                    <a:pt x="829" y="1073"/>
                    <a:pt x="930" y="1073"/>
                    <a:pt x="1032" y="1073"/>
                  </a:cubicBezTo>
                  <a:cubicBezTo>
                    <a:pt x="1054" y="1073"/>
                    <a:pt x="1076" y="1071"/>
                    <a:pt x="1098" y="1068"/>
                  </a:cubicBezTo>
                  <a:cubicBezTo>
                    <a:pt x="1248" y="1041"/>
                    <a:pt x="1360" y="917"/>
                    <a:pt x="1374" y="762"/>
                  </a:cubicBezTo>
                  <a:cubicBezTo>
                    <a:pt x="1387" y="616"/>
                    <a:pt x="1295" y="472"/>
                    <a:pt x="1154" y="422"/>
                  </a:cubicBezTo>
                  <a:close/>
                  <a:moveTo>
                    <a:pt x="1073" y="975"/>
                  </a:moveTo>
                  <a:cubicBezTo>
                    <a:pt x="1058" y="976"/>
                    <a:pt x="1044" y="977"/>
                    <a:pt x="1030" y="977"/>
                  </a:cubicBezTo>
                  <a:cubicBezTo>
                    <a:pt x="928" y="977"/>
                    <a:pt x="827" y="977"/>
                    <a:pt x="725" y="977"/>
                  </a:cubicBezTo>
                  <a:cubicBezTo>
                    <a:pt x="622" y="977"/>
                    <a:pt x="519" y="977"/>
                    <a:pt x="416" y="977"/>
                  </a:cubicBezTo>
                  <a:cubicBezTo>
                    <a:pt x="275" y="977"/>
                    <a:pt x="159" y="881"/>
                    <a:pt x="132" y="742"/>
                  </a:cubicBezTo>
                  <a:cubicBezTo>
                    <a:pt x="104" y="599"/>
                    <a:pt x="192" y="455"/>
                    <a:pt x="333" y="414"/>
                  </a:cubicBezTo>
                  <a:cubicBezTo>
                    <a:pt x="357" y="407"/>
                    <a:pt x="370" y="393"/>
                    <a:pt x="377" y="369"/>
                  </a:cubicBezTo>
                  <a:cubicBezTo>
                    <a:pt x="417" y="213"/>
                    <a:pt x="554" y="110"/>
                    <a:pt x="715" y="113"/>
                  </a:cubicBezTo>
                  <a:cubicBezTo>
                    <a:pt x="870" y="117"/>
                    <a:pt x="1008" y="237"/>
                    <a:pt x="1033" y="390"/>
                  </a:cubicBezTo>
                  <a:cubicBezTo>
                    <a:pt x="1036" y="409"/>
                    <a:pt x="1038" y="427"/>
                    <a:pt x="1038" y="446"/>
                  </a:cubicBezTo>
                  <a:cubicBezTo>
                    <a:pt x="1039" y="480"/>
                    <a:pt x="1051" y="495"/>
                    <a:pt x="1085" y="502"/>
                  </a:cubicBezTo>
                  <a:cubicBezTo>
                    <a:pt x="1187" y="526"/>
                    <a:pt x="1251" y="589"/>
                    <a:pt x="1274" y="691"/>
                  </a:cubicBezTo>
                  <a:cubicBezTo>
                    <a:pt x="1303" y="822"/>
                    <a:pt x="1206" y="958"/>
                    <a:pt x="1073" y="975"/>
                  </a:cubicBezTo>
                  <a:close/>
                  <a:moveTo>
                    <a:pt x="860" y="608"/>
                  </a:moveTo>
                  <a:cubicBezTo>
                    <a:pt x="824" y="644"/>
                    <a:pt x="789" y="680"/>
                    <a:pt x="751" y="718"/>
                  </a:cubicBezTo>
                  <a:cubicBezTo>
                    <a:pt x="751" y="700"/>
                    <a:pt x="751" y="700"/>
                    <a:pt x="751" y="700"/>
                  </a:cubicBezTo>
                  <a:cubicBezTo>
                    <a:pt x="751" y="586"/>
                    <a:pt x="750" y="472"/>
                    <a:pt x="751" y="358"/>
                  </a:cubicBezTo>
                  <a:cubicBezTo>
                    <a:pt x="751" y="335"/>
                    <a:pt x="742" y="318"/>
                    <a:pt x="721" y="309"/>
                  </a:cubicBezTo>
                  <a:cubicBezTo>
                    <a:pt x="689" y="295"/>
                    <a:pt x="655" y="319"/>
                    <a:pt x="655" y="356"/>
                  </a:cubicBezTo>
                  <a:cubicBezTo>
                    <a:pt x="654" y="471"/>
                    <a:pt x="655" y="585"/>
                    <a:pt x="655" y="700"/>
                  </a:cubicBezTo>
                  <a:cubicBezTo>
                    <a:pt x="655" y="718"/>
                    <a:pt x="655" y="718"/>
                    <a:pt x="655" y="718"/>
                  </a:cubicBezTo>
                  <a:cubicBezTo>
                    <a:pt x="616" y="679"/>
                    <a:pt x="581" y="643"/>
                    <a:pt x="545" y="608"/>
                  </a:cubicBezTo>
                  <a:cubicBezTo>
                    <a:pt x="525" y="588"/>
                    <a:pt x="495" y="588"/>
                    <a:pt x="476" y="608"/>
                  </a:cubicBezTo>
                  <a:cubicBezTo>
                    <a:pt x="458" y="627"/>
                    <a:pt x="457" y="655"/>
                    <a:pt x="477" y="675"/>
                  </a:cubicBezTo>
                  <a:cubicBezTo>
                    <a:pt x="541" y="739"/>
                    <a:pt x="605" y="803"/>
                    <a:pt x="669" y="867"/>
                  </a:cubicBezTo>
                  <a:cubicBezTo>
                    <a:pt x="688" y="886"/>
                    <a:pt x="716" y="887"/>
                    <a:pt x="736" y="867"/>
                  </a:cubicBezTo>
                  <a:cubicBezTo>
                    <a:pt x="801" y="803"/>
                    <a:pt x="865" y="739"/>
                    <a:pt x="929" y="674"/>
                  </a:cubicBezTo>
                  <a:cubicBezTo>
                    <a:pt x="941" y="662"/>
                    <a:pt x="945" y="646"/>
                    <a:pt x="941" y="629"/>
                  </a:cubicBezTo>
                  <a:cubicBezTo>
                    <a:pt x="930" y="592"/>
                    <a:pt x="887" y="581"/>
                    <a:pt x="860" y="6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02D7B171-3AB2-C151-6441-3BC83065B3D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843765" y="2816933"/>
              <a:ext cx="473036" cy="382350"/>
            </a:xfrm>
            <a:custGeom>
              <a:avLst/>
              <a:gdLst>
                <a:gd name="T0" fmla="*/ 80 w 85"/>
                <a:gd name="T1" fmla="*/ 11 h 69"/>
                <a:gd name="T2" fmla="*/ 58 w 85"/>
                <a:gd name="T3" fmla="*/ 11 h 69"/>
                <a:gd name="T4" fmla="*/ 58 w 85"/>
                <a:gd name="T5" fmla="*/ 5 h 69"/>
                <a:gd name="T6" fmla="*/ 53 w 85"/>
                <a:gd name="T7" fmla="*/ 0 h 69"/>
                <a:gd name="T8" fmla="*/ 32 w 85"/>
                <a:gd name="T9" fmla="*/ 0 h 69"/>
                <a:gd name="T10" fmla="*/ 27 w 85"/>
                <a:gd name="T11" fmla="*/ 5 h 69"/>
                <a:gd name="T12" fmla="*/ 27 w 85"/>
                <a:gd name="T13" fmla="*/ 11 h 69"/>
                <a:gd name="T14" fmla="*/ 5 w 85"/>
                <a:gd name="T15" fmla="*/ 11 h 69"/>
                <a:gd name="T16" fmla="*/ 0 w 85"/>
                <a:gd name="T17" fmla="*/ 16 h 69"/>
                <a:gd name="T18" fmla="*/ 0 w 85"/>
                <a:gd name="T19" fmla="*/ 64 h 69"/>
                <a:gd name="T20" fmla="*/ 5 w 85"/>
                <a:gd name="T21" fmla="*/ 69 h 69"/>
                <a:gd name="T22" fmla="*/ 80 w 85"/>
                <a:gd name="T23" fmla="*/ 69 h 69"/>
                <a:gd name="T24" fmla="*/ 85 w 85"/>
                <a:gd name="T25" fmla="*/ 64 h 69"/>
                <a:gd name="T26" fmla="*/ 85 w 85"/>
                <a:gd name="T27" fmla="*/ 16 h 69"/>
                <a:gd name="T28" fmla="*/ 80 w 85"/>
                <a:gd name="T29" fmla="*/ 11 h 69"/>
                <a:gd name="T30" fmla="*/ 32 w 85"/>
                <a:gd name="T31" fmla="*/ 5 h 69"/>
                <a:gd name="T32" fmla="*/ 53 w 85"/>
                <a:gd name="T33" fmla="*/ 5 h 69"/>
                <a:gd name="T34" fmla="*/ 53 w 85"/>
                <a:gd name="T35" fmla="*/ 11 h 69"/>
                <a:gd name="T36" fmla="*/ 32 w 85"/>
                <a:gd name="T37" fmla="*/ 11 h 69"/>
                <a:gd name="T38" fmla="*/ 32 w 85"/>
                <a:gd name="T39" fmla="*/ 5 h 69"/>
                <a:gd name="T40" fmla="*/ 80 w 85"/>
                <a:gd name="T41" fmla="*/ 64 h 69"/>
                <a:gd name="T42" fmla="*/ 5 w 85"/>
                <a:gd name="T43" fmla="*/ 64 h 69"/>
                <a:gd name="T44" fmla="*/ 5 w 85"/>
                <a:gd name="T45" fmla="*/ 32 h 69"/>
                <a:gd name="T46" fmla="*/ 27 w 85"/>
                <a:gd name="T47" fmla="*/ 32 h 69"/>
                <a:gd name="T48" fmla="*/ 27 w 85"/>
                <a:gd name="T49" fmla="*/ 37 h 69"/>
                <a:gd name="T50" fmla="*/ 32 w 85"/>
                <a:gd name="T51" fmla="*/ 42 h 69"/>
                <a:gd name="T52" fmla="*/ 53 w 85"/>
                <a:gd name="T53" fmla="*/ 42 h 69"/>
                <a:gd name="T54" fmla="*/ 58 w 85"/>
                <a:gd name="T55" fmla="*/ 37 h 69"/>
                <a:gd name="T56" fmla="*/ 58 w 85"/>
                <a:gd name="T57" fmla="*/ 32 h 69"/>
                <a:gd name="T58" fmla="*/ 80 w 85"/>
                <a:gd name="T59" fmla="*/ 32 h 69"/>
                <a:gd name="T60" fmla="*/ 80 w 85"/>
                <a:gd name="T61" fmla="*/ 64 h 69"/>
                <a:gd name="T62" fmla="*/ 32 w 85"/>
                <a:gd name="T63" fmla="*/ 32 h 69"/>
                <a:gd name="T64" fmla="*/ 53 w 85"/>
                <a:gd name="T65" fmla="*/ 32 h 69"/>
                <a:gd name="T66" fmla="*/ 53 w 85"/>
                <a:gd name="T67" fmla="*/ 37 h 69"/>
                <a:gd name="T68" fmla="*/ 32 w 85"/>
                <a:gd name="T69" fmla="*/ 37 h 69"/>
                <a:gd name="T70" fmla="*/ 32 w 85"/>
                <a:gd name="T71" fmla="*/ 32 h 69"/>
                <a:gd name="T72" fmla="*/ 80 w 85"/>
                <a:gd name="T73" fmla="*/ 26 h 69"/>
                <a:gd name="T74" fmla="*/ 5 w 85"/>
                <a:gd name="T75" fmla="*/ 26 h 69"/>
                <a:gd name="T76" fmla="*/ 5 w 85"/>
                <a:gd name="T77" fmla="*/ 16 h 69"/>
                <a:gd name="T78" fmla="*/ 80 w 85"/>
                <a:gd name="T79" fmla="*/ 16 h 69"/>
                <a:gd name="T80" fmla="*/ 80 w 85"/>
                <a:gd name="T81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69">
                  <a:moveTo>
                    <a:pt x="80" y="11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2"/>
                    <a:pt x="56" y="0"/>
                    <a:pt x="5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7" y="2"/>
                    <a:pt x="27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2" y="69"/>
                    <a:pt x="5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3" y="69"/>
                    <a:pt x="85" y="67"/>
                    <a:pt x="85" y="6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3"/>
                    <a:pt x="83" y="11"/>
                    <a:pt x="80" y="11"/>
                  </a:cubicBezTo>
                  <a:close/>
                  <a:moveTo>
                    <a:pt x="32" y="5"/>
                  </a:moveTo>
                  <a:cubicBezTo>
                    <a:pt x="53" y="5"/>
                    <a:pt x="53" y="5"/>
                    <a:pt x="53" y="5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32" y="11"/>
                    <a:pt x="32" y="11"/>
                    <a:pt x="32" y="11"/>
                  </a:cubicBezTo>
                  <a:lnTo>
                    <a:pt x="32" y="5"/>
                  </a:lnTo>
                  <a:close/>
                  <a:moveTo>
                    <a:pt x="80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0"/>
                    <a:pt x="29" y="42"/>
                    <a:pt x="3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6" y="42"/>
                    <a:pt x="58" y="40"/>
                    <a:pt x="58" y="3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80" y="64"/>
                  </a:lnTo>
                  <a:close/>
                  <a:moveTo>
                    <a:pt x="32" y="32"/>
                  </a:moveTo>
                  <a:cubicBezTo>
                    <a:pt x="53" y="32"/>
                    <a:pt x="53" y="32"/>
                    <a:pt x="53" y="32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32" y="37"/>
                    <a:pt x="32" y="37"/>
                    <a:pt x="32" y="37"/>
                  </a:cubicBezTo>
                  <a:lnTo>
                    <a:pt x="32" y="32"/>
                  </a:lnTo>
                  <a:close/>
                  <a:moveTo>
                    <a:pt x="80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2CDDCA97-31B9-46F6-1CCF-BA82CAFA7F81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628062" y="4412071"/>
              <a:ext cx="462910" cy="473036"/>
            </a:xfrm>
            <a:custGeom>
              <a:avLst/>
              <a:gdLst>
                <a:gd name="T0" fmla="*/ 46 w 132"/>
                <a:gd name="T1" fmla="*/ 4 h 135"/>
                <a:gd name="T2" fmla="*/ 43 w 132"/>
                <a:gd name="T3" fmla="*/ 6 h 135"/>
                <a:gd name="T4" fmla="*/ 0 w 132"/>
                <a:gd name="T5" fmla="*/ 89 h 135"/>
                <a:gd name="T6" fmla="*/ 46 w 132"/>
                <a:gd name="T7" fmla="*/ 135 h 135"/>
                <a:gd name="T8" fmla="*/ 92 w 132"/>
                <a:gd name="T9" fmla="*/ 89 h 135"/>
                <a:gd name="T10" fmla="*/ 50 w 132"/>
                <a:gd name="T11" fmla="*/ 6 h 135"/>
                <a:gd name="T12" fmla="*/ 46 w 132"/>
                <a:gd name="T13" fmla="*/ 4 h 135"/>
                <a:gd name="T14" fmla="*/ 46 w 132"/>
                <a:gd name="T15" fmla="*/ 127 h 135"/>
                <a:gd name="T16" fmla="*/ 10 w 132"/>
                <a:gd name="T17" fmla="*/ 89 h 135"/>
                <a:gd name="T18" fmla="*/ 46 w 132"/>
                <a:gd name="T19" fmla="*/ 15 h 135"/>
                <a:gd name="T20" fmla="*/ 85 w 132"/>
                <a:gd name="T21" fmla="*/ 89 h 135"/>
                <a:gd name="T22" fmla="*/ 46 w 132"/>
                <a:gd name="T23" fmla="*/ 127 h 135"/>
                <a:gd name="T24" fmla="*/ 24 w 132"/>
                <a:gd name="T25" fmla="*/ 89 h 135"/>
                <a:gd name="T26" fmla="*/ 20 w 132"/>
                <a:gd name="T27" fmla="*/ 84 h 135"/>
                <a:gd name="T28" fmla="*/ 16 w 132"/>
                <a:gd name="T29" fmla="*/ 89 h 135"/>
                <a:gd name="T30" fmla="*/ 46 w 132"/>
                <a:gd name="T31" fmla="*/ 119 h 135"/>
                <a:gd name="T32" fmla="*/ 51 w 132"/>
                <a:gd name="T33" fmla="*/ 115 h 135"/>
                <a:gd name="T34" fmla="*/ 46 w 132"/>
                <a:gd name="T35" fmla="*/ 110 h 135"/>
                <a:gd name="T36" fmla="*/ 24 w 132"/>
                <a:gd name="T37" fmla="*/ 89 h 135"/>
                <a:gd name="T38" fmla="*/ 112 w 132"/>
                <a:gd name="T39" fmla="*/ 1 h 135"/>
                <a:gd name="T40" fmla="*/ 107 w 132"/>
                <a:gd name="T41" fmla="*/ 0 h 135"/>
                <a:gd name="T42" fmla="*/ 104 w 132"/>
                <a:gd name="T43" fmla="*/ 1 h 135"/>
                <a:gd name="T44" fmla="*/ 83 w 132"/>
                <a:gd name="T45" fmla="*/ 41 h 135"/>
                <a:gd name="T46" fmla="*/ 107 w 132"/>
                <a:gd name="T47" fmla="*/ 67 h 135"/>
                <a:gd name="T48" fmla="*/ 132 w 132"/>
                <a:gd name="T49" fmla="*/ 41 h 135"/>
                <a:gd name="T50" fmla="*/ 112 w 132"/>
                <a:gd name="T51" fmla="*/ 1 h 135"/>
                <a:gd name="T52" fmla="*/ 107 w 132"/>
                <a:gd name="T53" fmla="*/ 57 h 135"/>
                <a:gd name="T54" fmla="*/ 93 w 132"/>
                <a:gd name="T55" fmla="*/ 41 h 135"/>
                <a:gd name="T56" fmla="*/ 107 w 132"/>
                <a:gd name="T57" fmla="*/ 11 h 135"/>
                <a:gd name="T58" fmla="*/ 123 w 132"/>
                <a:gd name="T59" fmla="*/ 41 h 135"/>
                <a:gd name="T60" fmla="*/ 107 w 132"/>
                <a:gd name="T61" fmla="*/ 5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2" h="135">
                  <a:moveTo>
                    <a:pt x="46" y="4"/>
                  </a:moveTo>
                  <a:cubicBezTo>
                    <a:pt x="45" y="4"/>
                    <a:pt x="43" y="4"/>
                    <a:pt x="43" y="6"/>
                  </a:cubicBezTo>
                  <a:cubicBezTo>
                    <a:pt x="42" y="7"/>
                    <a:pt x="0" y="65"/>
                    <a:pt x="0" y="89"/>
                  </a:cubicBezTo>
                  <a:cubicBezTo>
                    <a:pt x="0" y="114"/>
                    <a:pt x="21" y="135"/>
                    <a:pt x="46" y="135"/>
                  </a:cubicBezTo>
                  <a:cubicBezTo>
                    <a:pt x="72" y="135"/>
                    <a:pt x="92" y="114"/>
                    <a:pt x="92" y="89"/>
                  </a:cubicBezTo>
                  <a:cubicBezTo>
                    <a:pt x="92" y="65"/>
                    <a:pt x="51" y="7"/>
                    <a:pt x="50" y="6"/>
                  </a:cubicBezTo>
                  <a:cubicBezTo>
                    <a:pt x="50" y="4"/>
                    <a:pt x="48" y="4"/>
                    <a:pt x="46" y="4"/>
                  </a:cubicBezTo>
                  <a:close/>
                  <a:moveTo>
                    <a:pt x="46" y="127"/>
                  </a:moveTo>
                  <a:cubicBezTo>
                    <a:pt x="26" y="127"/>
                    <a:pt x="10" y="109"/>
                    <a:pt x="10" y="89"/>
                  </a:cubicBezTo>
                  <a:cubicBezTo>
                    <a:pt x="10" y="73"/>
                    <a:pt x="34" y="34"/>
                    <a:pt x="46" y="15"/>
                  </a:cubicBezTo>
                  <a:cubicBezTo>
                    <a:pt x="59" y="34"/>
                    <a:pt x="85" y="73"/>
                    <a:pt x="85" y="89"/>
                  </a:cubicBezTo>
                  <a:cubicBezTo>
                    <a:pt x="85" y="109"/>
                    <a:pt x="67" y="127"/>
                    <a:pt x="46" y="127"/>
                  </a:cubicBezTo>
                  <a:close/>
                  <a:moveTo>
                    <a:pt x="24" y="89"/>
                  </a:moveTo>
                  <a:cubicBezTo>
                    <a:pt x="24" y="86"/>
                    <a:pt x="22" y="84"/>
                    <a:pt x="20" y="84"/>
                  </a:cubicBezTo>
                  <a:cubicBezTo>
                    <a:pt x="17" y="84"/>
                    <a:pt x="16" y="86"/>
                    <a:pt x="16" y="89"/>
                  </a:cubicBezTo>
                  <a:cubicBezTo>
                    <a:pt x="16" y="105"/>
                    <a:pt x="28" y="119"/>
                    <a:pt x="46" y="119"/>
                  </a:cubicBezTo>
                  <a:cubicBezTo>
                    <a:pt x="48" y="119"/>
                    <a:pt x="51" y="118"/>
                    <a:pt x="51" y="115"/>
                  </a:cubicBezTo>
                  <a:cubicBezTo>
                    <a:pt x="51" y="113"/>
                    <a:pt x="48" y="110"/>
                    <a:pt x="46" y="110"/>
                  </a:cubicBezTo>
                  <a:cubicBezTo>
                    <a:pt x="33" y="110"/>
                    <a:pt x="24" y="100"/>
                    <a:pt x="24" y="89"/>
                  </a:cubicBezTo>
                  <a:close/>
                  <a:moveTo>
                    <a:pt x="112" y="1"/>
                  </a:moveTo>
                  <a:cubicBezTo>
                    <a:pt x="110" y="0"/>
                    <a:pt x="109" y="0"/>
                    <a:pt x="107" y="0"/>
                  </a:cubicBezTo>
                  <a:cubicBezTo>
                    <a:pt x="107" y="0"/>
                    <a:pt x="105" y="0"/>
                    <a:pt x="104" y="1"/>
                  </a:cubicBezTo>
                  <a:cubicBezTo>
                    <a:pt x="101" y="6"/>
                    <a:pt x="83" y="30"/>
                    <a:pt x="83" y="41"/>
                  </a:cubicBezTo>
                  <a:cubicBezTo>
                    <a:pt x="83" y="55"/>
                    <a:pt x="94" y="67"/>
                    <a:pt x="107" y="67"/>
                  </a:cubicBezTo>
                  <a:cubicBezTo>
                    <a:pt x="121" y="67"/>
                    <a:pt x="132" y="55"/>
                    <a:pt x="132" y="41"/>
                  </a:cubicBezTo>
                  <a:cubicBezTo>
                    <a:pt x="132" y="30"/>
                    <a:pt x="115" y="6"/>
                    <a:pt x="112" y="1"/>
                  </a:cubicBezTo>
                  <a:close/>
                  <a:moveTo>
                    <a:pt x="107" y="57"/>
                  </a:moveTo>
                  <a:cubicBezTo>
                    <a:pt x="99" y="57"/>
                    <a:pt x="93" y="51"/>
                    <a:pt x="93" y="41"/>
                  </a:cubicBezTo>
                  <a:cubicBezTo>
                    <a:pt x="93" y="36"/>
                    <a:pt x="101" y="22"/>
                    <a:pt x="107" y="11"/>
                  </a:cubicBezTo>
                  <a:cubicBezTo>
                    <a:pt x="115" y="22"/>
                    <a:pt x="123" y="36"/>
                    <a:pt x="123" y="41"/>
                  </a:cubicBezTo>
                  <a:cubicBezTo>
                    <a:pt x="123" y="51"/>
                    <a:pt x="117" y="57"/>
                    <a:pt x="107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9645629-0746-8D3D-5321-3BF1A189D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267" y="2024635"/>
              <a:ext cx="2270853" cy="1756290"/>
            </a:xfrm>
            <a:custGeom>
              <a:avLst/>
              <a:gdLst>
                <a:gd name="connsiteX0" fmla="*/ 439464 w 2270853"/>
                <a:gd name="connsiteY0" fmla="*/ 0 h 1756290"/>
                <a:gd name="connsiteX1" fmla="*/ 1757855 w 2270853"/>
                <a:gd name="connsiteY1" fmla="*/ 0 h 1756290"/>
                <a:gd name="connsiteX2" fmla="*/ 1757855 w 2270853"/>
                <a:gd name="connsiteY2" fmla="*/ 363275 h 1756290"/>
                <a:gd name="connsiteX3" fmla="*/ 1757855 w 2270853"/>
                <a:gd name="connsiteY3" fmla="*/ 436823 h 1756290"/>
                <a:gd name="connsiteX4" fmla="*/ 1757855 w 2270853"/>
                <a:gd name="connsiteY4" fmla="*/ 438467 h 1756290"/>
                <a:gd name="connsiteX5" fmla="*/ 1757855 w 2270853"/>
                <a:gd name="connsiteY5" fmla="*/ 446812 h 1756290"/>
                <a:gd name="connsiteX6" fmla="*/ 1757855 w 2270853"/>
                <a:gd name="connsiteY6" fmla="*/ 449977 h 1756290"/>
                <a:gd name="connsiteX7" fmla="*/ 1757855 w 2270853"/>
                <a:gd name="connsiteY7" fmla="*/ 481219 h 1756290"/>
                <a:gd name="connsiteX8" fmla="*/ 1757855 w 2270853"/>
                <a:gd name="connsiteY8" fmla="*/ 507321 h 1756290"/>
                <a:gd name="connsiteX9" fmla="*/ 1757855 w 2270853"/>
                <a:gd name="connsiteY9" fmla="*/ 542057 h 1756290"/>
                <a:gd name="connsiteX10" fmla="*/ 1903572 w 2270853"/>
                <a:gd name="connsiteY10" fmla="*/ 511990 h 1756290"/>
                <a:gd name="connsiteX11" fmla="*/ 2051602 w 2270853"/>
                <a:gd name="connsiteY11" fmla="*/ 543213 h 1756290"/>
                <a:gd name="connsiteX12" fmla="*/ 2270827 w 2270853"/>
                <a:gd name="connsiteY12" fmla="*/ 883415 h 1756290"/>
                <a:gd name="connsiteX13" fmla="*/ 2270820 w 2270853"/>
                <a:gd name="connsiteY13" fmla="*/ 883480 h 1756290"/>
                <a:gd name="connsiteX14" fmla="*/ 2270827 w 2270853"/>
                <a:gd name="connsiteY14" fmla="*/ 883565 h 1756290"/>
                <a:gd name="connsiteX15" fmla="*/ 2240108 w 2270853"/>
                <a:gd name="connsiteY15" fmla="*/ 1025563 h 1756290"/>
                <a:gd name="connsiteX16" fmla="*/ 1757855 w 2270853"/>
                <a:gd name="connsiteY16" fmla="*/ 1212869 h 1756290"/>
                <a:gd name="connsiteX17" fmla="*/ 1757855 w 2270853"/>
                <a:gd name="connsiteY17" fmla="*/ 1213838 h 1756290"/>
                <a:gd name="connsiteX18" fmla="*/ 1757855 w 2270853"/>
                <a:gd name="connsiteY18" fmla="*/ 1213931 h 1756290"/>
                <a:gd name="connsiteX19" fmla="*/ 1757855 w 2270853"/>
                <a:gd name="connsiteY19" fmla="*/ 1221269 h 1756290"/>
                <a:gd name="connsiteX20" fmla="*/ 1757855 w 2270853"/>
                <a:gd name="connsiteY20" fmla="*/ 1221360 h 1756290"/>
                <a:gd name="connsiteX21" fmla="*/ 1757855 w 2270853"/>
                <a:gd name="connsiteY21" fmla="*/ 1241438 h 1756290"/>
                <a:gd name="connsiteX22" fmla="*/ 1757855 w 2270853"/>
                <a:gd name="connsiteY22" fmla="*/ 1241526 h 1756290"/>
                <a:gd name="connsiteX23" fmla="*/ 1757855 w 2270853"/>
                <a:gd name="connsiteY23" fmla="*/ 1280715 h 1756290"/>
                <a:gd name="connsiteX24" fmla="*/ 1757855 w 2270853"/>
                <a:gd name="connsiteY24" fmla="*/ 1280797 h 1756290"/>
                <a:gd name="connsiteX25" fmla="*/ 1757855 w 2270853"/>
                <a:gd name="connsiteY25" fmla="*/ 1309510 h 1756290"/>
                <a:gd name="connsiteX26" fmla="*/ 1757855 w 2270853"/>
                <a:gd name="connsiteY26" fmla="*/ 1309586 h 1756290"/>
                <a:gd name="connsiteX27" fmla="*/ 1757855 w 2270853"/>
                <a:gd name="connsiteY27" fmla="*/ 1345470 h 1756290"/>
                <a:gd name="connsiteX28" fmla="*/ 1757855 w 2270853"/>
                <a:gd name="connsiteY28" fmla="*/ 1345540 h 1756290"/>
                <a:gd name="connsiteX29" fmla="*/ 1757855 w 2270853"/>
                <a:gd name="connsiteY29" fmla="*/ 1389392 h 1756290"/>
                <a:gd name="connsiteX30" fmla="*/ 1757855 w 2270853"/>
                <a:gd name="connsiteY30" fmla="*/ 1389454 h 1756290"/>
                <a:gd name="connsiteX31" fmla="*/ 1757855 w 2270853"/>
                <a:gd name="connsiteY31" fmla="*/ 1442071 h 1756290"/>
                <a:gd name="connsiteX32" fmla="*/ 1757855 w 2270853"/>
                <a:gd name="connsiteY32" fmla="*/ 1442125 h 1756290"/>
                <a:gd name="connsiteX33" fmla="*/ 1757855 w 2270853"/>
                <a:gd name="connsiteY33" fmla="*/ 1504305 h 1756290"/>
                <a:gd name="connsiteX34" fmla="*/ 1757855 w 2270853"/>
                <a:gd name="connsiteY34" fmla="*/ 1504348 h 1756290"/>
                <a:gd name="connsiteX35" fmla="*/ 1757855 w 2270853"/>
                <a:gd name="connsiteY35" fmla="*/ 1576888 h 1756290"/>
                <a:gd name="connsiteX36" fmla="*/ 1757855 w 2270853"/>
                <a:gd name="connsiteY36" fmla="*/ 1576919 h 1756290"/>
                <a:gd name="connsiteX37" fmla="*/ 1757855 w 2270853"/>
                <a:gd name="connsiteY37" fmla="*/ 1660618 h 1756290"/>
                <a:gd name="connsiteX38" fmla="*/ 1757855 w 2270853"/>
                <a:gd name="connsiteY38" fmla="*/ 1660634 h 1756290"/>
                <a:gd name="connsiteX39" fmla="*/ 1757855 w 2270853"/>
                <a:gd name="connsiteY39" fmla="*/ 1756290 h 1756290"/>
                <a:gd name="connsiteX40" fmla="*/ 1214308 w 2270853"/>
                <a:gd name="connsiteY40" fmla="*/ 1756290 h 1756290"/>
                <a:gd name="connsiteX41" fmla="*/ 1237076 w 2270853"/>
                <a:gd name="connsiteY41" fmla="*/ 1684050 h 1756290"/>
                <a:gd name="connsiteX42" fmla="*/ 1244664 w 2270853"/>
                <a:gd name="connsiteY42" fmla="*/ 1609438 h 1756290"/>
                <a:gd name="connsiteX43" fmla="*/ 1237076 w 2270853"/>
                <a:gd name="connsiteY43" fmla="*/ 1534839 h 1756290"/>
                <a:gd name="connsiteX44" fmla="*/ 1214308 w 2270853"/>
                <a:gd name="connsiteY44" fmla="*/ 1462612 h 1756290"/>
                <a:gd name="connsiteX45" fmla="*/ 732054 w 2270853"/>
                <a:gd name="connsiteY45" fmla="*/ 1274149 h 1756290"/>
                <a:gd name="connsiteX46" fmla="*/ 518828 w 2270853"/>
                <a:gd name="connsiteY46" fmla="*/ 1543781 h 1756290"/>
                <a:gd name="connsiteX47" fmla="*/ 512830 w 2270853"/>
                <a:gd name="connsiteY47" fmla="*/ 1614279 h 1756290"/>
                <a:gd name="connsiteX48" fmla="*/ 520815 w 2270853"/>
                <a:gd name="connsiteY48" fmla="*/ 1685767 h 1756290"/>
                <a:gd name="connsiteX49" fmla="*/ 543547 w 2270853"/>
                <a:gd name="connsiteY49" fmla="*/ 1756290 h 1756290"/>
                <a:gd name="connsiteX50" fmla="*/ 0 w 2270853"/>
                <a:gd name="connsiteY50" fmla="*/ 1756290 h 1756290"/>
                <a:gd name="connsiteX51" fmla="*/ 0 w 2270853"/>
                <a:gd name="connsiteY51" fmla="*/ 1755509 h 1756290"/>
                <a:gd name="connsiteX52" fmla="*/ 0 w 2270853"/>
                <a:gd name="connsiteY52" fmla="*/ 1753716 h 1756290"/>
                <a:gd name="connsiteX53" fmla="*/ 0 w 2270853"/>
                <a:gd name="connsiteY53" fmla="*/ 1750038 h 1756290"/>
                <a:gd name="connsiteX54" fmla="*/ 0 w 2270853"/>
                <a:gd name="connsiteY54" fmla="*/ 1747602 h 1756290"/>
                <a:gd name="connsiteX55" fmla="*/ 0 w 2270853"/>
                <a:gd name="connsiteY55" fmla="*/ 1735695 h 1756290"/>
                <a:gd name="connsiteX56" fmla="*/ 0 w 2270853"/>
                <a:gd name="connsiteY56" fmla="*/ 1735190 h 1756290"/>
                <a:gd name="connsiteX57" fmla="*/ 0 w 2270853"/>
                <a:gd name="connsiteY57" fmla="*/ 1716065 h 1756290"/>
                <a:gd name="connsiteX58" fmla="*/ 0 w 2270853"/>
                <a:gd name="connsiteY58" fmla="*/ 1706275 h 1756290"/>
                <a:gd name="connsiteX59" fmla="*/ 0 w 2270853"/>
                <a:gd name="connsiteY59" fmla="*/ 1686782 h 1756290"/>
                <a:gd name="connsiteX60" fmla="*/ 0 w 2270853"/>
                <a:gd name="connsiteY60" fmla="*/ 1658605 h 1756290"/>
                <a:gd name="connsiteX61" fmla="*/ 0 w 2270853"/>
                <a:gd name="connsiteY61" fmla="*/ 1645913 h 1756290"/>
                <a:gd name="connsiteX62" fmla="*/ 0 w 2270853"/>
                <a:gd name="connsiteY62" fmla="*/ 1591530 h 1756290"/>
                <a:gd name="connsiteX63" fmla="*/ 0 w 2270853"/>
                <a:gd name="connsiteY63" fmla="*/ 1587490 h 1756290"/>
                <a:gd name="connsiteX64" fmla="*/ 0 w 2270853"/>
                <a:gd name="connsiteY64" fmla="*/ 1541676 h 1756290"/>
                <a:gd name="connsiteX65" fmla="*/ 0 w 2270853"/>
                <a:gd name="connsiteY65" fmla="*/ 1521699 h 1756290"/>
                <a:gd name="connsiteX66" fmla="*/ 0 w 2270853"/>
                <a:gd name="connsiteY66" fmla="*/ 1488242 h 1756290"/>
                <a:gd name="connsiteX67" fmla="*/ 0 w 2270853"/>
                <a:gd name="connsiteY67" fmla="*/ 1434492 h 1756290"/>
                <a:gd name="connsiteX68" fmla="*/ 0 w 2270853"/>
                <a:gd name="connsiteY68" fmla="*/ 1426602 h 1756290"/>
                <a:gd name="connsiteX69" fmla="*/ 0 w 2270853"/>
                <a:gd name="connsiteY69" fmla="*/ 1356171 h 1756290"/>
                <a:gd name="connsiteX70" fmla="*/ 0 w 2270853"/>
                <a:gd name="connsiteY70" fmla="*/ 1327977 h 1756290"/>
                <a:gd name="connsiteX71" fmla="*/ 0 w 2270853"/>
                <a:gd name="connsiteY71" fmla="*/ 438205 h 1756290"/>
                <a:gd name="connsiteX72" fmla="*/ 439464 w 2270853"/>
                <a:gd name="connsiteY72" fmla="*/ 0 h 175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270853" h="1756290">
                  <a:moveTo>
                    <a:pt x="439464" y="0"/>
                  </a:moveTo>
                  <a:cubicBezTo>
                    <a:pt x="439464" y="0"/>
                    <a:pt x="439464" y="0"/>
                    <a:pt x="1757855" y="0"/>
                  </a:cubicBezTo>
                  <a:cubicBezTo>
                    <a:pt x="1757855" y="0"/>
                    <a:pt x="1757855" y="0"/>
                    <a:pt x="1757855" y="363275"/>
                  </a:cubicBezTo>
                  <a:lnTo>
                    <a:pt x="1757855" y="436823"/>
                  </a:lnTo>
                  <a:lnTo>
                    <a:pt x="1757855" y="438467"/>
                  </a:lnTo>
                  <a:lnTo>
                    <a:pt x="1757855" y="446812"/>
                  </a:lnTo>
                  <a:lnTo>
                    <a:pt x="1757855" y="449977"/>
                  </a:lnTo>
                  <a:lnTo>
                    <a:pt x="1757855" y="481219"/>
                  </a:lnTo>
                  <a:lnTo>
                    <a:pt x="1757855" y="507321"/>
                  </a:lnTo>
                  <a:lnTo>
                    <a:pt x="1757855" y="542057"/>
                  </a:lnTo>
                  <a:cubicBezTo>
                    <a:pt x="1804114" y="522398"/>
                    <a:pt x="1853843" y="511990"/>
                    <a:pt x="1903572" y="511990"/>
                  </a:cubicBezTo>
                  <a:cubicBezTo>
                    <a:pt x="1954457" y="511990"/>
                    <a:pt x="2005342" y="522398"/>
                    <a:pt x="2051602" y="543213"/>
                  </a:cubicBezTo>
                  <a:cubicBezTo>
                    <a:pt x="2190380" y="603925"/>
                    <a:pt x="2272562" y="740743"/>
                    <a:pt x="2270827" y="883415"/>
                  </a:cubicBezTo>
                  <a:lnTo>
                    <a:pt x="2270820" y="883480"/>
                  </a:lnTo>
                  <a:lnTo>
                    <a:pt x="2270827" y="883565"/>
                  </a:lnTo>
                  <a:cubicBezTo>
                    <a:pt x="2270249" y="931114"/>
                    <a:pt x="2260347" y="979314"/>
                    <a:pt x="2240108" y="1025563"/>
                  </a:cubicBezTo>
                  <a:cubicBezTo>
                    <a:pt x="2159154" y="1210557"/>
                    <a:pt x="1942892" y="1294961"/>
                    <a:pt x="1757855" y="1212869"/>
                  </a:cubicBezTo>
                  <a:lnTo>
                    <a:pt x="1757855" y="1213838"/>
                  </a:lnTo>
                  <a:lnTo>
                    <a:pt x="1757855" y="1213931"/>
                  </a:lnTo>
                  <a:lnTo>
                    <a:pt x="1757855" y="1221269"/>
                  </a:lnTo>
                  <a:lnTo>
                    <a:pt x="1757855" y="1221360"/>
                  </a:lnTo>
                  <a:lnTo>
                    <a:pt x="1757855" y="1241438"/>
                  </a:lnTo>
                  <a:lnTo>
                    <a:pt x="1757855" y="1241526"/>
                  </a:lnTo>
                  <a:lnTo>
                    <a:pt x="1757855" y="1280715"/>
                  </a:lnTo>
                  <a:lnTo>
                    <a:pt x="1757855" y="1280797"/>
                  </a:lnTo>
                  <a:lnTo>
                    <a:pt x="1757855" y="1309510"/>
                  </a:lnTo>
                  <a:lnTo>
                    <a:pt x="1757855" y="1309586"/>
                  </a:lnTo>
                  <a:lnTo>
                    <a:pt x="1757855" y="1345470"/>
                  </a:lnTo>
                  <a:lnTo>
                    <a:pt x="1757855" y="1345540"/>
                  </a:lnTo>
                  <a:lnTo>
                    <a:pt x="1757855" y="1389392"/>
                  </a:lnTo>
                  <a:lnTo>
                    <a:pt x="1757855" y="1389454"/>
                  </a:lnTo>
                  <a:lnTo>
                    <a:pt x="1757855" y="1442071"/>
                  </a:lnTo>
                  <a:lnTo>
                    <a:pt x="1757855" y="1442125"/>
                  </a:lnTo>
                  <a:lnTo>
                    <a:pt x="1757855" y="1504305"/>
                  </a:lnTo>
                  <a:lnTo>
                    <a:pt x="1757855" y="1504348"/>
                  </a:lnTo>
                  <a:lnTo>
                    <a:pt x="1757855" y="1576888"/>
                  </a:lnTo>
                  <a:lnTo>
                    <a:pt x="1757855" y="1576919"/>
                  </a:lnTo>
                  <a:lnTo>
                    <a:pt x="1757855" y="1660618"/>
                  </a:lnTo>
                  <a:lnTo>
                    <a:pt x="1757855" y="1660634"/>
                  </a:lnTo>
                  <a:cubicBezTo>
                    <a:pt x="1757855" y="1690485"/>
                    <a:pt x="1757855" y="1722326"/>
                    <a:pt x="1757855" y="1756290"/>
                  </a:cubicBezTo>
                  <a:cubicBezTo>
                    <a:pt x="1757855" y="1756290"/>
                    <a:pt x="1757855" y="1756290"/>
                    <a:pt x="1214308" y="1756290"/>
                  </a:cubicBezTo>
                  <a:cubicBezTo>
                    <a:pt x="1224427" y="1732873"/>
                    <a:pt x="1232016" y="1708660"/>
                    <a:pt x="1237076" y="1684050"/>
                  </a:cubicBezTo>
                  <a:lnTo>
                    <a:pt x="1244664" y="1609438"/>
                  </a:lnTo>
                  <a:lnTo>
                    <a:pt x="1237076" y="1534839"/>
                  </a:lnTo>
                  <a:cubicBezTo>
                    <a:pt x="1232016" y="1510233"/>
                    <a:pt x="1224427" y="1486025"/>
                    <a:pt x="1214308" y="1462612"/>
                  </a:cubicBezTo>
                  <a:cubicBezTo>
                    <a:pt x="1133354" y="1276461"/>
                    <a:pt x="917091" y="1193214"/>
                    <a:pt x="732054" y="1274149"/>
                  </a:cubicBezTo>
                  <a:cubicBezTo>
                    <a:pt x="616406" y="1324733"/>
                    <a:pt x="540060" y="1428160"/>
                    <a:pt x="518828" y="1543781"/>
                  </a:cubicBezTo>
                  <a:lnTo>
                    <a:pt x="512830" y="1614279"/>
                  </a:lnTo>
                  <a:lnTo>
                    <a:pt x="520815" y="1685767"/>
                  </a:lnTo>
                  <a:cubicBezTo>
                    <a:pt x="525893" y="1709546"/>
                    <a:pt x="533428" y="1733162"/>
                    <a:pt x="543547" y="1756290"/>
                  </a:cubicBezTo>
                  <a:cubicBezTo>
                    <a:pt x="543547" y="1756290"/>
                    <a:pt x="543547" y="1756290"/>
                    <a:pt x="0" y="1756290"/>
                  </a:cubicBezTo>
                  <a:lnTo>
                    <a:pt x="0" y="1755509"/>
                  </a:lnTo>
                  <a:lnTo>
                    <a:pt x="0" y="1753716"/>
                  </a:lnTo>
                  <a:lnTo>
                    <a:pt x="0" y="1750038"/>
                  </a:lnTo>
                  <a:lnTo>
                    <a:pt x="0" y="1747602"/>
                  </a:lnTo>
                  <a:cubicBezTo>
                    <a:pt x="0" y="1744705"/>
                    <a:pt x="0" y="1740844"/>
                    <a:pt x="0" y="1735695"/>
                  </a:cubicBezTo>
                  <a:lnTo>
                    <a:pt x="0" y="1735190"/>
                  </a:lnTo>
                  <a:lnTo>
                    <a:pt x="0" y="1716065"/>
                  </a:lnTo>
                  <a:lnTo>
                    <a:pt x="0" y="1706275"/>
                  </a:lnTo>
                  <a:lnTo>
                    <a:pt x="0" y="1686782"/>
                  </a:lnTo>
                  <a:lnTo>
                    <a:pt x="0" y="1658605"/>
                  </a:lnTo>
                  <a:lnTo>
                    <a:pt x="0" y="1645913"/>
                  </a:lnTo>
                  <a:cubicBezTo>
                    <a:pt x="0" y="1630145"/>
                    <a:pt x="0" y="1612125"/>
                    <a:pt x="0" y="1591530"/>
                  </a:cubicBezTo>
                  <a:lnTo>
                    <a:pt x="0" y="1587490"/>
                  </a:lnTo>
                  <a:lnTo>
                    <a:pt x="0" y="1541676"/>
                  </a:lnTo>
                  <a:lnTo>
                    <a:pt x="0" y="1521699"/>
                  </a:lnTo>
                  <a:lnTo>
                    <a:pt x="0" y="1488242"/>
                  </a:lnTo>
                  <a:lnTo>
                    <a:pt x="0" y="1434492"/>
                  </a:lnTo>
                  <a:lnTo>
                    <a:pt x="0" y="1426602"/>
                  </a:lnTo>
                  <a:lnTo>
                    <a:pt x="0" y="1356171"/>
                  </a:lnTo>
                  <a:lnTo>
                    <a:pt x="0" y="1327977"/>
                  </a:lnTo>
                  <a:cubicBezTo>
                    <a:pt x="0" y="1133289"/>
                    <a:pt x="0" y="850107"/>
                    <a:pt x="0" y="438205"/>
                  </a:cubicBezTo>
                  <a:cubicBezTo>
                    <a:pt x="0" y="196557"/>
                    <a:pt x="196602" y="0"/>
                    <a:pt x="439464" y="0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ffectLst>
              <a:outerShdw dist="63500" dir="2700000" algn="tl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2" name="Freeform 141">
              <a:extLst>
                <a:ext uri="{FF2B5EF4-FFF2-40B4-BE49-F238E27FC236}">
                  <a16:creationId xmlns:a16="http://schemas.microsoft.com/office/drawing/2014/main" id="{419967E6-A847-41C5-C4CC-A8285BA4169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920541" y="2395754"/>
              <a:ext cx="387300" cy="473036"/>
            </a:xfrm>
            <a:custGeom>
              <a:avLst/>
              <a:gdLst>
                <a:gd name="T0" fmla="*/ 84 w 131"/>
                <a:gd name="T1" fmla="*/ 14 h 160"/>
                <a:gd name="T2" fmla="*/ 9 w 131"/>
                <a:gd name="T3" fmla="*/ 19 h 160"/>
                <a:gd name="T4" fmla="*/ 14 w 131"/>
                <a:gd name="T5" fmla="*/ 9 h 160"/>
                <a:gd name="T6" fmla="*/ 84 w 131"/>
                <a:gd name="T7" fmla="*/ 28 h 160"/>
                <a:gd name="T8" fmla="*/ 79 w 131"/>
                <a:gd name="T9" fmla="*/ 66 h 160"/>
                <a:gd name="T10" fmla="*/ 75 w 131"/>
                <a:gd name="T11" fmla="*/ 52 h 160"/>
                <a:gd name="T12" fmla="*/ 47 w 131"/>
                <a:gd name="T13" fmla="*/ 52 h 160"/>
                <a:gd name="T14" fmla="*/ 28 w 131"/>
                <a:gd name="T15" fmla="*/ 108 h 160"/>
                <a:gd name="T16" fmla="*/ 28 w 131"/>
                <a:gd name="T17" fmla="*/ 123 h 160"/>
                <a:gd name="T18" fmla="*/ 9 w 131"/>
                <a:gd name="T19" fmla="*/ 28 h 160"/>
                <a:gd name="T20" fmla="*/ 29 w 131"/>
                <a:gd name="T21" fmla="*/ 132 h 160"/>
                <a:gd name="T22" fmla="*/ 14 w 131"/>
                <a:gd name="T23" fmla="*/ 141 h 160"/>
                <a:gd name="T24" fmla="*/ 9 w 131"/>
                <a:gd name="T25" fmla="*/ 132 h 160"/>
                <a:gd name="T26" fmla="*/ 61 w 131"/>
                <a:gd name="T27" fmla="*/ 47 h 160"/>
                <a:gd name="T28" fmla="*/ 65 w 131"/>
                <a:gd name="T29" fmla="*/ 99 h 160"/>
                <a:gd name="T30" fmla="*/ 75 w 131"/>
                <a:gd name="T31" fmla="*/ 99 h 160"/>
                <a:gd name="T32" fmla="*/ 79 w 131"/>
                <a:gd name="T33" fmla="*/ 75 h 160"/>
                <a:gd name="T34" fmla="*/ 84 w 131"/>
                <a:gd name="T35" fmla="*/ 99 h 160"/>
                <a:gd name="T36" fmla="*/ 93 w 131"/>
                <a:gd name="T37" fmla="*/ 99 h 160"/>
                <a:gd name="T38" fmla="*/ 98 w 131"/>
                <a:gd name="T39" fmla="*/ 85 h 160"/>
                <a:gd name="T40" fmla="*/ 103 w 131"/>
                <a:gd name="T41" fmla="*/ 108 h 160"/>
                <a:gd name="T42" fmla="*/ 112 w 131"/>
                <a:gd name="T43" fmla="*/ 108 h 160"/>
                <a:gd name="T44" fmla="*/ 117 w 131"/>
                <a:gd name="T45" fmla="*/ 94 h 160"/>
                <a:gd name="T46" fmla="*/ 121 w 131"/>
                <a:gd name="T47" fmla="*/ 118 h 160"/>
                <a:gd name="T48" fmla="*/ 45 w 131"/>
                <a:gd name="T49" fmla="*/ 151 h 160"/>
                <a:gd name="T50" fmla="*/ 37 w 131"/>
                <a:gd name="T51" fmla="*/ 108 h 160"/>
                <a:gd name="T52" fmla="*/ 47 w 131"/>
                <a:gd name="T53" fmla="*/ 118 h 160"/>
                <a:gd name="T54" fmla="*/ 56 w 131"/>
                <a:gd name="T55" fmla="*/ 118 h 160"/>
                <a:gd name="T56" fmla="*/ 61 w 131"/>
                <a:gd name="T57" fmla="*/ 47 h 160"/>
                <a:gd name="T58" fmla="*/ 0 w 131"/>
                <a:gd name="T59" fmla="*/ 14 h 160"/>
                <a:gd name="T60" fmla="*/ 14 w 131"/>
                <a:gd name="T61" fmla="*/ 151 h 160"/>
                <a:gd name="T62" fmla="*/ 37 w 131"/>
                <a:gd name="T63" fmla="*/ 156 h 160"/>
                <a:gd name="T64" fmla="*/ 42 w 131"/>
                <a:gd name="T65" fmla="*/ 160 h 160"/>
                <a:gd name="T66" fmla="*/ 121 w 131"/>
                <a:gd name="T67" fmla="*/ 157 h 160"/>
                <a:gd name="T68" fmla="*/ 131 w 131"/>
                <a:gd name="T69" fmla="*/ 118 h 160"/>
                <a:gd name="T70" fmla="*/ 117 w 131"/>
                <a:gd name="T71" fmla="*/ 85 h 160"/>
                <a:gd name="T72" fmla="*/ 98 w 131"/>
                <a:gd name="T73" fmla="*/ 75 h 160"/>
                <a:gd name="T74" fmla="*/ 93 w 131"/>
                <a:gd name="T75" fmla="*/ 76 h 160"/>
                <a:gd name="T76" fmla="*/ 79 w 131"/>
                <a:gd name="T7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1" h="160">
                  <a:moveTo>
                    <a:pt x="79" y="9"/>
                  </a:moveTo>
                  <a:cubicBezTo>
                    <a:pt x="82" y="9"/>
                    <a:pt x="84" y="12"/>
                    <a:pt x="84" y="14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2"/>
                    <a:pt x="11" y="9"/>
                    <a:pt x="14" y="9"/>
                  </a:cubicBezTo>
                  <a:lnTo>
                    <a:pt x="79" y="9"/>
                  </a:lnTo>
                  <a:close/>
                  <a:moveTo>
                    <a:pt x="84" y="28"/>
                  </a:moveTo>
                  <a:cubicBezTo>
                    <a:pt x="84" y="67"/>
                    <a:pt x="84" y="67"/>
                    <a:pt x="84" y="67"/>
                  </a:cubicBezTo>
                  <a:cubicBezTo>
                    <a:pt x="83" y="66"/>
                    <a:pt x="81" y="66"/>
                    <a:pt x="79" y="66"/>
                  </a:cubicBezTo>
                  <a:cubicBezTo>
                    <a:pt x="78" y="66"/>
                    <a:pt x="76" y="66"/>
                    <a:pt x="75" y="67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5" y="44"/>
                    <a:pt x="68" y="38"/>
                    <a:pt x="61" y="38"/>
                  </a:cubicBezTo>
                  <a:cubicBezTo>
                    <a:pt x="53" y="38"/>
                    <a:pt x="47" y="44"/>
                    <a:pt x="47" y="52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36" y="87"/>
                    <a:pt x="28" y="97"/>
                    <a:pt x="28" y="10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8" y="119"/>
                    <a:pt x="28" y="121"/>
                    <a:pt x="28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4" y="28"/>
                    <a:pt x="84" y="28"/>
                    <a:pt x="84" y="28"/>
                  </a:cubicBezTo>
                  <a:close/>
                  <a:moveTo>
                    <a:pt x="29" y="132"/>
                  </a:moveTo>
                  <a:cubicBezTo>
                    <a:pt x="30" y="135"/>
                    <a:pt x="30" y="138"/>
                    <a:pt x="31" y="141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1" y="141"/>
                    <a:pt x="9" y="139"/>
                    <a:pt x="9" y="137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29" y="132"/>
                    <a:pt x="29" y="132"/>
                    <a:pt x="29" y="132"/>
                  </a:cubicBezTo>
                  <a:close/>
                  <a:moveTo>
                    <a:pt x="61" y="47"/>
                  </a:moveTo>
                  <a:cubicBezTo>
                    <a:pt x="63" y="47"/>
                    <a:pt x="65" y="49"/>
                    <a:pt x="65" y="5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101"/>
                    <a:pt x="67" y="103"/>
                    <a:pt x="70" y="103"/>
                  </a:cubicBezTo>
                  <a:cubicBezTo>
                    <a:pt x="73" y="103"/>
                    <a:pt x="75" y="101"/>
                    <a:pt x="75" y="99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75" y="77"/>
                    <a:pt x="77" y="75"/>
                    <a:pt x="79" y="75"/>
                  </a:cubicBezTo>
                  <a:cubicBezTo>
                    <a:pt x="82" y="75"/>
                    <a:pt x="84" y="77"/>
                    <a:pt x="84" y="80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101"/>
                    <a:pt x="86" y="103"/>
                    <a:pt x="89" y="103"/>
                  </a:cubicBezTo>
                  <a:cubicBezTo>
                    <a:pt x="91" y="103"/>
                    <a:pt x="93" y="101"/>
                    <a:pt x="93" y="9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3" y="87"/>
                    <a:pt x="95" y="85"/>
                    <a:pt x="98" y="85"/>
                  </a:cubicBezTo>
                  <a:cubicBezTo>
                    <a:pt x="101" y="85"/>
                    <a:pt x="103" y="87"/>
                    <a:pt x="103" y="8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11"/>
                    <a:pt x="105" y="113"/>
                    <a:pt x="107" y="113"/>
                  </a:cubicBezTo>
                  <a:cubicBezTo>
                    <a:pt x="110" y="113"/>
                    <a:pt x="112" y="111"/>
                    <a:pt x="112" y="108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12" y="96"/>
                    <a:pt x="114" y="94"/>
                    <a:pt x="117" y="94"/>
                  </a:cubicBezTo>
                  <a:cubicBezTo>
                    <a:pt x="119" y="94"/>
                    <a:pt x="121" y="96"/>
                    <a:pt x="121" y="99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29"/>
                    <a:pt x="119" y="140"/>
                    <a:pt x="11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0" y="140"/>
                    <a:pt x="37" y="129"/>
                    <a:pt x="37" y="11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2"/>
                    <a:pt x="41" y="97"/>
                    <a:pt x="47" y="95"/>
                  </a:cubicBezTo>
                  <a:cubicBezTo>
                    <a:pt x="47" y="118"/>
                    <a:pt x="47" y="118"/>
                    <a:pt x="47" y="118"/>
                  </a:cubicBezTo>
                  <a:cubicBezTo>
                    <a:pt x="47" y="120"/>
                    <a:pt x="49" y="123"/>
                    <a:pt x="51" y="123"/>
                  </a:cubicBezTo>
                  <a:cubicBezTo>
                    <a:pt x="54" y="123"/>
                    <a:pt x="56" y="120"/>
                    <a:pt x="56" y="11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49"/>
                    <a:pt x="58" y="47"/>
                    <a:pt x="61" y="47"/>
                  </a:cubicBezTo>
                  <a:close/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4"/>
                    <a:pt x="6" y="151"/>
                    <a:pt x="14" y="151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5" y="152"/>
                    <a:pt x="36" y="154"/>
                    <a:pt x="37" y="156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9" y="159"/>
                    <a:pt x="40" y="160"/>
                    <a:pt x="42" y="160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9" y="160"/>
                    <a:pt x="120" y="159"/>
                    <a:pt x="121" y="157"/>
                  </a:cubicBezTo>
                  <a:cubicBezTo>
                    <a:pt x="122" y="156"/>
                    <a:pt x="122" y="156"/>
                    <a:pt x="122" y="156"/>
                  </a:cubicBezTo>
                  <a:cubicBezTo>
                    <a:pt x="128" y="144"/>
                    <a:pt x="131" y="131"/>
                    <a:pt x="131" y="11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91"/>
                    <a:pt x="124" y="85"/>
                    <a:pt x="117" y="85"/>
                  </a:cubicBezTo>
                  <a:cubicBezTo>
                    <a:pt x="115" y="85"/>
                    <a:pt x="113" y="85"/>
                    <a:pt x="112" y="86"/>
                  </a:cubicBezTo>
                  <a:cubicBezTo>
                    <a:pt x="110" y="80"/>
                    <a:pt x="104" y="75"/>
                    <a:pt x="98" y="75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6" y="75"/>
                    <a:pt x="95" y="76"/>
                    <a:pt x="93" y="76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6"/>
                    <a:pt x="87" y="0"/>
                    <a:pt x="79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AE8A7ED-3EB3-D7B7-2BB0-1797E9C9DE63}"/>
              </a:ext>
            </a:extLst>
          </p:cNvPr>
          <p:cNvSpPr txBox="1"/>
          <p:nvPr/>
        </p:nvSpPr>
        <p:spPr>
          <a:xfrm>
            <a:off x="8162191" y="1512185"/>
            <a:ext cx="2605103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AB7D6F-0C10-42D4-B4DB-7A98D33DDD12}"/>
              </a:ext>
            </a:extLst>
          </p:cNvPr>
          <p:cNvSpPr txBox="1"/>
          <p:nvPr/>
        </p:nvSpPr>
        <p:spPr>
          <a:xfrm>
            <a:off x="1633665" y="1690502"/>
            <a:ext cx="2605103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9FFB02-5D54-6037-5974-F5F822AF9995}"/>
              </a:ext>
            </a:extLst>
          </p:cNvPr>
          <p:cNvSpPr txBox="1"/>
          <p:nvPr/>
        </p:nvSpPr>
        <p:spPr>
          <a:xfrm>
            <a:off x="8162191" y="3659795"/>
            <a:ext cx="2605103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37DE76-C02F-4A07-4D89-30EFD1519BA0}"/>
              </a:ext>
            </a:extLst>
          </p:cNvPr>
          <p:cNvSpPr txBox="1"/>
          <p:nvPr/>
        </p:nvSpPr>
        <p:spPr>
          <a:xfrm>
            <a:off x="1633665" y="3700751"/>
            <a:ext cx="2605103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9571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  <p:bldP spid="26" grpId="0"/>
      <p:bldP spid="2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1ACB9C-D233-38E1-E6C4-1A58FD18D6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297ED2-0FE2-6E76-8BEF-B583088D624C}"/>
              </a:ext>
            </a:extLst>
          </p:cNvPr>
          <p:cNvSpPr txBox="1"/>
          <p:nvPr/>
        </p:nvSpPr>
        <p:spPr>
          <a:xfrm>
            <a:off x="9239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5351E7-08F5-CFA2-5709-EBFC1AA6D72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5EA086B-7970-9391-A50E-64F0A7BB1E4C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2478F2-819F-AC9E-9C02-4B98BACD5EFE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 فارسی خود را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27600D-322C-4EAD-7960-5543D9419A3D}"/>
              </a:ext>
            </a:extLst>
          </p:cNvPr>
          <p:cNvSpPr txBox="1"/>
          <p:nvPr/>
        </p:nvSpPr>
        <p:spPr>
          <a:xfrm>
            <a:off x="923925" y="1466152"/>
            <a:ext cx="10778179" cy="4143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‌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اباذری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، ز. ‌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نعمتی‌انارکی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ل. (1389)، “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آموزش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حضوری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و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غیر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حضوری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دانشجویان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کتابداری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و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اطلاع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رسانی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ایران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: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مطالعه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تطبیقی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,”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مطالعات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ملی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کتابداری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و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سازماندهی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اطلاعات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, دوره84، 1389.</a:t>
            </a:r>
          </a:p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ابراهیم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،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کریم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(1394) «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طراحی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مدل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سنجش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کیفیت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خدمات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دولت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الکترونیک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با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رویکرد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ترکیبی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ISM و DEMATEL؛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مطالعه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موردی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: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دفاتر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پیشخوان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دولت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جمهوری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اسلامی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ایران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»  </a:t>
            </a:r>
          </a:p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ایرانپور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,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طیبه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؛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علی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رستم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پور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؛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فرهاد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مردوخی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و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آزاده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حیدری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نژاد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، ۱۳۹۷،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ارایه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چارچوبی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برای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لایه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بندی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وطبقه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بندی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خدمات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دولت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الکترونیک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،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سومین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کنفرانس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ملی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فناوری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برق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و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کامپیوتر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،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سمنان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،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پیام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نور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2481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1ACB9C-D233-38E1-E6C4-1A58FD18D6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297ED2-0FE2-6E76-8BEF-B583088D624C}"/>
              </a:ext>
            </a:extLst>
          </p:cNvPr>
          <p:cNvSpPr txBox="1"/>
          <p:nvPr/>
        </p:nvSpPr>
        <p:spPr>
          <a:xfrm>
            <a:off x="923925" y="6271514"/>
            <a:ext cx="654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5351E7-08F5-CFA2-5709-EBFC1AA6D72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5EA086B-7970-9391-A50E-64F0A7BB1E4C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2478F2-819F-AC9E-9C02-4B98BACD5EFE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 انگلیسی خود را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EFCC6C-1779-7809-E63F-AE8F8567ED2E}"/>
              </a:ext>
            </a:extLst>
          </p:cNvPr>
          <p:cNvSpPr txBox="1"/>
          <p:nvPr/>
        </p:nvSpPr>
        <p:spPr>
          <a:xfrm>
            <a:off x="711169" y="1834958"/>
            <a:ext cx="10734597" cy="3450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bdulghani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, A. A.,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Shiratuddin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, M. F., Wong, K.W. (2015). Factors Affecting Libyan Citizens In Adoption Of E-Government Services: A Research Framework. International Conference on Information Technology &amp; Society, Kuala Lumpur, Malaysia.</a:t>
            </a:r>
          </a:p>
          <a:p>
            <a:pPr marL="285750" indent="-285750" algn="justLow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AbdulQader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, I. K. (2008). Intention to purchase electronic green products amongst lecturers: an empirical evidence, Master Thesis, University </a:t>
            </a:r>
            <a:r>
              <a:rPr lang="en-US" dirty="0" err="1">
                <a:latin typeface="Shabnam" panose="020B0603030804020204" pitchFamily="34" charset="-78"/>
                <a:cs typeface="Shabnam" panose="020B0603030804020204" pitchFamily="34" charset="-78"/>
              </a:rPr>
              <a:t>Sanis</a:t>
            </a:r>
            <a:r>
              <a:rPr lang="en-US" dirty="0">
                <a:latin typeface="Shabnam" panose="020B0603030804020204" pitchFamily="34" charset="-78"/>
                <a:cs typeface="Shabnam" panose="020B0603030804020204" pitchFamily="34" charset="-78"/>
              </a:rPr>
              <a:t> Malaysia, Malaysia.</a:t>
            </a:r>
          </a:p>
        </p:txBody>
      </p:sp>
    </p:spTree>
    <p:extLst>
      <p:ext uri="{BB962C8B-B14F-4D97-AF65-F5344CB8AC3E}">
        <p14:creationId xmlns:p14="http://schemas.microsoft.com/office/powerpoint/2010/main" val="2365819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310E9D-0D7B-097F-A43D-FE4C190AC392}"/>
              </a:ext>
            </a:extLst>
          </p:cNvPr>
          <p:cNvSpPr txBox="1"/>
          <p:nvPr/>
        </p:nvSpPr>
        <p:spPr>
          <a:xfrm>
            <a:off x="962025" y="2955440"/>
            <a:ext cx="102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2413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CC655-9B54-48DB-D7AD-825E621293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A2009-BCE5-E2A8-9663-509F93CD26C5}"/>
              </a:ext>
            </a:extLst>
          </p:cNvPr>
          <p:cNvSpPr txBox="1"/>
          <p:nvPr/>
        </p:nvSpPr>
        <p:spPr>
          <a:xfrm>
            <a:off x="4429125" y="6279006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90D29D-8522-282A-575B-198FEF88885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322DFE-1FAF-31B6-9967-76246B6E012B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1BA156-D14B-039B-F5D9-9114DCDB2AE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1" name="Group 13">
            <a:extLst>
              <a:ext uri="{FF2B5EF4-FFF2-40B4-BE49-F238E27FC236}">
                <a16:creationId xmlns:a16="http://schemas.microsoft.com/office/drawing/2014/main" id="{2EC9B8B2-ABFE-AE6C-4E48-5088AA2A1619}"/>
              </a:ext>
            </a:extLst>
          </p:cNvPr>
          <p:cNvGrpSpPr/>
          <p:nvPr/>
        </p:nvGrpSpPr>
        <p:grpSpPr>
          <a:xfrm>
            <a:off x="5799122" y="3012371"/>
            <a:ext cx="1260000" cy="1260000"/>
            <a:chOff x="3770207" y="3226480"/>
            <a:chExt cx="1864146" cy="1864146"/>
          </a:xfrm>
        </p:grpSpPr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7E9D496E-E769-9094-3EF9-558F1489D6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0207" y="3226480"/>
              <a:ext cx="1864146" cy="1864146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7E0281A-5538-EF9C-78AF-8351BCEE08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36514" y="3492787"/>
              <a:ext cx="1331534" cy="1331534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Oval 61">
              <a:extLst>
                <a:ext uri="{FF2B5EF4-FFF2-40B4-BE49-F238E27FC236}">
                  <a16:creationId xmlns:a16="http://schemas.microsoft.com/office/drawing/2014/main" id="{8F3E4C17-2832-0C75-8927-0DE29AB2B6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02820" y="3759093"/>
              <a:ext cx="798920" cy="798920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F42161E-F8B3-B620-E492-317E0737BF6C}"/>
              </a:ext>
            </a:extLst>
          </p:cNvPr>
          <p:cNvGrpSpPr/>
          <p:nvPr/>
        </p:nvGrpSpPr>
        <p:grpSpPr>
          <a:xfrm>
            <a:off x="5741620" y="1725267"/>
            <a:ext cx="4768384" cy="1916792"/>
            <a:chOff x="3954383" y="1642140"/>
            <a:chExt cx="4768384" cy="1916792"/>
          </a:xfrm>
        </p:grpSpPr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id="{AC1A32DB-20E0-8DBC-8C76-231E889A319D}"/>
                </a:ext>
              </a:extLst>
            </p:cNvPr>
            <p:cNvSpPr/>
            <p:nvPr/>
          </p:nvSpPr>
          <p:spPr>
            <a:xfrm>
              <a:off x="3954383" y="2091192"/>
              <a:ext cx="703783" cy="1467740"/>
            </a:xfrm>
            <a:custGeom>
              <a:avLst/>
              <a:gdLst>
                <a:gd name="connsiteX0" fmla="*/ 0 w 1434976"/>
                <a:gd name="connsiteY0" fmla="*/ 0 h 720080"/>
                <a:gd name="connsiteX1" fmla="*/ 1434976 w 1434976"/>
                <a:gd name="connsiteY1" fmla="*/ 0 h 720080"/>
                <a:gd name="connsiteX2" fmla="*/ 1434976 w 1434976"/>
                <a:gd name="connsiteY2" fmla="*/ 720080 h 720080"/>
                <a:gd name="connsiteX3" fmla="*/ 0 w 1434976"/>
                <a:gd name="connsiteY3" fmla="*/ 720080 h 720080"/>
                <a:gd name="connsiteX4" fmla="*/ 0 w 1434976"/>
                <a:gd name="connsiteY4" fmla="*/ 0 h 720080"/>
                <a:gd name="connsiteX0" fmla="*/ 12700 w 1434976"/>
                <a:gd name="connsiteY0" fmla="*/ 0 h 2015480"/>
                <a:gd name="connsiteX1" fmla="*/ 1434976 w 1434976"/>
                <a:gd name="connsiteY1" fmla="*/ 1295400 h 2015480"/>
                <a:gd name="connsiteX2" fmla="*/ 1434976 w 1434976"/>
                <a:gd name="connsiteY2" fmla="*/ 2015480 h 2015480"/>
                <a:gd name="connsiteX3" fmla="*/ 0 w 1434976"/>
                <a:gd name="connsiteY3" fmla="*/ 2015480 h 2015480"/>
                <a:gd name="connsiteX4" fmla="*/ 12700 w 1434976"/>
                <a:gd name="connsiteY4" fmla="*/ 0 h 2015480"/>
                <a:gd name="connsiteX0" fmla="*/ 12700 w 1434976"/>
                <a:gd name="connsiteY0" fmla="*/ 0 h 2015480"/>
                <a:gd name="connsiteX1" fmla="*/ 1434976 w 1434976"/>
                <a:gd name="connsiteY1" fmla="*/ 1295400 h 2015480"/>
                <a:gd name="connsiteX2" fmla="*/ 1434976 w 1434976"/>
                <a:gd name="connsiteY2" fmla="*/ 2015480 h 2015480"/>
                <a:gd name="connsiteX3" fmla="*/ 0 w 1434976"/>
                <a:gd name="connsiteY3" fmla="*/ 643880 h 2015480"/>
                <a:gd name="connsiteX4" fmla="*/ 12700 w 1434976"/>
                <a:gd name="connsiteY4" fmla="*/ 0 h 2015480"/>
                <a:gd name="connsiteX0" fmla="*/ 12700 w 1434976"/>
                <a:gd name="connsiteY0" fmla="*/ 0 h 2015480"/>
                <a:gd name="connsiteX1" fmla="*/ 660276 w 1434976"/>
                <a:gd name="connsiteY1" fmla="*/ 1079500 h 2015480"/>
                <a:gd name="connsiteX2" fmla="*/ 1434976 w 1434976"/>
                <a:gd name="connsiteY2" fmla="*/ 2015480 h 2015480"/>
                <a:gd name="connsiteX3" fmla="*/ 0 w 1434976"/>
                <a:gd name="connsiteY3" fmla="*/ 643880 h 2015480"/>
                <a:gd name="connsiteX4" fmla="*/ 12700 w 1434976"/>
                <a:gd name="connsiteY4" fmla="*/ 0 h 2015480"/>
                <a:gd name="connsiteX0" fmla="*/ 12700 w 660276"/>
                <a:gd name="connsiteY0" fmla="*/ 0 h 1558280"/>
                <a:gd name="connsiteX1" fmla="*/ 660276 w 660276"/>
                <a:gd name="connsiteY1" fmla="*/ 1079500 h 1558280"/>
                <a:gd name="connsiteX2" fmla="*/ 634876 w 660276"/>
                <a:gd name="connsiteY2" fmla="*/ 1558280 h 1558280"/>
                <a:gd name="connsiteX3" fmla="*/ 0 w 660276"/>
                <a:gd name="connsiteY3" fmla="*/ 643880 h 1558280"/>
                <a:gd name="connsiteX4" fmla="*/ 12700 w 660276"/>
                <a:gd name="connsiteY4" fmla="*/ 0 h 1558280"/>
                <a:gd name="connsiteX0" fmla="*/ 12700 w 660276"/>
                <a:gd name="connsiteY0" fmla="*/ 0 h 1558280"/>
                <a:gd name="connsiteX1" fmla="*/ 660276 w 660276"/>
                <a:gd name="connsiteY1" fmla="*/ 901700 h 1558280"/>
                <a:gd name="connsiteX2" fmla="*/ 634876 w 660276"/>
                <a:gd name="connsiteY2" fmla="*/ 1558280 h 1558280"/>
                <a:gd name="connsiteX3" fmla="*/ 0 w 660276"/>
                <a:gd name="connsiteY3" fmla="*/ 643880 h 1558280"/>
                <a:gd name="connsiteX4" fmla="*/ 12700 w 660276"/>
                <a:gd name="connsiteY4" fmla="*/ 0 h 1558280"/>
                <a:gd name="connsiteX0" fmla="*/ 15038 w 662614"/>
                <a:gd name="connsiteY0" fmla="*/ 0 h 1558280"/>
                <a:gd name="connsiteX1" fmla="*/ 662614 w 662614"/>
                <a:gd name="connsiteY1" fmla="*/ 901700 h 1558280"/>
                <a:gd name="connsiteX2" fmla="*/ 637214 w 662614"/>
                <a:gd name="connsiteY2" fmla="*/ 1558280 h 1558280"/>
                <a:gd name="connsiteX3" fmla="*/ 2338 w 662614"/>
                <a:gd name="connsiteY3" fmla="*/ 643880 h 1558280"/>
                <a:gd name="connsiteX4" fmla="*/ 15038 w 662614"/>
                <a:gd name="connsiteY4" fmla="*/ 0 h 1558280"/>
                <a:gd name="connsiteX0" fmla="*/ 553 w 686229"/>
                <a:gd name="connsiteY0" fmla="*/ 0 h 1405880"/>
                <a:gd name="connsiteX1" fmla="*/ 686229 w 686229"/>
                <a:gd name="connsiteY1" fmla="*/ 749300 h 1405880"/>
                <a:gd name="connsiteX2" fmla="*/ 660829 w 686229"/>
                <a:gd name="connsiteY2" fmla="*/ 1405880 h 1405880"/>
                <a:gd name="connsiteX3" fmla="*/ 25953 w 686229"/>
                <a:gd name="connsiteY3" fmla="*/ 491480 h 1405880"/>
                <a:gd name="connsiteX4" fmla="*/ 553 w 686229"/>
                <a:gd name="connsiteY4" fmla="*/ 0 h 1405880"/>
                <a:gd name="connsiteX0" fmla="*/ 553 w 686229"/>
                <a:gd name="connsiteY0" fmla="*/ 0 h 1451600"/>
                <a:gd name="connsiteX1" fmla="*/ 686229 w 686229"/>
                <a:gd name="connsiteY1" fmla="*/ 795020 h 1451600"/>
                <a:gd name="connsiteX2" fmla="*/ 660829 w 686229"/>
                <a:gd name="connsiteY2" fmla="*/ 1451600 h 1451600"/>
                <a:gd name="connsiteX3" fmla="*/ 25953 w 686229"/>
                <a:gd name="connsiteY3" fmla="*/ 537200 h 1451600"/>
                <a:gd name="connsiteX4" fmla="*/ 553 w 686229"/>
                <a:gd name="connsiteY4" fmla="*/ 0 h 1451600"/>
                <a:gd name="connsiteX0" fmla="*/ 8518 w 694194"/>
                <a:gd name="connsiteY0" fmla="*/ 0 h 1451600"/>
                <a:gd name="connsiteX1" fmla="*/ 694194 w 694194"/>
                <a:gd name="connsiteY1" fmla="*/ 795020 h 1451600"/>
                <a:gd name="connsiteX2" fmla="*/ 668794 w 694194"/>
                <a:gd name="connsiteY2" fmla="*/ 1451600 h 1451600"/>
                <a:gd name="connsiteX3" fmla="*/ 3438 w 694194"/>
                <a:gd name="connsiteY3" fmla="*/ 735320 h 1451600"/>
                <a:gd name="connsiteX4" fmla="*/ 8518 w 694194"/>
                <a:gd name="connsiteY4" fmla="*/ 0 h 1451600"/>
                <a:gd name="connsiteX0" fmla="*/ 8518 w 668794"/>
                <a:gd name="connsiteY0" fmla="*/ 0 h 1451600"/>
                <a:gd name="connsiteX1" fmla="*/ 668794 w 668794"/>
                <a:gd name="connsiteY1" fmla="*/ 728980 h 1451600"/>
                <a:gd name="connsiteX2" fmla="*/ 668794 w 668794"/>
                <a:gd name="connsiteY2" fmla="*/ 1451600 h 1451600"/>
                <a:gd name="connsiteX3" fmla="*/ 3438 w 668794"/>
                <a:gd name="connsiteY3" fmla="*/ 735320 h 1451600"/>
                <a:gd name="connsiteX4" fmla="*/ 8518 w 668794"/>
                <a:gd name="connsiteY4" fmla="*/ 0 h 1451600"/>
                <a:gd name="connsiteX0" fmla="*/ 8518 w 684034"/>
                <a:gd name="connsiteY0" fmla="*/ 0 h 1482080"/>
                <a:gd name="connsiteX1" fmla="*/ 668794 w 684034"/>
                <a:gd name="connsiteY1" fmla="*/ 728980 h 1482080"/>
                <a:gd name="connsiteX2" fmla="*/ 684034 w 684034"/>
                <a:gd name="connsiteY2" fmla="*/ 1482080 h 1482080"/>
                <a:gd name="connsiteX3" fmla="*/ 3438 w 684034"/>
                <a:gd name="connsiteY3" fmla="*/ 735320 h 1482080"/>
                <a:gd name="connsiteX4" fmla="*/ 8518 w 684034"/>
                <a:gd name="connsiteY4" fmla="*/ 0 h 1482080"/>
                <a:gd name="connsiteX0" fmla="*/ 8518 w 684034"/>
                <a:gd name="connsiteY0" fmla="*/ 0 h 1482080"/>
                <a:gd name="connsiteX1" fmla="*/ 673874 w 684034"/>
                <a:gd name="connsiteY1" fmla="*/ 728980 h 1482080"/>
                <a:gd name="connsiteX2" fmla="*/ 684034 w 684034"/>
                <a:gd name="connsiteY2" fmla="*/ 1482080 h 1482080"/>
                <a:gd name="connsiteX3" fmla="*/ 3438 w 684034"/>
                <a:gd name="connsiteY3" fmla="*/ 735320 h 1482080"/>
                <a:gd name="connsiteX4" fmla="*/ 8518 w 684034"/>
                <a:gd name="connsiteY4" fmla="*/ 0 h 1482080"/>
                <a:gd name="connsiteX0" fmla="*/ 87 w 675603"/>
                <a:gd name="connsiteY0" fmla="*/ 0 h 1482080"/>
                <a:gd name="connsiteX1" fmla="*/ 665443 w 675603"/>
                <a:gd name="connsiteY1" fmla="*/ 728980 h 1482080"/>
                <a:gd name="connsiteX2" fmla="*/ 675603 w 675603"/>
                <a:gd name="connsiteY2" fmla="*/ 1482080 h 1482080"/>
                <a:gd name="connsiteX3" fmla="*/ 157567 w 675603"/>
                <a:gd name="connsiteY3" fmla="*/ 704840 h 1482080"/>
                <a:gd name="connsiteX4" fmla="*/ 87 w 675603"/>
                <a:gd name="connsiteY4" fmla="*/ 0 h 1482080"/>
                <a:gd name="connsiteX0" fmla="*/ 12780 w 688296"/>
                <a:gd name="connsiteY0" fmla="*/ 0 h 1482080"/>
                <a:gd name="connsiteX1" fmla="*/ 678136 w 688296"/>
                <a:gd name="connsiteY1" fmla="*/ 728980 h 1482080"/>
                <a:gd name="connsiteX2" fmla="*/ 688296 w 688296"/>
                <a:gd name="connsiteY2" fmla="*/ 1482080 h 1482080"/>
                <a:gd name="connsiteX3" fmla="*/ 2620 w 688296"/>
                <a:gd name="connsiteY3" fmla="*/ 735320 h 1482080"/>
                <a:gd name="connsiteX4" fmla="*/ 12780 w 688296"/>
                <a:gd name="connsiteY4" fmla="*/ 0 h 1482080"/>
                <a:gd name="connsiteX0" fmla="*/ 2486 w 678002"/>
                <a:gd name="connsiteY0" fmla="*/ 0 h 1482080"/>
                <a:gd name="connsiteX1" fmla="*/ 667842 w 678002"/>
                <a:gd name="connsiteY1" fmla="*/ 728980 h 1482080"/>
                <a:gd name="connsiteX2" fmla="*/ 678002 w 678002"/>
                <a:gd name="connsiteY2" fmla="*/ 1482080 h 1482080"/>
                <a:gd name="connsiteX3" fmla="*/ 7566 w 678002"/>
                <a:gd name="connsiteY3" fmla="*/ 725160 h 1482080"/>
                <a:gd name="connsiteX4" fmla="*/ 2486 w 678002"/>
                <a:gd name="connsiteY4" fmla="*/ 0 h 1482080"/>
                <a:gd name="connsiteX0" fmla="*/ 12780 w 688296"/>
                <a:gd name="connsiteY0" fmla="*/ 0 h 1482080"/>
                <a:gd name="connsiteX1" fmla="*/ 678136 w 688296"/>
                <a:gd name="connsiteY1" fmla="*/ 728980 h 1482080"/>
                <a:gd name="connsiteX2" fmla="*/ 688296 w 688296"/>
                <a:gd name="connsiteY2" fmla="*/ 1482080 h 1482080"/>
                <a:gd name="connsiteX3" fmla="*/ 2620 w 688296"/>
                <a:gd name="connsiteY3" fmla="*/ 730240 h 1482080"/>
                <a:gd name="connsiteX4" fmla="*/ 12780 w 688296"/>
                <a:gd name="connsiteY4" fmla="*/ 0 h 1482080"/>
                <a:gd name="connsiteX0" fmla="*/ 10160 w 685676"/>
                <a:gd name="connsiteY0" fmla="*/ 0 h 1482080"/>
                <a:gd name="connsiteX1" fmla="*/ 675516 w 685676"/>
                <a:gd name="connsiteY1" fmla="*/ 728980 h 1482080"/>
                <a:gd name="connsiteX2" fmla="*/ 685676 w 685676"/>
                <a:gd name="connsiteY2" fmla="*/ 1482080 h 1482080"/>
                <a:gd name="connsiteX3" fmla="*/ 0 w 685676"/>
                <a:gd name="connsiteY3" fmla="*/ 730240 h 1482080"/>
                <a:gd name="connsiteX4" fmla="*/ 10160 w 685676"/>
                <a:gd name="connsiteY4" fmla="*/ 0 h 1482080"/>
                <a:gd name="connsiteX0" fmla="*/ 10160 w 685676"/>
                <a:gd name="connsiteY0" fmla="*/ 0 h 1482080"/>
                <a:gd name="connsiteX1" fmla="*/ 685676 w 685676"/>
                <a:gd name="connsiteY1" fmla="*/ 1482080 h 1482080"/>
                <a:gd name="connsiteX2" fmla="*/ 0 w 685676"/>
                <a:gd name="connsiteY2" fmla="*/ 730240 h 1482080"/>
                <a:gd name="connsiteX3" fmla="*/ 10160 w 685676"/>
                <a:gd name="connsiteY3" fmla="*/ 0 h 1482080"/>
                <a:gd name="connsiteX0" fmla="*/ 10160 w 703783"/>
                <a:gd name="connsiteY0" fmla="*/ 0 h 1589961"/>
                <a:gd name="connsiteX1" fmla="*/ 703783 w 703783"/>
                <a:gd name="connsiteY1" fmla="*/ 1589961 h 1589961"/>
                <a:gd name="connsiteX2" fmla="*/ 0 w 703783"/>
                <a:gd name="connsiteY2" fmla="*/ 730240 h 1589961"/>
                <a:gd name="connsiteX3" fmla="*/ 10160 w 703783"/>
                <a:gd name="connsiteY3" fmla="*/ 0 h 158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783" h="1589961">
                  <a:moveTo>
                    <a:pt x="10160" y="0"/>
                  </a:moveTo>
                  <a:lnTo>
                    <a:pt x="703783" y="1589961"/>
                  </a:lnTo>
                  <a:lnTo>
                    <a:pt x="0" y="730240"/>
                  </a:lnTo>
                  <a:cubicBezTo>
                    <a:pt x="6773" y="63493"/>
                    <a:pt x="5927" y="671827"/>
                    <a:pt x="10160" y="0"/>
                  </a:cubicBezTo>
                  <a:close/>
                </a:path>
              </a:pathLst>
            </a:custGeom>
            <a:solidFill>
              <a:srgbClr val="013F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Right Arrow 9">
              <a:extLst>
                <a:ext uri="{FF2B5EF4-FFF2-40B4-BE49-F238E27FC236}">
                  <a16:creationId xmlns:a16="http://schemas.microsoft.com/office/drawing/2014/main" id="{B2ABF390-965F-C908-F00A-75B92A52EEB7}"/>
                </a:ext>
              </a:extLst>
            </p:cNvPr>
            <p:cNvSpPr/>
            <p:nvPr/>
          </p:nvSpPr>
          <p:spPr>
            <a:xfrm>
              <a:off x="3963567" y="1743302"/>
              <a:ext cx="4759200" cy="1368152"/>
            </a:xfrm>
            <a:prstGeom prst="rightArrow">
              <a:avLst/>
            </a:prstGeom>
            <a:solidFill>
              <a:srgbClr val="27244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0C1761-DAF2-EBD1-8919-819F163864F9}"/>
                </a:ext>
              </a:extLst>
            </p:cNvPr>
            <p:cNvSpPr txBox="1"/>
            <p:nvPr/>
          </p:nvSpPr>
          <p:spPr>
            <a:xfrm>
              <a:off x="4371886" y="2093424"/>
              <a:ext cx="373876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sz="180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</a:t>
              </a:r>
              <a:endParaRPr lang="ko-KR" altLang="en-US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A5489EC-CB42-443C-AE9D-5E0730DB75A6}"/>
                </a:ext>
              </a:extLst>
            </p:cNvPr>
            <p:cNvSpPr txBox="1"/>
            <p:nvPr/>
          </p:nvSpPr>
          <p:spPr>
            <a:xfrm>
              <a:off x="4172756" y="1642140"/>
              <a:ext cx="3737769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خود را بنویسید</a:t>
              </a:r>
              <a:endPara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ADDBE9-FD54-126F-090D-49AB55573C5F}"/>
              </a:ext>
            </a:extLst>
          </p:cNvPr>
          <p:cNvGrpSpPr/>
          <p:nvPr/>
        </p:nvGrpSpPr>
        <p:grpSpPr>
          <a:xfrm>
            <a:off x="2343001" y="3650613"/>
            <a:ext cx="4760701" cy="1906696"/>
            <a:chOff x="555764" y="3567486"/>
            <a:chExt cx="4760701" cy="1906696"/>
          </a:xfrm>
        </p:grpSpPr>
        <p:grpSp>
          <p:nvGrpSpPr>
            <p:cNvPr id="21" name="Group 11">
              <a:extLst>
                <a:ext uri="{FF2B5EF4-FFF2-40B4-BE49-F238E27FC236}">
                  <a16:creationId xmlns:a16="http://schemas.microsoft.com/office/drawing/2014/main" id="{D9B5290E-3863-0878-305B-6847B2E2A2CA}"/>
                </a:ext>
              </a:extLst>
            </p:cNvPr>
            <p:cNvGrpSpPr/>
            <p:nvPr/>
          </p:nvGrpSpPr>
          <p:grpSpPr>
            <a:xfrm flipH="1" flipV="1">
              <a:off x="555764" y="3567486"/>
              <a:ext cx="4760701" cy="1799782"/>
              <a:chOff x="4045951" y="2348472"/>
              <a:chExt cx="4760701" cy="1799782"/>
            </a:xfrm>
          </p:grpSpPr>
          <p:sp>
            <p:nvSpPr>
              <p:cNvPr id="24" name="Rectangle 10">
                <a:extLst>
                  <a:ext uri="{FF2B5EF4-FFF2-40B4-BE49-F238E27FC236}">
                    <a16:creationId xmlns:a16="http://schemas.microsoft.com/office/drawing/2014/main" id="{CB7AD750-7967-2EF5-F8A4-A630E359DD58}"/>
                  </a:ext>
                </a:extLst>
              </p:cNvPr>
              <p:cNvSpPr/>
              <p:nvPr/>
            </p:nvSpPr>
            <p:spPr>
              <a:xfrm>
                <a:off x="4045951" y="2709763"/>
                <a:ext cx="658516" cy="1438491"/>
              </a:xfrm>
              <a:custGeom>
                <a:avLst/>
                <a:gdLst>
                  <a:gd name="connsiteX0" fmla="*/ 0 w 1434976"/>
                  <a:gd name="connsiteY0" fmla="*/ 0 h 720080"/>
                  <a:gd name="connsiteX1" fmla="*/ 1434976 w 1434976"/>
                  <a:gd name="connsiteY1" fmla="*/ 0 h 720080"/>
                  <a:gd name="connsiteX2" fmla="*/ 1434976 w 1434976"/>
                  <a:gd name="connsiteY2" fmla="*/ 720080 h 720080"/>
                  <a:gd name="connsiteX3" fmla="*/ 0 w 1434976"/>
                  <a:gd name="connsiteY3" fmla="*/ 720080 h 720080"/>
                  <a:gd name="connsiteX4" fmla="*/ 0 w 1434976"/>
                  <a:gd name="connsiteY4" fmla="*/ 0 h 720080"/>
                  <a:gd name="connsiteX0" fmla="*/ 12700 w 1434976"/>
                  <a:gd name="connsiteY0" fmla="*/ 0 h 2015480"/>
                  <a:gd name="connsiteX1" fmla="*/ 1434976 w 1434976"/>
                  <a:gd name="connsiteY1" fmla="*/ 1295400 h 2015480"/>
                  <a:gd name="connsiteX2" fmla="*/ 1434976 w 1434976"/>
                  <a:gd name="connsiteY2" fmla="*/ 2015480 h 2015480"/>
                  <a:gd name="connsiteX3" fmla="*/ 0 w 1434976"/>
                  <a:gd name="connsiteY3" fmla="*/ 2015480 h 2015480"/>
                  <a:gd name="connsiteX4" fmla="*/ 12700 w 1434976"/>
                  <a:gd name="connsiteY4" fmla="*/ 0 h 2015480"/>
                  <a:gd name="connsiteX0" fmla="*/ 12700 w 1434976"/>
                  <a:gd name="connsiteY0" fmla="*/ 0 h 2015480"/>
                  <a:gd name="connsiteX1" fmla="*/ 1434976 w 1434976"/>
                  <a:gd name="connsiteY1" fmla="*/ 1295400 h 2015480"/>
                  <a:gd name="connsiteX2" fmla="*/ 1434976 w 1434976"/>
                  <a:gd name="connsiteY2" fmla="*/ 2015480 h 2015480"/>
                  <a:gd name="connsiteX3" fmla="*/ 0 w 1434976"/>
                  <a:gd name="connsiteY3" fmla="*/ 643880 h 2015480"/>
                  <a:gd name="connsiteX4" fmla="*/ 12700 w 1434976"/>
                  <a:gd name="connsiteY4" fmla="*/ 0 h 2015480"/>
                  <a:gd name="connsiteX0" fmla="*/ 12700 w 1434976"/>
                  <a:gd name="connsiteY0" fmla="*/ 0 h 2015480"/>
                  <a:gd name="connsiteX1" fmla="*/ 660276 w 1434976"/>
                  <a:gd name="connsiteY1" fmla="*/ 1079500 h 2015480"/>
                  <a:gd name="connsiteX2" fmla="*/ 1434976 w 1434976"/>
                  <a:gd name="connsiteY2" fmla="*/ 2015480 h 2015480"/>
                  <a:gd name="connsiteX3" fmla="*/ 0 w 1434976"/>
                  <a:gd name="connsiteY3" fmla="*/ 643880 h 2015480"/>
                  <a:gd name="connsiteX4" fmla="*/ 12700 w 1434976"/>
                  <a:gd name="connsiteY4" fmla="*/ 0 h 2015480"/>
                  <a:gd name="connsiteX0" fmla="*/ 12700 w 660276"/>
                  <a:gd name="connsiteY0" fmla="*/ 0 h 1558280"/>
                  <a:gd name="connsiteX1" fmla="*/ 660276 w 660276"/>
                  <a:gd name="connsiteY1" fmla="*/ 1079500 h 1558280"/>
                  <a:gd name="connsiteX2" fmla="*/ 634876 w 660276"/>
                  <a:gd name="connsiteY2" fmla="*/ 1558280 h 1558280"/>
                  <a:gd name="connsiteX3" fmla="*/ 0 w 660276"/>
                  <a:gd name="connsiteY3" fmla="*/ 643880 h 1558280"/>
                  <a:gd name="connsiteX4" fmla="*/ 12700 w 660276"/>
                  <a:gd name="connsiteY4" fmla="*/ 0 h 1558280"/>
                  <a:gd name="connsiteX0" fmla="*/ 12700 w 660276"/>
                  <a:gd name="connsiteY0" fmla="*/ 0 h 1558280"/>
                  <a:gd name="connsiteX1" fmla="*/ 660276 w 660276"/>
                  <a:gd name="connsiteY1" fmla="*/ 901700 h 1558280"/>
                  <a:gd name="connsiteX2" fmla="*/ 634876 w 660276"/>
                  <a:gd name="connsiteY2" fmla="*/ 1558280 h 1558280"/>
                  <a:gd name="connsiteX3" fmla="*/ 0 w 660276"/>
                  <a:gd name="connsiteY3" fmla="*/ 643880 h 1558280"/>
                  <a:gd name="connsiteX4" fmla="*/ 12700 w 660276"/>
                  <a:gd name="connsiteY4" fmla="*/ 0 h 1558280"/>
                  <a:gd name="connsiteX0" fmla="*/ 15038 w 662614"/>
                  <a:gd name="connsiteY0" fmla="*/ 0 h 1558280"/>
                  <a:gd name="connsiteX1" fmla="*/ 662614 w 662614"/>
                  <a:gd name="connsiteY1" fmla="*/ 901700 h 1558280"/>
                  <a:gd name="connsiteX2" fmla="*/ 637214 w 662614"/>
                  <a:gd name="connsiteY2" fmla="*/ 1558280 h 1558280"/>
                  <a:gd name="connsiteX3" fmla="*/ 2338 w 662614"/>
                  <a:gd name="connsiteY3" fmla="*/ 643880 h 1558280"/>
                  <a:gd name="connsiteX4" fmla="*/ 15038 w 662614"/>
                  <a:gd name="connsiteY4" fmla="*/ 0 h 1558280"/>
                  <a:gd name="connsiteX0" fmla="*/ 553 w 686229"/>
                  <a:gd name="connsiteY0" fmla="*/ 0 h 1405880"/>
                  <a:gd name="connsiteX1" fmla="*/ 686229 w 686229"/>
                  <a:gd name="connsiteY1" fmla="*/ 749300 h 1405880"/>
                  <a:gd name="connsiteX2" fmla="*/ 660829 w 686229"/>
                  <a:gd name="connsiteY2" fmla="*/ 1405880 h 1405880"/>
                  <a:gd name="connsiteX3" fmla="*/ 25953 w 686229"/>
                  <a:gd name="connsiteY3" fmla="*/ 491480 h 1405880"/>
                  <a:gd name="connsiteX4" fmla="*/ 553 w 686229"/>
                  <a:gd name="connsiteY4" fmla="*/ 0 h 1405880"/>
                  <a:gd name="connsiteX0" fmla="*/ 553 w 686229"/>
                  <a:gd name="connsiteY0" fmla="*/ 0 h 1451600"/>
                  <a:gd name="connsiteX1" fmla="*/ 686229 w 686229"/>
                  <a:gd name="connsiteY1" fmla="*/ 795020 h 1451600"/>
                  <a:gd name="connsiteX2" fmla="*/ 660829 w 686229"/>
                  <a:gd name="connsiteY2" fmla="*/ 1451600 h 1451600"/>
                  <a:gd name="connsiteX3" fmla="*/ 25953 w 686229"/>
                  <a:gd name="connsiteY3" fmla="*/ 537200 h 1451600"/>
                  <a:gd name="connsiteX4" fmla="*/ 553 w 686229"/>
                  <a:gd name="connsiteY4" fmla="*/ 0 h 1451600"/>
                  <a:gd name="connsiteX0" fmla="*/ 8518 w 694194"/>
                  <a:gd name="connsiteY0" fmla="*/ 0 h 1451600"/>
                  <a:gd name="connsiteX1" fmla="*/ 694194 w 694194"/>
                  <a:gd name="connsiteY1" fmla="*/ 795020 h 1451600"/>
                  <a:gd name="connsiteX2" fmla="*/ 668794 w 694194"/>
                  <a:gd name="connsiteY2" fmla="*/ 1451600 h 1451600"/>
                  <a:gd name="connsiteX3" fmla="*/ 3438 w 694194"/>
                  <a:gd name="connsiteY3" fmla="*/ 735320 h 1451600"/>
                  <a:gd name="connsiteX4" fmla="*/ 8518 w 694194"/>
                  <a:gd name="connsiteY4" fmla="*/ 0 h 1451600"/>
                  <a:gd name="connsiteX0" fmla="*/ 8518 w 668794"/>
                  <a:gd name="connsiteY0" fmla="*/ 0 h 1451600"/>
                  <a:gd name="connsiteX1" fmla="*/ 668794 w 668794"/>
                  <a:gd name="connsiteY1" fmla="*/ 728980 h 1451600"/>
                  <a:gd name="connsiteX2" fmla="*/ 668794 w 668794"/>
                  <a:gd name="connsiteY2" fmla="*/ 1451600 h 1451600"/>
                  <a:gd name="connsiteX3" fmla="*/ 3438 w 668794"/>
                  <a:gd name="connsiteY3" fmla="*/ 735320 h 1451600"/>
                  <a:gd name="connsiteX4" fmla="*/ 8518 w 668794"/>
                  <a:gd name="connsiteY4" fmla="*/ 0 h 1451600"/>
                  <a:gd name="connsiteX0" fmla="*/ 8518 w 684034"/>
                  <a:gd name="connsiteY0" fmla="*/ 0 h 1482080"/>
                  <a:gd name="connsiteX1" fmla="*/ 668794 w 684034"/>
                  <a:gd name="connsiteY1" fmla="*/ 728980 h 1482080"/>
                  <a:gd name="connsiteX2" fmla="*/ 684034 w 684034"/>
                  <a:gd name="connsiteY2" fmla="*/ 1482080 h 1482080"/>
                  <a:gd name="connsiteX3" fmla="*/ 3438 w 684034"/>
                  <a:gd name="connsiteY3" fmla="*/ 735320 h 1482080"/>
                  <a:gd name="connsiteX4" fmla="*/ 8518 w 684034"/>
                  <a:gd name="connsiteY4" fmla="*/ 0 h 1482080"/>
                  <a:gd name="connsiteX0" fmla="*/ 8518 w 684034"/>
                  <a:gd name="connsiteY0" fmla="*/ 0 h 1482080"/>
                  <a:gd name="connsiteX1" fmla="*/ 673874 w 684034"/>
                  <a:gd name="connsiteY1" fmla="*/ 728980 h 1482080"/>
                  <a:gd name="connsiteX2" fmla="*/ 684034 w 684034"/>
                  <a:gd name="connsiteY2" fmla="*/ 1482080 h 1482080"/>
                  <a:gd name="connsiteX3" fmla="*/ 3438 w 684034"/>
                  <a:gd name="connsiteY3" fmla="*/ 735320 h 1482080"/>
                  <a:gd name="connsiteX4" fmla="*/ 8518 w 684034"/>
                  <a:gd name="connsiteY4" fmla="*/ 0 h 1482080"/>
                  <a:gd name="connsiteX0" fmla="*/ 87 w 675603"/>
                  <a:gd name="connsiteY0" fmla="*/ 0 h 1482080"/>
                  <a:gd name="connsiteX1" fmla="*/ 665443 w 675603"/>
                  <a:gd name="connsiteY1" fmla="*/ 728980 h 1482080"/>
                  <a:gd name="connsiteX2" fmla="*/ 675603 w 675603"/>
                  <a:gd name="connsiteY2" fmla="*/ 1482080 h 1482080"/>
                  <a:gd name="connsiteX3" fmla="*/ 157567 w 675603"/>
                  <a:gd name="connsiteY3" fmla="*/ 704840 h 1482080"/>
                  <a:gd name="connsiteX4" fmla="*/ 87 w 675603"/>
                  <a:gd name="connsiteY4" fmla="*/ 0 h 1482080"/>
                  <a:gd name="connsiteX0" fmla="*/ 12780 w 688296"/>
                  <a:gd name="connsiteY0" fmla="*/ 0 h 1482080"/>
                  <a:gd name="connsiteX1" fmla="*/ 678136 w 688296"/>
                  <a:gd name="connsiteY1" fmla="*/ 728980 h 1482080"/>
                  <a:gd name="connsiteX2" fmla="*/ 688296 w 688296"/>
                  <a:gd name="connsiteY2" fmla="*/ 1482080 h 1482080"/>
                  <a:gd name="connsiteX3" fmla="*/ 2620 w 688296"/>
                  <a:gd name="connsiteY3" fmla="*/ 735320 h 1482080"/>
                  <a:gd name="connsiteX4" fmla="*/ 12780 w 688296"/>
                  <a:gd name="connsiteY4" fmla="*/ 0 h 1482080"/>
                  <a:gd name="connsiteX0" fmla="*/ 2486 w 678002"/>
                  <a:gd name="connsiteY0" fmla="*/ 0 h 1482080"/>
                  <a:gd name="connsiteX1" fmla="*/ 667842 w 678002"/>
                  <a:gd name="connsiteY1" fmla="*/ 728980 h 1482080"/>
                  <a:gd name="connsiteX2" fmla="*/ 678002 w 678002"/>
                  <a:gd name="connsiteY2" fmla="*/ 1482080 h 1482080"/>
                  <a:gd name="connsiteX3" fmla="*/ 7566 w 678002"/>
                  <a:gd name="connsiteY3" fmla="*/ 725160 h 1482080"/>
                  <a:gd name="connsiteX4" fmla="*/ 2486 w 678002"/>
                  <a:gd name="connsiteY4" fmla="*/ 0 h 1482080"/>
                  <a:gd name="connsiteX0" fmla="*/ 12780 w 688296"/>
                  <a:gd name="connsiteY0" fmla="*/ 0 h 1482080"/>
                  <a:gd name="connsiteX1" fmla="*/ 678136 w 688296"/>
                  <a:gd name="connsiteY1" fmla="*/ 728980 h 1482080"/>
                  <a:gd name="connsiteX2" fmla="*/ 688296 w 688296"/>
                  <a:gd name="connsiteY2" fmla="*/ 1482080 h 1482080"/>
                  <a:gd name="connsiteX3" fmla="*/ 2620 w 688296"/>
                  <a:gd name="connsiteY3" fmla="*/ 730240 h 1482080"/>
                  <a:gd name="connsiteX4" fmla="*/ 12780 w 688296"/>
                  <a:gd name="connsiteY4" fmla="*/ 0 h 1482080"/>
                  <a:gd name="connsiteX0" fmla="*/ 10160 w 685676"/>
                  <a:gd name="connsiteY0" fmla="*/ 0 h 1482080"/>
                  <a:gd name="connsiteX1" fmla="*/ 675516 w 685676"/>
                  <a:gd name="connsiteY1" fmla="*/ 728980 h 1482080"/>
                  <a:gd name="connsiteX2" fmla="*/ 685676 w 685676"/>
                  <a:gd name="connsiteY2" fmla="*/ 1482080 h 1482080"/>
                  <a:gd name="connsiteX3" fmla="*/ 0 w 685676"/>
                  <a:gd name="connsiteY3" fmla="*/ 730240 h 1482080"/>
                  <a:gd name="connsiteX4" fmla="*/ 10160 w 685676"/>
                  <a:gd name="connsiteY4" fmla="*/ 0 h 1482080"/>
                  <a:gd name="connsiteX0" fmla="*/ 10160 w 685676"/>
                  <a:gd name="connsiteY0" fmla="*/ 0 h 1482080"/>
                  <a:gd name="connsiteX1" fmla="*/ 685676 w 685676"/>
                  <a:gd name="connsiteY1" fmla="*/ 1482080 h 1482080"/>
                  <a:gd name="connsiteX2" fmla="*/ 0 w 685676"/>
                  <a:gd name="connsiteY2" fmla="*/ 730240 h 1482080"/>
                  <a:gd name="connsiteX3" fmla="*/ 10160 w 685676"/>
                  <a:gd name="connsiteY3" fmla="*/ 0 h 1482080"/>
                  <a:gd name="connsiteX0" fmla="*/ 10160 w 649462"/>
                  <a:gd name="connsiteY0" fmla="*/ 0 h 1571071"/>
                  <a:gd name="connsiteX1" fmla="*/ 649462 w 649462"/>
                  <a:gd name="connsiteY1" fmla="*/ 1571071 h 1571071"/>
                  <a:gd name="connsiteX2" fmla="*/ 0 w 649462"/>
                  <a:gd name="connsiteY2" fmla="*/ 730240 h 1571071"/>
                  <a:gd name="connsiteX3" fmla="*/ 10160 w 649462"/>
                  <a:gd name="connsiteY3" fmla="*/ 0 h 1571071"/>
                  <a:gd name="connsiteX0" fmla="*/ 10160 w 658516"/>
                  <a:gd name="connsiteY0" fmla="*/ 0 h 1571071"/>
                  <a:gd name="connsiteX1" fmla="*/ 658516 w 658516"/>
                  <a:gd name="connsiteY1" fmla="*/ 1571071 h 1571071"/>
                  <a:gd name="connsiteX2" fmla="*/ 0 w 658516"/>
                  <a:gd name="connsiteY2" fmla="*/ 730240 h 1571071"/>
                  <a:gd name="connsiteX3" fmla="*/ 10160 w 658516"/>
                  <a:gd name="connsiteY3" fmla="*/ 0 h 1571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516" h="1571071">
                    <a:moveTo>
                      <a:pt x="10160" y="0"/>
                    </a:moveTo>
                    <a:lnTo>
                      <a:pt x="658516" y="1571071"/>
                    </a:lnTo>
                    <a:lnTo>
                      <a:pt x="0" y="730240"/>
                    </a:lnTo>
                    <a:cubicBezTo>
                      <a:pt x="6773" y="63493"/>
                      <a:pt x="5927" y="671827"/>
                      <a:pt x="1016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" name="Right Arrow 40">
                <a:extLst>
                  <a:ext uri="{FF2B5EF4-FFF2-40B4-BE49-F238E27FC236}">
                    <a16:creationId xmlns:a16="http://schemas.microsoft.com/office/drawing/2014/main" id="{E8CD7D4E-BC2A-6FEE-0CB4-8E058A5804FF}"/>
                  </a:ext>
                </a:extLst>
              </p:cNvPr>
              <p:cNvSpPr/>
              <p:nvPr/>
            </p:nvSpPr>
            <p:spPr>
              <a:xfrm>
                <a:off x="4045951" y="2348472"/>
                <a:ext cx="4760701" cy="1368152"/>
              </a:xfrm>
              <a:prstGeom prst="rightArrow">
                <a:avLst/>
              </a:prstGeom>
              <a:solidFill>
                <a:srgbClr val="F8A917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rgbClr val="F8A917"/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1541BB2-61D1-00E0-4344-518821C259AE}"/>
                </a:ext>
              </a:extLst>
            </p:cNvPr>
            <p:cNvSpPr txBox="1"/>
            <p:nvPr/>
          </p:nvSpPr>
          <p:spPr>
            <a:xfrm>
              <a:off x="1174116" y="4367273"/>
              <a:ext cx="373776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sz="180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</a:t>
              </a:r>
              <a:endParaRPr lang="ko-KR" altLang="en-US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CE93B34-36B1-33B3-7B7E-03D7885139F7}"/>
                </a:ext>
              </a:extLst>
            </p:cNvPr>
            <p:cNvSpPr txBox="1"/>
            <p:nvPr/>
          </p:nvSpPr>
          <p:spPr>
            <a:xfrm>
              <a:off x="1418285" y="5074072"/>
              <a:ext cx="3737769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خود را بنویسید</a:t>
              </a:r>
              <a:endPara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7173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CC655-9B54-48DB-D7AD-825E621293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A2009-BCE5-E2A8-9663-509F93CD26C5}"/>
              </a:ext>
            </a:extLst>
          </p:cNvPr>
          <p:cNvSpPr txBox="1"/>
          <p:nvPr/>
        </p:nvSpPr>
        <p:spPr>
          <a:xfrm>
            <a:off x="4429125" y="6279006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90D29D-8522-282A-575B-198FEF88885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322DFE-1FAF-31B6-9967-76246B6E012B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1BA156-D14B-039B-F5D9-9114DCDB2AE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" name="Группа 3">
            <a:extLst>
              <a:ext uri="{FF2B5EF4-FFF2-40B4-BE49-F238E27FC236}">
                <a16:creationId xmlns:a16="http://schemas.microsoft.com/office/drawing/2014/main" id="{4823A84F-0F2E-5C5C-DBA9-4B5A2FBB23AE}"/>
              </a:ext>
            </a:extLst>
          </p:cNvPr>
          <p:cNvGrpSpPr/>
          <p:nvPr/>
        </p:nvGrpSpPr>
        <p:grpSpPr>
          <a:xfrm>
            <a:off x="6931018" y="1850015"/>
            <a:ext cx="1987048" cy="1582357"/>
            <a:chOff x="6627813" y="2112963"/>
            <a:chExt cx="2252662" cy="1793875"/>
          </a:xfrm>
        </p:grpSpPr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AE00CA2-5444-003C-25B2-7F90C9F47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2112963"/>
              <a:ext cx="1550987" cy="1793875"/>
            </a:xfrm>
            <a:custGeom>
              <a:avLst/>
              <a:gdLst>
                <a:gd name="T0" fmla="*/ 612549116 w 188"/>
                <a:gd name="T1" fmla="*/ 2147483646 h 217"/>
                <a:gd name="T2" fmla="*/ 2147483646 w 188"/>
                <a:gd name="T3" fmla="*/ 2147483646 h 217"/>
                <a:gd name="T4" fmla="*/ 2147483646 w 188"/>
                <a:gd name="T5" fmla="*/ 2147483646 h 217"/>
                <a:gd name="T6" fmla="*/ 2147483646 w 188"/>
                <a:gd name="T7" fmla="*/ 1093412279 h 217"/>
                <a:gd name="T8" fmla="*/ 2147483646 w 188"/>
                <a:gd name="T9" fmla="*/ 341695987 h 217"/>
                <a:gd name="T10" fmla="*/ 612549116 w 188"/>
                <a:gd name="T11" fmla="*/ 2147483646 h 217"/>
                <a:gd name="T12" fmla="*/ 612549116 w 188"/>
                <a:gd name="T13" fmla="*/ 2147483646 h 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8" h="217">
                  <a:moveTo>
                    <a:pt x="9" y="119"/>
                  </a:moveTo>
                  <a:cubicBezTo>
                    <a:pt x="168" y="212"/>
                    <a:pt x="168" y="212"/>
                    <a:pt x="168" y="212"/>
                  </a:cubicBezTo>
                  <a:cubicBezTo>
                    <a:pt x="177" y="217"/>
                    <a:pt x="188" y="210"/>
                    <a:pt x="188" y="200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8" y="6"/>
                    <a:pt x="177" y="0"/>
                    <a:pt x="168" y="5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0" y="102"/>
                    <a:pt x="0" y="114"/>
                    <a:pt x="9" y="119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id="{E4FAACD3-7ED2-AD2E-215E-277DC97BB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7338" y="2535238"/>
              <a:ext cx="947737" cy="9509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B7BC4E07-9FFE-AA45-FA90-E108CC014B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1938" y="2501900"/>
              <a:ext cx="998537" cy="1008063"/>
            </a:xfrm>
            <a:custGeom>
              <a:avLst/>
              <a:gdLst>
                <a:gd name="T0" fmla="*/ 2147483646 w 121"/>
                <a:gd name="T1" fmla="*/ 2147483646 h 122"/>
                <a:gd name="T2" fmla="*/ 0 w 121"/>
                <a:gd name="T3" fmla="*/ 2147483646 h 122"/>
                <a:gd name="T4" fmla="*/ 2147483646 w 121"/>
                <a:gd name="T5" fmla="*/ 0 h 122"/>
                <a:gd name="T6" fmla="*/ 2147483646 w 121"/>
                <a:gd name="T7" fmla="*/ 2147483646 h 122"/>
                <a:gd name="T8" fmla="*/ 2147483646 w 121"/>
                <a:gd name="T9" fmla="*/ 2147483646 h 122"/>
                <a:gd name="T10" fmla="*/ 2147483646 w 121"/>
                <a:gd name="T11" fmla="*/ 477921016 h 122"/>
                <a:gd name="T12" fmla="*/ 408607942 w 121"/>
                <a:gd name="T13" fmla="*/ 2147483646 h 122"/>
                <a:gd name="T14" fmla="*/ 2147483646 w 121"/>
                <a:gd name="T15" fmla="*/ 2147483646 h 122"/>
                <a:gd name="T16" fmla="*/ 2147483646 w 121"/>
                <a:gd name="T17" fmla="*/ 2147483646 h 122"/>
                <a:gd name="T18" fmla="*/ 2147483646 w 121"/>
                <a:gd name="T19" fmla="*/ 477921016 h 1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" h="122">
                  <a:moveTo>
                    <a:pt x="61" y="122"/>
                  </a:moveTo>
                  <a:cubicBezTo>
                    <a:pt x="27" y="122"/>
                    <a:pt x="0" y="95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94" y="0"/>
                    <a:pt x="121" y="28"/>
                    <a:pt x="121" y="61"/>
                  </a:cubicBezTo>
                  <a:cubicBezTo>
                    <a:pt x="121" y="95"/>
                    <a:pt x="94" y="122"/>
                    <a:pt x="61" y="122"/>
                  </a:cubicBezTo>
                  <a:close/>
                  <a:moveTo>
                    <a:pt x="61" y="7"/>
                  </a:moveTo>
                  <a:cubicBezTo>
                    <a:pt x="31" y="7"/>
                    <a:pt x="6" y="31"/>
                    <a:pt x="6" y="61"/>
                  </a:cubicBezTo>
                  <a:cubicBezTo>
                    <a:pt x="6" y="91"/>
                    <a:pt x="31" y="116"/>
                    <a:pt x="61" y="116"/>
                  </a:cubicBezTo>
                  <a:cubicBezTo>
                    <a:pt x="91" y="116"/>
                    <a:pt x="115" y="91"/>
                    <a:pt x="115" y="61"/>
                  </a:cubicBezTo>
                  <a:cubicBezTo>
                    <a:pt x="115" y="31"/>
                    <a:pt x="91" y="7"/>
                    <a:pt x="61" y="7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Rectangle 60">
              <a:extLst>
                <a:ext uri="{FF2B5EF4-FFF2-40B4-BE49-F238E27FC236}">
                  <a16:creationId xmlns:a16="http://schemas.microsoft.com/office/drawing/2014/main" id="{6E31C8EE-8A2D-34D7-B5BC-DC0534456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2173" y="2665638"/>
              <a:ext cx="557905" cy="680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a-IR" altLang="ru-RU" sz="3900" b="1" dirty="0">
                  <a:solidFill>
                    <a:srgbClr val="73848D"/>
                  </a:solidFill>
                  <a:latin typeface="Arial" panose="020B0604020202020204" pitchFamily="34" charset="0"/>
                  <a:cs typeface="B Titr" panose="00000700000000000000" pitchFamily="2" charset="-78"/>
                </a:rPr>
                <a:t>02</a:t>
              </a:r>
              <a:endParaRPr lang="ru-RU" altLang="ru-RU" sz="1800" dirty="0">
                <a:cs typeface="B Titr" panose="00000700000000000000" pitchFamily="2" charset="-78"/>
              </a:endParaRPr>
            </a:p>
          </p:txBody>
        </p:sp>
      </p:grpSp>
      <p:grpSp>
        <p:nvGrpSpPr>
          <p:cNvPr id="12" name="Группа 4">
            <a:extLst>
              <a:ext uri="{FF2B5EF4-FFF2-40B4-BE49-F238E27FC236}">
                <a16:creationId xmlns:a16="http://schemas.microsoft.com/office/drawing/2014/main" id="{BCD2AA90-8C8F-6618-6C49-5710AAB44A01}"/>
              </a:ext>
            </a:extLst>
          </p:cNvPr>
          <p:cNvGrpSpPr/>
          <p:nvPr/>
        </p:nvGrpSpPr>
        <p:grpSpPr>
          <a:xfrm>
            <a:off x="6240662" y="3891675"/>
            <a:ext cx="1985648" cy="1583757"/>
            <a:chOff x="5845175" y="4427538"/>
            <a:chExt cx="2251075" cy="1795462"/>
          </a:xfrm>
        </p:grpSpPr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FA6A160F-A361-7793-B6B8-BCCDE0AC8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4427538"/>
              <a:ext cx="1550988" cy="1795462"/>
            </a:xfrm>
            <a:custGeom>
              <a:avLst/>
              <a:gdLst>
                <a:gd name="T0" fmla="*/ 612549511 w 188"/>
                <a:gd name="T1" fmla="*/ 2147483646 h 217"/>
                <a:gd name="T2" fmla="*/ 2147483646 w 188"/>
                <a:gd name="T3" fmla="*/ 2147483646 h 217"/>
                <a:gd name="T4" fmla="*/ 2147483646 w 188"/>
                <a:gd name="T5" fmla="*/ 2147483646 h 217"/>
                <a:gd name="T6" fmla="*/ 2147483646 w 188"/>
                <a:gd name="T7" fmla="*/ 1095347656 h 217"/>
                <a:gd name="T8" fmla="*/ 2147483646 w 188"/>
                <a:gd name="T9" fmla="*/ 342296143 h 217"/>
                <a:gd name="T10" fmla="*/ 612549511 w 188"/>
                <a:gd name="T11" fmla="*/ 2147483646 h 217"/>
                <a:gd name="T12" fmla="*/ 612549511 w 188"/>
                <a:gd name="T13" fmla="*/ 2147483646 h 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8" h="217">
                  <a:moveTo>
                    <a:pt x="9" y="119"/>
                  </a:moveTo>
                  <a:cubicBezTo>
                    <a:pt x="168" y="212"/>
                    <a:pt x="168" y="212"/>
                    <a:pt x="168" y="212"/>
                  </a:cubicBezTo>
                  <a:cubicBezTo>
                    <a:pt x="177" y="217"/>
                    <a:pt x="188" y="210"/>
                    <a:pt x="188" y="200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8" y="6"/>
                    <a:pt x="177" y="0"/>
                    <a:pt x="168" y="5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0" y="102"/>
                    <a:pt x="0" y="114"/>
                    <a:pt x="9" y="119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Oval 17">
              <a:extLst>
                <a:ext uri="{FF2B5EF4-FFF2-40B4-BE49-F238E27FC236}">
                  <a16:creationId xmlns:a16="http://schemas.microsoft.com/office/drawing/2014/main" id="{3FF40C9B-4261-A895-D6CB-F1FDF50F7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3113" y="4849813"/>
              <a:ext cx="949325" cy="9509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id="{DF03EB2F-E91E-3C42-5802-1140E5C1EA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7713" y="4816475"/>
              <a:ext cx="998537" cy="1009650"/>
            </a:xfrm>
            <a:custGeom>
              <a:avLst/>
              <a:gdLst>
                <a:gd name="T0" fmla="*/ 2147483646 w 121"/>
                <a:gd name="T1" fmla="*/ 2147483646 h 122"/>
                <a:gd name="T2" fmla="*/ 0 w 121"/>
                <a:gd name="T3" fmla="*/ 2147483646 h 122"/>
                <a:gd name="T4" fmla="*/ 2147483646 w 121"/>
                <a:gd name="T5" fmla="*/ 0 h 122"/>
                <a:gd name="T6" fmla="*/ 2147483646 w 121"/>
                <a:gd name="T7" fmla="*/ 2147483646 h 122"/>
                <a:gd name="T8" fmla="*/ 2147483646 w 121"/>
                <a:gd name="T9" fmla="*/ 2147483646 h 122"/>
                <a:gd name="T10" fmla="*/ 2147483646 w 121"/>
                <a:gd name="T11" fmla="*/ 479426509 h 122"/>
                <a:gd name="T12" fmla="*/ 408607942 w 121"/>
                <a:gd name="T13" fmla="*/ 2147483646 h 122"/>
                <a:gd name="T14" fmla="*/ 2147483646 w 121"/>
                <a:gd name="T15" fmla="*/ 2147483646 h 122"/>
                <a:gd name="T16" fmla="*/ 2147483646 w 121"/>
                <a:gd name="T17" fmla="*/ 2147483646 h 122"/>
                <a:gd name="T18" fmla="*/ 2147483646 w 121"/>
                <a:gd name="T19" fmla="*/ 479426509 h 1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" h="122">
                  <a:moveTo>
                    <a:pt x="60" y="122"/>
                  </a:moveTo>
                  <a:cubicBezTo>
                    <a:pt x="27" y="122"/>
                    <a:pt x="0" y="95"/>
                    <a:pt x="0" y="61"/>
                  </a:cubicBezTo>
                  <a:cubicBezTo>
                    <a:pt x="0" y="28"/>
                    <a:pt x="27" y="0"/>
                    <a:pt x="60" y="0"/>
                  </a:cubicBezTo>
                  <a:cubicBezTo>
                    <a:pt x="94" y="0"/>
                    <a:pt x="121" y="28"/>
                    <a:pt x="121" y="61"/>
                  </a:cubicBezTo>
                  <a:cubicBezTo>
                    <a:pt x="121" y="95"/>
                    <a:pt x="94" y="122"/>
                    <a:pt x="60" y="122"/>
                  </a:cubicBezTo>
                  <a:close/>
                  <a:moveTo>
                    <a:pt x="60" y="7"/>
                  </a:moveTo>
                  <a:cubicBezTo>
                    <a:pt x="30" y="7"/>
                    <a:pt x="6" y="31"/>
                    <a:pt x="6" y="61"/>
                  </a:cubicBezTo>
                  <a:cubicBezTo>
                    <a:pt x="6" y="91"/>
                    <a:pt x="30" y="116"/>
                    <a:pt x="60" y="116"/>
                  </a:cubicBezTo>
                  <a:cubicBezTo>
                    <a:pt x="90" y="116"/>
                    <a:pt x="115" y="91"/>
                    <a:pt x="115" y="61"/>
                  </a:cubicBezTo>
                  <a:cubicBezTo>
                    <a:pt x="115" y="31"/>
                    <a:pt x="90" y="7"/>
                    <a:pt x="60" y="7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6" name="Rectangle 62">
              <a:extLst>
                <a:ext uri="{FF2B5EF4-FFF2-40B4-BE49-F238E27FC236}">
                  <a16:creationId xmlns:a16="http://schemas.microsoft.com/office/drawing/2014/main" id="{37790902-6AE6-58DB-7C6F-FF1337A88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9665" y="5010964"/>
              <a:ext cx="603337" cy="680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a-IR" altLang="ru-RU" sz="3900" b="1" dirty="0">
                  <a:solidFill>
                    <a:srgbClr val="73848D"/>
                  </a:solidFill>
                  <a:latin typeface="Arial" panose="020B0604020202020204" pitchFamily="34" charset="0"/>
                  <a:cs typeface="B Titr" panose="00000700000000000000" pitchFamily="2" charset="-78"/>
                </a:rPr>
                <a:t>04</a:t>
              </a:r>
              <a:endParaRPr lang="ru-RU" altLang="ru-RU" sz="1800" dirty="0">
                <a:cs typeface="B Titr" panose="00000700000000000000" pitchFamily="2" charset="-78"/>
              </a:endParaRPr>
            </a:p>
          </p:txBody>
        </p:sp>
      </p:grpSp>
      <p:grpSp>
        <p:nvGrpSpPr>
          <p:cNvPr id="17" name="Группа 1">
            <a:extLst>
              <a:ext uri="{FF2B5EF4-FFF2-40B4-BE49-F238E27FC236}">
                <a16:creationId xmlns:a16="http://schemas.microsoft.com/office/drawing/2014/main" id="{6A034D02-1862-0AE4-67C0-0F06A750089F}"/>
              </a:ext>
            </a:extLst>
          </p:cNvPr>
          <p:cNvGrpSpPr/>
          <p:nvPr/>
        </p:nvGrpSpPr>
        <p:grpSpPr>
          <a:xfrm>
            <a:off x="2365815" y="1850015"/>
            <a:ext cx="1985648" cy="1582357"/>
            <a:chOff x="1957388" y="2112963"/>
            <a:chExt cx="2251075" cy="1793875"/>
          </a:xfrm>
        </p:grpSpPr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A556FE59-2C68-388D-B31B-D7E092863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112963"/>
              <a:ext cx="1550987" cy="1793875"/>
            </a:xfrm>
            <a:custGeom>
              <a:avLst/>
              <a:gdLst>
                <a:gd name="T0" fmla="*/ 612549116 w 188"/>
                <a:gd name="T1" fmla="*/ 2147483646 h 217"/>
                <a:gd name="T2" fmla="*/ 2147483646 w 188"/>
                <a:gd name="T3" fmla="*/ 2147483646 h 217"/>
                <a:gd name="T4" fmla="*/ 2147483646 w 188"/>
                <a:gd name="T5" fmla="*/ 2147483646 h 217"/>
                <a:gd name="T6" fmla="*/ 2147483646 w 188"/>
                <a:gd name="T7" fmla="*/ 1093412279 h 217"/>
                <a:gd name="T8" fmla="*/ 2147483646 w 188"/>
                <a:gd name="T9" fmla="*/ 341695987 h 217"/>
                <a:gd name="T10" fmla="*/ 612549116 w 188"/>
                <a:gd name="T11" fmla="*/ 2147483646 h 217"/>
                <a:gd name="T12" fmla="*/ 612549116 w 188"/>
                <a:gd name="T13" fmla="*/ 2147483646 h 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8" h="217">
                  <a:moveTo>
                    <a:pt x="9" y="119"/>
                  </a:moveTo>
                  <a:cubicBezTo>
                    <a:pt x="168" y="212"/>
                    <a:pt x="168" y="212"/>
                    <a:pt x="168" y="212"/>
                  </a:cubicBezTo>
                  <a:cubicBezTo>
                    <a:pt x="177" y="217"/>
                    <a:pt x="188" y="210"/>
                    <a:pt x="188" y="200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8" y="6"/>
                    <a:pt x="177" y="0"/>
                    <a:pt x="168" y="5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0" y="102"/>
                    <a:pt x="0" y="114"/>
                    <a:pt x="9" y="119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Oval 8">
              <a:extLst>
                <a:ext uri="{FF2B5EF4-FFF2-40B4-BE49-F238E27FC236}">
                  <a16:creationId xmlns:a16="http://schemas.microsoft.com/office/drawing/2014/main" id="{D19C8420-9BC6-D58C-A8F9-229319EE1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325" y="2535238"/>
              <a:ext cx="949325" cy="9509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610093C8-E87C-518C-162F-6790BD276B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9925" y="2501900"/>
              <a:ext cx="998538" cy="1008063"/>
            </a:xfrm>
            <a:custGeom>
              <a:avLst/>
              <a:gdLst>
                <a:gd name="T0" fmla="*/ 2147483646 w 121"/>
                <a:gd name="T1" fmla="*/ 2147483646 h 122"/>
                <a:gd name="T2" fmla="*/ 0 w 121"/>
                <a:gd name="T3" fmla="*/ 2147483646 h 122"/>
                <a:gd name="T4" fmla="*/ 2147483646 w 121"/>
                <a:gd name="T5" fmla="*/ 0 h 122"/>
                <a:gd name="T6" fmla="*/ 2147483646 w 121"/>
                <a:gd name="T7" fmla="*/ 2147483646 h 122"/>
                <a:gd name="T8" fmla="*/ 2147483646 w 121"/>
                <a:gd name="T9" fmla="*/ 2147483646 h 122"/>
                <a:gd name="T10" fmla="*/ 2147483646 w 121"/>
                <a:gd name="T11" fmla="*/ 477921016 h 122"/>
                <a:gd name="T12" fmla="*/ 408608352 w 121"/>
                <a:gd name="T13" fmla="*/ 2147483646 h 122"/>
                <a:gd name="T14" fmla="*/ 2147483646 w 121"/>
                <a:gd name="T15" fmla="*/ 2147483646 h 122"/>
                <a:gd name="T16" fmla="*/ 2147483646 w 121"/>
                <a:gd name="T17" fmla="*/ 2147483646 h 122"/>
                <a:gd name="T18" fmla="*/ 2147483646 w 121"/>
                <a:gd name="T19" fmla="*/ 477921016 h 1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" h="122">
                  <a:moveTo>
                    <a:pt x="61" y="122"/>
                  </a:moveTo>
                  <a:cubicBezTo>
                    <a:pt x="27" y="122"/>
                    <a:pt x="0" y="95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94" y="0"/>
                    <a:pt x="121" y="28"/>
                    <a:pt x="121" y="61"/>
                  </a:cubicBezTo>
                  <a:cubicBezTo>
                    <a:pt x="121" y="95"/>
                    <a:pt x="94" y="122"/>
                    <a:pt x="61" y="122"/>
                  </a:cubicBezTo>
                  <a:close/>
                  <a:moveTo>
                    <a:pt x="61" y="7"/>
                  </a:moveTo>
                  <a:cubicBezTo>
                    <a:pt x="31" y="7"/>
                    <a:pt x="6" y="31"/>
                    <a:pt x="6" y="61"/>
                  </a:cubicBezTo>
                  <a:cubicBezTo>
                    <a:pt x="6" y="91"/>
                    <a:pt x="31" y="116"/>
                    <a:pt x="61" y="116"/>
                  </a:cubicBezTo>
                  <a:cubicBezTo>
                    <a:pt x="91" y="116"/>
                    <a:pt x="115" y="91"/>
                    <a:pt x="115" y="61"/>
                  </a:cubicBezTo>
                  <a:cubicBezTo>
                    <a:pt x="115" y="31"/>
                    <a:pt x="91" y="7"/>
                    <a:pt x="61" y="7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Rectangle 59">
              <a:extLst>
                <a:ext uri="{FF2B5EF4-FFF2-40B4-BE49-F238E27FC236}">
                  <a16:creationId xmlns:a16="http://schemas.microsoft.com/office/drawing/2014/main" id="{61AA87E7-6F3F-6B9C-EB28-386496C80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700" y="2665638"/>
              <a:ext cx="488849" cy="680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a-IR" altLang="ru-RU" sz="3900" b="1" dirty="0">
                  <a:solidFill>
                    <a:srgbClr val="73848D"/>
                  </a:solidFill>
                  <a:latin typeface="Arial" panose="020B0604020202020204" pitchFamily="34" charset="0"/>
                  <a:cs typeface="B Titr" panose="00000700000000000000" pitchFamily="2" charset="-78"/>
                </a:rPr>
                <a:t>01</a:t>
              </a:r>
              <a:endParaRPr lang="ru-RU" altLang="ru-RU" sz="1800" dirty="0">
                <a:cs typeface="B Titr" panose="00000700000000000000" pitchFamily="2" charset="-78"/>
              </a:endParaRPr>
            </a:p>
          </p:txBody>
        </p:sp>
      </p:grpSp>
      <p:grpSp>
        <p:nvGrpSpPr>
          <p:cNvPr id="22" name="Группа 2">
            <a:extLst>
              <a:ext uri="{FF2B5EF4-FFF2-40B4-BE49-F238E27FC236}">
                <a16:creationId xmlns:a16="http://schemas.microsoft.com/office/drawing/2014/main" id="{8CB04CAE-4261-8D8D-5344-6664E12A2CAB}"/>
              </a:ext>
            </a:extLst>
          </p:cNvPr>
          <p:cNvGrpSpPr/>
          <p:nvPr/>
        </p:nvGrpSpPr>
        <p:grpSpPr>
          <a:xfrm>
            <a:off x="1674059" y="3891675"/>
            <a:ext cx="1987048" cy="1583757"/>
            <a:chOff x="1173163" y="4427538"/>
            <a:chExt cx="2252662" cy="1795462"/>
          </a:xfrm>
        </p:grpSpPr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C34A9580-EAAD-0018-FBA5-00A857901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4427538"/>
              <a:ext cx="1550987" cy="1795462"/>
            </a:xfrm>
            <a:custGeom>
              <a:avLst/>
              <a:gdLst>
                <a:gd name="T0" fmla="*/ 544487186 w 188"/>
                <a:gd name="T1" fmla="*/ 2147483646 h 217"/>
                <a:gd name="T2" fmla="*/ 2147483646 w 188"/>
                <a:gd name="T3" fmla="*/ 2147483646 h 217"/>
                <a:gd name="T4" fmla="*/ 2147483646 w 188"/>
                <a:gd name="T5" fmla="*/ 2147483646 h 217"/>
                <a:gd name="T6" fmla="*/ 2147483646 w 188"/>
                <a:gd name="T7" fmla="*/ 1095347656 h 217"/>
                <a:gd name="T8" fmla="*/ 2147483646 w 188"/>
                <a:gd name="T9" fmla="*/ 342296143 h 217"/>
                <a:gd name="T10" fmla="*/ 544487186 w 188"/>
                <a:gd name="T11" fmla="*/ 2147483646 h 217"/>
                <a:gd name="T12" fmla="*/ 544487186 w 188"/>
                <a:gd name="T13" fmla="*/ 2147483646 h 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8" h="217">
                  <a:moveTo>
                    <a:pt x="8" y="119"/>
                  </a:moveTo>
                  <a:cubicBezTo>
                    <a:pt x="168" y="212"/>
                    <a:pt x="168" y="212"/>
                    <a:pt x="168" y="212"/>
                  </a:cubicBezTo>
                  <a:cubicBezTo>
                    <a:pt x="177" y="217"/>
                    <a:pt x="188" y="210"/>
                    <a:pt x="188" y="200"/>
                  </a:cubicBezTo>
                  <a:cubicBezTo>
                    <a:pt x="188" y="16"/>
                    <a:pt x="188" y="16"/>
                    <a:pt x="188" y="16"/>
                  </a:cubicBezTo>
                  <a:cubicBezTo>
                    <a:pt x="188" y="6"/>
                    <a:pt x="177" y="0"/>
                    <a:pt x="168" y="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0" y="102"/>
                    <a:pt x="0" y="114"/>
                    <a:pt x="8" y="119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Oval 14">
              <a:extLst>
                <a:ext uri="{FF2B5EF4-FFF2-40B4-BE49-F238E27FC236}">
                  <a16:creationId xmlns:a16="http://schemas.microsoft.com/office/drawing/2014/main" id="{4332DFAD-031F-2057-0C5F-37882F4CC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1100" y="4849813"/>
              <a:ext cx="949325" cy="9509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117F1AA1-DFCE-ABCB-7B36-C81675F2E7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7288" y="4816475"/>
              <a:ext cx="998537" cy="1009650"/>
            </a:xfrm>
            <a:custGeom>
              <a:avLst/>
              <a:gdLst>
                <a:gd name="T0" fmla="*/ 2147483646 w 121"/>
                <a:gd name="T1" fmla="*/ 2147483646 h 122"/>
                <a:gd name="T2" fmla="*/ 0 w 121"/>
                <a:gd name="T3" fmla="*/ 2147483646 h 122"/>
                <a:gd name="T4" fmla="*/ 2147483646 w 121"/>
                <a:gd name="T5" fmla="*/ 0 h 122"/>
                <a:gd name="T6" fmla="*/ 2147483646 w 121"/>
                <a:gd name="T7" fmla="*/ 2147483646 h 122"/>
                <a:gd name="T8" fmla="*/ 2147483646 w 121"/>
                <a:gd name="T9" fmla="*/ 2147483646 h 122"/>
                <a:gd name="T10" fmla="*/ 2147483646 w 121"/>
                <a:gd name="T11" fmla="*/ 479426509 h 122"/>
                <a:gd name="T12" fmla="*/ 408607942 w 121"/>
                <a:gd name="T13" fmla="*/ 2147483646 h 122"/>
                <a:gd name="T14" fmla="*/ 2147483646 w 121"/>
                <a:gd name="T15" fmla="*/ 2147483646 h 122"/>
                <a:gd name="T16" fmla="*/ 2147483646 w 121"/>
                <a:gd name="T17" fmla="*/ 2147483646 h 122"/>
                <a:gd name="T18" fmla="*/ 2147483646 w 121"/>
                <a:gd name="T19" fmla="*/ 479426509 h 1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" h="122">
                  <a:moveTo>
                    <a:pt x="60" y="122"/>
                  </a:moveTo>
                  <a:cubicBezTo>
                    <a:pt x="27" y="122"/>
                    <a:pt x="0" y="95"/>
                    <a:pt x="0" y="61"/>
                  </a:cubicBezTo>
                  <a:cubicBezTo>
                    <a:pt x="0" y="28"/>
                    <a:pt x="27" y="0"/>
                    <a:pt x="60" y="0"/>
                  </a:cubicBezTo>
                  <a:cubicBezTo>
                    <a:pt x="94" y="0"/>
                    <a:pt x="121" y="28"/>
                    <a:pt x="121" y="61"/>
                  </a:cubicBezTo>
                  <a:cubicBezTo>
                    <a:pt x="121" y="95"/>
                    <a:pt x="94" y="122"/>
                    <a:pt x="60" y="122"/>
                  </a:cubicBezTo>
                  <a:close/>
                  <a:moveTo>
                    <a:pt x="60" y="7"/>
                  </a:moveTo>
                  <a:cubicBezTo>
                    <a:pt x="30" y="7"/>
                    <a:pt x="6" y="31"/>
                    <a:pt x="6" y="61"/>
                  </a:cubicBezTo>
                  <a:cubicBezTo>
                    <a:pt x="6" y="91"/>
                    <a:pt x="30" y="116"/>
                    <a:pt x="60" y="116"/>
                  </a:cubicBezTo>
                  <a:cubicBezTo>
                    <a:pt x="90" y="116"/>
                    <a:pt x="115" y="91"/>
                    <a:pt x="115" y="61"/>
                  </a:cubicBezTo>
                  <a:cubicBezTo>
                    <a:pt x="115" y="31"/>
                    <a:pt x="90" y="7"/>
                    <a:pt x="60" y="7"/>
                  </a:cubicBez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Rectangle 61">
              <a:extLst>
                <a:ext uri="{FF2B5EF4-FFF2-40B4-BE49-F238E27FC236}">
                  <a16:creationId xmlns:a16="http://schemas.microsoft.com/office/drawing/2014/main" id="{2447CAE6-9F3B-39D8-D555-DEE0918F2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0895" y="5010964"/>
              <a:ext cx="623328" cy="680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a-IR" altLang="ru-RU" sz="3900" b="1" dirty="0">
                  <a:solidFill>
                    <a:srgbClr val="73848D"/>
                  </a:solidFill>
                  <a:latin typeface="Arial" panose="020B0604020202020204" pitchFamily="34" charset="0"/>
                  <a:cs typeface="B Titr" panose="00000700000000000000" pitchFamily="2" charset="-78"/>
                </a:rPr>
                <a:t>03</a:t>
              </a:r>
              <a:endParaRPr lang="ru-RU" altLang="ru-RU" sz="1800" dirty="0">
                <a:cs typeface="B Titr" panose="00000700000000000000" pitchFamily="2" charset="-78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F302EBC-8968-D3D6-185A-25BE089CE95F}"/>
              </a:ext>
            </a:extLst>
          </p:cNvPr>
          <p:cNvSpPr txBox="1"/>
          <p:nvPr/>
        </p:nvSpPr>
        <p:spPr>
          <a:xfrm>
            <a:off x="9116390" y="1834958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B5BA19-0DF2-48C9-F1B0-F55D5B11458D}"/>
              </a:ext>
            </a:extLst>
          </p:cNvPr>
          <p:cNvSpPr txBox="1"/>
          <p:nvPr/>
        </p:nvSpPr>
        <p:spPr>
          <a:xfrm>
            <a:off x="8335860" y="3952930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2053F6-280E-367E-5B78-07E654DDC8D5}"/>
              </a:ext>
            </a:extLst>
          </p:cNvPr>
          <p:cNvSpPr txBox="1"/>
          <p:nvPr/>
        </p:nvSpPr>
        <p:spPr>
          <a:xfrm>
            <a:off x="4310197" y="1846667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4E882B-A204-40BC-A894-B6662544E658}"/>
              </a:ext>
            </a:extLst>
          </p:cNvPr>
          <p:cNvSpPr txBox="1"/>
          <p:nvPr/>
        </p:nvSpPr>
        <p:spPr>
          <a:xfrm>
            <a:off x="3579976" y="3957870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961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CC655-9B54-48DB-D7AD-825E621293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A2009-BCE5-E2A8-9663-509F93CD26C5}"/>
              </a:ext>
            </a:extLst>
          </p:cNvPr>
          <p:cNvSpPr txBox="1"/>
          <p:nvPr/>
        </p:nvSpPr>
        <p:spPr>
          <a:xfrm>
            <a:off x="4429125" y="6279006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C1FEA9-3119-E30F-6DB7-53E6B44098A2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7C926CD-F236-ED19-BA51-11BE690A89C9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C4DF38-80BD-C7BA-4952-693899E68618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5B1DC17-C69B-F3EC-AA25-E6DA9D1CEC7C}"/>
              </a:ext>
            </a:extLst>
          </p:cNvPr>
          <p:cNvGrpSpPr/>
          <p:nvPr/>
        </p:nvGrpSpPr>
        <p:grpSpPr>
          <a:xfrm>
            <a:off x="9446119" y="2191228"/>
            <a:ext cx="1674166" cy="1289391"/>
            <a:chOff x="9446119" y="2191228"/>
            <a:chExt cx="1674166" cy="1289391"/>
          </a:xfrm>
        </p:grpSpPr>
        <p:sp>
          <p:nvSpPr>
            <p:cNvPr id="10" name="Colorful shape D">
              <a:extLst>
                <a:ext uri="{FF2B5EF4-FFF2-40B4-BE49-F238E27FC236}">
                  <a16:creationId xmlns:a16="http://schemas.microsoft.com/office/drawing/2014/main" id="{7A3AA1E8-31B9-CC04-C6EE-733AE585C25F}"/>
                </a:ext>
              </a:extLst>
            </p:cNvPr>
            <p:cNvSpPr/>
            <p:nvPr/>
          </p:nvSpPr>
          <p:spPr>
            <a:xfrm>
              <a:off x="9793183" y="2211636"/>
              <a:ext cx="1327102" cy="1248579"/>
            </a:xfrm>
            <a:custGeom>
              <a:avLst/>
              <a:gdLst/>
              <a:ahLst/>
              <a:cxnLst/>
              <a:rect l="0" t="0" r="0" b="0"/>
              <a:pathLst>
                <a:path w="2809836" h="2643581">
                  <a:moveTo>
                    <a:pt x="1488046" y="0"/>
                  </a:moveTo>
                  <a:lnTo>
                    <a:pt x="608495" y="0"/>
                  </a:lnTo>
                  <a:lnTo>
                    <a:pt x="608495" y="208788"/>
                  </a:lnTo>
                  <a:cubicBezTo>
                    <a:pt x="242493" y="443852"/>
                    <a:pt x="0" y="854494"/>
                    <a:pt x="0" y="1321790"/>
                  </a:cubicBezTo>
                  <a:cubicBezTo>
                    <a:pt x="0" y="1789074"/>
                    <a:pt x="242493" y="2199716"/>
                    <a:pt x="608495" y="2434767"/>
                  </a:cubicBezTo>
                  <a:lnTo>
                    <a:pt x="608495" y="2643581"/>
                  </a:lnTo>
                  <a:lnTo>
                    <a:pt x="1488046" y="2643581"/>
                  </a:lnTo>
                  <a:cubicBezTo>
                    <a:pt x="2218042" y="2643581"/>
                    <a:pt x="2809836" y="2051786"/>
                    <a:pt x="2809836" y="1321790"/>
                  </a:cubicBezTo>
                  <a:cubicBezTo>
                    <a:pt x="2809836" y="591781"/>
                    <a:pt x="2218042" y="0"/>
                    <a:pt x="1488046" y="0"/>
                  </a:cubicBezTo>
                  <a:close/>
                </a:path>
              </a:pathLst>
            </a:custGeom>
            <a:solidFill>
              <a:srgbClr val="272443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Circle D">
              <a:extLst>
                <a:ext uri="{FF2B5EF4-FFF2-40B4-BE49-F238E27FC236}">
                  <a16:creationId xmlns:a16="http://schemas.microsoft.com/office/drawing/2014/main" id="{6723760E-858C-D637-F894-1A3DDC873371}"/>
                </a:ext>
              </a:extLst>
            </p:cNvPr>
            <p:cNvSpPr/>
            <p:nvPr/>
          </p:nvSpPr>
          <p:spPr>
            <a:xfrm>
              <a:off x="9446119" y="2191228"/>
              <a:ext cx="1289397" cy="1289391"/>
            </a:xfrm>
            <a:custGeom>
              <a:avLst/>
              <a:gdLst/>
              <a:ahLst/>
              <a:cxnLst/>
              <a:rect l="0" t="0" r="0" b="0"/>
              <a:pathLst>
                <a:path w="2730004" h="2729992">
                  <a:moveTo>
                    <a:pt x="0" y="1364996"/>
                  </a:moveTo>
                  <a:cubicBezTo>
                    <a:pt x="0" y="611124"/>
                    <a:pt x="611136" y="0"/>
                    <a:pt x="1364996" y="0"/>
                  </a:cubicBezTo>
                  <a:cubicBezTo>
                    <a:pt x="2118868" y="0"/>
                    <a:pt x="2730004" y="611124"/>
                    <a:pt x="2730004" y="1364996"/>
                  </a:cubicBezTo>
                  <a:cubicBezTo>
                    <a:pt x="2730004" y="2118855"/>
                    <a:pt x="2118868" y="2729992"/>
                    <a:pt x="1364996" y="2729992"/>
                  </a:cubicBezTo>
                  <a:cubicBezTo>
                    <a:pt x="611136" y="2729992"/>
                    <a:pt x="0" y="2118855"/>
                    <a:pt x="0" y="136499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1016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 93">
              <a:extLst>
                <a:ext uri="{FF2B5EF4-FFF2-40B4-BE49-F238E27FC236}">
                  <a16:creationId xmlns:a16="http://schemas.microsoft.com/office/drawing/2014/main" id="{EF854C2F-A844-500B-5394-F13666C271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7695" y="2621553"/>
              <a:ext cx="509690" cy="407752"/>
            </a:xfrm>
            <a:custGeom>
              <a:avLst/>
              <a:gdLst>
                <a:gd name="T0" fmla="*/ 140 w 160"/>
                <a:gd name="T1" fmla="*/ 24 h 128"/>
                <a:gd name="T2" fmla="*/ 137 w 160"/>
                <a:gd name="T3" fmla="*/ 33 h 128"/>
                <a:gd name="T4" fmla="*/ 128 w 160"/>
                <a:gd name="T5" fmla="*/ 36 h 128"/>
                <a:gd name="T6" fmla="*/ 122 w 160"/>
                <a:gd name="T7" fmla="*/ 27 h 128"/>
                <a:gd name="T8" fmla="*/ 127 w 160"/>
                <a:gd name="T9" fmla="*/ 19 h 128"/>
                <a:gd name="T10" fmla="*/ 117 w 160"/>
                <a:gd name="T11" fmla="*/ 3 h 128"/>
                <a:gd name="T12" fmla="*/ 115 w 160"/>
                <a:gd name="T13" fmla="*/ 13 h 128"/>
                <a:gd name="T14" fmla="*/ 104 w 160"/>
                <a:gd name="T15" fmla="*/ 21 h 128"/>
                <a:gd name="T16" fmla="*/ 106 w 160"/>
                <a:gd name="T17" fmla="*/ 34 h 128"/>
                <a:gd name="T18" fmla="*/ 112 w 160"/>
                <a:gd name="T19" fmla="*/ 47 h 128"/>
                <a:gd name="T20" fmla="*/ 125 w 160"/>
                <a:gd name="T21" fmla="*/ 53 h 128"/>
                <a:gd name="T22" fmla="*/ 138 w 160"/>
                <a:gd name="T23" fmla="*/ 53 h 128"/>
                <a:gd name="T24" fmla="*/ 150 w 160"/>
                <a:gd name="T25" fmla="*/ 47 h 128"/>
                <a:gd name="T26" fmla="*/ 157 w 160"/>
                <a:gd name="T27" fmla="*/ 34 h 128"/>
                <a:gd name="T28" fmla="*/ 159 w 160"/>
                <a:gd name="T29" fmla="*/ 21 h 128"/>
                <a:gd name="T30" fmla="*/ 148 w 160"/>
                <a:gd name="T31" fmla="*/ 13 h 128"/>
                <a:gd name="T32" fmla="*/ 146 w 160"/>
                <a:gd name="T33" fmla="*/ 3 h 128"/>
                <a:gd name="T34" fmla="*/ 135 w 160"/>
                <a:gd name="T35" fmla="*/ 6 h 128"/>
                <a:gd name="T36" fmla="*/ 123 w 160"/>
                <a:gd name="T37" fmla="*/ 0 h 128"/>
                <a:gd name="T38" fmla="*/ 64 w 160"/>
                <a:gd name="T39" fmla="*/ 49 h 128"/>
                <a:gd name="T40" fmla="*/ 71 w 160"/>
                <a:gd name="T41" fmla="*/ 67 h 128"/>
                <a:gd name="T42" fmla="*/ 56 w 160"/>
                <a:gd name="T43" fmla="*/ 82 h 128"/>
                <a:gd name="T44" fmla="*/ 38 w 160"/>
                <a:gd name="T45" fmla="*/ 74 h 128"/>
                <a:gd name="T46" fmla="*/ 38 w 160"/>
                <a:gd name="T47" fmla="*/ 55 h 128"/>
                <a:gd name="T48" fmla="*/ 54 w 160"/>
                <a:gd name="T49" fmla="*/ 46 h 128"/>
                <a:gd name="T50" fmla="*/ 140 w 160"/>
                <a:gd name="T51" fmla="*/ 99 h 128"/>
                <a:gd name="T52" fmla="*/ 137 w 160"/>
                <a:gd name="T53" fmla="*/ 108 h 128"/>
                <a:gd name="T54" fmla="*/ 128 w 160"/>
                <a:gd name="T55" fmla="*/ 110 h 128"/>
                <a:gd name="T56" fmla="*/ 122 w 160"/>
                <a:gd name="T57" fmla="*/ 101 h 128"/>
                <a:gd name="T58" fmla="*/ 127 w 160"/>
                <a:gd name="T59" fmla="*/ 94 h 128"/>
                <a:gd name="T60" fmla="*/ 42 w 160"/>
                <a:gd name="T61" fmla="*/ 10 h 128"/>
                <a:gd name="T62" fmla="*/ 32 w 160"/>
                <a:gd name="T63" fmla="*/ 27 h 128"/>
                <a:gd name="T64" fmla="*/ 12 w 160"/>
                <a:gd name="T65" fmla="*/ 27 h 128"/>
                <a:gd name="T66" fmla="*/ 0 w 160"/>
                <a:gd name="T67" fmla="*/ 47 h 128"/>
                <a:gd name="T68" fmla="*/ 10 w 160"/>
                <a:gd name="T69" fmla="*/ 64 h 128"/>
                <a:gd name="T70" fmla="*/ 0 w 160"/>
                <a:gd name="T71" fmla="*/ 81 h 128"/>
                <a:gd name="T72" fmla="*/ 12 w 160"/>
                <a:gd name="T73" fmla="*/ 102 h 128"/>
                <a:gd name="T74" fmla="*/ 32 w 160"/>
                <a:gd name="T75" fmla="*/ 102 h 128"/>
                <a:gd name="T76" fmla="*/ 42 w 160"/>
                <a:gd name="T77" fmla="*/ 119 h 128"/>
                <a:gd name="T78" fmla="*/ 65 w 160"/>
                <a:gd name="T79" fmla="*/ 119 h 128"/>
                <a:gd name="T80" fmla="*/ 75 w 160"/>
                <a:gd name="T81" fmla="*/ 102 h 128"/>
                <a:gd name="T82" fmla="*/ 95 w 160"/>
                <a:gd name="T83" fmla="*/ 102 h 128"/>
                <a:gd name="T84" fmla="*/ 107 w 160"/>
                <a:gd name="T85" fmla="*/ 81 h 128"/>
                <a:gd name="T86" fmla="*/ 97 w 160"/>
                <a:gd name="T87" fmla="*/ 64 h 128"/>
                <a:gd name="T88" fmla="*/ 107 w 160"/>
                <a:gd name="T89" fmla="*/ 47 h 128"/>
                <a:gd name="T90" fmla="*/ 95 w 160"/>
                <a:gd name="T91" fmla="*/ 27 h 128"/>
                <a:gd name="T92" fmla="*/ 75 w 160"/>
                <a:gd name="T93" fmla="*/ 27 h 128"/>
                <a:gd name="T94" fmla="*/ 65 w 160"/>
                <a:gd name="T95" fmla="*/ 10 h 128"/>
                <a:gd name="T96" fmla="*/ 121 w 160"/>
                <a:gd name="T97" fmla="*/ 75 h 128"/>
                <a:gd name="T98" fmla="*/ 113 w 160"/>
                <a:gd name="T99" fmla="*/ 84 h 128"/>
                <a:gd name="T100" fmla="*/ 105 w 160"/>
                <a:gd name="T101" fmla="*/ 95 h 128"/>
                <a:gd name="T102" fmla="*/ 105 w 160"/>
                <a:gd name="T103" fmla="*/ 108 h 128"/>
                <a:gd name="T104" fmla="*/ 112 w 160"/>
                <a:gd name="T105" fmla="*/ 120 h 128"/>
                <a:gd name="T106" fmla="*/ 123 w 160"/>
                <a:gd name="T107" fmla="*/ 128 h 128"/>
                <a:gd name="T108" fmla="*/ 138 w 160"/>
                <a:gd name="T109" fmla="*/ 128 h 128"/>
                <a:gd name="T110" fmla="*/ 150 w 160"/>
                <a:gd name="T111" fmla="*/ 122 h 128"/>
                <a:gd name="T112" fmla="*/ 157 w 160"/>
                <a:gd name="T113" fmla="*/ 109 h 128"/>
                <a:gd name="T114" fmla="*/ 159 w 160"/>
                <a:gd name="T115" fmla="*/ 96 h 128"/>
                <a:gd name="T116" fmla="*/ 148 w 160"/>
                <a:gd name="T117" fmla="*/ 88 h 128"/>
                <a:gd name="T118" fmla="*/ 146 w 160"/>
                <a:gd name="T119" fmla="*/ 77 h 128"/>
                <a:gd name="T120" fmla="*/ 135 w 160"/>
                <a:gd name="T121" fmla="*/ 80 h 128"/>
                <a:gd name="T122" fmla="*/ 123 w 160"/>
                <a:gd name="T123" fmla="*/ 7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" h="128">
                  <a:moveTo>
                    <a:pt x="133" y="18"/>
                  </a:moveTo>
                  <a:lnTo>
                    <a:pt x="134" y="18"/>
                  </a:lnTo>
                  <a:lnTo>
                    <a:pt x="136" y="19"/>
                  </a:lnTo>
                  <a:lnTo>
                    <a:pt x="138" y="21"/>
                  </a:lnTo>
                  <a:lnTo>
                    <a:pt x="139" y="22"/>
                  </a:lnTo>
                  <a:lnTo>
                    <a:pt x="140" y="24"/>
                  </a:lnTo>
                  <a:lnTo>
                    <a:pt x="140" y="26"/>
                  </a:lnTo>
                  <a:lnTo>
                    <a:pt x="140" y="28"/>
                  </a:lnTo>
                  <a:lnTo>
                    <a:pt x="140" y="29"/>
                  </a:lnTo>
                  <a:lnTo>
                    <a:pt x="140" y="31"/>
                  </a:lnTo>
                  <a:lnTo>
                    <a:pt x="139" y="32"/>
                  </a:lnTo>
                  <a:lnTo>
                    <a:pt x="137" y="33"/>
                  </a:lnTo>
                  <a:lnTo>
                    <a:pt x="136" y="35"/>
                  </a:lnTo>
                  <a:lnTo>
                    <a:pt x="135" y="35"/>
                  </a:lnTo>
                  <a:lnTo>
                    <a:pt x="133" y="36"/>
                  </a:lnTo>
                  <a:lnTo>
                    <a:pt x="132" y="36"/>
                  </a:lnTo>
                  <a:lnTo>
                    <a:pt x="130" y="36"/>
                  </a:lnTo>
                  <a:lnTo>
                    <a:pt x="128" y="36"/>
                  </a:lnTo>
                  <a:lnTo>
                    <a:pt x="127" y="35"/>
                  </a:lnTo>
                  <a:lnTo>
                    <a:pt x="125" y="34"/>
                  </a:lnTo>
                  <a:lnTo>
                    <a:pt x="123" y="32"/>
                  </a:lnTo>
                  <a:lnTo>
                    <a:pt x="123" y="30"/>
                  </a:lnTo>
                  <a:lnTo>
                    <a:pt x="122" y="28"/>
                  </a:lnTo>
                  <a:lnTo>
                    <a:pt x="122" y="27"/>
                  </a:lnTo>
                  <a:lnTo>
                    <a:pt x="123" y="25"/>
                  </a:lnTo>
                  <a:lnTo>
                    <a:pt x="123" y="23"/>
                  </a:lnTo>
                  <a:lnTo>
                    <a:pt x="124" y="22"/>
                  </a:lnTo>
                  <a:lnTo>
                    <a:pt x="125" y="21"/>
                  </a:lnTo>
                  <a:lnTo>
                    <a:pt x="126" y="20"/>
                  </a:lnTo>
                  <a:lnTo>
                    <a:pt x="127" y="19"/>
                  </a:lnTo>
                  <a:lnTo>
                    <a:pt x="129" y="18"/>
                  </a:lnTo>
                  <a:lnTo>
                    <a:pt x="133" y="18"/>
                  </a:lnTo>
                  <a:lnTo>
                    <a:pt x="133" y="18"/>
                  </a:lnTo>
                  <a:close/>
                  <a:moveTo>
                    <a:pt x="123" y="0"/>
                  </a:moveTo>
                  <a:lnTo>
                    <a:pt x="121" y="1"/>
                  </a:lnTo>
                  <a:lnTo>
                    <a:pt x="117" y="3"/>
                  </a:lnTo>
                  <a:lnTo>
                    <a:pt x="113" y="5"/>
                  </a:lnTo>
                  <a:lnTo>
                    <a:pt x="113" y="6"/>
                  </a:lnTo>
                  <a:lnTo>
                    <a:pt x="112" y="7"/>
                  </a:lnTo>
                  <a:lnTo>
                    <a:pt x="112" y="8"/>
                  </a:lnTo>
                  <a:lnTo>
                    <a:pt x="113" y="9"/>
                  </a:lnTo>
                  <a:lnTo>
                    <a:pt x="115" y="13"/>
                  </a:lnTo>
                  <a:lnTo>
                    <a:pt x="113" y="16"/>
                  </a:lnTo>
                  <a:lnTo>
                    <a:pt x="111" y="20"/>
                  </a:lnTo>
                  <a:lnTo>
                    <a:pt x="107" y="20"/>
                  </a:lnTo>
                  <a:lnTo>
                    <a:pt x="106" y="20"/>
                  </a:lnTo>
                  <a:lnTo>
                    <a:pt x="105" y="21"/>
                  </a:lnTo>
                  <a:lnTo>
                    <a:pt x="104" y="21"/>
                  </a:lnTo>
                  <a:lnTo>
                    <a:pt x="104" y="23"/>
                  </a:lnTo>
                  <a:lnTo>
                    <a:pt x="103" y="27"/>
                  </a:lnTo>
                  <a:lnTo>
                    <a:pt x="104" y="32"/>
                  </a:lnTo>
                  <a:lnTo>
                    <a:pt x="104" y="33"/>
                  </a:lnTo>
                  <a:lnTo>
                    <a:pt x="105" y="33"/>
                  </a:lnTo>
                  <a:lnTo>
                    <a:pt x="106" y="34"/>
                  </a:lnTo>
                  <a:lnTo>
                    <a:pt x="111" y="34"/>
                  </a:lnTo>
                  <a:lnTo>
                    <a:pt x="113" y="38"/>
                  </a:lnTo>
                  <a:lnTo>
                    <a:pt x="115" y="41"/>
                  </a:lnTo>
                  <a:lnTo>
                    <a:pt x="113" y="45"/>
                  </a:lnTo>
                  <a:lnTo>
                    <a:pt x="112" y="46"/>
                  </a:lnTo>
                  <a:lnTo>
                    <a:pt x="112" y="47"/>
                  </a:lnTo>
                  <a:lnTo>
                    <a:pt x="113" y="48"/>
                  </a:lnTo>
                  <a:lnTo>
                    <a:pt x="113" y="49"/>
                  </a:lnTo>
                  <a:lnTo>
                    <a:pt x="117" y="51"/>
                  </a:lnTo>
                  <a:lnTo>
                    <a:pt x="121" y="53"/>
                  </a:lnTo>
                  <a:lnTo>
                    <a:pt x="123" y="53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7" y="48"/>
                  </a:lnTo>
                  <a:lnTo>
                    <a:pt x="131" y="49"/>
                  </a:lnTo>
                  <a:lnTo>
                    <a:pt x="135" y="48"/>
                  </a:lnTo>
                  <a:lnTo>
                    <a:pt x="137" y="52"/>
                  </a:lnTo>
                  <a:lnTo>
                    <a:pt x="138" y="53"/>
                  </a:lnTo>
                  <a:lnTo>
                    <a:pt x="139" y="53"/>
                  </a:lnTo>
                  <a:lnTo>
                    <a:pt x="141" y="53"/>
                  </a:lnTo>
                  <a:lnTo>
                    <a:pt x="146" y="51"/>
                  </a:lnTo>
                  <a:lnTo>
                    <a:pt x="149" y="49"/>
                  </a:lnTo>
                  <a:lnTo>
                    <a:pt x="150" y="48"/>
                  </a:lnTo>
                  <a:lnTo>
                    <a:pt x="150" y="47"/>
                  </a:lnTo>
                  <a:lnTo>
                    <a:pt x="150" y="46"/>
                  </a:lnTo>
                  <a:lnTo>
                    <a:pt x="150" y="45"/>
                  </a:lnTo>
                  <a:lnTo>
                    <a:pt x="148" y="41"/>
                  </a:lnTo>
                  <a:lnTo>
                    <a:pt x="150" y="38"/>
                  </a:lnTo>
                  <a:lnTo>
                    <a:pt x="152" y="34"/>
                  </a:lnTo>
                  <a:lnTo>
                    <a:pt x="157" y="34"/>
                  </a:lnTo>
                  <a:lnTo>
                    <a:pt x="158" y="33"/>
                  </a:lnTo>
                  <a:lnTo>
                    <a:pt x="159" y="33"/>
                  </a:lnTo>
                  <a:lnTo>
                    <a:pt x="159" y="32"/>
                  </a:lnTo>
                  <a:lnTo>
                    <a:pt x="160" y="27"/>
                  </a:lnTo>
                  <a:lnTo>
                    <a:pt x="159" y="23"/>
                  </a:lnTo>
                  <a:lnTo>
                    <a:pt x="159" y="21"/>
                  </a:lnTo>
                  <a:lnTo>
                    <a:pt x="158" y="21"/>
                  </a:lnTo>
                  <a:lnTo>
                    <a:pt x="157" y="20"/>
                  </a:lnTo>
                  <a:lnTo>
                    <a:pt x="156" y="20"/>
                  </a:lnTo>
                  <a:lnTo>
                    <a:pt x="152" y="20"/>
                  </a:lnTo>
                  <a:lnTo>
                    <a:pt x="150" y="16"/>
                  </a:lnTo>
                  <a:lnTo>
                    <a:pt x="148" y="13"/>
                  </a:lnTo>
                  <a:lnTo>
                    <a:pt x="150" y="9"/>
                  </a:lnTo>
                  <a:lnTo>
                    <a:pt x="150" y="8"/>
                  </a:lnTo>
                  <a:lnTo>
                    <a:pt x="150" y="7"/>
                  </a:lnTo>
                  <a:lnTo>
                    <a:pt x="150" y="6"/>
                  </a:lnTo>
                  <a:lnTo>
                    <a:pt x="149" y="5"/>
                  </a:lnTo>
                  <a:lnTo>
                    <a:pt x="146" y="3"/>
                  </a:lnTo>
                  <a:lnTo>
                    <a:pt x="141" y="1"/>
                  </a:lnTo>
                  <a:lnTo>
                    <a:pt x="140" y="0"/>
                  </a:lnTo>
                  <a:lnTo>
                    <a:pt x="139" y="1"/>
                  </a:lnTo>
                  <a:lnTo>
                    <a:pt x="138" y="1"/>
                  </a:lnTo>
                  <a:lnTo>
                    <a:pt x="137" y="2"/>
                  </a:lnTo>
                  <a:lnTo>
                    <a:pt x="135" y="6"/>
                  </a:lnTo>
                  <a:lnTo>
                    <a:pt x="131" y="5"/>
                  </a:lnTo>
                  <a:lnTo>
                    <a:pt x="127" y="6"/>
                  </a:lnTo>
                  <a:lnTo>
                    <a:pt x="125" y="2"/>
                  </a:lnTo>
                  <a:lnTo>
                    <a:pt x="125" y="1"/>
                  </a:lnTo>
                  <a:lnTo>
                    <a:pt x="123" y="1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close/>
                  <a:moveTo>
                    <a:pt x="54" y="46"/>
                  </a:moveTo>
                  <a:lnTo>
                    <a:pt x="58" y="47"/>
                  </a:lnTo>
                  <a:lnTo>
                    <a:pt x="61" y="48"/>
                  </a:lnTo>
                  <a:lnTo>
                    <a:pt x="64" y="49"/>
                  </a:lnTo>
                  <a:lnTo>
                    <a:pt x="66" y="51"/>
                  </a:lnTo>
                  <a:lnTo>
                    <a:pt x="68" y="54"/>
                  </a:lnTo>
                  <a:lnTo>
                    <a:pt x="70" y="57"/>
                  </a:lnTo>
                  <a:lnTo>
                    <a:pt x="71" y="60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69" y="74"/>
                  </a:lnTo>
                  <a:lnTo>
                    <a:pt x="67" y="77"/>
                  </a:lnTo>
                  <a:lnTo>
                    <a:pt x="63" y="80"/>
                  </a:lnTo>
                  <a:lnTo>
                    <a:pt x="59" y="81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9" y="81"/>
                  </a:lnTo>
                  <a:lnTo>
                    <a:pt x="46" y="81"/>
                  </a:lnTo>
                  <a:lnTo>
                    <a:pt x="43" y="79"/>
                  </a:lnTo>
                  <a:lnTo>
                    <a:pt x="41" y="77"/>
                  </a:lnTo>
                  <a:lnTo>
                    <a:pt x="38" y="74"/>
                  </a:lnTo>
                  <a:lnTo>
                    <a:pt x="37" y="71"/>
                  </a:lnTo>
                  <a:lnTo>
                    <a:pt x="36" y="69"/>
                  </a:lnTo>
                  <a:lnTo>
                    <a:pt x="35" y="65"/>
                  </a:lnTo>
                  <a:lnTo>
                    <a:pt x="36" y="62"/>
                  </a:lnTo>
                  <a:lnTo>
                    <a:pt x="36" y="58"/>
                  </a:lnTo>
                  <a:lnTo>
                    <a:pt x="38" y="55"/>
                  </a:lnTo>
                  <a:lnTo>
                    <a:pt x="40" y="51"/>
                  </a:lnTo>
                  <a:lnTo>
                    <a:pt x="44" y="49"/>
                  </a:lnTo>
                  <a:lnTo>
                    <a:pt x="48" y="47"/>
                  </a:lnTo>
                  <a:lnTo>
                    <a:pt x="51" y="46"/>
                  </a:lnTo>
                  <a:lnTo>
                    <a:pt x="54" y="46"/>
                  </a:lnTo>
                  <a:lnTo>
                    <a:pt x="54" y="46"/>
                  </a:lnTo>
                  <a:close/>
                  <a:moveTo>
                    <a:pt x="133" y="93"/>
                  </a:move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39" y="97"/>
                  </a:lnTo>
                  <a:lnTo>
                    <a:pt x="140" y="99"/>
                  </a:lnTo>
                  <a:lnTo>
                    <a:pt x="140" y="100"/>
                  </a:lnTo>
                  <a:lnTo>
                    <a:pt x="140" y="102"/>
                  </a:lnTo>
                  <a:lnTo>
                    <a:pt x="140" y="104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7" y="108"/>
                  </a:lnTo>
                  <a:lnTo>
                    <a:pt x="136" y="109"/>
                  </a:lnTo>
                  <a:lnTo>
                    <a:pt x="135" y="110"/>
                  </a:lnTo>
                  <a:lnTo>
                    <a:pt x="133" y="110"/>
                  </a:lnTo>
                  <a:lnTo>
                    <a:pt x="132" y="111"/>
                  </a:lnTo>
                  <a:lnTo>
                    <a:pt x="130" y="111"/>
                  </a:lnTo>
                  <a:lnTo>
                    <a:pt x="128" y="110"/>
                  </a:lnTo>
                  <a:lnTo>
                    <a:pt x="127" y="110"/>
                  </a:lnTo>
                  <a:lnTo>
                    <a:pt x="125" y="108"/>
                  </a:lnTo>
                  <a:lnTo>
                    <a:pt x="123" y="106"/>
                  </a:lnTo>
                  <a:lnTo>
                    <a:pt x="123" y="105"/>
                  </a:lnTo>
                  <a:lnTo>
                    <a:pt x="122" y="103"/>
                  </a:lnTo>
                  <a:lnTo>
                    <a:pt x="122" y="101"/>
                  </a:lnTo>
                  <a:lnTo>
                    <a:pt x="123" y="100"/>
                  </a:lnTo>
                  <a:lnTo>
                    <a:pt x="123" y="98"/>
                  </a:lnTo>
                  <a:lnTo>
                    <a:pt x="124" y="96"/>
                  </a:lnTo>
                  <a:lnTo>
                    <a:pt x="125" y="95"/>
                  </a:lnTo>
                  <a:lnTo>
                    <a:pt x="126" y="94"/>
                  </a:lnTo>
                  <a:lnTo>
                    <a:pt x="127" y="94"/>
                  </a:lnTo>
                  <a:lnTo>
                    <a:pt x="129" y="93"/>
                  </a:lnTo>
                  <a:lnTo>
                    <a:pt x="133" y="93"/>
                  </a:lnTo>
                  <a:lnTo>
                    <a:pt x="133" y="93"/>
                  </a:lnTo>
                  <a:close/>
                  <a:moveTo>
                    <a:pt x="48" y="8"/>
                  </a:moveTo>
                  <a:lnTo>
                    <a:pt x="44" y="9"/>
                  </a:lnTo>
                  <a:lnTo>
                    <a:pt x="42" y="10"/>
                  </a:lnTo>
                  <a:lnTo>
                    <a:pt x="40" y="11"/>
                  </a:lnTo>
                  <a:lnTo>
                    <a:pt x="39" y="12"/>
                  </a:lnTo>
                  <a:lnTo>
                    <a:pt x="39" y="15"/>
                  </a:lnTo>
                  <a:lnTo>
                    <a:pt x="39" y="23"/>
                  </a:lnTo>
                  <a:lnTo>
                    <a:pt x="35" y="25"/>
                  </a:lnTo>
                  <a:lnTo>
                    <a:pt x="32" y="27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18" y="27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7"/>
                  </a:lnTo>
                  <a:lnTo>
                    <a:pt x="10" y="28"/>
                  </a:lnTo>
                  <a:lnTo>
                    <a:pt x="7" y="32"/>
                  </a:lnTo>
                  <a:lnTo>
                    <a:pt x="4" y="36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2" y="52"/>
                  </a:lnTo>
                  <a:lnTo>
                    <a:pt x="11" y="56"/>
                  </a:lnTo>
                  <a:lnTo>
                    <a:pt x="10" y="60"/>
                  </a:lnTo>
                  <a:lnTo>
                    <a:pt x="10" y="64"/>
                  </a:lnTo>
                  <a:lnTo>
                    <a:pt x="10" y="68"/>
                  </a:lnTo>
                  <a:lnTo>
                    <a:pt x="11" y="72"/>
                  </a:lnTo>
                  <a:lnTo>
                    <a:pt x="2" y="76"/>
                  </a:lnTo>
                  <a:lnTo>
                    <a:pt x="1" y="78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2" y="88"/>
                  </a:lnTo>
                  <a:lnTo>
                    <a:pt x="4" y="92"/>
                  </a:lnTo>
                  <a:lnTo>
                    <a:pt x="7" y="96"/>
                  </a:lnTo>
                  <a:lnTo>
                    <a:pt x="10" y="100"/>
                  </a:lnTo>
                  <a:lnTo>
                    <a:pt x="12" y="102"/>
                  </a:lnTo>
                  <a:lnTo>
                    <a:pt x="14" y="102"/>
                  </a:lnTo>
                  <a:lnTo>
                    <a:pt x="16" y="102"/>
                  </a:lnTo>
                  <a:lnTo>
                    <a:pt x="18" y="102"/>
                  </a:lnTo>
                  <a:lnTo>
                    <a:pt x="25" y="97"/>
                  </a:lnTo>
                  <a:lnTo>
                    <a:pt x="28" y="100"/>
                  </a:lnTo>
                  <a:lnTo>
                    <a:pt x="32" y="102"/>
                  </a:lnTo>
                  <a:lnTo>
                    <a:pt x="35" y="104"/>
                  </a:lnTo>
                  <a:lnTo>
                    <a:pt x="39" y="105"/>
                  </a:lnTo>
                  <a:lnTo>
                    <a:pt x="39" y="114"/>
                  </a:lnTo>
                  <a:lnTo>
                    <a:pt x="39" y="116"/>
                  </a:lnTo>
                  <a:lnTo>
                    <a:pt x="40" y="118"/>
                  </a:lnTo>
                  <a:lnTo>
                    <a:pt x="42" y="119"/>
                  </a:lnTo>
                  <a:lnTo>
                    <a:pt x="44" y="120"/>
                  </a:lnTo>
                  <a:lnTo>
                    <a:pt x="49" y="120"/>
                  </a:lnTo>
                  <a:lnTo>
                    <a:pt x="54" y="120"/>
                  </a:lnTo>
                  <a:lnTo>
                    <a:pt x="58" y="120"/>
                  </a:lnTo>
                  <a:lnTo>
                    <a:pt x="63" y="120"/>
                  </a:lnTo>
                  <a:lnTo>
                    <a:pt x="65" y="119"/>
                  </a:lnTo>
                  <a:lnTo>
                    <a:pt x="67" y="118"/>
                  </a:lnTo>
                  <a:lnTo>
                    <a:pt x="68" y="116"/>
                  </a:lnTo>
                  <a:lnTo>
                    <a:pt x="68" y="114"/>
                  </a:lnTo>
                  <a:lnTo>
                    <a:pt x="68" y="105"/>
                  </a:lnTo>
                  <a:lnTo>
                    <a:pt x="72" y="104"/>
                  </a:lnTo>
                  <a:lnTo>
                    <a:pt x="75" y="102"/>
                  </a:lnTo>
                  <a:lnTo>
                    <a:pt x="79" y="100"/>
                  </a:lnTo>
                  <a:lnTo>
                    <a:pt x="82" y="97"/>
                  </a:lnTo>
                  <a:lnTo>
                    <a:pt x="89" y="102"/>
                  </a:lnTo>
                  <a:lnTo>
                    <a:pt x="91" y="102"/>
                  </a:lnTo>
                  <a:lnTo>
                    <a:pt x="93" y="102"/>
                  </a:lnTo>
                  <a:lnTo>
                    <a:pt x="95" y="102"/>
                  </a:lnTo>
                  <a:lnTo>
                    <a:pt x="97" y="100"/>
                  </a:lnTo>
                  <a:lnTo>
                    <a:pt x="100" y="96"/>
                  </a:lnTo>
                  <a:lnTo>
                    <a:pt x="103" y="92"/>
                  </a:lnTo>
                  <a:lnTo>
                    <a:pt x="105" y="88"/>
                  </a:lnTo>
                  <a:lnTo>
                    <a:pt x="107" y="83"/>
                  </a:lnTo>
                  <a:lnTo>
                    <a:pt x="107" y="81"/>
                  </a:lnTo>
                  <a:lnTo>
                    <a:pt x="107" y="79"/>
                  </a:lnTo>
                  <a:lnTo>
                    <a:pt x="106" y="77"/>
                  </a:lnTo>
                  <a:lnTo>
                    <a:pt x="105" y="76"/>
                  </a:lnTo>
                  <a:lnTo>
                    <a:pt x="96" y="72"/>
                  </a:lnTo>
                  <a:lnTo>
                    <a:pt x="97" y="68"/>
                  </a:lnTo>
                  <a:lnTo>
                    <a:pt x="97" y="64"/>
                  </a:lnTo>
                  <a:lnTo>
                    <a:pt x="97" y="60"/>
                  </a:lnTo>
                  <a:lnTo>
                    <a:pt x="96" y="56"/>
                  </a:lnTo>
                  <a:lnTo>
                    <a:pt x="105" y="52"/>
                  </a:lnTo>
                  <a:lnTo>
                    <a:pt x="106" y="51"/>
                  </a:lnTo>
                  <a:lnTo>
                    <a:pt x="107" y="49"/>
                  </a:lnTo>
                  <a:lnTo>
                    <a:pt x="107" y="47"/>
                  </a:lnTo>
                  <a:lnTo>
                    <a:pt x="107" y="45"/>
                  </a:lnTo>
                  <a:lnTo>
                    <a:pt x="105" y="40"/>
                  </a:lnTo>
                  <a:lnTo>
                    <a:pt x="103" y="36"/>
                  </a:lnTo>
                  <a:lnTo>
                    <a:pt x="99" y="32"/>
                  </a:lnTo>
                  <a:lnTo>
                    <a:pt x="97" y="28"/>
                  </a:lnTo>
                  <a:lnTo>
                    <a:pt x="95" y="27"/>
                  </a:lnTo>
                  <a:lnTo>
                    <a:pt x="93" y="26"/>
                  </a:lnTo>
                  <a:lnTo>
                    <a:pt x="91" y="26"/>
                  </a:lnTo>
                  <a:lnTo>
                    <a:pt x="89" y="27"/>
                  </a:lnTo>
                  <a:lnTo>
                    <a:pt x="82" y="31"/>
                  </a:lnTo>
                  <a:lnTo>
                    <a:pt x="79" y="29"/>
                  </a:lnTo>
                  <a:lnTo>
                    <a:pt x="75" y="27"/>
                  </a:lnTo>
                  <a:lnTo>
                    <a:pt x="72" y="25"/>
                  </a:lnTo>
                  <a:lnTo>
                    <a:pt x="68" y="23"/>
                  </a:lnTo>
                  <a:lnTo>
                    <a:pt x="68" y="15"/>
                  </a:lnTo>
                  <a:lnTo>
                    <a:pt x="68" y="12"/>
                  </a:lnTo>
                  <a:lnTo>
                    <a:pt x="67" y="11"/>
                  </a:lnTo>
                  <a:lnTo>
                    <a:pt x="65" y="10"/>
                  </a:lnTo>
                  <a:lnTo>
                    <a:pt x="63" y="9"/>
                  </a:lnTo>
                  <a:lnTo>
                    <a:pt x="5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123" y="75"/>
                  </a:moveTo>
                  <a:lnTo>
                    <a:pt x="121" y="75"/>
                  </a:lnTo>
                  <a:lnTo>
                    <a:pt x="117" y="77"/>
                  </a:lnTo>
                  <a:lnTo>
                    <a:pt x="113" y="80"/>
                  </a:lnTo>
                  <a:lnTo>
                    <a:pt x="113" y="81"/>
                  </a:lnTo>
                  <a:lnTo>
                    <a:pt x="112" y="82"/>
                  </a:lnTo>
                  <a:lnTo>
                    <a:pt x="112" y="83"/>
                  </a:lnTo>
                  <a:lnTo>
                    <a:pt x="113" y="84"/>
                  </a:lnTo>
                  <a:lnTo>
                    <a:pt x="115" y="88"/>
                  </a:lnTo>
                  <a:lnTo>
                    <a:pt x="113" y="91"/>
                  </a:lnTo>
                  <a:lnTo>
                    <a:pt x="111" y="94"/>
                  </a:lnTo>
                  <a:lnTo>
                    <a:pt x="107" y="94"/>
                  </a:lnTo>
                  <a:lnTo>
                    <a:pt x="106" y="95"/>
                  </a:lnTo>
                  <a:lnTo>
                    <a:pt x="105" y="95"/>
                  </a:lnTo>
                  <a:lnTo>
                    <a:pt x="104" y="96"/>
                  </a:lnTo>
                  <a:lnTo>
                    <a:pt x="104" y="97"/>
                  </a:lnTo>
                  <a:lnTo>
                    <a:pt x="103" y="102"/>
                  </a:lnTo>
                  <a:lnTo>
                    <a:pt x="104" y="106"/>
                  </a:lnTo>
                  <a:lnTo>
                    <a:pt x="104" y="108"/>
                  </a:lnTo>
                  <a:lnTo>
                    <a:pt x="105" y="108"/>
                  </a:lnTo>
                  <a:lnTo>
                    <a:pt x="106" y="109"/>
                  </a:lnTo>
                  <a:lnTo>
                    <a:pt x="111" y="109"/>
                  </a:lnTo>
                  <a:lnTo>
                    <a:pt x="113" y="112"/>
                  </a:lnTo>
                  <a:lnTo>
                    <a:pt x="115" y="116"/>
                  </a:lnTo>
                  <a:lnTo>
                    <a:pt x="113" y="119"/>
                  </a:lnTo>
                  <a:lnTo>
                    <a:pt x="112" y="120"/>
                  </a:lnTo>
                  <a:lnTo>
                    <a:pt x="112" y="122"/>
                  </a:lnTo>
                  <a:lnTo>
                    <a:pt x="113" y="122"/>
                  </a:lnTo>
                  <a:lnTo>
                    <a:pt x="113" y="123"/>
                  </a:lnTo>
                  <a:lnTo>
                    <a:pt x="117" y="126"/>
                  </a:lnTo>
                  <a:lnTo>
                    <a:pt x="121" y="128"/>
                  </a:lnTo>
                  <a:lnTo>
                    <a:pt x="123" y="128"/>
                  </a:lnTo>
                  <a:lnTo>
                    <a:pt x="125" y="128"/>
                  </a:lnTo>
                  <a:lnTo>
                    <a:pt x="125" y="126"/>
                  </a:lnTo>
                  <a:lnTo>
                    <a:pt x="127" y="123"/>
                  </a:lnTo>
                  <a:lnTo>
                    <a:pt x="135" y="123"/>
                  </a:lnTo>
                  <a:lnTo>
                    <a:pt x="137" y="126"/>
                  </a:lnTo>
                  <a:lnTo>
                    <a:pt x="138" y="128"/>
                  </a:lnTo>
                  <a:lnTo>
                    <a:pt x="139" y="128"/>
                  </a:lnTo>
                  <a:lnTo>
                    <a:pt x="141" y="128"/>
                  </a:lnTo>
                  <a:lnTo>
                    <a:pt x="146" y="126"/>
                  </a:lnTo>
                  <a:lnTo>
                    <a:pt x="149" y="123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0"/>
                  </a:lnTo>
                  <a:lnTo>
                    <a:pt x="150" y="119"/>
                  </a:lnTo>
                  <a:lnTo>
                    <a:pt x="148" y="116"/>
                  </a:lnTo>
                  <a:lnTo>
                    <a:pt x="150" y="112"/>
                  </a:lnTo>
                  <a:lnTo>
                    <a:pt x="152" y="109"/>
                  </a:lnTo>
                  <a:lnTo>
                    <a:pt x="157" y="109"/>
                  </a:lnTo>
                  <a:lnTo>
                    <a:pt x="158" y="108"/>
                  </a:lnTo>
                  <a:lnTo>
                    <a:pt x="159" y="107"/>
                  </a:lnTo>
                  <a:lnTo>
                    <a:pt x="159" y="106"/>
                  </a:lnTo>
                  <a:lnTo>
                    <a:pt x="160" y="102"/>
                  </a:lnTo>
                  <a:lnTo>
                    <a:pt x="159" y="97"/>
                  </a:lnTo>
                  <a:lnTo>
                    <a:pt x="159" y="96"/>
                  </a:lnTo>
                  <a:lnTo>
                    <a:pt x="158" y="95"/>
                  </a:lnTo>
                  <a:lnTo>
                    <a:pt x="157" y="95"/>
                  </a:lnTo>
                  <a:lnTo>
                    <a:pt x="156" y="94"/>
                  </a:lnTo>
                  <a:lnTo>
                    <a:pt x="152" y="94"/>
                  </a:lnTo>
                  <a:lnTo>
                    <a:pt x="150" y="91"/>
                  </a:lnTo>
                  <a:lnTo>
                    <a:pt x="148" y="88"/>
                  </a:lnTo>
                  <a:lnTo>
                    <a:pt x="150" y="84"/>
                  </a:lnTo>
                  <a:lnTo>
                    <a:pt x="150" y="83"/>
                  </a:lnTo>
                  <a:lnTo>
                    <a:pt x="150" y="82"/>
                  </a:lnTo>
                  <a:lnTo>
                    <a:pt x="150" y="81"/>
                  </a:lnTo>
                  <a:lnTo>
                    <a:pt x="149" y="80"/>
                  </a:lnTo>
                  <a:lnTo>
                    <a:pt x="146" y="77"/>
                  </a:lnTo>
                  <a:lnTo>
                    <a:pt x="141" y="75"/>
                  </a:lnTo>
                  <a:lnTo>
                    <a:pt x="140" y="75"/>
                  </a:lnTo>
                  <a:lnTo>
                    <a:pt x="139" y="75"/>
                  </a:lnTo>
                  <a:lnTo>
                    <a:pt x="138" y="76"/>
                  </a:lnTo>
                  <a:lnTo>
                    <a:pt x="137" y="77"/>
                  </a:lnTo>
                  <a:lnTo>
                    <a:pt x="135" y="80"/>
                  </a:lnTo>
                  <a:lnTo>
                    <a:pt x="131" y="80"/>
                  </a:lnTo>
                  <a:lnTo>
                    <a:pt x="127" y="80"/>
                  </a:lnTo>
                  <a:lnTo>
                    <a:pt x="125" y="77"/>
                  </a:lnTo>
                  <a:lnTo>
                    <a:pt x="125" y="76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close/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5C3217C-125D-FDF4-D2BF-1F9F2261E404}"/>
              </a:ext>
            </a:extLst>
          </p:cNvPr>
          <p:cNvGrpSpPr/>
          <p:nvPr/>
        </p:nvGrpSpPr>
        <p:grpSpPr>
          <a:xfrm>
            <a:off x="4183049" y="2191228"/>
            <a:ext cx="2366204" cy="1289391"/>
            <a:chOff x="4183049" y="2191228"/>
            <a:chExt cx="2366204" cy="1289391"/>
          </a:xfrm>
        </p:grpSpPr>
        <p:sp>
          <p:nvSpPr>
            <p:cNvPr id="6" name="Colorful shape B">
              <a:extLst>
                <a:ext uri="{FF2B5EF4-FFF2-40B4-BE49-F238E27FC236}">
                  <a16:creationId xmlns:a16="http://schemas.microsoft.com/office/drawing/2014/main" id="{D446C7E7-DB98-F5AE-559D-3BECD53ED604}"/>
                </a:ext>
              </a:extLst>
            </p:cNvPr>
            <p:cNvSpPr/>
            <p:nvPr/>
          </p:nvSpPr>
          <p:spPr>
            <a:xfrm>
              <a:off x="4530950" y="2211634"/>
              <a:ext cx="2018303" cy="1248579"/>
            </a:xfrm>
            <a:custGeom>
              <a:avLst/>
              <a:gdLst/>
              <a:ahLst/>
              <a:cxnLst/>
              <a:rect l="0" t="0" r="0" b="0"/>
              <a:pathLst>
                <a:path w="4273296" h="2643581">
                  <a:moveTo>
                    <a:pt x="4273296" y="1321790"/>
                  </a:moveTo>
                  <a:lnTo>
                    <a:pt x="3309962" y="842162"/>
                  </a:lnTo>
                  <a:lnTo>
                    <a:pt x="3435845" y="1132077"/>
                  </a:lnTo>
                  <a:lnTo>
                    <a:pt x="3101835" y="1132077"/>
                  </a:lnTo>
                  <a:cubicBezTo>
                    <a:pt x="2934512" y="1132077"/>
                    <a:pt x="2787357" y="1025728"/>
                    <a:pt x="2729992" y="868540"/>
                  </a:cubicBezTo>
                  <a:cubicBezTo>
                    <a:pt x="2545016" y="361784"/>
                    <a:pt x="2058809" y="0"/>
                    <a:pt x="1488046" y="0"/>
                  </a:cubicBezTo>
                  <a:lnTo>
                    <a:pt x="608507" y="0"/>
                  </a:lnTo>
                  <a:lnTo>
                    <a:pt x="608507" y="208800"/>
                  </a:lnTo>
                  <a:cubicBezTo>
                    <a:pt x="242493" y="443852"/>
                    <a:pt x="0" y="854494"/>
                    <a:pt x="0" y="1321790"/>
                  </a:cubicBezTo>
                  <a:cubicBezTo>
                    <a:pt x="0" y="1789087"/>
                    <a:pt x="242493" y="2199728"/>
                    <a:pt x="608507" y="2434780"/>
                  </a:cubicBezTo>
                  <a:lnTo>
                    <a:pt x="608507" y="2643581"/>
                  </a:lnTo>
                  <a:lnTo>
                    <a:pt x="1488046" y="2643581"/>
                  </a:lnTo>
                  <a:cubicBezTo>
                    <a:pt x="2058809" y="2643581"/>
                    <a:pt x="2545016" y="2281796"/>
                    <a:pt x="2729992" y="1775040"/>
                  </a:cubicBezTo>
                  <a:cubicBezTo>
                    <a:pt x="2787357" y="1617852"/>
                    <a:pt x="2934512" y="1511503"/>
                    <a:pt x="3101835" y="1511503"/>
                  </a:cubicBezTo>
                  <a:lnTo>
                    <a:pt x="3435845" y="1511503"/>
                  </a:lnTo>
                  <a:lnTo>
                    <a:pt x="3309962" y="1801418"/>
                  </a:lnTo>
                  <a:close/>
                </a:path>
              </a:pathLst>
            </a:custGeom>
            <a:solidFill>
              <a:srgbClr val="272443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Circle B">
              <a:extLst>
                <a:ext uri="{FF2B5EF4-FFF2-40B4-BE49-F238E27FC236}">
                  <a16:creationId xmlns:a16="http://schemas.microsoft.com/office/drawing/2014/main" id="{83899770-E7C9-B4DA-667D-CB57FDE2DDA4}"/>
                </a:ext>
              </a:extLst>
            </p:cNvPr>
            <p:cNvSpPr/>
            <p:nvPr/>
          </p:nvSpPr>
          <p:spPr>
            <a:xfrm>
              <a:off x="4183049" y="2191228"/>
              <a:ext cx="1289397" cy="1289391"/>
            </a:xfrm>
            <a:custGeom>
              <a:avLst/>
              <a:gdLst/>
              <a:ahLst/>
              <a:cxnLst/>
              <a:rect l="0" t="0" r="0" b="0"/>
              <a:pathLst>
                <a:path w="2730004" h="2729992">
                  <a:moveTo>
                    <a:pt x="0" y="1364996"/>
                  </a:moveTo>
                  <a:cubicBezTo>
                    <a:pt x="0" y="611124"/>
                    <a:pt x="611136" y="0"/>
                    <a:pt x="1364996" y="0"/>
                  </a:cubicBezTo>
                  <a:cubicBezTo>
                    <a:pt x="2118868" y="0"/>
                    <a:pt x="2730004" y="611124"/>
                    <a:pt x="2730004" y="1364996"/>
                  </a:cubicBezTo>
                  <a:cubicBezTo>
                    <a:pt x="2730004" y="2118855"/>
                    <a:pt x="2118868" y="2729992"/>
                    <a:pt x="1364996" y="2729992"/>
                  </a:cubicBezTo>
                  <a:cubicBezTo>
                    <a:pt x="611136" y="2729992"/>
                    <a:pt x="0" y="2118855"/>
                    <a:pt x="0" y="136499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1016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114">
              <a:extLst>
                <a:ext uri="{FF2B5EF4-FFF2-40B4-BE49-F238E27FC236}">
                  <a16:creationId xmlns:a16="http://schemas.microsoft.com/office/drawing/2014/main" id="{72EFB6E3-59D7-91A8-CE1C-B39A89FCF4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27056" y="2570619"/>
              <a:ext cx="401381" cy="509690"/>
            </a:xfrm>
            <a:custGeom>
              <a:avLst/>
              <a:gdLst>
                <a:gd name="T0" fmla="*/ 19 w 126"/>
                <a:gd name="T1" fmla="*/ 128 h 160"/>
                <a:gd name="T2" fmla="*/ 121 w 126"/>
                <a:gd name="T3" fmla="*/ 128 h 160"/>
                <a:gd name="T4" fmla="*/ 123 w 126"/>
                <a:gd name="T5" fmla="*/ 127 h 160"/>
                <a:gd name="T6" fmla="*/ 123 w 126"/>
                <a:gd name="T7" fmla="*/ 127 h 160"/>
                <a:gd name="T8" fmla="*/ 126 w 126"/>
                <a:gd name="T9" fmla="*/ 123 h 160"/>
                <a:gd name="T10" fmla="*/ 126 w 126"/>
                <a:gd name="T11" fmla="*/ 4 h 160"/>
                <a:gd name="T12" fmla="*/ 123 w 126"/>
                <a:gd name="T13" fmla="*/ 0 h 160"/>
                <a:gd name="T14" fmla="*/ 19 w 126"/>
                <a:gd name="T15" fmla="*/ 0 h 160"/>
                <a:gd name="T16" fmla="*/ 1 w 126"/>
                <a:gd name="T17" fmla="*/ 20 h 160"/>
                <a:gd name="T18" fmla="*/ 1 w 126"/>
                <a:gd name="T19" fmla="*/ 21 h 160"/>
                <a:gd name="T20" fmla="*/ 1 w 126"/>
                <a:gd name="T21" fmla="*/ 138 h 160"/>
                <a:gd name="T22" fmla="*/ 1 w 126"/>
                <a:gd name="T23" fmla="*/ 140 h 160"/>
                <a:gd name="T24" fmla="*/ 18 w 126"/>
                <a:gd name="T25" fmla="*/ 160 h 160"/>
                <a:gd name="T26" fmla="*/ 19 w 126"/>
                <a:gd name="T27" fmla="*/ 160 h 160"/>
                <a:gd name="T28" fmla="*/ 123 w 126"/>
                <a:gd name="T29" fmla="*/ 160 h 160"/>
                <a:gd name="T30" fmla="*/ 126 w 126"/>
                <a:gd name="T31" fmla="*/ 156 h 160"/>
                <a:gd name="T32" fmla="*/ 126 w 126"/>
                <a:gd name="T33" fmla="*/ 140 h 160"/>
                <a:gd name="T34" fmla="*/ 123 w 126"/>
                <a:gd name="T35" fmla="*/ 136 h 160"/>
                <a:gd name="T36" fmla="*/ 118 w 126"/>
                <a:gd name="T37" fmla="*/ 140 h 160"/>
                <a:gd name="T38" fmla="*/ 118 w 126"/>
                <a:gd name="T39" fmla="*/ 151 h 160"/>
                <a:gd name="T40" fmla="*/ 19 w 126"/>
                <a:gd name="T41" fmla="*/ 151 h 160"/>
                <a:gd name="T42" fmla="*/ 8 w 126"/>
                <a:gd name="T43" fmla="*/ 140 h 160"/>
                <a:gd name="T44" fmla="*/ 8 w 126"/>
                <a:gd name="T45" fmla="*/ 140 h 160"/>
                <a:gd name="T46" fmla="*/ 8 w 126"/>
                <a:gd name="T47" fmla="*/ 138 h 160"/>
                <a:gd name="T48" fmla="*/ 19 w 126"/>
                <a:gd name="T49" fmla="*/ 128 h 160"/>
                <a:gd name="T50" fmla="*/ 22 w 126"/>
                <a:gd name="T51" fmla="*/ 20 h 160"/>
                <a:gd name="T52" fmla="*/ 26 w 126"/>
                <a:gd name="T53" fmla="*/ 16 h 160"/>
                <a:gd name="T54" fmla="*/ 30 w 126"/>
                <a:gd name="T55" fmla="*/ 20 h 160"/>
                <a:gd name="T56" fmla="*/ 30 w 126"/>
                <a:gd name="T57" fmla="*/ 106 h 160"/>
                <a:gd name="T58" fmla="*/ 26 w 126"/>
                <a:gd name="T59" fmla="*/ 110 h 160"/>
                <a:gd name="T60" fmla="*/ 22 w 126"/>
                <a:gd name="T61" fmla="*/ 106 h 160"/>
                <a:gd name="T62" fmla="*/ 22 w 126"/>
                <a:gd name="T63" fmla="*/ 20 h 160"/>
                <a:gd name="T64" fmla="*/ 22 w 126"/>
                <a:gd name="T65" fmla="*/ 20 h 160"/>
                <a:gd name="T66" fmla="*/ 22 w 126"/>
                <a:gd name="T67" fmla="*/ 20 h 160"/>
                <a:gd name="T68" fmla="*/ 22 w 126"/>
                <a:gd name="T69" fmla="*/ 2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" h="160">
                  <a:moveTo>
                    <a:pt x="19" y="128"/>
                  </a:moveTo>
                  <a:cubicBezTo>
                    <a:pt x="121" y="128"/>
                    <a:pt x="121" y="128"/>
                    <a:pt x="121" y="128"/>
                  </a:cubicBezTo>
                  <a:cubicBezTo>
                    <a:pt x="121" y="128"/>
                    <a:pt x="121" y="128"/>
                    <a:pt x="123" y="127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7"/>
                    <a:pt x="126" y="126"/>
                    <a:pt x="126" y="123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6" y="1"/>
                    <a:pt x="125" y="0"/>
                    <a:pt x="12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1" y="1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31"/>
                    <a:pt x="0" y="126"/>
                    <a:pt x="1" y="138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1" y="150"/>
                    <a:pt x="8" y="159"/>
                    <a:pt x="18" y="160"/>
                  </a:cubicBezTo>
                  <a:cubicBezTo>
                    <a:pt x="18" y="160"/>
                    <a:pt x="18" y="160"/>
                    <a:pt x="19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60"/>
                    <a:pt x="126" y="158"/>
                    <a:pt x="126" y="156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37"/>
                    <a:pt x="125" y="136"/>
                    <a:pt x="123" y="136"/>
                  </a:cubicBezTo>
                  <a:cubicBezTo>
                    <a:pt x="120" y="136"/>
                    <a:pt x="118" y="137"/>
                    <a:pt x="118" y="140"/>
                  </a:cubicBezTo>
                  <a:cubicBezTo>
                    <a:pt x="118" y="151"/>
                    <a:pt x="118" y="151"/>
                    <a:pt x="1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14" y="151"/>
                    <a:pt x="8" y="147"/>
                    <a:pt x="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8" y="140"/>
                    <a:pt x="8" y="140"/>
                    <a:pt x="8" y="138"/>
                  </a:cubicBezTo>
                  <a:cubicBezTo>
                    <a:pt x="8" y="133"/>
                    <a:pt x="14" y="128"/>
                    <a:pt x="19" y="128"/>
                  </a:cubicBezTo>
                  <a:close/>
                  <a:moveTo>
                    <a:pt x="22" y="20"/>
                  </a:moveTo>
                  <a:cubicBezTo>
                    <a:pt x="22" y="18"/>
                    <a:pt x="23" y="16"/>
                    <a:pt x="26" y="16"/>
                  </a:cubicBezTo>
                  <a:cubicBezTo>
                    <a:pt x="28" y="16"/>
                    <a:pt x="30" y="18"/>
                    <a:pt x="30" y="20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9"/>
                    <a:pt x="28" y="110"/>
                    <a:pt x="26" y="110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</a:path>
              </a:pathLst>
            </a:custGeom>
            <a:solidFill>
              <a:srgbClr val="27244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27DF4B8-E987-33E8-3BF0-C2E6C17A2FA4}"/>
              </a:ext>
            </a:extLst>
          </p:cNvPr>
          <p:cNvGrpSpPr/>
          <p:nvPr/>
        </p:nvGrpSpPr>
        <p:grpSpPr>
          <a:xfrm>
            <a:off x="1563535" y="2191228"/>
            <a:ext cx="2366203" cy="1289391"/>
            <a:chOff x="1563535" y="2191228"/>
            <a:chExt cx="2366203" cy="1289391"/>
          </a:xfrm>
        </p:grpSpPr>
        <p:sp>
          <p:nvSpPr>
            <p:cNvPr id="4" name="Colorful shape A">
              <a:extLst>
                <a:ext uri="{FF2B5EF4-FFF2-40B4-BE49-F238E27FC236}">
                  <a16:creationId xmlns:a16="http://schemas.microsoft.com/office/drawing/2014/main" id="{EECC5F4F-F59A-9D17-53F5-A5133F96E26B}"/>
                </a:ext>
              </a:extLst>
            </p:cNvPr>
            <p:cNvSpPr/>
            <p:nvPr/>
          </p:nvSpPr>
          <p:spPr>
            <a:xfrm>
              <a:off x="1911435" y="2211634"/>
              <a:ext cx="2018303" cy="1248579"/>
            </a:xfrm>
            <a:custGeom>
              <a:avLst/>
              <a:gdLst/>
              <a:ahLst/>
              <a:cxnLst/>
              <a:rect l="0" t="0" r="0" b="0"/>
              <a:pathLst>
                <a:path w="4273296" h="2643581">
                  <a:moveTo>
                    <a:pt x="4273296" y="1321790"/>
                  </a:moveTo>
                  <a:lnTo>
                    <a:pt x="3309962" y="842162"/>
                  </a:lnTo>
                  <a:lnTo>
                    <a:pt x="3435845" y="1132077"/>
                  </a:lnTo>
                  <a:lnTo>
                    <a:pt x="3101835" y="1132077"/>
                  </a:lnTo>
                  <a:cubicBezTo>
                    <a:pt x="2934512" y="1132077"/>
                    <a:pt x="2787357" y="1025728"/>
                    <a:pt x="2729992" y="868540"/>
                  </a:cubicBezTo>
                  <a:cubicBezTo>
                    <a:pt x="2545016" y="361784"/>
                    <a:pt x="2058809" y="0"/>
                    <a:pt x="1488046" y="0"/>
                  </a:cubicBezTo>
                  <a:lnTo>
                    <a:pt x="608507" y="0"/>
                  </a:lnTo>
                  <a:lnTo>
                    <a:pt x="608507" y="208800"/>
                  </a:lnTo>
                  <a:cubicBezTo>
                    <a:pt x="242493" y="443852"/>
                    <a:pt x="0" y="854494"/>
                    <a:pt x="0" y="1321790"/>
                  </a:cubicBezTo>
                  <a:cubicBezTo>
                    <a:pt x="0" y="1789087"/>
                    <a:pt x="242493" y="2199728"/>
                    <a:pt x="608507" y="2434780"/>
                  </a:cubicBezTo>
                  <a:lnTo>
                    <a:pt x="608507" y="2643581"/>
                  </a:lnTo>
                  <a:lnTo>
                    <a:pt x="1488046" y="2643581"/>
                  </a:lnTo>
                  <a:cubicBezTo>
                    <a:pt x="2058809" y="2643581"/>
                    <a:pt x="2545016" y="2281796"/>
                    <a:pt x="2729992" y="1775040"/>
                  </a:cubicBezTo>
                  <a:cubicBezTo>
                    <a:pt x="2787357" y="1617852"/>
                    <a:pt x="2934512" y="1511503"/>
                    <a:pt x="3101835" y="1511503"/>
                  </a:cubicBezTo>
                  <a:lnTo>
                    <a:pt x="3435845" y="1511503"/>
                  </a:lnTo>
                  <a:lnTo>
                    <a:pt x="3309962" y="1801418"/>
                  </a:lnTo>
                  <a:close/>
                </a:path>
              </a:pathLst>
            </a:custGeom>
            <a:solidFill>
              <a:srgbClr val="F8A917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Circle A">
              <a:extLst>
                <a:ext uri="{FF2B5EF4-FFF2-40B4-BE49-F238E27FC236}">
                  <a16:creationId xmlns:a16="http://schemas.microsoft.com/office/drawing/2014/main" id="{6ED6886E-EA41-25E7-BEA4-D64DD3CD5B0E}"/>
                </a:ext>
              </a:extLst>
            </p:cNvPr>
            <p:cNvSpPr/>
            <p:nvPr/>
          </p:nvSpPr>
          <p:spPr>
            <a:xfrm>
              <a:off x="1563535" y="2191228"/>
              <a:ext cx="1289397" cy="1289391"/>
            </a:xfrm>
            <a:custGeom>
              <a:avLst/>
              <a:gdLst/>
              <a:ahLst/>
              <a:cxnLst/>
              <a:rect l="0" t="0" r="0" b="0"/>
              <a:pathLst>
                <a:path w="2730004" h="2729992">
                  <a:moveTo>
                    <a:pt x="0" y="1364996"/>
                  </a:moveTo>
                  <a:cubicBezTo>
                    <a:pt x="0" y="611124"/>
                    <a:pt x="611136" y="0"/>
                    <a:pt x="1364996" y="0"/>
                  </a:cubicBezTo>
                  <a:cubicBezTo>
                    <a:pt x="2118868" y="0"/>
                    <a:pt x="2730004" y="611124"/>
                    <a:pt x="2730004" y="1364996"/>
                  </a:cubicBezTo>
                  <a:cubicBezTo>
                    <a:pt x="2730004" y="2118855"/>
                    <a:pt x="2118868" y="2729992"/>
                    <a:pt x="1364996" y="2729992"/>
                  </a:cubicBezTo>
                  <a:cubicBezTo>
                    <a:pt x="611136" y="2729992"/>
                    <a:pt x="0" y="2118855"/>
                    <a:pt x="0" y="136499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1016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33">
              <a:extLst>
                <a:ext uri="{FF2B5EF4-FFF2-40B4-BE49-F238E27FC236}">
                  <a16:creationId xmlns:a16="http://schemas.microsoft.com/office/drawing/2014/main" id="{2CA7599D-941C-1C35-2805-3D51585B0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67722" y="2581078"/>
              <a:ext cx="481021" cy="509690"/>
            </a:xfrm>
            <a:custGeom>
              <a:avLst/>
              <a:gdLst>
                <a:gd name="T0" fmla="*/ 145 w 151"/>
                <a:gd name="T1" fmla="*/ 136 h 160"/>
                <a:gd name="T2" fmla="*/ 111 w 151"/>
                <a:gd name="T3" fmla="*/ 100 h 160"/>
                <a:gd name="T4" fmla="*/ 121 w 151"/>
                <a:gd name="T5" fmla="*/ 65 h 160"/>
                <a:gd name="T6" fmla="*/ 60 w 151"/>
                <a:gd name="T7" fmla="*/ 0 h 160"/>
                <a:gd name="T8" fmla="*/ 0 w 151"/>
                <a:gd name="T9" fmla="*/ 65 h 160"/>
                <a:gd name="T10" fmla="*/ 60 w 151"/>
                <a:gd name="T11" fmla="*/ 130 h 160"/>
                <a:gd name="T12" fmla="*/ 93 w 151"/>
                <a:gd name="T13" fmla="*/ 119 h 160"/>
                <a:gd name="T14" fmla="*/ 127 w 151"/>
                <a:gd name="T15" fmla="*/ 156 h 160"/>
                <a:gd name="T16" fmla="*/ 137 w 151"/>
                <a:gd name="T17" fmla="*/ 160 h 160"/>
                <a:gd name="T18" fmla="*/ 145 w 151"/>
                <a:gd name="T19" fmla="*/ 156 h 160"/>
                <a:gd name="T20" fmla="*/ 145 w 151"/>
                <a:gd name="T21" fmla="*/ 136 h 160"/>
                <a:gd name="T22" fmla="*/ 60 w 151"/>
                <a:gd name="T23" fmla="*/ 116 h 160"/>
                <a:gd name="T24" fmla="*/ 13 w 151"/>
                <a:gd name="T25" fmla="*/ 65 h 160"/>
                <a:gd name="T26" fmla="*/ 60 w 151"/>
                <a:gd name="T27" fmla="*/ 14 h 160"/>
                <a:gd name="T28" fmla="*/ 108 w 151"/>
                <a:gd name="T29" fmla="*/ 65 h 160"/>
                <a:gd name="T30" fmla="*/ 60 w 151"/>
                <a:gd name="T31" fmla="*/ 1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160">
                  <a:moveTo>
                    <a:pt x="145" y="136"/>
                  </a:moveTo>
                  <a:cubicBezTo>
                    <a:pt x="145" y="136"/>
                    <a:pt x="113" y="100"/>
                    <a:pt x="111" y="100"/>
                  </a:cubicBezTo>
                  <a:cubicBezTo>
                    <a:pt x="118" y="89"/>
                    <a:pt x="121" y="77"/>
                    <a:pt x="121" y="65"/>
                  </a:cubicBezTo>
                  <a:cubicBezTo>
                    <a:pt x="121" y="29"/>
                    <a:pt x="94" y="0"/>
                    <a:pt x="60" y="0"/>
                  </a:cubicBezTo>
                  <a:cubicBezTo>
                    <a:pt x="27" y="0"/>
                    <a:pt x="0" y="29"/>
                    <a:pt x="0" y="65"/>
                  </a:cubicBezTo>
                  <a:cubicBezTo>
                    <a:pt x="0" y="101"/>
                    <a:pt x="27" y="130"/>
                    <a:pt x="60" y="130"/>
                  </a:cubicBezTo>
                  <a:cubicBezTo>
                    <a:pt x="73" y="130"/>
                    <a:pt x="84" y="125"/>
                    <a:pt x="93" y="119"/>
                  </a:cubicBezTo>
                  <a:cubicBezTo>
                    <a:pt x="94" y="119"/>
                    <a:pt x="127" y="156"/>
                    <a:pt x="127" y="156"/>
                  </a:cubicBezTo>
                  <a:cubicBezTo>
                    <a:pt x="130" y="159"/>
                    <a:pt x="133" y="160"/>
                    <a:pt x="137" y="160"/>
                  </a:cubicBezTo>
                  <a:cubicBezTo>
                    <a:pt x="140" y="160"/>
                    <a:pt x="144" y="159"/>
                    <a:pt x="145" y="156"/>
                  </a:cubicBezTo>
                  <a:cubicBezTo>
                    <a:pt x="151" y="150"/>
                    <a:pt x="151" y="140"/>
                    <a:pt x="145" y="136"/>
                  </a:cubicBezTo>
                  <a:close/>
                  <a:moveTo>
                    <a:pt x="60" y="116"/>
                  </a:moveTo>
                  <a:cubicBezTo>
                    <a:pt x="34" y="116"/>
                    <a:pt x="13" y="94"/>
                    <a:pt x="13" y="65"/>
                  </a:cubicBezTo>
                  <a:cubicBezTo>
                    <a:pt x="13" y="36"/>
                    <a:pt x="34" y="14"/>
                    <a:pt x="60" y="14"/>
                  </a:cubicBezTo>
                  <a:cubicBezTo>
                    <a:pt x="87" y="14"/>
                    <a:pt x="108" y="36"/>
                    <a:pt x="108" y="65"/>
                  </a:cubicBezTo>
                  <a:cubicBezTo>
                    <a:pt x="108" y="94"/>
                    <a:pt x="87" y="116"/>
                    <a:pt x="60" y="116"/>
                  </a:cubicBezTo>
                  <a:close/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FF4FA9E-8F1D-36D4-C4FB-BA7B4C0BF95A}"/>
              </a:ext>
            </a:extLst>
          </p:cNvPr>
          <p:cNvGrpSpPr/>
          <p:nvPr/>
        </p:nvGrpSpPr>
        <p:grpSpPr>
          <a:xfrm>
            <a:off x="6814560" y="2191228"/>
            <a:ext cx="2366204" cy="1289391"/>
            <a:chOff x="6814560" y="2191228"/>
            <a:chExt cx="2366204" cy="1289391"/>
          </a:xfrm>
        </p:grpSpPr>
        <p:sp>
          <p:nvSpPr>
            <p:cNvPr id="8" name="Colorful shape C">
              <a:extLst>
                <a:ext uri="{FF2B5EF4-FFF2-40B4-BE49-F238E27FC236}">
                  <a16:creationId xmlns:a16="http://schemas.microsoft.com/office/drawing/2014/main" id="{AEF0BEEF-2119-FE4E-2C19-94513501F040}"/>
                </a:ext>
              </a:extLst>
            </p:cNvPr>
            <p:cNvSpPr/>
            <p:nvPr/>
          </p:nvSpPr>
          <p:spPr>
            <a:xfrm>
              <a:off x="7162461" y="2211634"/>
              <a:ext cx="2018303" cy="1248579"/>
            </a:xfrm>
            <a:custGeom>
              <a:avLst/>
              <a:gdLst/>
              <a:ahLst/>
              <a:cxnLst/>
              <a:rect l="0" t="0" r="0" b="0"/>
              <a:pathLst>
                <a:path w="4273296" h="2643581">
                  <a:moveTo>
                    <a:pt x="4273296" y="1321790"/>
                  </a:moveTo>
                  <a:lnTo>
                    <a:pt x="3309962" y="842162"/>
                  </a:lnTo>
                  <a:lnTo>
                    <a:pt x="3435845" y="1132077"/>
                  </a:lnTo>
                  <a:lnTo>
                    <a:pt x="3101835" y="1132077"/>
                  </a:lnTo>
                  <a:cubicBezTo>
                    <a:pt x="2934512" y="1132077"/>
                    <a:pt x="2787357" y="1025728"/>
                    <a:pt x="2729992" y="868540"/>
                  </a:cubicBezTo>
                  <a:cubicBezTo>
                    <a:pt x="2545016" y="361784"/>
                    <a:pt x="2058809" y="0"/>
                    <a:pt x="1488046" y="0"/>
                  </a:cubicBezTo>
                  <a:lnTo>
                    <a:pt x="608507" y="0"/>
                  </a:lnTo>
                  <a:lnTo>
                    <a:pt x="608507" y="208800"/>
                  </a:lnTo>
                  <a:cubicBezTo>
                    <a:pt x="242493" y="443852"/>
                    <a:pt x="0" y="854494"/>
                    <a:pt x="0" y="1321790"/>
                  </a:cubicBezTo>
                  <a:cubicBezTo>
                    <a:pt x="0" y="1789087"/>
                    <a:pt x="242493" y="2199728"/>
                    <a:pt x="608507" y="2434780"/>
                  </a:cubicBezTo>
                  <a:lnTo>
                    <a:pt x="608507" y="2643581"/>
                  </a:lnTo>
                  <a:lnTo>
                    <a:pt x="1488046" y="2643581"/>
                  </a:lnTo>
                  <a:cubicBezTo>
                    <a:pt x="2058809" y="2643581"/>
                    <a:pt x="2545016" y="2281796"/>
                    <a:pt x="2729992" y="1775040"/>
                  </a:cubicBezTo>
                  <a:cubicBezTo>
                    <a:pt x="2787357" y="1617852"/>
                    <a:pt x="2934512" y="1511503"/>
                    <a:pt x="3101835" y="1511503"/>
                  </a:cubicBezTo>
                  <a:lnTo>
                    <a:pt x="3435845" y="1511503"/>
                  </a:lnTo>
                  <a:lnTo>
                    <a:pt x="3309962" y="1801418"/>
                  </a:lnTo>
                  <a:close/>
                </a:path>
              </a:pathLst>
            </a:custGeom>
            <a:solidFill>
              <a:srgbClr val="F8A917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Circle C">
              <a:extLst>
                <a:ext uri="{FF2B5EF4-FFF2-40B4-BE49-F238E27FC236}">
                  <a16:creationId xmlns:a16="http://schemas.microsoft.com/office/drawing/2014/main" id="{DF96E3B9-C090-3DD6-0039-BCB4FF584B31}"/>
                </a:ext>
              </a:extLst>
            </p:cNvPr>
            <p:cNvSpPr/>
            <p:nvPr/>
          </p:nvSpPr>
          <p:spPr>
            <a:xfrm>
              <a:off x="6814560" y="2191228"/>
              <a:ext cx="1289397" cy="1289391"/>
            </a:xfrm>
            <a:custGeom>
              <a:avLst/>
              <a:gdLst/>
              <a:ahLst/>
              <a:cxnLst/>
              <a:rect l="0" t="0" r="0" b="0"/>
              <a:pathLst>
                <a:path w="2730004" h="2729992">
                  <a:moveTo>
                    <a:pt x="0" y="1364996"/>
                  </a:moveTo>
                  <a:cubicBezTo>
                    <a:pt x="0" y="611124"/>
                    <a:pt x="611136" y="0"/>
                    <a:pt x="1364996" y="0"/>
                  </a:cubicBezTo>
                  <a:cubicBezTo>
                    <a:pt x="2118868" y="0"/>
                    <a:pt x="2730004" y="611124"/>
                    <a:pt x="2730004" y="1364996"/>
                  </a:cubicBezTo>
                  <a:cubicBezTo>
                    <a:pt x="2730004" y="2118855"/>
                    <a:pt x="2118868" y="2729992"/>
                    <a:pt x="1364996" y="2729992"/>
                  </a:cubicBezTo>
                  <a:cubicBezTo>
                    <a:pt x="611136" y="2729992"/>
                    <a:pt x="0" y="2118855"/>
                    <a:pt x="0" y="136499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  <a:effectLst>
              <a:outerShdw blurRad="1016000" dist="508000" dir="2700000" algn="ctr" rotWithShape="0">
                <a:srgbClr val="1C2862">
                  <a:alpha val="2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67">
              <a:extLst>
                <a:ext uri="{FF2B5EF4-FFF2-40B4-BE49-F238E27FC236}">
                  <a16:creationId xmlns:a16="http://schemas.microsoft.com/office/drawing/2014/main" id="{DB6CFB39-9B49-F252-DF9C-F794586D7B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0808" y="2535376"/>
              <a:ext cx="493763" cy="522432"/>
            </a:xfrm>
            <a:custGeom>
              <a:avLst/>
              <a:gdLst>
                <a:gd name="T0" fmla="*/ 0 w 155"/>
                <a:gd name="T1" fmla="*/ 125 h 164"/>
                <a:gd name="T2" fmla="*/ 36 w 155"/>
                <a:gd name="T3" fmla="*/ 164 h 164"/>
                <a:gd name="T4" fmla="*/ 0 w 155"/>
                <a:gd name="T5" fmla="*/ 164 h 164"/>
                <a:gd name="T6" fmla="*/ 0 w 155"/>
                <a:gd name="T7" fmla="*/ 125 h 164"/>
                <a:gd name="T8" fmla="*/ 0 w 155"/>
                <a:gd name="T9" fmla="*/ 125 h 164"/>
                <a:gd name="T10" fmla="*/ 93 w 155"/>
                <a:gd name="T11" fmla="*/ 8 h 164"/>
                <a:gd name="T12" fmla="*/ 107 w 155"/>
                <a:gd name="T13" fmla="*/ 50 h 164"/>
                <a:gd name="T14" fmla="*/ 147 w 155"/>
                <a:gd name="T15" fmla="*/ 65 h 164"/>
                <a:gd name="T16" fmla="*/ 133 w 155"/>
                <a:gd name="T17" fmla="*/ 22 h 164"/>
                <a:gd name="T18" fmla="*/ 93 w 155"/>
                <a:gd name="T19" fmla="*/ 8 h 164"/>
                <a:gd name="T20" fmla="*/ 115 w 155"/>
                <a:gd name="T21" fmla="*/ 70 h 164"/>
                <a:gd name="T22" fmla="*/ 47 w 155"/>
                <a:gd name="T23" fmla="*/ 143 h 164"/>
                <a:gd name="T24" fmla="*/ 61 w 155"/>
                <a:gd name="T25" fmla="*/ 156 h 164"/>
                <a:gd name="T26" fmla="*/ 135 w 155"/>
                <a:gd name="T27" fmla="*/ 78 h 164"/>
                <a:gd name="T28" fmla="*/ 115 w 155"/>
                <a:gd name="T29" fmla="*/ 70 h 164"/>
                <a:gd name="T30" fmla="*/ 101 w 155"/>
                <a:gd name="T31" fmla="*/ 57 h 164"/>
                <a:gd name="T32" fmla="*/ 95 w 155"/>
                <a:gd name="T33" fmla="*/ 50 h 164"/>
                <a:gd name="T34" fmla="*/ 27 w 155"/>
                <a:gd name="T35" fmla="*/ 122 h 164"/>
                <a:gd name="T36" fmla="*/ 40 w 155"/>
                <a:gd name="T37" fmla="*/ 135 h 164"/>
                <a:gd name="T38" fmla="*/ 107 w 155"/>
                <a:gd name="T39" fmla="*/ 63 h 164"/>
                <a:gd name="T40" fmla="*/ 101 w 155"/>
                <a:gd name="T41" fmla="*/ 57 h 164"/>
                <a:gd name="T42" fmla="*/ 81 w 155"/>
                <a:gd name="T43" fmla="*/ 21 h 164"/>
                <a:gd name="T44" fmla="*/ 7 w 155"/>
                <a:gd name="T45" fmla="*/ 101 h 164"/>
                <a:gd name="T46" fmla="*/ 20 w 155"/>
                <a:gd name="T47" fmla="*/ 114 h 164"/>
                <a:gd name="T48" fmla="*/ 89 w 155"/>
                <a:gd name="T49" fmla="*/ 42 h 164"/>
                <a:gd name="T50" fmla="*/ 81 w 155"/>
                <a:gd name="T51" fmla="*/ 21 h 164"/>
                <a:gd name="T52" fmla="*/ 81 w 155"/>
                <a:gd name="T53" fmla="*/ 21 h 164"/>
                <a:gd name="T54" fmla="*/ 81 w 155"/>
                <a:gd name="T55" fmla="*/ 2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5" h="164">
                  <a:moveTo>
                    <a:pt x="0" y="125"/>
                  </a:moveTo>
                  <a:cubicBezTo>
                    <a:pt x="36" y="164"/>
                    <a:pt x="36" y="164"/>
                    <a:pt x="3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lose/>
                  <a:moveTo>
                    <a:pt x="93" y="8"/>
                  </a:moveTo>
                  <a:cubicBezTo>
                    <a:pt x="86" y="16"/>
                    <a:pt x="92" y="34"/>
                    <a:pt x="107" y="50"/>
                  </a:cubicBezTo>
                  <a:cubicBezTo>
                    <a:pt x="122" y="66"/>
                    <a:pt x="139" y="73"/>
                    <a:pt x="147" y="65"/>
                  </a:cubicBezTo>
                  <a:cubicBezTo>
                    <a:pt x="155" y="57"/>
                    <a:pt x="148" y="37"/>
                    <a:pt x="133" y="22"/>
                  </a:cubicBezTo>
                  <a:cubicBezTo>
                    <a:pt x="119" y="6"/>
                    <a:pt x="101" y="0"/>
                    <a:pt x="93" y="8"/>
                  </a:cubicBezTo>
                  <a:close/>
                  <a:moveTo>
                    <a:pt x="115" y="70"/>
                  </a:moveTo>
                  <a:cubicBezTo>
                    <a:pt x="47" y="143"/>
                    <a:pt x="47" y="143"/>
                    <a:pt x="47" y="143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28" y="76"/>
                    <a:pt x="122" y="75"/>
                    <a:pt x="115" y="70"/>
                  </a:cubicBezTo>
                  <a:close/>
                  <a:moveTo>
                    <a:pt x="101" y="57"/>
                  </a:moveTo>
                  <a:cubicBezTo>
                    <a:pt x="98" y="55"/>
                    <a:pt x="96" y="52"/>
                    <a:pt x="95" y="50"/>
                  </a:cubicBezTo>
                  <a:cubicBezTo>
                    <a:pt x="27" y="122"/>
                    <a:pt x="27" y="122"/>
                    <a:pt x="27" y="122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5" y="62"/>
                    <a:pt x="102" y="60"/>
                    <a:pt x="101" y="57"/>
                  </a:cubicBezTo>
                  <a:close/>
                  <a:moveTo>
                    <a:pt x="81" y="21"/>
                  </a:moveTo>
                  <a:cubicBezTo>
                    <a:pt x="7" y="101"/>
                    <a:pt x="7" y="101"/>
                    <a:pt x="7" y="101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4" y="34"/>
                    <a:pt x="82" y="27"/>
                    <a:pt x="81" y="21"/>
                  </a:cubicBezTo>
                  <a:close/>
                  <a:moveTo>
                    <a:pt x="81" y="21"/>
                  </a:moveTo>
                  <a:cubicBezTo>
                    <a:pt x="81" y="21"/>
                    <a:pt x="81" y="21"/>
                    <a:pt x="81" y="21"/>
                  </a:cubicBezTo>
                </a:path>
              </a:pathLst>
            </a:custGeom>
            <a:solidFill>
              <a:srgbClr val="F8A9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323ECA2-AEE3-E942-5175-C6C4C7F74CFB}"/>
              </a:ext>
            </a:extLst>
          </p:cNvPr>
          <p:cNvSpPr txBox="1"/>
          <p:nvPr/>
        </p:nvSpPr>
        <p:spPr>
          <a:xfrm>
            <a:off x="4087458" y="3693035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267A74-5140-F5D5-8786-151C613501A1}"/>
              </a:ext>
            </a:extLst>
          </p:cNvPr>
          <p:cNvSpPr txBox="1"/>
          <p:nvPr/>
        </p:nvSpPr>
        <p:spPr>
          <a:xfrm>
            <a:off x="9230874" y="3693035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BB61A0-D1EA-587F-0DBE-5E487208C1F2}"/>
              </a:ext>
            </a:extLst>
          </p:cNvPr>
          <p:cNvSpPr txBox="1"/>
          <p:nvPr/>
        </p:nvSpPr>
        <p:spPr>
          <a:xfrm>
            <a:off x="6710412" y="3693035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F00D61-3EAC-F4BA-840F-A5383F918A65}"/>
              </a:ext>
            </a:extLst>
          </p:cNvPr>
          <p:cNvSpPr txBox="1"/>
          <p:nvPr/>
        </p:nvSpPr>
        <p:spPr>
          <a:xfrm>
            <a:off x="1464504" y="3693035"/>
            <a:ext cx="2253021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60444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CC655-9B54-48DB-D7AD-825E621293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A2009-BCE5-E2A8-9663-509F93CD26C5}"/>
              </a:ext>
            </a:extLst>
          </p:cNvPr>
          <p:cNvSpPr txBox="1"/>
          <p:nvPr/>
        </p:nvSpPr>
        <p:spPr>
          <a:xfrm>
            <a:off x="4429125" y="6279006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C1FEA9-3119-E30F-6DB7-53E6B44098A2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7C926CD-F236-ED19-BA51-11BE690A89C9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C4DF38-80BD-C7BA-4952-693899E68618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537DFB3-CE48-28E9-26AD-6E7E859A8B24}"/>
              </a:ext>
            </a:extLst>
          </p:cNvPr>
          <p:cNvGrpSpPr/>
          <p:nvPr/>
        </p:nvGrpSpPr>
        <p:grpSpPr>
          <a:xfrm>
            <a:off x="4186663" y="1576139"/>
            <a:ext cx="3818674" cy="3801304"/>
            <a:chOff x="2597075" y="1500680"/>
            <a:chExt cx="3818674" cy="3801304"/>
          </a:xfrm>
        </p:grpSpPr>
        <p:grpSp>
          <p:nvGrpSpPr>
            <p:cNvPr id="17" name="Group 80">
              <a:extLst>
                <a:ext uri="{FF2B5EF4-FFF2-40B4-BE49-F238E27FC236}">
                  <a16:creationId xmlns:a16="http://schemas.microsoft.com/office/drawing/2014/main" id="{9F67262B-600D-A6DC-1497-5FEE82608C24}"/>
                </a:ext>
              </a:extLst>
            </p:cNvPr>
            <p:cNvGrpSpPr/>
            <p:nvPr/>
          </p:nvGrpSpPr>
          <p:grpSpPr>
            <a:xfrm rot="2700000">
              <a:off x="2605760" y="1491995"/>
              <a:ext cx="3801304" cy="3818674"/>
              <a:chOff x="4210307" y="4350053"/>
              <a:chExt cx="1883723" cy="1892332"/>
            </a:xfrm>
          </p:grpSpPr>
          <p:sp>
            <p:nvSpPr>
              <p:cNvPr id="22" name="Freeform: Shape 81">
                <a:extLst>
                  <a:ext uri="{FF2B5EF4-FFF2-40B4-BE49-F238E27FC236}">
                    <a16:creationId xmlns:a16="http://schemas.microsoft.com/office/drawing/2014/main" id="{D0573B5B-61DF-922F-1A91-A55BD04CF0F8}"/>
                  </a:ext>
                </a:extLst>
              </p:cNvPr>
              <p:cNvSpPr/>
              <p:nvPr/>
            </p:nvSpPr>
            <p:spPr>
              <a:xfrm>
                <a:off x="4787686" y="5323222"/>
                <a:ext cx="728663" cy="919163"/>
              </a:xfrm>
              <a:custGeom>
                <a:avLst/>
                <a:gdLst>
                  <a:gd name="connsiteX0" fmla="*/ 1442196 w 1457325"/>
                  <a:gd name="connsiteY0" fmla="*/ 1108358 h 1838325"/>
                  <a:gd name="connsiteX1" fmla="*/ 1102154 w 1457325"/>
                  <a:gd name="connsiteY1" fmla="*/ 1108358 h 1838325"/>
                  <a:gd name="connsiteX2" fmla="*/ 1103106 w 1457325"/>
                  <a:gd name="connsiteY2" fmla="*/ 531143 h 1838325"/>
                  <a:gd name="connsiteX3" fmla="*/ 1101201 w 1457325"/>
                  <a:gd name="connsiteY3" fmla="*/ 364455 h 1838325"/>
                  <a:gd name="connsiteX4" fmla="*/ 1095486 w 1457325"/>
                  <a:gd name="connsiteY4" fmla="*/ 355883 h 1838325"/>
                  <a:gd name="connsiteX5" fmla="*/ 749729 w 1457325"/>
                  <a:gd name="connsiteY5" fmla="*/ 9173 h 1838325"/>
                  <a:gd name="connsiteX6" fmla="*/ 713534 w 1457325"/>
                  <a:gd name="connsiteY6" fmla="*/ 12030 h 1838325"/>
                  <a:gd name="connsiteX7" fmla="*/ 507794 w 1457325"/>
                  <a:gd name="connsiteY7" fmla="*/ 218723 h 1838325"/>
                  <a:gd name="connsiteX8" fmla="*/ 364919 w 1457325"/>
                  <a:gd name="connsiteY8" fmla="*/ 365408 h 1838325"/>
                  <a:gd name="connsiteX9" fmla="*/ 363014 w 1457325"/>
                  <a:gd name="connsiteY9" fmla="*/ 382553 h 1838325"/>
                  <a:gd name="connsiteX10" fmla="*/ 363014 w 1457325"/>
                  <a:gd name="connsiteY10" fmla="*/ 1109310 h 1838325"/>
                  <a:gd name="connsiteX11" fmla="*/ 43926 w 1457325"/>
                  <a:gd name="connsiteY11" fmla="*/ 1108358 h 1838325"/>
                  <a:gd name="connsiteX12" fmla="*/ 5826 w 1457325"/>
                  <a:gd name="connsiteY12" fmla="*/ 1110263 h 1838325"/>
                  <a:gd name="connsiteX13" fmla="*/ 8684 w 1457325"/>
                  <a:gd name="connsiteY13" fmla="*/ 1123598 h 1838325"/>
                  <a:gd name="connsiteX14" fmla="*/ 31544 w 1457325"/>
                  <a:gd name="connsiteY14" fmla="*/ 1149316 h 1838325"/>
                  <a:gd name="connsiteX15" fmla="*/ 705914 w 1457325"/>
                  <a:gd name="connsiteY15" fmla="*/ 1824638 h 1838325"/>
                  <a:gd name="connsiteX16" fmla="*/ 760206 w 1457325"/>
                  <a:gd name="connsiteY16" fmla="*/ 1824638 h 1838325"/>
                  <a:gd name="connsiteX17" fmla="*/ 1434576 w 1457325"/>
                  <a:gd name="connsiteY17" fmla="*/ 1149316 h 1838325"/>
                  <a:gd name="connsiteX18" fmla="*/ 1457436 w 1457325"/>
                  <a:gd name="connsiteY18" fmla="*/ 1123598 h 1838325"/>
                  <a:gd name="connsiteX19" fmla="*/ 1457436 w 1457325"/>
                  <a:gd name="connsiteY19" fmla="*/ 1123598 h 1838325"/>
                  <a:gd name="connsiteX20" fmla="*/ 1457436 w 1457325"/>
                  <a:gd name="connsiteY20" fmla="*/ 1123598 h 1838325"/>
                  <a:gd name="connsiteX21" fmla="*/ 1442196 w 1457325"/>
                  <a:gd name="connsiteY21" fmla="*/ 1108358 h 1838325"/>
                  <a:gd name="connsiteX22" fmla="*/ 365871 w 1457325"/>
                  <a:gd name="connsiteY22" fmla="*/ 1102643 h 1838325"/>
                  <a:gd name="connsiteX23" fmla="*/ 363014 w 1457325"/>
                  <a:gd name="connsiteY23" fmla="*/ 1108358 h 1838325"/>
                  <a:gd name="connsiteX24" fmla="*/ 363014 w 1457325"/>
                  <a:gd name="connsiteY24" fmla="*/ 1108358 h 1838325"/>
                  <a:gd name="connsiteX25" fmla="*/ 365871 w 1457325"/>
                  <a:gd name="connsiteY25" fmla="*/ 1102643 h 1838325"/>
                  <a:gd name="connsiteX26" fmla="*/ 363014 w 1457325"/>
                  <a:gd name="connsiteY26" fmla="*/ 1108358 h 1838325"/>
                  <a:gd name="connsiteX27" fmla="*/ 363014 w 1457325"/>
                  <a:gd name="connsiteY27" fmla="*/ 1108358 h 1838325"/>
                  <a:gd name="connsiteX28" fmla="*/ 363014 w 1457325"/>
                  <a:gd name="connsiteY28" fmla="*/ 1108358 h 1838325"/>
                  <a:gd name="connsiteX29" fmla="*/ 363014 w 1457325"/>
                  <a:gd name="connsiteY29" fmla="*/ 1108358 h 1838325"/>
                  <a:gd name="connsiteX30" fmla="*/ 363014 w 1457325"/>
                  <a:gd name="connsiteY30" fmla="*/ 1108358 h 1838325"/>
                  <a:gd name="connsiteX31" fmla="*/ 363014 w 1457325"/>
                  <a:gd name="connsiteY31" fmla="*/ 1108358 h 1838325"/>
                  <a:gd name="connsiteX32" fmla="*/ 359204 w 1457325"/>
                  <a:gd name="connsiteY32" fmla="*/ 1110263 h 1838325"/>
                  <a:gd name="connsiteX33" fmla="*/ 363014 w 1457325"/>
                  <a:gd name="connsiteY33" fmla="*/ 1108358 h 1838325"/>
                  <a:gd name="connsiteX34" fmla="*/ 363014 w 1457325"/>
                  <a:gd name="connsiteY34" fmla="*/ 1108358 h 1838325"/>
                  <a:gd name="connsiteX35" fmla="*/ 1101201 w 1457325"/>
                  <a:gd name="connsiteY35" fmla="*/ 1108358 h 1838325"/>
                  <a:gd name="connsiteX36" fmla="*/ 1101201 w 1457325"/>
                  <a:gd name="connsiteY36" fmla="*/ 1108358 h 1838325"/>
                  <a:gd name="connsiteX37" fmla="*/ 1098344 w 1457325"/>
                  <a:gd name="connsiteY37" fmla="*/ 1102643 h 1838325"/>
                  <a:gd name="connsiteX38" fmla="*/ 1101201 w 1457325"/>
                  <a:gd name="connsiteY38" fmla="*/ 1108358 h 183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57325" h="1838325">
                    <a:moveTo>
                      <a:pt x="1442196" y="1108358"/>
                    </a:moveTo>
                    <a:cubicBezTo>
                      <a:pt x="1328849" y="1107405"/>
                      <a:pt x="1215501" y="1108358"/>
                      <a:pt x="1102154" y="1108358"/>
                    </a:cubicBezTo>
                    <a:cubicBezTo>
                      <a:pt x="1102154" y="915953"/>
                      <a:pt x="1103106" y="723548"/>
                      <a:pt x="1103106" y="531143"/>
                    </a:cubicBezTo>
                    <a:cubicBezTo>
                      <a:pt x="1103106" y="475898"/>
                      <a:pt x="1102154" y="419700"/>
                      <a:pt x="1101201" y="364455"/>
                    </a:cubicBezTo>
                    <a:cubicBezTo>
                      <a:pt x="1099296" y="361598"/>
                      <a:pt x="1098344" y="357788"/>
                      <a:pt x="1095486" y="355883"/>
                    </a:cubicBezTo>
                    <a:cubicBezTo>
                      <a:pt x="980234" y="240630"/>
                      <a:pt x="864029" y="125378"/>
                      <a:pt x="749729" y="9173"/>
                    </a:cubicBezTo>
                    <a:cubicBezTo>
                      <a:pt x="734489" y="-6067"/>
                      <a:pt x="725916" y="-352"/>
                      <a:pt x="713534" y="12030"/>
                    </a:cubicBezTo>
                    <a:cubicBezTo>
                      <a:pt x="644954" y="81563"/>
                      <a:pt x="575421" y="149190"/>
                      <a:pt x="507794" y="218723"/>
                    </a:cubicBezTo>
                    <a:cubicBezTo>
                      <a:pt x="460169" y="267300"/>
                      <a:pt x="408734" y="313020"/>
                      <a:pt x="364919" y="365408"/>
                    </a:cubicBezTo>
                    <a:cubicBezTo>
                      <a:pt x="363966" y="371123"/>
                      <a:pt x="363014" y="376838"/>
                      <a:pt x="363014" y="382553"/>
                    </a:cubicBezTo>
                    <a:cubicBezTo>
                      <a:pt x="363014" y="624488"/>
                      <a:pt x="363014" y="867375"/>
                      <a:pt x="363014" y="1109310"/>
                    </a:cubicBezTo>
                    <a:cubicBezTo>
                      <a:pt x="256334" y="1109310"/>
                      <a:pt x="149654" y="1109310"/>
                      <a:pt x="43926" y="1108358"/>
                    </a:cubicBezTo>
                    <a:cubicBezTo>
                      <a:pt x="31544" y="1108358"/>
                      <a:pt x="17256" y="1105500"/>
                      <a:pt x="5826" y="1110263"/>
                    </a:cubicBezTo>
                    <a:cubicBezTo>
                      <a:pt x="-7509" y="1115025"/>
                      <a:pt x="5826" y="1118835"/>
                      <a:pt x="8684" y="1123598"/>
                    </a:cubicBezTo>
                    <a:cubicBezTo>
                      <a:pt x="16304" y="1132170"/>
                      <a:pt x="22971" y="1141695"/>
                      <a:pt x="31544" y="1149316"/>
                    </a:cubicBezTo>
                    <a:cubicBezTo>
                      <a:pt x="256334" y="1374105"/>
                      <a:pt x="482076" y="1598895"/>
                      <a:pt x="705914" y="1824638"/>
                    </a:cubicBezTo>
                    <a:cubicBezTo>
                      <a:pt x="727821" y="1846545"/>
                      <a:pt x="738299" y="1846545"/>
                      <a:pt x="760206" y="1824638"/>
                    </a:cubicBezTo>
                    <a:cubicBezTo>
                      <a:pt x="984044" y="1598895"/>
                      <a:pt x="1209786" y="1374105"/>
                      <a:pt x="1434576" y="1149316"/>
                    </a:cubicBezTo>
                    <a:cubicBezTo>
                      <a:pt x="1443149" y="1140743"/>
                      <a:pt x="1449816" y="1132170"/>
                      <a:pt x="1457436" y="1123598"/>
                    </a:cubicBezTo>
                    <a:lnTo>
                      <a:pt x="1457436" y="1123598"/>
                    </a:lnTo>
                    <a:lnTo>
                      <a:pt x="1457436" y="1123598"/>
                    </a:lnTo>
                    <a:cubicBezTo>
                      <a:pt x="1475534" y="1095023"/>
                      <a:pt x="1446006" y="1108358"/>
                      <a:pt x="1442196" y="1108358"/>
                    </a:cubicBezTo>
                    <a:close/>
                    <a:moveTo>
                      <a:pt x="365871" y="1102643"/>
                    </a:moveTo>
                    <a:cubicBezTo>
                      <a:pt x="364919" y="1104548"/>
                      <a:pt x="363966" y="1106453"/>
                      <a:pt x="363014" y="1108358"/>
                    </a:cubicBezTo>
                    <a:cubicBezTo>
                      <a:pt x="363014" y="1108358"/>
                      <a:pt x="363014" y="1108358"/>
                      <a:pt x="363014" y="1108358"/>
                    </a:cubicBezTo>
                    <a:cubicBezTo>
                      <a:pt x="363966" y="1106453"/>
                      <a:pt x="364919" y="1104548"/>
                      <a:pt x="365871" y="1102643"/>
                    </a:cubicBezTo>
                    <a:close/>
                    <a:moveTo>
                      <a:pt x="363014" y="1108358"/>
                    </a:moveTo>
                    <a:cubicBezTo>
                      <a:pt x="363014" y="1108358"/>
                      <a:pt x="363014" y="1108358"/>
                      <a:pt x="363014" y="1108358"/>
                    </a:cubicBezTo>
                    <a:cubicBezTo>
                      <a:pt x="363014" y="1108358"/>
                      <a:pt x="363014" y="1108358"/>
                      <a:pt x="363014" y="1108358"/>
                    </a:cubicBezTo>
                    <a:cubicBezTo>
                      <a:pt x="363014" y="1108358"/>
                      <a:pt x="363014" y="1108358"/>
                      <a:pt x="363014" y="1108358"/>
                    </a:cubicBezTo>
                    <a:cubicBezTo>
                      <a:pt x="363014" y="1108358"/>
                      <a:pt x="363014" y="1108358"/>
                      <a:pt x="363014" y="1108358"/>
                    </a:cubicBezTo>
                    <a:close/>
                    <a:moveTo>
                      <a:pt x="363014" y="1108358"/>
                    </a:moveTo>
                    <a:cubicBezTo>
                      <a:pt x="362061" y="1109310"/>
                      <a:pt x="360156" y="1110263"/>
                      <a:pt x="359204" y="1110263"/>
                    </a:cubicBezTo>
                    <a:cubicBezTo>
                      <a:pt x="360156" y="1110263"/>
                      <a:pt x="361109" y="1109310"/>
                      <a:pt x="363014" y="1108358"/>
                    </a:cubicBezTo>
                    <a:cubicBezTo>
                      <a:pt x="363014" y="1108358"/>
                      <a:pt x="363014" y="1108358"/>
                      <a:pt x="363014" y="1108358"/>
                    </a:cubicBezTo>
                    <a:close/>
                    <a:moveTo>
                      <a:pt x="1101201" y="1108358"/>
                    </a:moveTo>
                    <a:cubicBezTo>
                      <a:pt x="1101201" y="1108358"/>
                      <a:pt x="1101201" y="1108358"/>
                      <a:pt x="1101201" y="1108358"/>
                    </a:cubicBezTo>
                    <a:cubicBezTo>
                      <a:pt x="1099296" y="1106453"/>
                      <a:pt x="1098344" y="1104548"/>
                      <a:pt x="1098344" y="1102643"/>
                    </a:cubicBezTo>
                    <a:cubicBezTo>
                      <a:pt x="1099296" y="1104548"/>
                      <a:pt x="1100249" y="1106453"/>
                      <a:pt x="1101201" y="1108358"/>
                    </a:cubicBezTo>
                    <a:close/>
                  </a:path>
                </a:pathLst>
              </a:custGeom>
              <a:solidFill>
                <a:srgbClr val="F8A91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82">
                <a:extLst>
                  <a:ext uri="{FF2B5EF4-FFF2-40B4-BE49-F238E27FC236}">
                    <a16:creationId xmlns:a16="http://schemas.microsoft.com/office/drawing/2014/main" id="{FED72A65-F144-401B-D8C3-85B96FF176A7}"/>
                  </a:ext>
                </a:extLst>
              </p:cNvPr>
              <p:cNvSpPr/>
              <p:nvPr/>
            </p:nvSpPr>
            <p:spPr>
              <a:xfrm>
                <a:off x="4210307" y="4933473"/>
                <a:ext cx="919163" cy="733425"/>
              </a:xfrm>
              <a:custGeom>
                <a:avLst/>
                <a:gdLst>
                  <a:gd name="connsiteX0" fmla="*/ 1824477 w 1838325"/>
                  <a:gd name="connsiteY0" fmla="*/ 707708 h 1466850"/>
                  <a:gd name="connsiteX1" fmla="*/ 1504437 w 1838325"/>
                  <a:gd name="connsiteY1" fmla="*/ 387668 h 1466850"/>
                  <a:gd name="connsiteX2" fmla="*/ 1443477 w 1838325"/>
                  <a:gd name="connsiteY2" fmla="*/ 361950 h 1466850"/>
                  <a:gd name="connsiteX3" fmla="*/ 771964 w 1838325"/>
                  <a:gd name="connsiteY3" fmla="*/ 362903 h 1466850"/>
                  <a:gd name="connsiteX4" fmla="*/ 736722 w 1838325"/>
                  <a:gd name="connsiteY4" fmla="*/ 327660 h 1466850"/>
                  <a:gd name="connsiteX5" fmla="*/ 736722 w 1838325"/>
                  <a:gd name="connsiteY5" fmla="*/ 31433 h 1466850"/>
                  <a:gd name="connsiteX6" fmla="*/ 731007 w 1838325"/>
                  <a:gd name="connsiteY6" fmla="*/ 0 h 1466850"/>
                  <a:gd name="connsiteX7" fmla="*/ 723387 w 1838325"/>
                  <a:gd name="connsiteY7" fmla="*/ 5715 h 1466850"/>
                  <a:gd name="connsiteX8" fmla="*/ 714814 w 1838325"/>
                  <a:gd name="connsiteY8" fmla="*/ 12383 h 1466850"/>
                  <a:gd name="connsiteX9" fmla="*/ 10917 w 1838325"/>
                  <a:gd name="connsiteY9" fmla="*/ 715328 h 1466850"/>
                  <a:gd name="connsiteX10" fmla="*/ 16632 w 1838325"/>
                  <a:gd name="connsiteY10" fmla="*/ 758190 h 1466850"/>
                  <a:gd name="connsiteX11" fmla="*/ 705289 w 1838325"/>
                  <a:gd name="connsiteY11" fmla="*/ 1446848 h 1466850"/>
                  <a:gd name="connsiteX12" fmla="*/ 731959 w 1838325"/>
                  <a:gd name="connsiteY12" fmla="*/ 1466850 h 1466850"/>
                  <a:gd name="connsiteX13" fmla="*/ 735769 w 1838325"/>
                  <a:gd name="connsiteY13" fmla="*/ 1429703 h 1466850"/>
                  <a:gd name="connsiteX14" fmla="*/ 734817 w 1838325"/>
                  <a:gd name="connsiteY14" fmla="*/ 1151573 h 1466850"/>
                  <a:gd name="connsiteX15" fmla="*/ 779584 w 1838325"/>
                  <a:gd name="connsiteY15" fmla="*/ 1106805 h 1466850"/>
                  <a:gd name="connsiteX16" fmla="*/ 1433952 w 1838325"/>
                  <a:gd name="connsiteY16" fmla="*/ 1107758 h 1466850"/>
                  <a:gd name="connsiteX17" fmla="*/ 1478719 w 1838325"/>
                  <a:gd name="connsiteY17" fmla="*/ 1102995 h 1466850"/>
                  <a:gd name="connsiteX18" fmla="*/ 1478719 w 1838325"/>
                  <a:gd name="connsiteY18" fmla="*/ 1102995 h 1466850"/>
                  <a:gd name="connsiteX19" fmla="*/ 1487292 w 1838325"/>
                  <a:gd name="connsiteY19" fmla="*/ 1095375 h 1466850"/>
                  <a:gd name="connsiteX20" fmla="*/ 1487292 w 1838325"/>
                  <a:gd name="connsiteY20" fmla="*/ 1095375 h 1466850"/>
                  <a:gd name="connsiteX21" fmla="*/ 1826382 w 1838325"/>
                  <a:gd name="connsiteY21" fmla="*/ 760095 h 1466850"/>
                  <a:gd name="connsiteX22" fmla="*/ 1824477 w 1838325"/>
                  <a:gd name="connsiteY22" fmla="*/ 707708 h 146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38325" h="1466850">
                    <a:moveTo>
                      <a:pt x="1824477" y="707708"/>
                    </a:moveTo>
                    <a:cubicBezTo>
                      <a:pt x="1716844" y="601980"/>
                      <a:pt x="1610164" y="495300"/>
                      <a:pt x="1504437" y="387668"/>
                    </a:cubicBezTo>
                    <a:cubicBezTo>
                      <a:pt x="1486339" y="369570"/>
                      <a:pt x="1469194" y="361950"/>
                      <a:pt x="1443477" y="361950"/>
                    </a:cubicBezTo>
                    <a:cubicBezTo>
                      <a:pt x="1219639" y="362903"/>
                      <a:pt x="995802" y="361950"/>
                      <a:pt x="771964" y="362903"/>
                    </a:cubicBezTo>
                    <a:cubicBezTo>
                      <a:pt x="744342" y="362903"/>
                      <a:pt x="735769" y="355283"/>
                      <a:pt x="736722" y="327660"/>
                    </a:cubicBezTo>
                    <a:cubicBezTo>
                      <a:pt x="737674" y="228600"/>
                      <a:pt x="737674" y="130493"/>
                      <a:pt x="736722" y="31433"/>
                    </a:cubicBezTo>
                    <a:cubicBezTo>
                      <a:pt x="736722" y="20955"/>
                      <a:pt x="743389" y="8572"/>
                      <a:pt x="731007" y="0"/>
                    </a:cubicBezTo>
                    <a:cubicBezTo>
                      <a:pt x="728149" y="1905"/>
                      <a:pt x="726244" y="3810"/>
                      <a:pt x="723387" y="5715"/>
                    </a:cubicBezTo>
                    <a:cubicBezTo>
                      <a:pt x="720529" y="7620"/>
                      <a:pt x="717672" y="9525"/>
                      <a:pt x="714814" y="12383"/>
                    </a:cubicBezTo>
                    <a:cubicBezTo>
                      <a:pt x="480499" y="246697"/>
                      <a:pt x="246184" y="481013"/>
                      <a:pt x="10917" y="715328"/>
                    </a:cubicBezTo>
                    <a:cubicBezTo>
                      <a:pt x="-10038" y="736283"/>
                      <a:pt x="3297" y="744855"/>
                      <a:pt x="16632" y="758190"/>
                    </a:cubicBezTo>
                    <a:cubicBezTo>
                      <a:pt x="246184" y="987743"/>
                      <a:pt x="475737" y="1217295"/>
                      <a:pt x="705289" y="1446848"/>
                    </a:cubicBezTo>
                    <a:cubicBezTo>
                      <a:pt x="712909" y="1454468"/>
                      <a:pt x="718624" y="1465898"/>
                      <a:pt x="731959" y="1466850"/>
                    </a:cubicBezTo>
                    <a:cubicBezTo>
                      <a:pt x="739579" y="1454468"/>
                      <a:pt x="735769" y="1442085"/>
                      <a:pt x="735769" y="1429703"/>
                    </a:cubicBezTo>
                    <a:cubicBezTo>
                      <a:pt x="735769" y="1337310"/>
                      <a:pt x="737674" y="1243965"/>
                      <a:pt x="734817" y="1151573"/>
                    </a:cubicBezTo>
                    <a:cubicBezTo>
                      <a:pt x="733864" y="1116330"/>
                      <a:pt x="744342" y="1106805"/>
                      <a:pt x="779584" y="1106805"/>
                    </a:cubicBezTo>
                    <a:cubicBezTo>
                      <a:pt x="997707" y="1108710"/>
                      <a:pt x="1215829" y="1107758"/>
                      <a:pt x="1433952" y="1107758"/>
                    </a:cubicBezTo>
                    <a:cubicBezTo>
                      <a:pt x="1449192" y="1107758"/>
                      <a:pt x="1464432" y="1110615"/>
                      <a:pt x="1478719" y="1102995"/>
                    </a:cubicBezTo>
                    <a:lnTo>
                      <a:pt x="1478719" y="1102995"/>
                    </a:lnTo>
                    <a:cubicBezTo>
                      <a:pt x="1481577" y="1100138"/>
                      <a:pt x="1484434" y="1098233"/>
                      <a:pt x="1487292" y="1095375"/>
                    </a:cubicBezTo>
                    <a:cubicBezTo>
                      <a:pt x="1487292" y="1095375"/>
                      <a:pt x="1487292" y="1095375"/>
                      <a:pt x="1487292" y="1095375"/>
                    </a:cubicBezTo>
                    <a:cubicBezTo>
                      <a:pt x="1599687" y="982980"/>
                      <a:pt x="1712082" y="870585"/>
                      <a:pt x="1826382" y="760095"/>
                    </a:cubicBezTo>
                    <a:cubicBezTo>
                      <a:pt x="1848289" y="737235"/>
                      <a:pt x="1843527" y="726758"/>
                      <a:pt x="1824477" y="707708"/>
                    </a:cubicBezTo>
                    <a:close/>
                  </a:path>
                </a:pathLst>
              </a:custGeom>
              <a:solidFill>
                <a:srgbClr val="27244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83">
                <a:extLst>
                  <a:ext uri="{FF2B5EF4-FFF2-40B4-BE49-F238E27FC236}">
                    <a16:creationId xmlns:a16="http://schemas.microsoft.com/office/drawing/2014/main" id="{0AFDEB23-76AC-BD21-0934-E050A155E0AD}"/>
                  </a:ext>
                </a:extLst>
              </p:cNvPr>
              <p:cNvSpPr/>
              <p:nvPr/>
            </p:nvSpPr>
            <p:spPr>
              <a:xfrm>
                <a:off x="5174867" y="4933949"/>
                <a:ext cx="919163" cy="733425"/>
              </a:xfrm>
              <a:custGeom>
                <a:avLst/>
                <a:gdLst>
                  <a:gd name="connsiteX0" fmla="*/ 1828932 w 1838325"/>
                  <a:gd name="connsiteY0" fmla="*/ 709613 h 1466850"/>
                  <a:gd name="connsiteX1" fmla="*/ 1265052 w 1838325"/>
                  <a:gd name="connsiteY1" fmla="*/ 146685 h 1466850"/>
                  <a:gd name="connsiteX2" fmla="*/ 1121224 w 1838325"/>
                  <a:gd name="connsiteY2" fmla="*/ 5715 h 1466850"/>
                  <a:gd name="connsiteX3" fmla="*/ 1113604 w 1838325"/>
                  <a:gd name="connsiteY3" fmla="*/ 0 h 1466850"/>
                  <a:gd name="connsiteX4" fmla="*/ 1107889 w 1838325"/>
                  <a:gd name="connsiteY4" fmla="*/ 31432 h 1466850"/>
                  <a:gd name="connsiteX5" fmla="*/ 1107889 w 1838325"/>
                  <a:gd name="connsiteY5" fmla="*/ 320040 h 1466850"/>
                  <a:gd name="connsiteX6" fmla="*/ 1065027 w 1838325"/>
                  <a:gd name="connsiteY6" fmla="*/ 362903 h 1466850"/>
                  <a:gd name="connsiteX7" fmla="*/ 396372 w 1838325"/>
                  <a:gd name="connsiteY7" fmla="*/ 361950 h 1466850"/>
                  <a:gd name="connsiteX8" fmla="*/ 351604 w 1838325"/>
                  <a:gd name="connsiteY8" fmla="*/ 375285 h 1466850"/>
                  <a:gd name="connsiteX9" fmla="*/ 9657 w 1838325"/>
                  <a:gd name="connsiteY9" fmla="*/ 717232 h 1466850"/>
                  <a:gd name="connsiteX10" fmla="*/ 7752 w 1838325"/>
                  <a:gd name="connsiteY10" fmla="*/ 748665 h 1466850"/>
                  <a:gd name="connsiteX11" fmla="*/ 356367 w 1838325"/>
                  <a:gd name="connsiteY11" fmla="*/ 1094423 h 1466850"/>
                  <a:gd name="connsiteX12" fmla="*/ 364939 w 1838325"/>
                  <a:gd name="connsiteY12" fmla="*/ 1102043 h 1466850"/>
                  <a:gd name="connsiteX13" fmla="*/ 364939 w 1838325"/>
                  <a:gd name="connsiteY13" fmla="*/ 1102043 h 1466850"/>
                  <a:gd name="connsiteX14" fmla="*/ 409707 w 1838325"/>
                  <a:gd name="connsiteY14" fmla="*/ 1106805 h 1466850"/>
                  <a:gd name="connsiteX15" fmla="*/ 1066932 w 1838325"/>
                  <a:gd name="connsiteY15" fmla="*/ 1105853 h 1466850"/>
                  <a:gd name="connsiteX16" fmla="*/ 1107889 w 1838325"/>
                  <a:gd name="connsiteY16" fmla="*/ 1146810 h 1466850"/>
                  <a:gd name="connsiteX17" fmla="*/ 1107889 w 1838325"/>
                  <a:gd name="connsiteY17" fmla="*/ 1431607 h 1466850"/>
                  <a:gd name="connsiteX18" fmla="*/ 1115509 w 1838325"/>
                  <a:gd name="connsiteY18" fmla="*/ 1467803 h 1466850"/>
                  <a:gd name="connsiteX19" fmla="*/ 1128844 w 1838325"/>
                  <a:gd name="connsiteY19" fmla="*/ 1455420 h 1466850"/>
                  <a:gd name="connsiteX20" fmla="*/ 1832742 w 1838325"/>
                  <a:gd name="connsiteY20" fmla="*/ 752475 h 1466850"/>
                  <a:gd name="connsiteX21" fmla="*/ 1828932 w 1838325"/>
                  <a:gd name="connsiteY21" fmla="*/ 709613 h 1466850"/>
                  <a:gd name="connsiteX22" fmla="*/ 1082172 w 1838325"/>
                  <a:gd name="connsiteY22" fmla="*/ 1093470 h 1466850"/>
                  <a:gd name="connsiteX23" fmla="*/ 1082172 w 1838325"/>
                  <a:gd name="connsiteY23" fmla="*/ 1093470 h 1466850"/>
                  <a:gd name="connsiteX24" fmla="*/ 1082172 w 1838325"/>
                  <a:gd name="connsiteY24" fmla="*/ 1093470 h 1466850"/>
                  <a:gd name="connsiteX25" fmla="*/ 1122177 w 1838325"/>
                  <a:gd name="connsiteY25" fmla="*/ 328613 h 1466850"/>
                  <a:gd name="connsiteX26" fmla="*/ 1122177 w 1838325"/>
                  <a:gd name="connsiteY26" fmla="*/ 327660 h 1466850"/>
                  <a:gd name="connsiteX27" fmla="*/ 1122177 w 1838325"/>
                  <a:gd name="connsiteY27" fmla="*/ 328613 h 146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838325" h="1466850">
                    <a:moveTo>
                      <a:pt x="1828932" y="709613"/>
                    </a:moveTo>
                    <a:cubicBezTo>
                      <a:pt x="1641289" y="521970"/>
                      <a:pt x="1453647" y="334328"/>
                      <a:pt x="1265052" y="146685"/>
                    </a:cubicBezTo>
                    <a:cubicBezTo>
                      <a:pt x="1217427" y="99060"/>
                      <a:pt x="1168849" y="52388"/>
                      <a:pt x="1121224" y="5715"/>
                    </a:cubicBezTo>
                    <a:cubicBezTo>
                      <a:pt x="1118367" y="3810"/>
                      <a:pt x="1116462" y="1905"/>
                      <a:pt x="1113604" y="0"/>
                    </a:cubicBezTo>
                    <a:cubicBezTo>
                      <a:pt x="1102174" y="8572"/>
                      <a:pt x="1107889" y="20955"/>
                      <a:pt x="1107889" y="31432"/>
                    </a:cubicBezTo>
                    <a:cubicBezTo>
                      <a:pt x="1106937" y="127635"/>
                      <a:pt x="1105984" y="223838"/>
                      <a:pt x="1107889" y="320040"/>
                    </a:cubicBezTo>
                    <a:cubicBezTo>
                      <a:pt x="1108842" y="354330"/>
                      <a:pt x="1098364" y="362903"/>
                      <a:pt x="1065027" y="362903"/>
                    </a:cubicBezTo>
                    <a:cubicBezTo>
                      <a:pt x="842142" y="360997"/>
                      <a:pt x="619257" y="361950"/>
                      <a:pt x="396372" y="361950"/>
                    </a:cubicBezTo>
                    <a:cubicBezTo>
                      <a:pt x="380179" y="361950"/>
                      <a:pt x="364939" y="360997"/>
                      <a:pt x="351604" y="375285"/>
                    </a:cubicBezTo>
                    <a:cubicBezTo>
                      <a:pt x="238257" y="489585"/>
                      <a:pt x="123957" y="603885"/>
                      <a:pt x="9657" y="717232"/>
                    </a:cubicBezTo>
                    <a:cubicBezTo>
                      <a:pt x="-821" y="727710"/>
                      <a:pt x="-4631" y="736282"/>
                      <a:pt x="7752" y="748665"/>
                    </a:cubicBezTo>
                    <a:cubicBezTo>
                      <a:pt x="123957" y="863918"/>
                      <a:pt x="240162" y="979170"/>
                      <a:pt x="356367" y="1094423"/>
                    </a:cubicBezTo>
                    <a:cubicBezTo>
                      <a:pt x="359224" y="1097280"/>
                      <a:pt x="362082" y="1099185"/>
                      <a:pt x="364939" y="1102043"/>
                    </a:cubicBezTo>
                    <a:cubicBezTo>
                      <a:pt x="364939" y="1102043"/>
                      <a:pt x="364939" y="1102043"/>
                      <a:pt x="364939" y="1102043"/>
                    </a:cubicBezTo>
                    <a:cubicBezTo>
                      <a:pt x="379227" y="1109663"/>
                      <a:pt x="394467" y="1106805"/>
                      <a:pt x="409707" y="1106805"/>
                    </a:cubicBezTo>
                    <a:cubicBezTo>
                      <a:pt x="628782" y="1106805"/>
                      <a:pt x="847857" y="1107757"/>
                      <a:pt x="1066932" y="1105853"/>
                    </a:cubicBezTo>
                    <a:cubicBezTo>
                      <a:pt x="1099317" y="1105853"/>
                      <a:pt x="1108842" y="1115378"/>
                      <a:pt x="1107889" y="1146810"/>
                    </a:cubicBezTo>
                    <a:cubicBezTo>
                      <a:pt x="1105984" y="1242060"/>
                      <a:pt x="1106937" y="1337310"/>
                      <a:pt x="1107889" y="1431607"/>
                    </a:cubicBezTo>
                    <a:cubicBezTo>
                      <a:pt x="1107889" y="1443038"/>
                      <a:pt x="1103127" y="1456373"/>
                      <a:pt x="1115509" y="1467803"/>
                    </a:cubicBezTo>
                    <a:cubicBezTo>
                      <a:pt x="1121224" y="1463040"/>
                      <a:pt x="1125034" y="1459230"/>
                      <a:pt x="1128844" y="1455420"/>
                    </a:cubicBezTo>
                    <a:cubicBezTo>
                      <a:pt x="1363159" y="1221105"/>
                      <a:pt x="1597474" y="985838"/>
                      <a:pt x="1832742" y="752475"/>
                    </a:cubicBezTo>
                    <a:cubicBezTo>
                      <a:pt x="1854649" y="732472"/>
                      <a:pt x="1843219" y="722947"/>
                      <a:pt x="1828932" y="709613"/>
                    </a:cubicBezTo>
                    <a:close/>
                    <a:moveTo>
                      <a:pt x="1082172" y="1093470"/>
                    </a:moveTo>
                    <a:cubicBezTo>
                      <a:pt x="1082172" y="1093470"/>
                      <a:pt x="1082172" y="1093470"/>
                      <a:pt x="1082172" y="1093470"/>
                    </a:cubicBezTo>
                    <a:cubicBezTo>
                      <a:pt x="1082172" y="1092518"/>
                      <a:pt x="1082172" y="1092518"/>
                      <a:pt x="1082172" y="1093470"/>
                    </a:cubicBezTo>
                    <a:close/>
                    <a:moveTo>
                      <a:pt x="1122177" y="328613"/>
                    </a:moveTo>
                    <a:cubicBezTo>
                      <a:pt x="1122177" y="328613"/>
                      <a:pt x="1122177" y="327660"/>
                      <a:pt x="1122177" y="327660"/>
                    </a:cubicBezTo>
                    <a:cubicBezTo>
                      <a:pt x="1124082" y="326707"/>
                      <a:pt x="1123129" y="327660"/>
                      <a:pt x="1122177" y="328613"/>
                    </a:cubicBezTo>
                    <a:close/>
                  </a:path>
                </a:pathLst>
              </a:custGeom>
              <a:solidFill>
                <a:srgbClr val="27244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85">
                <a:extLst>
                  <a:ext uri="{FF2B5EF4-FFF2-40B4-BE49-F238E27FC236}">
                    <a16:creationId xmlns:a16="http://schemas.microsoft.com/office/drawing/2014/main" id="{8BB14595-CF78-CB9D-1921-8447C06503AC}"/>
                  </a:ext>
                </a:extLst>
              </p:cNvPr>
              <p:cNvSpPr/>
              <p:nvPr/>
            </p:nvSpPr>
            <p:spPr>
              <a:xfrm rot="5400000">
                <a:off x="4692587" y="4442922"/>
                <a:ext cx="919163" cy="733425"/>
              </a:xfrm>
              <a:custGeom>
                <a:avLst/>
                <a:gdLst>
                  <a:gd name="connsiteX0" fmla="*/ 1824477 w 1838325"/>
                  <a:gd name="connsiteY0" fmla="*/ 707708 h 1466850"/>
                  <a:gd name="connsiteX1" fmla="*/ 1504437 w 1838325"/>
                  <a:gd name="connsiteY1" fmla="*/ 387668 h 1466850"/>
                  <a:gd name="connsiteX2" fmla="*/ 1443477 w 1838325"/>
                  <a:gd name="connsiteY2" fmla="*/ 361950 h 1466850"/>
                  <a:gd name="connsiteX3" fmla="*/ 771964 w 1838325"/>
                  <a:gd name="connsiteY3" fmla="*/ 362903 h 1466850"/>
                  <a:gd name="connsiteX4" fmla="*/ 736722 w 1838325"/>
                  <a:gd name="connsiteY4" fmla="*/ 327660 h 1466850"/>
                  <a:gd name="connsiteX5" fmla="*/ 736722 w 1838325"/>
                  <a:gd name="connsiteY5" fmla="*/ 31433 h 1466850"/>
                  <a:gd name="connsiteX6" fmla="*/ 731007 w 1838325"/>
                  <a:gd name="connsiteY6" fmla="*/ 0 h 1466850"/>
                  <a:gd name="connsiteX7" fmla="*/ 723387 w 1838325"/>
                  <a:gd name="connsiteY7" fmla="*/ 5715 h 1466850"/>
                  <a:gd name="connsiteX8" fmla="*/ 714814 w 1838325"/>
                  <a:gd name="connsiteY8" fmla="*/ 12383 h 1466850"/>
                  <a:gd name="connsiteX9" fmla="*/ 10917 w 1838325"/>
                  <a:gd name="connsiteY9" fmla="*/ 715328 h 1466850"/>
                  <a:gd name="connsiteX10" fmla="*/ 16632 w 1838325"/>
                  <a:gd name="connsiteY10" fmla="*/ 758190 h 1466850"/>
                  <a:gd name="connsiteX11" fmla="*/ 705289 w 1838325"/>
                  <a:gd name="connsiteY11" fmla="*/ 1446848 h 1466850"/>
                  <a:gd name="connsiteX12" fmla="*/ 731959 w 1838325"/>
                  <a:gd name="connsiteY12" fmla="*/ 1466850 h 1466850"/>
                  <a:gd name="connsiteX13" fmla="*/ 735769 w 1838325"/>
                  <a:gd name="connsiteY13" fmla="*/ 1429703 h 1466850"/>
                  <a:gd name="connsiteX14" fmla="*/ 734817 w 1838325"/>
                  <a:gd name="connsiteY14" fmla="*/ 1151573 h 1466850"/>
                  <a:gd name="connsiteX15" fmla="*/ 779584 w 1838325"/>
                  <a:gd name="connsiteY15" fmla="*/ 1106805 h 1466850"/>
                  <a:gd name="connsiteX16" fmla="*/ 1433952 w 1838325"/>
                  <a:gd name="connsiteY16" fmla="*/ 1107758 h 1466850"/>
                  <a:gd name="connsiteX17" fmla="*/ 1478719 w 1838325"/>
                  <a:gd name="connsiteY17" fmla="*/ 1102995 h 1466850"/>
                  <a:gd name="connsiteX18" fmla="*/ 1478719 w 1838325"/>
                  <a:gd name="connsiteY18" fmla="*/ 1102995 h 1466850"/>
                  <a:gd name="connsiteX19" fmla="*/ 1487292 w 1838325"/>
                  <a:gd name="connsiteY19" fmla="*/ 1095375 h 1466850"/>
                  <a:gd name="connsiteX20" fmla="*/ 1487292 w 1838325"/>
                  <a:gd name="connsiteY20" fmla="*/ 1095375 h 1466850"/>
                  <a:gd name="connsiteX21" fmla="*/ 1826382 w 1838325"/>
                  <a:gd name="connsiteY21" fmla="*/ 760095 h 1466850"/>
                  <a:gd name="connsiteX22" fmla="*/ 1824477 w 1838325"/>
                  <a:gd name="connsiteY22" fmla="*/ 707708 h 146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38325" h="1466850">
                    <a:moveTo>
                      <a:pt x="1824477" y="707708"/>
                    </a:moveTo>
                    <a:cubicBezTo>
                      <a:pt x="1716844" y="601980"/>
                      <a:pt x="1610164" y="495300"/>
                      <a:pt x="1504437" y="387668"/>
                    </a:cubicBezTo>
                    <a:cubicBezTo>
                      <a:pt x="1486339" y="369570"/>
                      <a:pt x="1469194" y="361950"/>
                      <a:pt x="1443477" y="361950"/>
                    </a:cubicBezTo>
                    <a:cubicBezTo>
                      <a:pt x="1219639" y="362903"/>
                      <a:pt x="995802" y="361950"/>
                      <a:pt x="771964" y="362903"/>
                    </a:cubicBezTo>
                    <a:cubicBezTo>
                      <a:pt x="744342" y="362903"/>
                      <a:pt x="735769" y="355283"/>
                      <a:pt x="736722" y="327660"/>
                    </a:cubicBezTo>
                    <a:cubicBezTo>
                      <a:pt x="737674" y="228600"/>
                      <a:pt x="737674" y="130493"/>
                      <a:pt x="736722" y="31433"/>
                    </a:cubicBezTo>
                    <a:cubicBezTo>
                      <a:pt x="736722" y="20955"/>
                      <a:pt x="743389" y="8572"/>
                      <a:pt x="731007" y="0"/>
                    </a:cubicBezTo>
                    <a:cubicBezTo>
                      <a:pt x="728149" y="1905"/>
                      <a:pt x="726244" y="3810"/>
                      <a:pt x="723387" y="5715"/>
                    </a:cubicBezTo>
                    <a:cubicBezTo>
                      <a:pt x="720529" y="7620"/>
                      <a:pt x="717672" y="9525"/>
                      <a:pt x="714814" y="12383"/>
                    </a:cubicBezTo>
                    <a:cubicBezTo>
                      <a:pt x="480499" y="246697"/>
                      <a:pt x="246184" y="481013"/>
                      <a:pt x="10917" y="715328"/>
                    </a:cubicBezTo>
                    <a:cubicBezTo>
                      <a:pt x="-10038" y="736283"/>
                      <a:pt x="3297" y="744855"/>
                      <a:pt x="16632" y="758190"/>
                    </a:cubicBezTo>
                    <a:cubicBezTo>
                      <a:pt x="246184" y="987743"/>
                      <a:pt x="475737" y="1217295"/>
                      <a:pt x="705289" y="1446848"/>
                    </a:cubicBezTo>
                    <a:cubicBezTo>
                      <a:pt x="712909" y="1454468"/>
                      <a:pt x="718624" y="1465898"/>
                      <a:pt x="731959" y="1466850"/>
                    </a:cubicBezTo>
                    <a:cubicBezTo>
                      <a:pt x="739579" y="1454468"/>
                      <a:pt x="735769" y="1442085"/>
                      <a:pt x="735769" y="1429703"/>
                    </a:cubicBezTo>
                    <a:cubicBezTo>
                      <a:pt x="735769" y="1337310"/>
                      <a:pt x="737674" y="1243965"/>
                      <a:pt x="734817" y="1151573"/>
                    </a:cubicBezTo>
                    <a:cubicBezTo>
                      <a:pt x="733864" y="1116330"/>
                      <a:pt x="744342" y="1106805"/>
                      <a:pt x="779584" y="1106805"/>
                    </a:cubicBezTo>
                    <a:cubicBezTo>
                      <a:pt x="997707" y="1108710"/>
                      <a:pt x="1215829" y="1107758"/>
                      <a:pt x="1433952" y="1107758"/>
                    </a:cubicBezTo>
                    <a:cubicBezTo>
                      <a:pt x="1449192" y="1107758"/>
                      <a:pt x="1464432" y="1110615"/>
                      <a:pt x="1478719" y="1102995"/>
                    </a:cubicBezTo>
                    <a:lnTo>
                      <a:pt x="1478719" y="1102995"/>
                    </a:lnTo>
                    <a:cubicBezTo>
                      <a:pt x="1481577" y="1100138"/>
                      <a:pt x="1484434" y="1098233"/>
                      <a:pt x="1487292" y="1095375"/>
                    </a:cubicBezTo>
                    <a:cubicBezTo>
                      <a:pt x="1487292" y="1095375"/>
                      <a:pt x="1487292" y="1095375"/>
                      <a:pt x="1487292" y="1095375"/>
                    </a:cubicBezTo>
                    <a:cubicBezTo>
                      <a:pt x="1599687" y="982980"/>
                      <a:pt x="1712082" y="870585"/>
                      <a:pt x="1826382" y="760095"/>
                    </a:cubicBezTo>
                    <a:cubicBezTo>
                      <a:pt x="1848289" y="737235"/>
                      <a:pt x="1843527" y="726758"/>
                      <a:pt x="1824477" y="707708"/>
                    </a:cubicBezTo>
                    <a:close/>
                  </a:path>
                </a:pathLst>
              </a:custGeom>
              <a:solidFill>
                <a:srgbClr val="F8A91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" name="Parallelogram 15">
              <a:extLst>
                <a:ext uri="{FF2B5EF4-FFF2-40B4-BE49-F238E27FC236}">
                  <a16:creationId xmlns:a16="http://schemas.microsoft.com/office/drawing/2014/main" id="{0F2442A0-8A99-AD4E-088B-263930F0E2F7}"/>
                </a:ext>
              </a:extLst>
            </p:cNvPr>
            <p:cNvSpPr/>
            <p:nvPr/>
          </p:nvSpPr>
          <p:spPr>
            <a:xfrm flipH="1">
              <a:off x="5317297" y="2222587"/>
              <a:ext cx="400895" cy="400895"/>
            </a:xfrm>
            <a:custGeom>
              <a:avLst/>
              <a:gdLst/>
              <a:ahLst/>
              <a:cxnLst/>
              <a:rect l="l" t="t" r="r" b="b"/>
              <a:pathLst>
                <a:path w="3242753" h="3227814">
                  <a:moveTo>
                    <a:pt x="1621376" y="1043635"/>
                  </a:moveTo>
                  <a:cubicBezTo>
                    <a:pt x="1557188" y="1043635"/>
                    <a:pt x="1505154" y="1095669"/>
                    <a:pt x="1505154" y="1159857"/>
                  </a:cubicBezTo>
                  <a:lnTo>
                    <a:pt x="1505154" y="1625483"/>
                  </a:lnTo>
                  <a:lnTo>
                    <a:pt x="1033577" y="1625483"/>
                  </a:lnTo>
                  <a:cubicBezTo>
                    <a:pt x="969389" y="1625483"/>
                    <a:pt x="917355" y="1677517"/>
                    <a:pt x="917355" y="1741705"/>
                  </a:cubicBezTo>
                  <a:cubicBezTo>
                    <a:pt x="917355" y="1805893"/>
                    <a:pt x="969389" y="1857927"/>
                    <a:pt x="1033577" y="1857927"/>
                  </a:cubicBezTo>
                  <a:lnTo>
                    <a:pt x="1614688" y="1857927"/>
                  </a:lnTo>
                  <a:lnTo>
                    <a:pt x="1619859" y="1856884"/>
                  </a:lnTo>
                  <a:cubicBezTo>
                    <a:pt x="1620361" y="1857187"/>
                    <a:pt x="1620868" y="1857190"/>
                    <a:pt x="1621376" y="1857190"/>
                  </a:cubicBezTo>
                  <a:cubicBezTo>
                    <a:pt x="1685564" y="1857190"/>
                    <a:pt x="1737598" y="1805156"/>
                    <a:pt x="1737598" y="1740968"/>
                  </a:cubicBezTo>
                  <a:lnTo>
                    <a:pt x="1737598" y="1159857"/>
                  </a:lnTo>
                  <a:cubicBezTo>
                    <a:pt x="1737598" y="1095669"/>
                    <a:pt x="1685564" y="1043635"/>
                    <a:pt x="1621376" y="1043635"/>
                  </a:cubicBezTo>
                  <a:close/>
                  <a:moveTo>
                    <a:pt x="1621376" y="628818"/>
                  </a:moveTo>
                  <a:cubicBezTo>
                    <a:pt x="2206882" y="628818"/>
                    <a:pt x="2681529" y="1103464"/>
                    <a:pt x="2681529" y="1688970"/>
                  </a:cubicBezTo>
                  <a:cubicBezTo>
                    <a:pt x="2681529" y="2274476"/>
                    <a:pt x="2206882" y="2749122"/>
                    <a:pt x="1621376" y="2749122"/>
                  </a:cubicBezTo>
                  <a:cubicBezTo>
                    <a:pt x="1035870" y="2749122"/>
                    <a:pt x="561223" y="2274476"/>
                    <a:pt x="561223" y="1688970"/>
                  </a:cubicBezTo>
                  <a:cubicBezTo>
                    <a:pt x="561223" y="1103464"/>
                    <a:pt x="1035870" y="628818"/>
                    <a:pt x="1621376" y="628818"/>
                  </a:cubicBezTo>
                  <a:close/>
                  <a:moveTo>
                    <a:pt x="1621376" y="424596"/>
                  </a:moveTo>
                  <a:cubicBezTo>
                    <a:pt x="923081" y="424596"/>
                    <a:pt x="357001" y="990676"/>
                    <a:pt x="357001" y="1688970"/>
                  </a:cubicBezTo>
                  <a:cubicBezTo>
                    <a:pt x="357001" y="2128645"/>
                    <a:pt x="581423" y="2515905"/>
                    <a:pt x="922189" y="2742109"/>
                  </a:cubicBezTo>
                  <a:lnTo>
                    <a:pt x="652992" y="3227814"/>
                  </a:lnTo>
                  <a:lnTo>
                    <a:pt x="911997" y="3227814"/>
                  </a:lnTo>
                  <a:lnTo>
                    <a:pt x="1121304" y="2850168"/>
                  </a:lnTo>
                  <a:cubicBezTo>
                    <a:pt x="1274563" y="2916691"/>
                    <a:pt x="1443689" y="2953344"/>
                    <a:pt x="1621376" y="2953344"/>
                  </a:cubicBezTo>
                  <a:cubicBezTo>
                    <a:pt x="1799063" y="2953344"/>
                    <a:pt x="1968189" y="2916691"/>
                    <a:pt x="2121449" y="2850168"/>
                  </a:cubicBezTo>
                  <a:lnTo>
                    <a:pt x="2330755" y="3227814"/>
                  </a:lnTo>
                  <a:lnTo>
                    <a:pt x="2589760" y="3227814"/>
                  </a:lnTo>
                  <a:lnTo>
                    <a:pt x="2320563" y="2742109"/>
                  </a:lnTo>
                  <a:cubicBezTo>
                    <a:pt x="2661329" y="2515905"/>
                    <a:pt x="2885751" y="2128645"/>
                    <a:pt x="2885751" y="1688970"/>
                  </a:cubicBezTo>
                  <a:cubicBezTo>
                    <a:pt x="2885751" y="990676"/>
                    <a:pt x="2319671" y="424596"/>
                    <a:pt x="1621376" y="424596"/>
                  </a:cubicBezTo>
                  <a:close/>
                  <a:moveTo>
                    <a:pt x="2599800" y="123238"/>
                  </a:moveTo>
                  <a:cubicBezTo>
                    <a:pt x="2434609" y="120698"/>
                    <a:pt x="2268460" y="180476"/>
                    <a:pt x="2139563" y="303161"/>
                  </a:cubicBezTo>
                  <a:lnTo>
                    <a:pt x="3057258" y="1232053"/>
                  </a:lnTo>
                  <a:cubicBezTo>
                    <a:pt x="3305736" y="977255"/>
                    <a:pt x="3304415" y="570405"/>
                    <a:pt x="3054287" y="317226"/>
                  </a:cubicBezTo>
                  <a:cubicBezTo>
                    <a:pt x="2929224" y="190636"/>
                    <a:pt x="2764991" y="125778"/>
                    <a:pt x="2599800" y="123238"/>
                  </a:cubicBezTo>
                  <a:close/>
                  <a:moveTo>
                    <a:pt x="642953" y="123238"/>
                  </a:moveTo>
                  <a:cubicBezTo>
                    <a:pt x="477762" y="125778"/>
                    <a:pt x="313529" y="190636"/>
                    <a:pt x="188466" y="317226"/>
                  </a:cubicBezTo>
                  <a:cubicBezTo>
                    <a:pt x="-61662" y="570405"/>
                    <a:pt x="-62983" y="977255"/>
                    <a:pt x="185495" y="1232053"/>
                  </a:cubicBezTo>
                  <a:lnTo>
                    <a:pt x="1103190" y="303161"/>
                  </a:lnTo>
                  <a:cubicBezTo>
                    <a:pt x="974294" y="180476"/>
                    <a:pt x="808144" y="120698"/>
                    <a:pt x="642953" y="123238"/>
                  </a:cubicBezTo>
                  <a:close/>
                  <a:moveTo>
                    <a:pt x="1722692" y="0"/>
                  </a:moveTo>
                  <a:lnTo>
                    <a:pt x="1520061" y="0"/>
                  </a:lnTo>
                  <a:cubicBezTo>
                    <a:pt x="1440152" y="0"/>
                    <a:pt x="1375373" y="64779"/>
                    <a:pt x="1375373" y="144688"/>
                  </a:cubicBezTo>
                  <a:lnTo>
                    <a:pt x="1375373" y="289376"/>
                  </a:lnTo>
                  <a:lnTo>
                    <a:pt x="1867380" y="289376"/>
                  </a:lnTo>
                  <a:lnTo>
                    <a:pt x="1867380" y="144688"/>
                  </a:lnTo>
                  <a:cubicBezTo>
                    <a:pt x="1867380" y="64779"/>
                    <a:pt x="1802601" y="0"/>
                    <a:pt x="172269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19" name="Rounded Rectangle 10">
              <a:extLst>
                <a:ext uri="{FF2B5EF4-FFF2-40B4-BE49-F238E27FC236}">
                  <a16:creationId xmlns:a16="http://schemas.microsoft.com/office/drawing/2014/main" id="{9B74D497-7B23-E0B6-5717-F424E70082F1}"/>
                </a:ext>
              </a:extLst>
            </p:cNvPr>
            <p:cNvSpPr/>
            <p:nvPr/>
          </p:nvSpPr>
          <p:spPr>
            <a:xfrm>
              <a:off x="5317297" y="4183887"/>
              <a:ext cx="254160" cy="336352"/>
            </a:xfrm>
            <a:custGeom>
              <a:avLst/>
              <a:gdLst/>
              <a:ahLst/>
              <a:cxnLst/>
              <a:rect l="l" t="t" r="r" b="b"/>
              <a:pathLst>
                <a:path w="2448272" h="3240000">
                  <a:moveTo>
                    <a:pt x="1358676" y="2676152"/>
                  </a:moveTo>
                  <a:cubicBezTo>
                    <a:pt x="1327753" y="2676152"/>
                    <a:pt x="1302685" y="2701220"/>
                    <a:pt x="1302685" y="2732143"/>
                  </a:cubicBezTo>
                  <a:lnTo>
                    <a:pt x="1302685" y="2956101"/>
                  </a:lnTo>
                  <a:cubicBezTo>
                    <a:pt x="1302685" y="2987024"/>
                    <a:pt x="1327753" y="3012092"/>
                    <a:pt x="1358676" y="3012092"/>
                  </a:cubicBezTo>
                  <a:lnTo>
                    <a:pt x="1582634" y="3012092"/>
                  </a:lnTo>
                  <a:cubicBezTo>
                    <a:pt x="1613557" y="3012092"/>
                    <a:pt x="1638625" y="2987024"/>
                    <a:pt x="1638625" y="2956101"/>
                  </a:cubicBezTo>
                  <a:lnTo>
                    <a:pt x="1638625" y="2732143"/>
                  </a:lnTo>
                  <a:cubicBezTo>
                    <a:pt x="1638625" y="2701220"/>
                    <a:pt x="1613557" y="2676152"/>
                    <a:pt x="1582634" y="2676152"/>
                  </a:cubicBezTo>
                  <a:close/>
                  <a:moveTo>
                    <a:pt x="837062" y="2676152"/>
                  </a:moveTo>
                  <a:cubicBezTo>
                    <a:pt x="806139" y="2676152"/>
                    <a:pt x="781071" y="2701220"/>
                    <a:pt x="781071" y="2732143"/>
                  </a:cubicBezTo>
                  <a:lnTo>
                    <a:pt x="781071" y="2956101"/>
                  </a:lnTo>
                  <a:cubicBezTo>
                    <a:pt x="781071" y="2987024"/>
                    <a:pt x="806139" y="3012092"/>
                    <a:pt x="837062" y="3012092"/>
                  </a:cubicBezTo>
                  <a:lnTo>
                    <a:pt x="1061020" y="3012092"/>
                  </a:lnTo>
                  <a:cubicBezTo>
                    <a:pt x="1091943" y="3012092"/>
                    <a:pt x="1117011" y="2987024"/>
                    <a:pt x="1117011" y="2956101"/>
                  </a:cubicBezTo>
                  <a:lnTo>
                    <a:pt x="1117011" y="2732143"/>
                  </a:lnTo>
                  <a:cubicBezTo>
                    <a:pt x="1117011" y="2701220"/>
                    <a:pt x="1091943" y="2676152"/>
                    <a:pt x="1061020" y="2676152"/>
                  </a:cubicBezTo>
                  <a:close/>
                  <a:moveTo>
                    <a:pt x="315448" y="2676152"/>
                  </a:moveTo>
                  <a:cubicBezTo>
                    <a:pt x="284525" y="2676152"/>
                    <a:pt x="259457" y="2701220"/>
                    <a:pt x="259457" y="2732143"/>
                  </a:cubicBezTo>
                  <a:lnTo>
                    <a:pt x="259457" y="2956101"/>
                  </a:lnTo>
                  <a:cubicBezTo>
                    <a:pt x="259457" y="2987024"/>
                    <a:pt x="284525" y="3012092"/>
                    <a:pt x="315448" y="3012092"/>
                  </a:cubicBezTo>
                  <a:lnTo>
                    <a:pt x="539406" y="3012092"/>
                  </a:lnTo>
                  <a:cubicBezTo>
                    <a:pt x="570329" y="3012092"/>
                    <a:pt x="595397" y="2987024"/>
                    <a:pt x="595397" y="2956101"/>
                  </a:cubicBezTo>
                  <a:lnTo>
                    <a:pt x="595397" y="2732143"/>
                  </a:lnTo>
                  <a:cubicBezTo>
                    <a:pt x="595397" y="2701220"/>
                    <a:pt x="570329" y="2676152"/>
                    <a:pt x="539406" y="2676152"/>
                  </a:cubicBezTo>
                  <a:close/>
                  <a:moveTo>
                    <a:pt x="1880291" y="2179832"/>
                  </a:moveTo>
                  <a:cubicBezTo>
                    <a:pt x="1849368" y="2179832"/>
                    <a:pt x="1824300" y="2204900"/>
                    <a:pt x="1824300" y="2235823"/>
                  </a:cubicBezTo>
                  <a:lnTo>
                    <a:pt x="1824300" y="2956101"/>
                  </a:lnTo>
                  <a:cubicBezTo>
                    <a:pt x="1824300" y="2987024"/>
                    <a:pt x="1849368" y="3012092"/>
                    <a:pt x="1880291" y="3012092"/>
                  </a:cubicBezTo>
                  <a:lnTo>
                    <a:pt x="2104249" y="3012092"/>
                  </a:lnTo>
                  <a:cubicBezTo>
                    <a:pt x="2135172" y="3012092"/>
                    <a:pt x="2160240" y="2987024"/>
                    <a:pt x="2160240" y="2956101"/>
                  </a:cubicBezTo>
                  <a:lnTo>
                    <a:pt x="2160240" y="2235823"/>
                  </a:lnTo>
                  <a:cubicBezTo>
                    <a:pt x="2160240" y="2204900"/>
                    <a:pt x="2135172" y="2179832"/>
                    <a:pt x="2104249" y="2179832"/>
                  </a:cubicBezTo>
                  <a:close/>
                  <a:moveTo>
                    <a:pt x="1358676" y="2179832"/>
                  </a:moveTo>
                  <a:cubicBezTo>
                    <a:pt x="1327753" y="2179832"/>
                    <a:pt x="1302685" y="2204900"/>
                    <a:pt x="1302685" y="2235823"/>
                  </a:cubicBezTo>
                  <a:lnTo>
                    <a:pt x="1302685" y="2459781"/>
                  </a:lnTo>
                  <a:cubicBezTo>
                    <a:pt x="1302685" y="2490704"/>
                    <a:pt x="1327753" y="2515772"/>
                    <a:pt x="1358676" y="2515772"/>
                  </a:cubicBezTo>
                  <a:lnTo>
                    <a:pt x="1582634" y="2515772"/>
                  </a:lnTo>
                  <a:cubicBezTo>
                    <a:pt x="1613557" y="2515772"/>
                    <a:pt x="1638625" y="2490704"/>
                    <a:pt x="1638625" y="2459781"/>
                  </a:cubicBezTo>
                  <a:lnTo>
                    <a:pt x="1638625" y="2235823"/>
                  </a:lnTo>
                  <a:cubicBezTo>
                    <a:pt x="1638625" y="2204900"/>
                    <a:pt x="1613557" y="2179832"/>
                    <a:pt x="1582634" y="2179832"/>
                  </a:cubicBezTo>
                  <a:close/>
                  <a:moveTo>
                    <a:pt x="837062" y="2179832"/>
                  </a:moveTo>
                  <a:cubicBezTo>
                    <a:pt x="806139" y="2179832"/>
                    <a:pt x="781071" y="2204900"/>
                    <a:pt x="781071" y="2235823"/>
                  </a:cubicBezTo>
                  <a:lnTo>
                    <a:pt x="781071" y="2459781"/>
                  </a:lnTo>
                  <a:cubicBezTo>
                    <a:pt x="781071" y="2490704"/>
                    <a:pt x="806139" y="2515772"/>
                    <a:pt x="837062" y="2515772"/>
                  </a:cubicBezTo>
                  <a:lnTo>
                    <a:pt x="1061020" y="2515772"/>
                  </a:lnTo>
                  <a:cubicBezTo>
                    <a:pt x="1091943" y="2515772"/>
                    <a:pt x="1117011" y="2490704"/>
                    <a:pt x="1117011" y="2459781"/>
                  </a:cubicBezTo>
                  <a:lnTo>
                    <a:pt x="1117011" y="2235823"/>
                  </a:lnTo>
                  <a:cubicBezTo>
                    <a:pt x="1117011" y="2204900"/>
                    <a:pt x="1091943" y="2179832"/>
                    <a:pt x="1061020" y="2179832"/>
                  </a:cubicBezTo>
                  <a:close/>
                  <a:moveTo>
                    <a:pt x="315448" y="2179832"/>
                  </a:moveTo>
                  <a:cubicBezTo>
                    <a:pt x="284525" y="2179832"/>
                    <a:pt x="259457" y="2204900"/>
                    <a:pt x="259457" y="2235823"/>
                  </a:cubicBezTo>
                  <a:lnTo>
                    <a:pt x="259457" y="2459781"/>
                  </a:lnTo>
                  <a:cubicBezTo>
                    <a:pt x="259457" y="2490704"/>
                    <a:pt x="284525" y="2515772"/>
                    <a:pt x="315448" y="2515772"/>
                  </a:cubicBezTo>
                  <a:lnTo>
                    <a:pt x="539406" y="2515772"/>
                  </a:lnTo>
                  <a:cubicBezTo>
                    <a:pt x="570329" y="2515772"/>
                    <a:pt x="595397" y="2490704"/>
                    <a:pt x="595397" y="2459781"/>
                  </a:cubicBezTo>
                  <a:lnTo>
                    <a:pt x="595397" y="2235823"/>
                  </a:lnTo>
                  <a:cubicBezTo>
                    <a:pt x="595397" y="2204900"/>
                    <a:pt x="570329" y="2179832"/>
                    <a:pt x="539406" y="2179832"/>
                  </a:cubicBezTo>
                  <a:close/>
                  <a:moveTo>
                    <a:pt x="1880291" y="1683512"/>
                  </a:moveTo>
                  <a:cubicBezTo>
                    <a:pt x="1849368" y="1683512"/>
                    <a:pt x="1824300" y="1708580"/>
                    <a:pt x="1824300" y="1739503"/>
                  </a:cubicBezTo>
                  <a:lnTo>
                    <a:pt x="1824300" y="1963461"/>
                  </a:lnTo>
                  <a:cubicBezTo>
                    <a:pt x="1824300" y="1994384"/>
                    <a:pt x="1849368" y="2019452"/>
                    <a:pt x="1880291" y="2019452"/>
                  </a:cubicBezTo>
                  <a:lnTo>
                    <a:pt x="2104249" y="2019452"/>
                  </a:lnTo>
                  <a:cubicBezTo>
                    <a:pt x="2135172" y="2019452"/>
                    <a:pt x="2160240" y="1994384"/>
                    <a:pt x="2160240" y="1963461"/>
                  </a:cubicBezTo>
                  <a:lnTo>
                    <a:pt x="2160240" y="1739503"/>
                  </a:lnTo>
                  <a:cubicBezTo>
                    <a:pt x="2160240" y="1708580"/>
                    <a:pt x="2135172" y="1683512"/>
                    <a:pt x="2104249" y="1683512"/>
                  </a:cubicBezTo>
                  <a:close/>
                  <a:moveTo>
                    <a:pt x="1358676" y="1683512"/>
                  </a:moveTo>
                  <a:cubicBezTo>
                    <a:pt x="1327753" y="1683512"/>
                    <a:pt x="1302685" y="1708580"/>
                    <a:pt x="1302685" y="1739503"/>
                  </a:cubicBezTo>
                  <a:lnTo>
                    <a:pt x="1302685" y="1963461"/>
                  </a:lnTo>
                  <a:cubicBezTo>
                    <a:pt x="1302685" y="1994384"/>
                    <a:pt x="1327753" y="2019452"/>
                    <a:pt x="1358676" y="2019452"/>
                  </a:cubicBezTo>
                  <a:lnTo>
                    <a:pt x="1582634" y="2019452"/>
                  </a:lnTo>
                  <a:cubicBezTo>
                    <a:pt x="1613557" y="2019452"/>
                    <a:pt x="1638625" y="1994384"/>
                    <a:pt x="1638625" y="1963461"/>
                  </a:cubicBezTo>
                  <a:lnTo>
                    <a:pt x="1638625" y="1739503"/>
                  </a:lnTo>
                  <a:cubicBezTo>
                    <a:pt x="1638625" y="1708580"/>
                    <a:pt x="1613557" y="1683512"/>
                    <a:pt x="1582634" y="1683512"/>
                  </a:cubicBezTo>
                  <a:close/>
                  <a:moveTo>
                    <a:pt x="837062" y="1683512"/>
                  </a:moveTo>
                  <a:cubicBezTo>
                    <a:pt x="806139" y="1683512"/>
                    <a:pt x="781071" y="1708580"/>
                    <a:pt x="781071" y="1739503"/>
                  </a:cubicBezTo>
                  <a:lnTo>
                    <a:pt x="781071" y="1963461"/>
                  </a:lnTo>
                  <a:cubicBezTo>
                    <a:pt x="781071" y="1994384"/>
                    <a:pt x="806139" y="2019452"/>
                    <a:pt x="837062" y="2019452"/>
                  </a:cubicBezTo>
                  <a:lnTo>
                    <a:pt x="1061020" y="2019452"/>
                  </a:lnTo>
                  <a:cubicBezTo>
                    <a:pt x="1091943" y="2019452"/>
                    <a:pt x="1117011" y="1994384"/>
                    <a:pt x="1117011" y="1963461"/>
                  </a:cubicBezTo>
                  <a:lnTo>
                    <a:pt x="1117011" y="1739503"/>
                  </a:lnTo>
                  <a:cubicBezTo>
                    <a:pt x="1117011" y="1708580"/>
                    <a:pt x="1091943" y="1683512"/>
                    <a:pt x="1061020" y="1683512"/>
                  </a:cubicBezTo>
                  <a:close/>
                  <a:moveTo>
                    <a:pt x="315448" y="1683512"/>
                  </a:moveTo>
                  <a:cubicBezTo>
                    <a:pt x="284525" y="1683512"/>
                    <a:pt x="259457" y="1708580"/>
                    <a:pt x="259457" y="1739503"/>
                  </a:cubicBezTo>
                  <a:lnTo>
                    <a:pt x="259457" y="1963461"/>
                  </a:lnTo>
                  <a:cubicBezTo>
                    <a:pt x="259457" y="1994384"/>
                    <a:pt x="284525" y="2019452"/>
                    <a:pt x="315448" y="2019452"/>
                  </a:cubicBezTo>
                  <a:lnTo>
                    <a:pt x="539406" y="2019452"/>
                  </a:lnTo>
                  <a:cubicBezTo>
                    <a:pt x="570329" y="2019452"/>
                    <a:pt x="595397" y="1994384"/>
                    <a:pt x="595397" y="1963461"/>
                  </a:cubicBezTo>
                  <a:lnTo>
                    <a:pt x="595397" y="1739503"/>
                  </a:lnTo>
                  <a:cubicBezTo>
                    <a:pt x="595397" y="1708580"/>
                    <a:pt x="570329" y="1683512"/>
                    <a:pt x="539406" y="1683512"/>
                  </a:cubicBezTo>
                  <a:close/>
                  <a:moveTo>
                    <a:pt x="1880291" y="1187192"/>
                  </a:moveTo>
                  <a:cubicBezTo>
                    <a:pt x="1849368" y="1187192"/>
                    <a:pt x="1824300" y="1212260"/>
                    <a:pt x="1824300" y="1243183"/>
                  </a:cubicBezTo>
                  <a:lnTo>
                    <a:pt x="1824300" y="1467141"/>
                  </a:lnTo>
                  <a:cubicBezTo>
                    <a:pt x="1824300" y="1498064"/>
                    <a:pt x="1849368" y="1523132"/>
                    <a:pt x="1880291" y="1523132"/>
                  </a:cubicBezTo>
                  <a:lnTo>
                    <a:pt x="2104249" y="1523132"/>
                  </a:lnTo>
                  <a:cubicBezTo>
                    <a:pt x="2135172" y="1523132"/>
                    <a:pt x="2160240" y="1498064"/>
                    <a:pt x="2160240" y="1467141"/>
                  </a:cubicBezTo>
                  <a:lnTo>
                    <a:pt x="2160240" y="1243183"/>
                  </a:lnTo>
                  <a:cubicBezTo>
                    <a:pt x="2160240" y="1212260"/>
                    <a:pt x="2135172" y="1187192"/>
                    <a:pt x="2104249" y="1187192"/>
                  </a:cubicBezTo>
                  <a:close/>
                  <a:moveTo>
                    <a:pt x="1358676" y="1187192"/>
                  </a:moveTo>
                  <a:cubicBezTo>
                    <a:pt x="1327753" y="1187192"/>
                    <a:pt x="1302685" y="1212260"/>
                    <a:pt x="1302685" y="1243183"/>
                  </a:cubicBezTo>
                  <a:lnTo>
                    <a:pt x="1302685" y="1467141"/>
                  </a:lnTo>
                  <a:cubicBezTo>
                    <a:pt x="1302685" y="1498064"/>
                    <a:pt x="1327753" y="1523132"/>
                    <a:pt x="1358676" y="1523132"/>
                  </a:cubicBezTo>
                  <a:lnTo>
                    <a:pt x="1582634" y="1523132"/>
                  </a:lnTo>
                  <a:cubicBezTo>
                    <a:pt x="1613557" y="1523132"/>
                    <a:pt x="1638625" y="1498064"/>
                    <a:pt x="1638625" y="1467141"/>
                  </a:cubicBezTo>
                  <a:lnTo>
                    <a:pt x="1638625" y="1243183"/>
                  </a:lnTo>
                  <a:cubicBezTo>
                    <a:pt x="1638625" y="1212260"/>
                    <a:pt x="1613557" y="1187192"/>
                    <a:pt x="1582634" y="1187192"/>
                  </a:cubicBezTo>
                  <a:close/>
                  <a:moveTo>
                    <a:pt x="837062" y="1187192"/>
                  </a:moveTo>
                  <a:cubicBezTo>
                    <a:pt x="806139" y="1187192"/>
                    <a:pt x="781071" y="1212260"/>
                    <a:pt x="781071" y="1243183"/>
                  </a:cubicBezTo>
                  <a:lnTo>
                    <a:pt x="781071" y="1467141"/>
                  </a:lnTo>
                  <a:cubicBezTo>
                    <a:pt x="781071" y="1498064"/>
                    <a:pt x="806139" y="1523132"/>
                    <a:pt x="837062" y="1523132"/>
                  </a:cubicBezTo>
                  <a:lnTo>
                    <a:pt x="1061020" y="1523132"/>
                  </a:lnTo>
                  <a:cubicBezTo>
                    <a:pt x="1091943" y="1523132"/>
                    <a:pt x="1117011" y="1498064"/>
                    <a:pt x="1117011" y="1467141"/>
                  </a:cubicBezTo>
                  <a:lnTo>
                    <a:pt x="1117011" y="1243183"/>
                  </a:lnTo>
                  <a:cubicBezTo>
                    <a:pt x="1117011" y="1212260"/>
                    <a:pt x="1091943" y="1187192"/>
                    <a:pt x="1061020" y="1187192"/>
                  </a:cubicBezTo>
                  <a:close/>
                  <a:moveTo>
                    <a:pt x="315448" y="1187192"/>
                  </a:moveTo>
                  <a:cubicBezTo>
                    <a:pt x="284525" y="1187192"/>
                    <a:pt x="259457" y="1212260"/>
                    <a:pt x="259457" y="1243183"/>
                  </a:cubicBezTo>
                  <a:lnTo>
                    <a:pt x="259457" y="1467141"/>
                  </a:lnTo>
                  <a:cubicBezTo>
                    <a:pt x="259457" y="1498064"/>
                    <a:pt x="284525" y="1523132"/>
                    <a:pt x="315448" y="1523132"/>
                  </a:cubicBezTo>
                  <a:lnTo>
                    <a:pt x="539406" y="1523132"/>
                  </a:lnTo>
                  <a:cubicBezTo>
                    <a:pt x="570329" y="1523132"/>
                    <a:pt x="595397" y="1498064"/>
                    <a:pt x="595397" y="1467141"/>
                  </a:cubicBezTo>
                  <a:lnTo>
                    <a:pt x="595397" y="1243183"/>
                  </a:lnTo>
                  <a:cubicBezTo>
                    <a:pt x="595397" y="1212260"/>
                    <a:pt x="570329" y="1187192"/>
                    <a:pt x="539406" y="1187192"/>
                  </a:cubicBezTo>
                  <a:close/>
                  <a:moveTo>
                    <a:pt x="348041" y="163575"/>
                  </a:moveTo>
                  <a:cubicBezTo>
                    <a:pt x="275130" y="163575"/>
                    <a:pt x="216024" y="222681"/>
                    <a:pt x="216024" y="295592"/>
                  </a:cubicBezTo>
                  <a:lnTo>
                    <a:pt x="216024" y="823646"/>
                  </a:lnTo>
                  <a:cubicBezTo>
                    <a:pt x="216024" y="896557"/>
                    <a:pt x="275130" y="955663"/>
                    <a:pt x="348041" y="955663"/>
                  </a:cubicBezTo>
                  <a:lnTo>
                    <a:pt x="2100231" y="955663"/>
                  </a:lnTo>
                  <a:cubicBezTo>
                    <a:pt x="2173142" y="955663"/>
                    <a:pt x="2232248" y="896557"/>
                    <a:pt x="2232248" y="823646"/>
                  </a:cubicBezTo>
                  <a:lnTo>
                    <a:pt x="2232248" y="295592"/>
                  </a:lnTo>
                  <a:cubicBezTo>
                    <a:pt x="2232248" y="222681"/>
                    <a:pt x="2173142" y="163575"/>
                    <a:pt x="2100231" y="163575"/>
                  </a:cubicBezTo>
                  <a:close/>
                  <a:moveTo>
                    <a:pt x="265172" y="0"/>
                  </a:moveTo>
                  <a:lnTo>
                    <a:pt x="2183100" y="0"/>
                  </a:lnTo>
                  <a:cubicBezTo>
                    <a:pt x="2329550" y="0"/>
                    <a:pt x="2448272" y="118722"/>
                    <a:pt x="2448272" y="265172"/>
                  </a:cubicBezTo>
                  <a:lnTo>
                    <a:pt x="2448272" y="2974828"/>
                  </a:lnTo>
                  <a:cubicBezTo>
                    <a:pt x="2448272" y="3121278"/>
                    <a:pt x="2329550" y="3240000"/>
                    <a:pt x="2183100" y="3240000"/>
                  </a:cubicBezTo>
                  <a:lnTo>
                    <a:pt x="265172" y="3240000"/>
                  </a:lnTo>
                  <a:cubicBezTo>
                    <a:pt x="118722" y="3240000"/>
                    <a:pt x="0" y="3121278"/>
                    <a:pt x="0" y="2974828"/>
                  </a:cubicBezTo>
                  <a:lnTo>
                    <a:pt x="0" y="265172"/>
                  </a:lnTo>
                  <a:cubicBezTo>
                    <a:pt x="0" y="118722"/>
                    <a:pt x="118722" y="0"/>
                    <a:pt x="265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id="{77F570F5-1652-EC50-3F4E-E211E56D0389}"/>
                </a:ext>
              </a:extLst>
            </p:cNvPr>
            <p:cNvSpPr/>
            <p:nvPr/>
          </p:nvSpPr>
          <p:spPr>
            <a:xfrm rot="2700000">
              <a:off x="3402772" y="2217047"/>
              <a:ext cx="265920" cy="476745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CC096CDD-D67B-9939-4DB0-6EEFA028DFC0}"/>
                </a:ext>
              </a:extLst>
            </p:cNvPr>
            <p:cNvSpPr/>
            <p:nvPr/>
          </p:nvSpPr>
          <p:spPr>
            <a:xfrm>
              <a:off x="3367271" y="4183887"/>
              <a:ext cx="379532" cy="355275"/>
            </a:xfrm>
            <a:custGeom>
              <a:avLst/>
              <a:gdLst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2991331 w 3239999"/>
                <a:gd name="connsiteY3" fmla="*/ 2709748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39999" h="3032924">
                  <a:moveTo>
                    <a:pt x="1576606" y="2778202"/>
                  </a:moveTo>
                  <a:cubicBezTo>
                    <a:pt x="1576606" y="2778795"/>
                    <a:pt x="1663394" y="2792670"/>
                    <a:pt x="1663394" y="2778202"/>
                  </a:cubicBezTo>
                  <a:lnTo>
                    <a:pt x="1663394" y="2776423"/>
                  </a:lnTo>
                  <a:cubicBezTo>
                    <a:pt x="2185083" y="2605634"/>
                    <a:pt x="2444552" y="2500589"/>
                    <a:pt x="2991331" y="2709748"/>
                  </a:cubicBezTo>
                  <a:lnTo>
                    <a:pt x="3000856" y="526981"/>
                  </a:lnTo>
                  <a:lnTo>
                    <a:pt x="2855082" y="526981"/>
                  </a:lnTo>
                  <a:cubicBezTo>
                    <a:pt x="2857178" y="1175360"/>
                    <a:pt x="2859273" y="1823738"/>
                    <a:pt x="2861369" y="2472117"/>
                  </a:cubicBezTo>
                  <a:cubicBezTo>
                    <a:pt x="2483869" y="2318121"/>
                    <a:pt x="2052449" y="2439541"/>
                    <a:pt x="1663394" y="2765302"/>
                  </a:cubicBezTo>
                  <a:lnTo>
                    <a:pt x="1663394" y="526981"/>
                  </a:lnTo>
                  <a:lnTo>
                    <a:pt x="1663394" y="430441"/>
                  </a:lnTo>
                  <a:lnTo>
                    <a:pt x="1663394" y="402054"/>
                  </a:lnTo>
                  <a:cubicBezTo>
                    <a:pt x="1896442" y="149589"/>
                    <a:pt x="2115835" y="2106"/>
                    <a:pt x="2406065" y="22"/>
                  </a:cubicBezTo>
                  <a:cubicBezTo>
                    <a:pt x="2537987" y="-925"/>
                    <a:pt x="2684544" y="28169"/>
                    <a:pt x="2853673" y="91100"/>
                  </a:cubicBezTo>
                  <a:cubicBezTo>
                    <a:pt x="2854039" y="204214"/>
                    <a:pt x="2854404" y="317327"/>
                    <a:pt x="2854770" y="430441"/>
                  </a:cubicBezTo>
                  <a:lnTo>
                    <a:pt x="3120669" y="428517"/>
                  </a:lnTo>
                  <a:lnTo>
                    <a:pt x="3120669" y="738345"/>
                  </a:lnTo>
                  <a:lnTo>
                    <a:pt x="3239999" y="738345"/>
                  </a:lnTo>
                  <a:lnTo>
                    <a:pt x="3239999" y="3032924"/>
                  </a:lnTo>
                  <a:lnTo>
                    <a:pt x="0" y="3032924"/>
                  </a:lnTo>
                  <a:lnTo>
                    <a:pt x="0" y="738345"/>
                  </a:lnTo>
                  <a:lnTo>
                    <a:pt x="102477" y="738345"/>
                  </a:lnTo>
                  <a:lnTo>
                    <a:pt x="102477" y="428517"/>
                  </a:lnTo>
                  <a:lnTo>
                    <a:pt x="385229" y="430441"/>
                  </a:lnTo>
                  <a:cubicBezTo>
                    <a:pt x="385595" y="317327"/>
                    <a:pt x="385960" y="204214"/>
                    <a:pt x="386326" y="91100"/>
                  </a:cubicBezTo>
                  <a:cubicBezTo>
                    <a:pt x="555455" y="28169"/>
                    <a:pt x="702013" y="-925"/>
                    <a:pt x="833935" y="22"/>
                  </a:cubicBezTo>
                  <a:cubicBezTo>
                    <a:pt x="1124164" y="2106"/>
                    <a:pt x="1343558" y="149589"/>
                    <a:pt x="1576606" y="402054"/>
                  </a:cubicBezTo>
                  <a:lnTo>
                    <a:pt x="1576606" y="430441"/>
                  </a:lnTo>
                  <a:lnTo>
                    <a:pt x="1576606" y="526981"/>
                  </a:lnTo>
                  <a:lnTo>
                    <a:pt x="1576606" y="2765302"/>
                  </a:lnTo>
                  <a:cubicBezTo>
                    <a:pt x="1187550" y="2439541"/>
                    <a:pt x="756130" y="2318121"/>
                    <a:pt x="378630" y="2472117"/>
                  </a:cubicBezTo>
                  <a:lnTo>
                    <a:pt x="384918" y="526981"/>
                  </a:lnTo>
                  <a:lnTo>
                    <a:pt x="239143" y="526981"/>
                  </a:lnTo>
                  <a:lnTo>
                    <a:pt x="229618" y="2690698"/>
                  </a:lnTo>
                  <a:cubicBezTo>
                    <a:pt x="773243" y="2466244"/>
                    <a:pt x="1081748" y="2626096"/>
                    <a:pt x="1576606" y="277642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9C2F60C-C544-10B3-188D-9C8E81219181}"/>
              </a:ext>
            </a:extLst>
          </p:cNvPr>
          <p:cNvSpPr txBox="1"/>
          <p:nvPr/>
        </p:nvSpPr>
        <p:spPr>
          <a:xfrm>
            <a:off x="7718936" y="1906014"/>
            <a:ext cx="296039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78C9AE-FCB5-29FF-FF0C-BFA21522364B}"/>
              </a:ext>
            </a:extLst>
          </p:cNvPr>
          <p:cNvSpPr txBox="1"/>
          <p:nvPr/>
        </p:nvSpPr>
        <p:spPr>
          <a:xfrm>
            <a:off x="7718936" y="3429000"/>
            <a:ext cx="296039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B37884-E165-C20A-F958-E633A17D1C87}"/>
              </a:ext>
            </a:extLst>
          </p:cNvPr>
          <p:cNvSpPr txBox="1"/>
          <p:nvPr/>
        </p:nvSpPr>
        <p:spPr>
          <a:xfrm>
            <a:off x="1603800" y="1925090"/>
            <a:ext cx="296039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9C8E66-BFD0-D1C0-4339-58A651FBC454}"/>
              </a:ext>
            </a:extLst>
          </p:cNvPr>
          <p:cNvSpPr txBox="1"/>
          <p:nvPr/>
        </p:nvSpPr>
        <p:spPr>
          <a:xfrm>
            <a:off x="1603800" y="3448076"/>
            <a:ext cx="296039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255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CC655-9B54-48DB-D7AD-825E621293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3012-B8B5-47A7-9927-94221BE445D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5A2009-BCE5-E2A8-9663-509F93CD26C5}"/>
              </a:ext>
            </a:extLst>
          </p:cNvPr>
          <p:cNvSpPr txBox="1"/>
          <p:nvPr/>
        </p:nvSpPr>
        <p:spPr>
          <a:xfrm>
            <a:off x="4429125" y="6279006"/>
            <a:ext cx="65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پژوهش: تیتر عنوان موضوع خود را در این قسمت وارد نمایید.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90D29D-8522-282A-575B-198FEF88885C}"/>
              </a:ext>
            </a:extLst>
          </p:cNvPr>
          <p:cNvSpPr txBox="1"/>
          <p:nvPr/>
        </p:nvSpPr>
        <p:spPr>
          <a:xfrm>
            <a:off x="442452" y="159650"/>
            <a:ext cx="1041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 ارائه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322DFE-1FAF-31B6-9967-76246B6E012B}"/>
              </a:ext>
            </a:extLst>
          </p:cNvPr>
          <p:cNvSpPr/>
          <p:nvPr/>
        </p:nvSpPr>
        <p:spPr>
          <a:xfrm>
            <a:off x="1937025" y="933395"/>
            <a:ext cx="8317950" cy="497150"/>
          </a:xfrm>
          <a:prstGeom prst="roundRect">
            <a:avLst>
              <a:gd name="adj" fmla="val 50000"/>
            </a:avLst>
          </a:prstGeom>
          <a:solidFill>
            <a:srgbClr val="E7E5E6">
              <a:alpha val="59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fa-I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1BA156-D14B-039B-F5D9-9114DCDB2AE4}"/>
              </a:ext>
            </a:extLst>
          </p:cNvPr>
          <p:cNvSpPr txBox="1"/>
          <p:nvPr/>
        </p:nvSpPr>
        <p:spPr>
          <a:xfrm>
            <a:off x="1937026" y="997304"/>
            <a:ext cx="831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rgbClr val="2724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در این قسمت وارد نمایید</a:t>
            </a:r>
            <a:endParaRPr lang="en-US" b="1" dirty="0">
              <a:solidFill>
                <a:srgbClr val="2724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E218D9-D16C-6241-2F40-C6443DB46003}"/>
              </a:ext>
            </a:extLst>
          </p:cNvPr>
          <p:cNvGrpSpPr/>
          <p:nvPr/>
        </p:nvGrpSpPr>
        <p:grpSpPr>
          <a:xfrm>
            <a:off x="1168782" y="1898867"/>
            <a:ext cx="4469948" cy="3647687"/>
            <a:chOff x="662802" y="1427357"/>
            <a:chExt cx="5335392" cy="4353930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2E3376D4-6937-A4C6-4B66-23C98F98C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02" y="4181192"/>
              <a:ext cx="5335392" cy="1600095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185" y="0"/>
                </a:cxn>
                <a:cxn ang="0">
                  <a:pos x="0" y="224"/>
                </a:cxn>
                <a:cxn ang="0">
                  <a:pos x="185" y="449"/>
                </a:cxn>
                <a:cxn ang="0">
                  <a:pos x="811" y="449"/>
                </a:cxn>
                <a:cxn ang="0">
                  <a:pos x="870" y="522"/>
                </a:cxn>
                <a:cxn ang="0">
                  <a:pos x="930" y="449"/>
                </a:cxn>
                <a:cxn ang="0">
                  <a:pos x="1556" y="449"/>
                </a:cxn>
                <a:cxn ang="0">
                  <a:pos x="1741" y="224"/>
                </a:cxn>
                <a:cxn ang="0">
                  <a:pos x="1556" y="0"/>
                </a:cxn>
              </a:cxnLst>
              <a:rect l="0" t="0" r="r" b="b"/>
              <a:pathLst>
                <a:path w="1741" h="522">
                  <a:moveTo>
                    <a:pt x="1556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78" y="0"/>
                    <a:pt x="0" y="100"/>
                    <a:pt x="0" y="224"/>
                  </a:cubicBezTo>
                  <a:cubicBezTo>
                    <a:pt x="0" y="348"/>
                    <a:pt x="78" y="449"/>
                    <a:pt x="185" y="449"/>
                  </a:cubicBezTo>
                  <a:cubicBezTo>
                    <a:pt x="811" y="449"/>
                    <a:pt x="811" y="449"/>
                    <a:pt x="811" y="449"/>
                  </a:cubicBezTo>
                  <a:cubicBezTo>
                    <a:pt x="870" y="522"/>
                    <a:pt x="870" y="522"/>
                    <a:pt x="870" y="522"/>
                  </a:cubicBezTo>
                  <a:cubicBezTo>
                    <a:pt x="930" y="449"/>
                    <a:pt x="930" y="449"/>
                    <a:pt x="930" y="449"/>
                  </a:cubicBezTo>
                  <a:cubicBezTo>
                    <a:pt x="1556" y="449"/>
                    <a:pt x="1556" y="449"/>
                    <a:pt x="1556" y="449"/>
                  </a:cubicBezTo>
                  <a:cubicBezTo>
                    <a:pt x="1663" y="449"/>
                    <a:pt x="1741" y="348"/>
                    <a:pt x="1741" y="224"/>
                  </a:cubicBezTo>
                  <a:cubicBezTo>
                    <a:pt x="1741" y="100"/>
                    <a:pt x="1663" y="0"/>
                    <a:pt x="1556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190A1687-71D2-2E0D-1494-DE55FFAE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02" y="2804275"/>
              <a:ext cx="5335392" cy="1600095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185" y="0"/>
                </a:cxn>
                <a:cxn ang="0">
                  <a:pos x="0" y="224"/>
                </a:cxn>
                <a:cxn ang="0">
                  <a:pos x="185" y="449"/>
                </a:cxn>
                <a:cxn ang="0">
                  <a:pos x="811" y="449"/>
                </a:cxn>
                <a:cxn ang="0">
                  <a:pos x="870" y="522"/>
                </a:cxn>
                <a:cxn ang="0">
                  <a:pos x="930" y="449"/>
                </a:cxn>
                <a:cxn ang="0">
                  <a:pos x="1556" y="449"/>
                </a:cxn>
                <a:cxn ang="0">
                  <a:pos x="1741" y="224"/>
                </a:cxn>
                <a:cxn ang="0">
                  <a:pos x="1556" y="0"/>
                </a:cxn>
              </a:cxnLst>
              <a:rect l="0" t="0" r="r" b="b"/>
              <a:pathLst>
                <a:path w="1741" h="522">
                  <a:moveTo>
                    <a:pt x="1556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78" y="0"/>
                    <a:pt x="0" y="100"/>
                    <a:pt x="0" y="224"/>
                  </a:cubicBezTo>
                  <a:cubicBezTo>
                    <a:pt x="0" y="348"/>
                    <a:pt x="78" y="449"/>
                    <a:pt x="185" y="449"/>
                  </a:cubicBezTo>
                  <a:cubicBezTo>
                    <a:pt x="811" y="449"/>
                    <a:pt x="811" y="449"/>
                    <a:pt x="811" y="449"/>
                  </a:cubicBezTo>
                  <a:cubicBezTo>
                    <a:pt x="870" y="522"/>
                    <a:pt x="870" y="522"/>
                    <a:pt x="870" y="522"/>
                  </a:cubicBezTo>
                  <a:cubicBezTo>
                    <a:pt x="930" y="449"/>
                    <a:pt x="930" y="449"/>
                    <a:pt x="930" y="449"/>
                  </a:cubicBezTo>
                  <a:cubicBezTo>
                    <a:pt x="1556" y="449"/>
                    <a:pt x="1556" y="449"/>
                    <a:pt x="1556" y="449"/>
                  </a:cubicBezTo>
                  <a:cubicBezTo>
                    <a:pt x="1663" y="449"/>
                    <a:pt x="1741" y="348"/>
                    <a:pt x="1741" y="224"/>
                  </a:cubicBezTo>
                  <a:cubicBezTo>
                    <a:pt x="1741" y="100"/>
                    <a:pt x="1663" y="0"/>
                    <a:pt x="1556" y="0"/>
                  </a:cubicBezTo>
                  <a:close/>
                </a:path>
              </a:pathLst>
            </a:custGeom>
            <a:solidFill>
              <a:srgbClr val="F8A91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0F83A1F1-C7D2-DE2B-DFC0-89949F5A1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02" y="1427357"/>
              <a:ext cx="5335392" cy="1601401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185" y="0"/>
                </a:cxn>
                <a:cxn ang="0">
                  <a:pos x="0" y="224"/>
                </a:cxn>
                <a:cxn ang="0">
                  <a:pos x="185" y="449"/>
                </a:cxn>
                <a:cxn ang="0">
                  <a:pos x="811" y="449"/>
                </a:cxn>
                <a:cxn ang="0">
                  <a:pos x="870" y="522"/>
                </a:cxn>
                <a:cxn ang="0">
                  <a:pos x="930" y="449"/>
                </a:cxn>
                <a:cxn ang="0">
                  <a:pos x="1556" y="449"/>
                </a:cxn>
                <a:cxn ang="0">
                  <a:pos x="1741" y="224"/>
                </a:cxn>
                <a:cxn ang="0">
                  <a:pos x="1556" y="0"/>
                </a:cxn>
              </a:cxnLst>
              <a:rect l="0" t="0" r="r" b="b"/>
              <a:pathLst>
                <a:path w="1741" h="522">
                  <a:moveTo>
                    <a:pt x="1556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78" y="0"/>
                    <a:pt x="0" y="100"/>
                    <a:pt x="0" y="224"/>
                  </a:cubicBezTo>
                  <a:cubicBezTo>
                    <a:pt x="0" y="348"/>
                    <a:pt x="78" y="449"/>
                    <a:pt x="185" y="449"/>
                  </a:cubicBezTo>
                  <a:cubicBezTo>
                    <a:pt x="811" y="449"/>
                    <a:pt x="811" y="449"/>
                    <a:pt x="811" y="449"/>
                  </a:cubicBezTo>
                  <a:cubicBezTo>
                    <a:pt x="870" y="522"/>
                    <a:pt x="870" y="522"/>
                    <a:pt x="870" y="522"/>
                  </a:cubicBezTo>
                  <a:cubicBezTo>
                    <a:pt x="930" y="449"/>
                    <a:pt x="930" y="449"/>
                    <a:pt x="930" y="449"/>
                  </a:cubicBezTo>
                  <a:cubicBezTo>
                    <a:pt x="1556" y="449"/>
                    <a:pt x="1556" y="449"/>
                    <a:pt x="1556" y="449"/>
                  </a:cubicBezTo>
                  <a:cubicBezTo>
                    <a:pt x="1663" y="449"/>
                    <a:pt x="1741" y="348"/>
                    <a:pt x="1741" y="224"/>
                  </a:cubicBezTo>
                  <a:cubicBezTo>
                    <a:pt x="1741" y="100"/>
                    <a:pt x="1663" y="0"/>
                    <a:pt x="1556" y="0"/>
                  </a:cubicBezTo>
                  <a:close/>
                </a:path>
              </a:pathLst>
            </a:custGeom>
            <a:solidFill>
              <a:srgbClr val="27244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 dirty="0">
                <a:latin typeface="Arial" charset="0"/>
              </a:endParaRPr>
            </a:p>
          </p:txBody>
        </p:sp>
        <p:grpSp>
          <p:nvGrpSpPr>
            <p:cNvPr id="10" name="Graphic 10" descr="Pie chart">
              <a:extLst>
                <a:ext uri="{FF2B5EF4-FFF2-40B4-BE49-F238E27FC236}">
                  <a16:creationId xmlns:a16="http://schemas.microsoft.com/office/drawing/2014/main" id="{83483DB0-A9E5-2C60-42A5-48AF158C0959}"/>
                </a:ext>
              </a:extLst>
            </p:cNvPr>
            <p:cNvGrpSpPr/>
            <p:nvPr/>
          </p:nvGrpSpPr>
          <p:grpSpPr>
            <a:xfrm>
              <a:off x="1158297" y="3196953"/>
              <a:ext cx="552987" cy="553716"/>
              <a:chOff x="4235450" y="2089150"/>
              <a:chExt cx="722947" cy="723900"/>
            </a:xfrm>
            <a:solidFill>
              <a:schemeClr val="bg1"/>
            </a:solidFill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F439B2CD-8F10-71C4-4848-2EF9F4BECC27}"/>
                  </a:ext>
                </a:extLst>
              </p:cNvPr>
              <p:cNvSpPr/>
              <p:nvPr/>
            </p:nvSpPr>
            <p:spPr>
              <a:xfrm>
                <a:off x="4235450" y="2089150"/>
                <a:ext cx="603885" cy="723900"/>
              </a:xfrm>
              <a:custGeom>
                <a:avLst/>
                <a:gdLst>
                  <a:gd name="connsiteX0" fmla="*/ 342900 w 603885"/>
                  <a:gd name="connsiteY0" fmla="*/ 0 h 723900"/>
                  <a:gd name="connsiteX1" fmla="*/ 0 w 603885"/>
                  <a:gd name="connsiteY1" fmla="*/ 361950 h 723900"/>
                  <a:gd name="connsiteX2" fmla="*/ 361950 w 603885"/>
                  <a:gd name="connsiteY2" fmla="*/ 723900 h 723900"/>
                  <a:gd name="connsiteX3" fmla="*/ 603885 w 603885"/>
                  <a:gd name="connsiteY3" fmla="*/ 630555 h 723900"/>
                  <a:gd name="connsiteX4" fmla="*/ 342900 w 603885"/>
                  <a:gd name="connsiteY4" fmla="*/ 369570 h 723900"/>
                  <a:gd name="connsiteX5" fmla="*/ 342900 w 603885"/>
                  <a:gd name="connsiteY5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3885" h="723900">
                    <a:moveTo>
                      <a:pt x="342900" y="0"/>
                    </a:moveTo>
                    <a:cubicBezTo>
                      <a:pt x="152400" y="9525"/>
                      <a:pt x="0" y="169545"/>
                      <a:pt x="0" y="361950"/>
                    </a:cubicBezTo>
                    <a:cubicBezTo>
                      <a:pt x="0" y="561975"/>
                      <a:pt x="161925" y="723900"/>
                      <a:pt x="361950" y="723900"/>
                    </a:cubicBezTo>
                    <a:cubicBezTo>
                      <a:pt x="452438" y="723900"/>
                      <a:pt x="537210" y="691515"/>
                      <a:pt x="603885" y="630555"/>
                    </a:cubicBezTo>
                    <a:lnTo>
                      <a:pt x="342900" y="369570"/>
                    </a:lnTo>
                    <a:lnTo>
                      <a:pt x="34290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 14">
                <a:extLst>
                  <a:ext uri="{FF2B5EF4-FFF2-40B4-BE49-F238E27FC236}">
                    <a16:creationId xmlns:a16="http://schemas.microsoft.com/office/drawing/2014/main" id="{B047F64B-CAF8-FBE5-29D4-2860BB2D5724}"/>
                  </a:ext>
                </a:extLst>
              </p:cNvPr>
              <p:cNvSpPr/>
              <p:nvPr/>
            </p:nvSpPr>
            <p:spPr>
              <a:xfrm>
                <a:off x="4616450" y="2089150"/>
                <a:ext cx="341947" cy="342900"/>
              </a:xfrm>
              <a:custGeom>
                <a:avLst/>
                <a:gdLst>
                  <a:gd name="connsiteX0" fmla="*/ 0 w 341947"/>
                  <a:gd name="connsiteY0" fmla="*/ 0 h 342900"/>
                  <a:gd name="connsiteX1" fmla="*/ 0 w 341947"/>
                  <a:gd name="connsiteY1" fmla="*/ 342900 h 342900"/>
                  <a:gd name="connsiteX2" fmla="*/ 341948 w 341947"/>
                  <a:gd name="connsiteY2" fmla="*/ 342900 h 342900"/>
                  <a:gd name="connsiteX3" fmla="*/ 0 w 341947"/>
                  <a:gd name="connsiteY3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1947" h="342900">
                    <a:moveTo>
                      <a:pt x="0" y="0"/>
                    </a:moveTo>
                    <a:lnTo>
                      <a:pt x="0" y="342900"/>
                    </a:lnTo>
                    <a:lnTo>
                      <a:pt x="341948" y="342900"/>
                    </a:lnTo>
                    <a:cubicBezTo>
                      <a:pt x="332423" y="157163"/>
                      <a:pt x="184785" y="9525"/>
                      <a:pt x="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 15">
                <a:extLst>
                  <a:ext uri="{FF2B5EF4-FFF2-40B4-BE49-F238E27FC236}">
                    <a16:creationId xmlns:a16="http://schemas.microsoft.com/office/drawing/2014/main" id="{68AD95C9-AA7E-FC97-EEE0-6B8EF99E1BEC}"/>
                  </a:ext>
                </a:extLst>
              </p:cNvPr>
              <p:cNvSpPr/>
              <p:nvPr/>
            </p:nvSpPr>
            <p:spPr>
              <a:xfrm>
                <a:off x="4643119" y="2470150"/>
                <a:ext cx="315277" cy="222885"/>
              </a:xfrm>
              <a:custGeom>
                <a:avLst/>
                <a:gdLst>
                  <a:gd name="connsiteX0" fmla="*/ 0 w 315277"/>
                  <a:gd name="connsiteY0" fmla="*/ 0 h 222885"/>
                  <a:gd name="connsiteX1" fmla="*/ 222885 w 315277"/>
                  <a:gd name="connsiteY1" fmla="*/ 222885 h 222885"/>
                  <a:gd name="connsiteX2" fmla="*/ 315278 w 315277"/>
                  <a:gd name="connsiteY2" fmla="*/ 0 h 222885"/>
                  <a:gd name="connsiteX3" fmla="*/ 0 w 315277"/>
                  <a:gd name="connsiteY3" fmla="*/ 0 h 222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5277" h="222885">
                    <a:moveTo>
                      <a:pt x="0" y="0"/>
                    </a:moveTo>
                    <a:lnTo>
                      <a:pt x="222885" y="222885"/>
                    </a:lnTo>
                    <a:cubicBezTo>
                      <a:pt x="279083" y="160973"/>
                      <a:pt x="311468" y="82868"/>
                      <a:pt x="31527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" name="Graphic 12" descr="Bar graph with upward trend">
              <a:extLst>
                <a:ext uri="{FF2B5EF4-FFF2-40B4-BE49-F238E27FC236}">
                  <a16:creationId xmlns:a16="http://schemas.microsoft.com/office/drawing/2014/main" id="{B67667FE-FABB-894A-2EFE-EEECF1678DC9}"/>
                </a:ext>
              </a:extLst>
            </p:cNvPr>
            <p:cNvGrpSpPr/>
            <p:nvPr/>
          </p:nvGrpSpPr>
          <p:grpSpPr>
            <a:xfrm>
              <a:off x="4883434" y="1765800"/>
              <a:ext cx="663460" cy="663460"/>
              <a:chOff x="6553200" y="2971800"/>
              <a:chExt cx="914400" cy="914400"/>
            </a:xfrm>
            <a:solidFill>
              <a:schemeClr val="bg1"/>
            </a:solidFill>
          </p:grpSpPr>
          <p:sp>
            <p:nvSpPr>
              <p:cNvPr id="15" name="Freeform 20">
                <a:extLst>
                  <a:ext uri="{FF2B5EF4-FFF2-40B4-BE49-F238E27FC236}">
                    <a16:creationId xmlns:a16="http://schemas.microsoft.com/office/drawing/2014/main" id="{554F5104-7E07-EB28-5B6C-0153CA8EA8C2}"/>
                  </a:ext>
                </a:extLst>
              </p:cNvPr>
              <p:cNvSpPr/>
              <p:nvPr/>
            </p:nvSpPr>
            <p:spPr>
              <a:xfrm>
                <a:off x="6686550" y="3095625"/>
                <a:ext cx="657225" cy="666750"/>
              </a:xfrm>
              <a:custGeom>
                <a:avLst/>
                <a:gdLst>
                  <a:gd name="connsiteX0" fmla="*/ 57150 w 657225"/>
                  <a:gd name="connsiteY0" fmla="*/ 0 h 666750"/>
                  <a:gd name="connsiteX1" fmla="*/ 0 w 657225"/>
                  <a:gd name="connsiteY1" fmla="*/ 0 h 666750"/>
                  <a:gd name="connsiteX2" fmla="*/ 0 w 657225"/>
                  <a:gd name="connsiteY2" fmla="*/ 666750 h 666750"/>
                  <a:gd name="connsiteX3" fmla="*/ 657225 w 657225"/>
                  <a:gd name="connsiteY3" fmla="*/ 666750 h 666750"/>
                  <a:gd name="connsiteX4" fmla="*/ 657225 w 657225"/>
                  <a:gd name="connsiteY4" fmla="*/ 609600 h 666750"/>
                  <a:gd name="connsiteX5" fmla="*/ 57150 w 657225"/>
                  <a:gd name="connsiteY5" fmla="*/ 609600 h 666750"/>
                  <a:gd name="connsiteX6" fmla="*/ 57150 w 657225"/>
                  <a:gd name="connsiteY6" fmla="*/ 0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225" h="666750">
                    <a:moveTo>
                      <a:pt x="57150" y="0"/>
                    </a:moveTo>
                    <a:lnTo>
                      <a:pt x="0" y="0"/>
                    </a:lnTo>
                    <a:lnTo>
                      <a:pt x="0" y="666750"/>
                    </a:lnTo>
                    <a:lnTo>
                      <a:pt x="657225" y="666750"/>
                    </a:lnTo>
                    <a:lnTo>
                      <a:pt x="657225" y="609600"/>
                    </a:lnTo>
                    <a:lnTo>
                      <a:pt x="57150" y="609600"/>
                    </a:lnTo>
                    <a:lnTo>
                      <a:pt x="5715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 21">
                <a:extLst>
                  <a:ext uri="{FF2B5EF4-FFF2-40B4-BE49-F238E27FC236}">
                    <a16:creationId xmlns:a16="http://schemas.microsoft.com/office/drawing/2014/main" id="{084B5EDD-746D-B403-3E27-3D465119FAE0}"/>
                  </a:ext>
                </a:extLst>
              </p:cNvPr>
              <p:cNvSpPr/>
              <p:nvPr/>
            </p:nvSpPr>
            <p:spPr>
              <a:xfrm rot="-10800000">
                <a:off x="7200900" y="3095625"/>
                <a:ext cx="142875" cy="552450"/>
              </a:xfrm>
              <a:custGeom>
                <a:avLst/>
                <a:gdLst>
                  <a:gd name="connsiteX0" fmla="*/ 0 w 142875"/>
                  <a:gd name="connsiteY0" fmla="*/ 0 h 552450"/>
                  <a:gd name="connsiteX1" fmla="*/ 142875 w 142875"/>
                  <a:gd name="connsiteY1" fmla="*/ 0 h 552450"/>
                  <a:gd name="connsiteX2" fmla="*/ 142875 w 142875"/>
                  <a:gd name="connsiteY2" fmla="*/ 552450 h 552450"/>
                  <a:gd name="connsiteX3" fmla="*/ 0 w 142875"/>
                  <a:gd name="connsiteY3" fmla="*/ 55245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552450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552450"/>
                    </a:lnTo>
                    <a:lnTo>
                      <a:pt x="0" y="5524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22">
                <a:extLst>
                  <a:ext uri="{FF2B5EF4-FFF2-40B4-BE49-F238E27FC236}">
                    <a16:creationId xmlns:a16="http://schemas.microsoft.com/office/drawing/2014/main" id="{12357F83-E826-81F2-0FDC-7A297A1B5AB5}"/>
                  </a:ext>
                </a:extLst>
              </p:cNvPr>
              <p:cNvSpPr/>
              <p:nvPr/>
            </p:nvSpPr>
            <p:spPr>
              <a:xfrm rot="-10800000">
                <a:off x="7000875" y="3286125"/>
                <a:ext cx="142875" cy="361950"/>
              </a:xfrm>
              <a:custGeom>
                <a:avLst/>
                <a:gdLst>
                  <a:gd name="connsiteX0" fmla="*/ 0 w 142875"/>
                  <a:gd name="connsiteY0" fmla="*/ 0 h 361950"/>
                  <a:gd name="connsiteX1" fmla="*/ 142875 w 142875"/>
                  <a:gd name="connsiteY1" fmla="*/ 0 h 361950"/>
                  <a:gd name="connsiteX2" fmla="*/ 142875 w 142875"/>
                  <a:gd name="connsiteY2" fmla="*/ 361950 h 361950"/>
                  <a:gd name="connsiteX3" fmla="*/ 0 w 142875"/>
                  <a:gd name="connsiteY3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361950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361950"/>
                    </a:lnTo>
                    <a:lnTo>
                      <a:pt x="0" y="3619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23">
                <a:extLst>
                  <a:ext uri="{FF2B5EF4-FFF2-40B4-BE49-F238E27FC236}">
                    <a16:creationId xmlns:a16="http://schemas.microsoft.com/office/drawing/2014/main" id="{70B892DB-2604-BDF9-1A0B-6E2A2C71A741}"/>
                  </a:ext>
                </a:extLst>
              </p:cNvPr>
              <p:cNvSpPr/>
              <p:nvPr/>
            </p:nvSpPr>
            <p:spPr>
              <a:xfrm rot="-10800000">
                <a:off x="6800850" y="3457575"/>
                <a:ext cx="142875" cy="190500"/>
              </a:xfrm>
              <a:custGeom>
                <a:avLst/>
                <a:gdLst>
                  <a:gd name="connsiteX0" fmla="*/ 0 w 142875"/>
                  <a:gd name="connsiteY0" fmla="*/ 0 h 190500"/>
                  <a:gd name="connsiteX1" fmla="*/ 142875 w 142875"/>
                  <a:gd name="connsiteY1" fmla="*/ 0 h 190500"/>
                  <a:gd name="connsiteX2" fmla="*/ 142875 w 142875"/>
                  <a:gd name="connsiteY2" fmla="*/ 190500 h 190500"/>
                  <a:gd name="connsiteX3" fmla="*/ 0 w 142875"/>
                  <a:gd name="connsiteY3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90500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190500"/>
                    </a:lnTo>
                    <a:lnTo>
                      <a:pt x="0" y="1905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 24">
                <a:extLst>
                  <a:ext uri="{FF2B5EF4-FFF2-40B4-BE49-F238E27FC236}">
                    <a16:creationId xmlns:a16="http://schemas.microsoft.com/office/drawing/2014/main" id="{FCCE079A-EE54-933C-9505-D990E0D59800}"/>
                  </a:ext>
                </a:extLst>
              </p:cNvPr>
              <p:cNvSpPr/>
              <p:nvPr/>
            </p:nvSpPr>
            <p:spPr>
              <a:xfrm>
                <a:off x="6796944" y="3095625"/>
                <a:ext cx="308705" cy="308705"/>
              </a:xfrm>
              <a:custGeom>
                <a:avLst/>
                <a:gdLst>
                  <a:gd name="connsiteX0" fmla="*/ 308705 w 308705"/>
                  <a:gd name="connsiteY0" fmla="*/ 130874 h 308705"/>
                  <a:gd name="connsiteX1" fmla="*/ 308705 w 308705"/>
                  <a:gd name="connsiteY1" fmla="*/ 0 h 308705"/>
                  <a:gd name="connsiteX2" fmla="*/ 177832 w 308705"/>
                  <a:gd name="connsiteY2" fmla="*/ 0 h 308705"/>
                  <a:gd name="connsiteX3" fmla="*/ 229838 w 308705"/>
                  <a:gd name="connsiteY3" fmla="*/ 52006 h 308705"/>
                  <a:gd name="connsiteX4" fmla="*/ 0 w 308705"/>
                  <a:gd name="connsiteY4" fmla="*/ 281845 h 308705"/>
                  <a:gd name="connsiteX5" fmla="*/ 26860 w 308705"/>
                  <a:gd name="connsiteY5" fmla="*/ 308705 h 308705"/>
                  <a:gd name="connsiteX6" fmla="*/ 256699 w 308705"/>
                  <a:gd name="connsiteY6" fmla="*/ 78962 h 308705"/>
                  <a:gd name="connsiteX7" fmla="*/ 308705 w 308705"/>
                  <a:gd name="connsiteY7" fmla="*/ 130874 h 308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8705" h="308705">
                    <a:moveTo>
                      <a:pt x="308705" y="130874"/>
                    </a:moveTo>
                    <a:lnTo>
                      <a:pt x="308705" y="0"/>
                    </a:lnTo>
                    <a:lnTo>
                      <a:pt x="177832" y="0"/>
                    </a:lnTo>
                    <a:lnTo>
                      <a:pt x="229838" y="52006"/>
                    </a:lnTo>
                    <a:lnTo>
                      <a:pt x="0" y="281845"/>
                    </a:lnTo>
                    <a:lnTo>
                      <a:pt x="26860" y="308705"/>
                    </a:lnTo>
                    <a:lnTo>
                      <a:pt x="256699" y="78962"/>
                    </a:lnTo>
                    <a:lnTo>
                      <a:pt x="308705" y="13087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" name="Graphic 12" descr="Bullseye">
              <a:extLst>
                <a:ext uri="{FF2B5EF4-FFF2-40B4-BE49-F238E27FC236}">
                  <a16:creationId xmlns:a16="http://schemas.microsoft.com/office/drawing/2014/main" id="{6B8ED1CE-3DAF-5A0E-3781-24C70CF73117}"/>
                </a:ext>
              </a:extLst>
            </p:cNvPr>
            <p:cNvGrpSpPr/>
            <p:nvPr/>
          </p:nvGrpSpPr>
          <p:grpSpPr>
            <a:xfrm>
              <a:off x="4924472" y="4499279"/>
              <a:ext cx="671228" cy="671228"/>
              <a:chOff x="5357000" y="1993900"/>
              <a:chExt cx="914400" cy="914400"/>
            </a:xfrm>
            <a:solidFill>
              <a:schemeClr val="bg1"/>
            </a:solidFill>
          </p:grpSpPr>
          <p:sp>
            <p:nvSpPr>
              <p:cNvPr id="21" name="Freeform 26">
                <a:extLst>
                  <a:ext uri="{FF2B5EF4-FFF2-40B4-BE49-F238E27FC236}">
                    <a16:creationId xmlns:a16="http://schemas.microsoft.com/office/drawing/2014/main" id="{6C3B5CCF-551B-62B9-6116-67E680A5394C}"/>
                  </a:ext>
                </a:extLst>
              </p:cNvPr>
              <p:cNvSpPr/>
              <p:nvPr/>
            </p:nvSpPr>
            <p:spPr>
              <a:xfrm>
                <a:off x="5703710" y="2074862"/>
                <a:ext cx="486727" cy="485775"/>
              </a:xfrm>
              <a:custGeom>
                <a:avLst/>
                <a:gdLst>
                  <a:gd name="connsiteX0" fmla="*/ 401003 w 486727"/>
                  <a:gd name="connsiteY0" fmla="*/ 85725 h 485775"/>
                  <a:gd name="connsiteX1" fmla="*/ 391478 w 486727"/>
                  <a:gd name="connsiteY1" fmla="*/ 0 h 485775"/>
                  <a:gd name="connsiteX2" fmla="*/ 286703 w 486727"/>
                  <a:gd name="connsiteY2" fmla="*/ 104775 h 485775"/>
                  <a:gd name="connsiteX3" fmla="*/ 292417 w 486727"/>
                  <a:gd name="connsiteY3" fmla="*/ 154305 h 485775"/>
                  <a:gd name="connsiteX4" fmla="*/ 140017 w 486727"/>
                  <a:gd name="connsiteY4" fmla="*/ 306705 h 485775"/>
                  <a:gd name="connsiteX5" fmla="*/ 95250 w 486727"/>
                  <a:gd name="connsiteY5" fmla="*/ 295275 h 485775"/>
                  <a:gd name="connsiteX6" fmla="*/ 0 w 486727"/>
                  <a:gd name="connsiteY6" fmla="*/ 390525 h 485775"/>
                  <a:gd name="connsiteX7" fmla="*/ 95250 w 486727"/>
                  <a:gd name="connsiteY7" fmla="*/ 485775 h 485775"/>
                  <a:gd name="connsiteX8" fmla="*/ 190500 w 486727"/>
                  <a:gd name="connsiteY8" fmla="*/ 390525 h 485775"/>
                  <a:gd name="connsiteX9" fmla="*/ 180022 w 486727"/>
                  <a:gd name="connsiteY9" fmla="*/ 346710 h 485775"/>
                  <a:gd name="connsiteX10" fmla="*/ 332423 w 486727"/>
                  <a:gd name="connsiteY10" fmla="*/ 194310 h 485775"/>
                  <a:gd name="connsiteX11" fmla="*/ 381953 w 486727"/>
                  <a:gd name="connsiteY11" fmla="*/ 200025 h 485775"/>
                  <a:gd name="connsiteX12" fmla="*/ 486728 w 486727"/>
                  <a:gd name="connsiteY12" fmla="*/ 95250 h 485775"/>
                  <a:gd name="connsiteX13" fmla="*/ 401003 w 486727"/>
                  <a:gd name="connsiteY13" fmla="*/ 8572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6727" h="485775">
                    <a:moveTo>
                      <a:pt x="401003" y="85725"/>
                    </a:moveTo>
                    <a:lnTo>
                      <a:pt x="391478" y="0"/>
                    </a:lnTo>
                    <a:lnTo>
                      <a:pt x="286703" y="104775"/>
                    </a:lnTo>
                    <a:lnTo>
                      <a:pt x="292417" y="154305"/>
                    </a:lnTo>
                    <a:lnTo>
                      <a:pt x="140017" y="306705"/>
                    </a:lnTo>
                    <a:cubicBezTo>
                      <a:pt x="126682" y="300038"/>
                      <a:pt x="111442" y="295275"/>
                      <a:pt x="95250" y="295275"/>
                    </a:cubicBezTo>
                    <a:cubicBezTo>
                      <a:pt x="42863" y="295275"/>
                      <a:pt x="0" y="338138"/>
                      <a:pt x="0" y="390525"/>
                    </a:cubicBezTo>
                    <a:cubicBezTo>
                      <a:pt x="0" y="442913"/>
                      <a:pt x="42863" y="485775"/>
                      <a:pt x="95250" y="485775"/>
                    </a:cubicBezTo>
                    <a:cubicBezTo>
                      <a:pt x="147638" y="485775"/>
                      <a:pt x="190500" y="442913"/>
                      <a:pt x="190500" y="390525"/>
                    </a:cubicBezTo>
                    <a:cubicBezTo>
                      <a:pt x="190500" y="374333"/>
                      <a:pt x="186690" y="360045"/>
                      <a:pt x="180022" y="346710"/>
                    </a:cubicBezTo>
                    <a:lnTo>
                      <a:pt x="332423" y="194310"/>
                    </a:lnTo>
                    <a:lnTo>
                      <a:pt x="381953" y="200025"/>
                    </a:lnTo>
                    <a:lnTo>
                      <a:pt x="486728" y="95250"/>
                    </a:lnTo>
                    <a:lnTo>
                      <a:pt x="401003" y="857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27">
                <a:extLst>
                  <a:ext uri="{FF2B5EF4-FFF2-40B4-BE49-F238E27FC236}">
                    <a16:creationId xmlns:a16="http://schemas.microsoft.com/office/drawing/2014/main" id="{5918CF43-6DD1-1FB8-1709-B7B1688FFC72}"/>
                  </a:ext>
                </a:extLst>
              </p:cNvPr>
              <p:cNvSpPr/>
              <p:nvPr/>
            </p:nvSpPr>
            <p:spPr>
              <a:xfrm>
                <a:off x="5437962" y="2103437"/>
                <a:ext cx="723900" cy="723900"/>
              </a:xfrm>
              <a:custGeom>
                <a:avLst/>
                <a:gdLst>
                  <a:gd name="connsiteX0" fmla="*/ 674370 w 723900"/>
                  <a:gd name="connsiteY0" fmla="*/ 198120 h 723900"/>
                  <a:gd name="connsiteX1" fmla="*/ 661988 w 723900"/>
                  <a:gd name="connsiteY1" fmla="*/ 211455 h 723900"/>
                  <a:gd name="connsiteX2" fmla="*/ 643890 w 723900"/>
                  <a:gd name="connsiteY2" fmla="*/ 209550 h 723900"/>
                  <a:gd name="connsiteX3" fmla="*/ 623888 w 723900"/>
                  <a:gd name="connsiteY3" fmla="*/ 206693 h 723900"/>
                  <a:gd name="connsiteX4" fmla="*/ 666750 w 723900"/>
                  <a:gd name="connsiteY4" fmla="*/ 361950 h 723900"/>
                  <a:gd name="connsiteX5" fmla="*/ 361950 w 723900"/>
                  <a:gd name="connsiteY5" fmla="*/ 666750 h 723900"/>
                  <a:gd name="connsiteX6" fmla="*/ 57150 w 723900"/>
                  <a:gd name="connsiteY6" fmla="*/ 361950 h 723900"/>
                  <a:gd name="connsiteX7" fmla="*/ 361950 w 723900"/>
                  <a:gd name="connsiteY7" fmla="*/ 57150 h 723900"/>
                  <a:gd name="connsiteX8" fmla="*/ 517208 w 723900"/>
                  <a:gd name="connsiteY8" fmla="*/ 100013 h 723900"/>
                  <a:gd name="connsiteX9" fmla="*/ 515303 w 723900"/>
                  <a:gd name="connsiteY9" fmla="*/ 80963 h 723900"/>
                  <a:gd name="connsiteX10" fmla="*/ 512445 w 723900"/>
                  <a:gd name="connsiteY10" fmla="*/ 61913 h 723900"/>
                  <a:gd name="connsiteX11" fmla="*/ 525780 w 723900"/>
                  <a:gd name="connsiteY11" fmla="*/ 48578 h 723900"/>
                  <a:gd name="connsiteX12" fmla="*/ 532448 w 723900"/>
                  <a:gd name="connsiteY12" fmla="*/ 41910 h 723900"/>
                  <a:gd name="connsiteX13" fmla="*/ 361950 w 723900"/>
                  <a:gd name="connsiteY13" fmla="*/ 0 h 723900"/>
                  <a:gd name="connsiteX14" fmla="*/ 0 w 723900"/>
                  <a:gd name="connsiteY14" fmla="*/ 361950 h 723900"/>
                  <a:gd name="connsiteX15" fmla="*/ 361950 w 723900"/>
                  <a:gd name="connsiteY15" fmla="*/ 723900 h 723900"/>
                  <a:gd name="connsiteX16" fmla="*/ 723900 w 723900"/>
                  <a:gd name="connsiteY16" fmla="*/ 361950 h 723900"/>
                  <a:gd name="connsiteX17" fmla="*/ 681038 w 723900"/>
                  <a:gd name="connsiteY17" fmla="*/ 192405 h 723900"/>
                  <a:gd name="connsiteX18" fmla="*/ 674370 w 723900"/>
                  <a:gd name="connsiteY18" fmla="*/ 19812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3900" h="723900">
                    <a:moveTo>
                      <a:pt x="674370" y="198120"/>
                    </a:moveTo>
                    <a:lnTo>
                      <a:pt x="661988" y="211455"/>
                    </a:lnTo>
                    <a:lnTo>
                      <a:pt x="643890" y="209550"/>
                    </a:lnTo>
                    <a:lnTo>
                      <a:pt x="623888" y="206693"/>
                    </a:lnTo>
                    <a:cubicBezTo>
                      <a:pt x="650558" y="252413"/>
                      <a:pt x="666750" y="304800"/>
                      <a:pt x="666750" y="361950"/>
                    </a:cubicBezTo>
                    <a:cubicBezTo>
                      <a:pt x="666750" y="529590"/>
                      <a:pt x="529590" y="666750"/>
                      <a:pt x="361950" y="666750"/>
                    </a:cubicBezTo>
                    <a:cubicBezTo>
                      <a:pt x="194310" y="666750"/>
                      <a:pt x="57150" y="529590"/>
                      <a:pt x="57150" y="361950"/>
                    </a:cubicBezTo>
                    <a:cubicBezTo>
                      <a:pt x="57150" y="194310"/>
                      <a:pt x="194310" y="57150"/>
                      <a:pt x="361950" y="57150"/>
                    </a:cubicBezTo>
                    <a:cubicBezTo>
                      <a:pt x="418148" y="57150"/>
                      <a:pt x="471488" y="72390"/>
                      <a:pt x="517208" y="100013"/>
                    </a:cubicBezTo>
                    <a:lnTo>
                      <a:pt x="515303" y="80963"/>
                    </a:lnTo>
                    <a:lnTo>
                      <a:pt x="512445" y="61913"/>
                    </a:lnTo>
                    <a:lnTo>
                      <a:pt x="525780" y="48578"/>
                    </a:lnTo>
                    <a:lnTo>
                      <a:pt x="532448" y="41910"/>
                    </a:lnTo>
                    <a:cubicBezTo>
                      <a:pt x="481013" y="15240"/>
                      <a:pt x="423863" y="0"/>
                      <a:pt x="361950" y="0"/>
                    </a:cubicBezTo>
                    <a:cubicBezTo>
                      <a:pt x="161925" y="0"/>
                      <a:pt x="0" y="161925"/>
                      <a:pt x="0" y="361950"/>
                    </a:cubicBezTo>
                    <a:cubicBezTo>
                      <a:pt x="0" y="561975"/>
                      <a:pt x="161925" y="723900"/>
                      <a:pt x="361950" y="723900"/>
                    </a:cubicBezTo>
                    <a:cubicBezTo>
                      <a:pt x="561975" y="723900"/>
                      <a:pt x="723900" y="561975"/>
                      <a:pt x="723900" y="361950"/>
                    </a:cubicBezTo>
                    <a:cubicBezTo>
                      <a:pt x="723900" y="300038"/>
                      <a:pt x="708660" y="242888"/>
                      <a:pt x="681038" y="192405"/>
                    </a:cubicBezTo>
                    <a:lnTo>
                      <a:pt x="674370" y="1981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28">
                <a:extLst>
                  <a:ext uri="{FF2B5EF4-FFF2-40B4-BE49-F238E27FC236}">
                    <a16:creationId xmlns:a16="http://schemas.microsoft.com/office/drawing/2014/main" id="{1D4456C4-CCBC-22D4-3E8E-997968C56932}"/>
                  </a:ext>
                </a:extLst>
              </p:cNvPr>
              <p:cNvSpPr/>
              <p:nvPr/>
            </p:nvSpPr>
            <p:spPr>
              <a:xfrm>
                <a:off x="5571312" y="2236787"/>
                <a:ext cx="457200" cy="457200"/>
              </a:xfrm>
              <a:custGeom>
                <a:avLst/>
                <a:gdLst>
                  <a:gd name="connsiteX0" fmla="*/ 387668 w 457200"/>
                  <a:gd name="connsiteY0" fmla="*/ 163830 h 457200"/>
                  <a:gd name="connsiteX1" fmla="*/ 400050 w 457200"/>
                  <a:gd name="connsiteY1" fmla="*/ 228600 h 457200"/>
                  <a:gd name="connsiteX2" fmla="*/ 228600 w 457200"/>
                  <a:gd name="connsiteY2" fmla="*/ 400050 h 457200"/>
                  <a:gd name="connsiteX3" fmla="*/ 57150 w 457200"/>
                  <a:gd name="connsiteY3" fmla="*/ 228600 h 457200"/>
                  <a:gd name="connsiteX4" fmla="*/ 228600 w 457200"/>
                  <a:gd name="connsiteY4" fmla="*/ 57150 h 457200"/>
                  <a:gd name="connsiteX5" fmla="*/ 293370 w 457200"/>
                  <a:gd name="connsiteY5" fmla="*/ 69532 h 457200"/>
                  <a:gd name="connsiteX6" fmla="*/ 336233 w 457200"/>
                  <a:gd name="connsiteY6" fmla="*/ 26670 h 457200"/>
                  <a:gd name="connsiteX7" fmla="*/ 228600 w 457200"/>
                  <a:gd name="connsiteY7" fmla="*/ 0 h 457200"/>
                  <a:gd name="connsiteX8" fmla="*/ 0 w 457200"/>
                  <a:gd name="connsiteY8" fmla="*/ 228600 h 457200"/>
                  <a:gd name="connsiteX9" fmla="*/ 228600 w 457200"/>
                  <a:gd name="connsiteY9" fmla="*/ 457200 h 457200"/>
                  <a:gd name="connsiteX10" fmla="*/ 457200 w 457200"/>
                  <a:gd name="connsiteY10" fmla="*/ 228600 h 457200"/>
                  <a:gd name="connsiteX11" fmla="*/ 430530 w 457200"/>
                  <a:gd name="connsiteY11" fmla="*/ 120968 h 457200"/>
                  <a:gd name="connsiteX12" fmla="*/ 387668 w 457200"/>
                  <a:gd name="connsiteY12" fmla="*/ 16383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200" h="457200">
                    <a:moveTo>
                      <a:pt x="387668" y="163830"/>
                    </a:moveTo>
                    <a:cubicBezTo>
                      <a:pt x="396240" y="183833"/>
                      <a:pt x="400050" y="205740"/>
                      <a:pt x="400050" y="228600"/>
                    </a:cubicBezTo>
                    <a:cubicBezTo>
                      <a:pt x="400050" y="322898"/>
                      <a:pt x="322898" y="400050"/>
                      <a:pt x="228600" y="400050"/>
                    </a:cubicBezTo>
                    <a:cubicBezTo>
                      <a:pt x="134302" y="400050"/>
                      <a:pt x="57150" y="322898"/>
                      <a:pt x="57150" y="228600"/>
                    </a:cubicBezTo>
                    <a:cubicBezTo>
                      <a:pt x="57150" y="134302"/>
                      <a:pt x="134302" y="57150"/>
                      <a:pt x="228600" y="57150"/>
                    </a:cubicBezTo>
                    <a:cubicBezTo>
                      <a:pt x="251460" y="57150"/>
                      <a:pt x="273368" y="61913"/>
                      <a:pt x="293370" y="69532"/>
                    </a:cubicBezTo>
                    <a:lnTo>
                      <a:pt x="336233" y="26670"/>
                    </a:lnTo>
                    <a:cubicBezTo>
                      <a:pt x="303848" y="9525"/>
                      <a:pt x="267653" y="0"/>
                      <a:pt x="228600" y="0"/>
                    </a:cubicBezTo>
                    <a:cubicBezTo>
                      <a:pt x="102870" y="0"/>
                      <a:pt x="0" y="102870"/>
                      <a:pt x="0" y="228600"/>
                    </a:cubicBezTo>
                    <a:cubicBezTo>
                      <a:pt x="0" y="354330"/>
                      <a:pt x="102870" y="457200"/>
                      <a:pt x="228600" y="457200"/>
                    </a:cubicBezTo>
                    <a:cubicBezTo>
                      <a:pt x="354330" y="457200"/>
                      <a:pt x="457200" y="354330"/>
                      <a:pt x="457200" y="228600"/>
                    </a:cubicBezTo>
                    <a:cubicBezTo>
                      <a:pt x="457200" y="189548"/>
                      <a:pt x="447675" y="153352"/>
                      <a:pt x="430530" y="120968"/>
                    </a:cubicBezTo>
                    <a:lnTo>
                      <a:pt x="387668" y="16383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AB415936-2070-4D75-5155-551DFC2B7A6D}"/>
              </a:ext>
            </a:extLst>
          </p:cNvPr>
          <p:cNvSpPr/>
          <p:nvPr/>
        </p:nvSpPr>
        <p:spPr>
          <a:xfrm>
            <a:off x="6066482" y="1470975"/>
            <a:ext cx="5646283" cy="404063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836BD68-EA7B-3186-853D-F416CAD4AD48}"/>
              </a:ext>
            </a:extLst>
          </p:cNvPr>
          <p:cNvSpPr txBox="1"/>
          <p:nvPr/>
        </p:nvSpPr>
        <p:spPr>
          <a:xfrm>
            <a:off x="1210060" y="1882746"/>
            <a:ext cx="34991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2A7344-2A4E-37C8-25BC-0C3E4B3F6145}"/>
              </a:ext>
            </a:extLst>
          </p:cNvPr>
          <p:cNvSpPr txBox="1"/>
          <p:nvPr/>
        </p:nvSpPr>
        <p:spPr>
          <a:xfrm>
            <a:off x="1888672" y="3056167"/>
            <a:ext cx="34991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64B75A4-00E8-F588-3CF9-8C0ED50FA68C}"/>
              </a:ext>
            </a:extLst>
          </p:cNvPr>
          <p:cNvSpPr txBox="1"/>
          <p:nvPr/>
        </p:nvSpPr>
        <p:spPr>
          <a:xfrm>
            <a:off x="1078831" y="4166575"/>
            <a:ext cx="34991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28655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3356</Words>
  <Application>Microsoft Office PowerPoint</Application>
  <PresentationFormat>Widescreen</PresentationFormat>
  <Paragraphs>415</Paragraphs>
  <Slides>44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</vt:lpstr>
      <vt:lpstr>B Titr (Body)</vt:lpstr>
      <vt:lpstr>Calibri</vt:lpstr>
      <vt:lpstr>Calibri Light</vt:lpstr>
      <vt:lpstr>Fira Sans Extra Condensed Medium</vt:lpstr>
      <vt:lpstr>Shabnam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52</cp:revision>
  <dcterms:created xsi:type="dcterms:W3CDTF">2024-09-07T13:33:56Z</dcterms:created>
  <dcterms:modified xsi:type="dcterms:W3CDTF">2024-09-09T09:34:38Z</dcterms:modified>
</cp:coreProperties>
</file>