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78" r:id="rId6"/>
    <p:sldId id="262" r:id="rId7"/>
    <p:sldId id="265" r:id="rId8"/>
    <p:sldId id="266" r:id="rId9"/>
    <p:sldId id="269" r:id="rId10"/>
    <p:sldId id="271" r:id="rId11"/>
    <p:sldId id="272" r:id="rId12"/>
    <p:sldId id="274" r:id="rId13"/>
    <p:sldId id="277" r:id="rId14"/>
    <p:sldId id="279" r:id="rId15"/>
    <p:sldId id="275" r:id="rId16"/>
    <p:sldId id="276" r:id="rId17"/>
  </p:sldIdLst>
  <p:sldSz cx="9144000" cy="5143500" type="screen16x9"/>
  <p:notesSz cx="6858000" cy="9144000"/>
  <p:embeddedFontLst>
    <p:embeddedFont>
      <p:font typeface="Poppins" panose="00000500000000000000" pitchFamily="2" charset="0"/>
      <p:regular r:id="rId19"/>
      <p:bold r:id="rId20"/>
      <p:italic r:id="rId21"/>
      <p:boldItalic r:id="rId22"/>
    </p:embeddedFont>
    <p:embeddedFont>
      <p:font typeface="Rubik" panose="020B0604020202020204" charset="-79"/>
      <p:regular r:id="rId23"/>
      <p:bold r:id="rId24"/>
      <p:italic r:id="rId25"/>
      <p:boldItalic r:id="rId26"/>
    </p:embeddedFont>
    <p:embeddedFont>
      <p:font typeface="Shabnam" panose="020B0603030804020204" pitchFamily="34" charset="-78"/>
      <p:regular r:id="rId27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153E"/>
    <a:srgbClr val="A7F6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39C16B-9F42-4B8E-94F4-30F7117160C1}">
  <a:tblStyle styleId="{8639C16B-9F42-4B8E-94F4-30F7117160C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9" d="100"/>
          <a:sy n="89" d="100"/>
        </p:scale>
        <p:origin x="107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2797fc01700_0_179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9" name="Google Shape;1009;g2797fc01700_0_179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Google Shape;1088;g2797fc01700_0_179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9" name="Google Shape;1089;g2797fc01700_0_179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Google Shape;1123;g2797fc01700_0_180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4" name="Google Shape;1124;g2797fc01700_0_180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g2797fc01700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8" name="Google Shape;1198;g2797fc01700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790cc73778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2790cc73778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278ae5f976b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Google Shape;618;g278ae5f976b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278ae5f976b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2" name="Google Shape;682;g278ae5f976b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278ae5f976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" name="Google Shape;696;g278ae5f976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2797fc01700_0_17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2797fc01700_0_17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g2797fc01700_0_177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7" name="Google Shape;837;g2797fc01700_0_177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g2797fc01700_0_178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7" name="Google Shape;917;g2797fc01700_0_178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g2797fc01700_0_179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6" name="Google Shape;996;g2797fc01700_0_179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n columns" userDrawn="1">
  <p:cSld name="CUSTOM_2_1_1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p16"/>
          <p:cNvGrpSpPr/>
          <p:nvPr/>
        </p:nvGrpSpPr>
        <p:grpSpPr>
          <a:xfrm>
            <a:off x="1049536" y="1456947"/>
            <a:ext cx="9644714" cy="6935114"/>
            <a:chOff x="1049536" y="1456947"/>
            <a:chExt cx="9644714" cy="6935114"/>
          </a:xfrm>
        </p:grpSpPr>
        <p:grpSp>
          <p:nvGrpSpPr>
            <p:cNvPr id="290" name="Google Shape;290;p16"/>
            <p:cNvGrpSpPr/>
            <p:nvPr/>
          </p:nvGrpSpPr>
          <p:grpSpPr>
            <a:xfrm rot="1004114">
              <a:off x="1470040" y="4575799"/>
              <a:ext cx="3325019" cy="3409752"/>
              <a:chOff x="7159200" y="2117361"/>
              <a:chExt cx="2271501" cy="2329387"/>
            </a:xfrm>
          </p:grpSpPr>
          <p:sp>
            <p:nvSpPr>
              <p:cNvPr id="291" name="Google Shape;291;p16"/>
              <p:cNvSpPr/>
              <p:nvPr/>
            </p:nvSpPr>
            <p:spPr>
              <a:xfrm>
                <a:off x="8101533" y="2117361"/>
                <a:ext cx="632883" cy="71589"/>
              </a:xfrm>
              <a:custGeom>
                <a:avLst/>
                <a:gdLst/>
                <a:ahLst/>
                <a:cxnLst/>
                <a:rect l="l" t="t" r="r" b="b"/>
                <a:pathLst>
                  <a:path w="15241" h="1724" fill="none" extrusionOk="0">
                    <a:moveTo>
                      <a:pt x="1" y="999"/>
                    </a:moveTo>
                    <a:cubicBezTo>
                      <a:pt x="3527" y="137"/>
                      <a:pt x="7182" y="1"/>
                      <a:pt x="10764" y="596"/>
                    </a:cubicBezTo>
                    <a:cubicBezTo>
                      <a:pt x="12286" y="846"/>
                      <a:pt x="13783" y="1224"/>
                      <a:pt x="15240" y="1723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16"/>
              <p:cNvSpPr/>
              <p:nvPr/>
            </p:nvSpPr>
            <p:spPr>
              <a:xfrm>
                <a:off x="7159200" y="2158803"/>
                <a:ext cx="2271501" cy="2287944"/>
              </a:xfrm>
              <a:custGeom>
                <a:avLst/>
                <a:gdLst/>
                <a:ahLst/>
                <a:cxnLst/>
                <a:rect l="l" t="t" r="r" b="b"/>
                <a:pathLst>
                  <a:path w="54702" h="55098" fill="none" extrusionOk="0">
                    <a:moveTo>
                      <a:pt x="54702" y="34835"/>
                    </a:moveTo>
                    <a:cubicBezTo>
                      <a:pt x="50572" y="47200"/>
                      <a:pt x="37973" y="55097"/>
                      <a:pt x="24690" y="52916"/>
                    </a:cubicBezTo>
                    <a:cubicBezTo>
                      <a:pt x="9974" y="50492"/>
                      <a:pt x="0" y="36598"/>
                      <a:pt x="2423" y="21874"/>
                    </a:cubicBezTo>
                    <a:cubicBezTo>
                      <a:pt x="4235" y="10853"/>
                      <a:pt x="12486" y="2488"/>
                      <a:pt x="22694" y="1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16"/>
              <p:cNvSpPr/>
              <p:nvPr/>
            </p:nvSpPr>
            <p:spPr>
              <a:xfrm>
                <a:off x="8730018" y="2175496"/>
                <a:ext cx="70219" cy="59339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1429" extrusionOk="0">
                    <a:moveTo>
                      <a:pt x="767" y="1"/>
                    </a:moveTo>
                    <a:cubicBezTo>
                      <a:pt x="442" y="1"/>
                      <a:pt x="123" y="218"/>
                      <a:pt x="65" y="597"/>
                    </a:cubicBezTo>
                    <a:cubicBezTo>
                      <a:pt x="0" y="983"/>
                      <a:pt x="258" y="1354"/>
                      <a:pt x="653" y="1418"/>
                    </a:cubicBezTo>
                    <a:cubicBezTo>
                      <a:pt x="694" y="1425"/>
                      <a:pt x="735" y="1429"/>
                      <a:pt x="775" y="1429"/>
                    </a:cubicBezTo>
                    <a:cubicBezTo>
                      <a:pt x="1328" y="1429"/>
                      <a:pt x="1690" y="780"/>
                      <a:pt x="1345" y="299"/>
                    </a:cubicBezTo>
                    <a:cubicBezTo>
                      <a:pt x="1198" y="95"/>
                      <a:pt x="981" y="1"/>
                      <a:pt x="76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4" name="Google Shape;294;p16"/>
            <p:cNvGrpSpPr/>
            <p:nvPr/>
          </p:nvGrpSpPr>
          <p:grpSpPr>
            <a:xfrm>
              <a:off x="8369250" y="1456947"/>
              <a:ext cx="2324999" cy="2229609"/>
              <a:chOff x="5165475" y="-713653"/>
              <a:chExt cx="2324999" cy="2229609"/>
            </a:xfrm>
          </p:grpSpPr>
          <p:sp>
            <p:nvSpPr>
              <p:cNvPr id="295" name="Google Shape;295;p16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16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97" name="Google Shape;297;p16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userDrawn="1">
  <p:cSld name="CUSTOM_1"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" name="Google Shape;350;p18"/>
          <p:cNvGrpSpPr/>
          <p:nvPr/>
        </p:nvGrpSpPr>
        <p:grpSpPr>
          <a:xfrm>
            <a:off x="1049536" y="1456947"/>
            <a:ext cx="9644714" cy="6935114"/>
            <a:chOff x="1049536" y="1456947"/>
            <a:chExt cx="9644714" cy="6935114"/>
          </a:xfrm>
        </p:grpSpPr>
        <p:grpSp>
          <p:nvGrpSpPr>
            <p:cNvPr id="351" name="Google Shape;351;p18"/>
            <p:cNvGrpSpPr/>
            <p:nvPr/>
          </p:nvGrpSpPr>
          <p:grpSpPr>
            <a:xfrm rot="1004114">
              <a:off x="1470040" y="4575799"/>
              <a:ext cx="3325019" cy="3409752"/>
              <a:chOff x="7159200" y="2117361"/>
              <a:chExt cx="2271501" cy="2329387"/>
            </a:xfrm>
          </p:grpSpPr>
          <p:sp>
            <p:nvSpPr>
              <p:cNvPr id="352" name="Google Shape;352;p18"/>
              <p:cNvSpPr/>
              <p:nvPr/>
            </p:nvSpPr>
            <p:spPr>
              <a:xfrm>
                <a:off x="8101533" y="2117361"/>
                <a:ext cx="632883" cy="71589"/>
              </a:xfrm>
              <a:custGeom>
                <a:avLst/>
                <a:gdLst/>
                <a:ahLst/>
                <a:cxnLst/>
                <a:rect l="l" t="t" r="r" b="b"/>
                <a:pathLst>
                  <a:path w="15241" h="1724" fill="none" extrusionOk="0">
                    <a:moveTo>
                      <a:pt x="1" y="999"/>
                    </a:moveTo>
                    <a:cubicBezTo>
                      <a:pt x="3527" y="137"/>
                      <a:pt x="7182" y="1"/>
                      <a:pt x="10764" y="596"/>
                    </a:cubicBezTo>
                    <a:cubicBezTo>
                      <a:pt x="12286" y="846"/>
                      <a:pt x="13783" y="1224"/>
                      <a:pt x="15240" y="1723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18"/>
              <p:cNvSpPr/>
              <p:nvPr/>
            </p:nvSpPr>
            <p:spPr>
              <a:xfrm>
                <a:off x="7159200" y="2158803"/>
                <a:ext cx="2271501" cy="2287944"/>
              </a:xfrm>
              <a:custGeom>
                <a:avLst/>
                <a:gdLst/>
                <a:ahLst/>
                <a:cxnLst/>
                <a:rect l="l" t="t" r="r" b="b"/>
                <a:pathLst>
                  <a:path w="54702" h="55098" fill="none" extrusionOk="0">
                    <a:moveTo>
                      <a:pt x="54702" y="34835"/>
                    </a:moveTo>
                    <a:cubicBezTo>
                      <a:pt x="50572" y="47200"/>
                      <a:pt x="37973" y="55097"/>
                      <a:pt x="24690" y="52916"/>
                    </a:cubicBezTo>
                    <a:cubicBezTo>
                      <a:pt x="9974" y="50492"/>
                      <a:pt x="0" y="36598"/>
                      <a:pt x="2423" y="21874"/>
                    </a:cubicBezTo>
                    <a:cubicBezTo>
                      <a:pt x="4235" y="10853"/>
                      <a:pt x="12486" y="2488"/>
                      <a:pt x="22694" y="1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18"/>
              <p:cNvSpPr/>
              <p:nvPr/>
            </p:nvSpPr>
            <p:spPr>
              <a:xfrm>
                <a:off x="8730018" y="2175496"/>
                <a:ext cx="70219" cy="59339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1429" extrusionOk="0">
                    <a:moveTo>
                      <a:pt x="767" y="1"/>
                    </a:moveTo>
                    <a:cubicBezTo>
                      <a:pt x="442" y="1"/>
                      <a:pt x="123" y="218"/>
                      <a:pt x="65" y="597"/>
                    </a:cubicBezTo>
                    <a:cubicBezTo>
                      <a:pt x="0" y="983"/>
                      <a:pt x="258" y="1354"/>
                      <a:pt x="653" y="1418"/>
                    </a:cubicBezTo>
                    <a:cubicBezTo>
                      <a:pt x="694" y="1425"/>
                      <a:pt x="735" y="1429"/>
                      <a:pt x="775" y="1429"/>
                    </a:cubicBezTo>
                    <a:cubicBezTo>
                      <a:pt x="1328" y="1429"/>
                      <a:pt x="1690" y="780"/>
                      <a:pt x="1345" y="299"/>
                    </a:cubicBezTo>
                    <a:cubicBezTo>
                      <a:pt x="1198" y="95"/>
                      <a:pt x="981" y="1"/>
                      <a:pt x="76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5" name="Google Shape;355;p18"/>
            <p:cNvGrpSpPr/>
            <p:nvPr/>
          </p:nvGrpSpPr>
          <p:grpSpPr>
            <a:xfrm>
              <a:off x="8369250" y="1456947"/>
              <a:ext cx="2324999" cy="2229609"/>
              <a:chOff x="5165475" y="-713653"/>
              <a:chExt cx="2324999" cy="2229609"/>
            </a:xfrm>
          </p:grpSpPr>
          <p:sp>
            <p:nvSpPr>
              <p:cNvPr id="356" name="Google Shape;356;p18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18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58" name="Google Shape;358;p18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_1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9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2" name="Google Shape;362;p19"/>
          <p:cNvGrpSpPr/>
          <p:nvPr/>
        </p:nvGrpSpPr>
        <p:grpSpPr>
          <a:xfrm>
            <a:off x="-2070595" y="138930"/>
            <a:ext cx="12497838" cy="9541363"/>
            <a:chOff x="-2070595" y="138930"/>
            <a:chExt cx="12497838" cy="9541363"/>
          </a:xfrm>
        </p:grpSpPr>
        <p:grpSp>
          <p:nvGrpSpPr>
            <p:cNvPr id="363" name="Google Shape;363;p19"/>
            <p:cNvGrpSpPr/>
            <p:nvPr/>
          </p:nvGrpSpPr>
          <p:grpSpPr>
            <a:xfrm>
              <a:off x="5896649" y="4604007"/>
              <a:ext cx="4530594" cy="5076286"/>
              <a:chOff x="4826000" y="4400753"/>
              <a:chExt cx="4530594" cy="5076286"/>
            </a:xfrm>
          </p:grpSpPr>
          <p:sp>
            <p:nvSpPr>
              <p:cNvPr id="364" name="Google Shape;364;p19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19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6" name="Google Shape;366;p19"/>
            <p:cNvGrpSpPr/>
            <p:nvPr/>
          </p:nvGrpSpPr>
          <p:grpSpPr>
            <a:xfrm rot="-4838195">
              <a:off x="-1944007" y="352516"/>
              <a:ext cx="2325055" cy="2229662"/>
              <a:chOff x="5165475" y="-713653"/>
              <a:chExt cx="2324999" cy="2229609"/>
            </a:xfrm>
          </p:grpSpPr>
          <p:sp>
            <p:nvSpPr>
              <p:cNvPr id="367" name="Google Shape;367;p19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19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9" name="Google Shape;369;p19"/>
            <p:cNvGrpSpPr/>
            <p:nvPr/>
          </p:nvGrpSpPr>
          <p:grpSpPr>
            <a:xfrm rot="5400000">
              <a:off x="151942" y="4400150"/>
              <a:ext cx="722099" cy="407700"/>
              <a:chOff x="1211425" y="918075"/>
              <a:chExt cx="722099" cy="407700"/>
            </a:xfrm>
          </p:grpSpPr>
          <p:sp>
            <p:nvSpPr>
              <p:cNvPr id="370" name="Google Shape;370;p19"/>
              <p:cNvSpPr/>
              <p:nvPr/>
            </p:nvSpPr>
            <p:spPr>
              <a:xfrm>
                <a:off x="1211425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19"/>
              <p:cNvSpPr/>
              <p:nvPr/>
            </p:nvSpPr>
            <p:spPr>
              <a:xfrm>
                <a:off x="1211425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19"/>
              <p:cNvSpPr/>
              <p:nvPr/>
            </p:nvSpPr>
            <p:spPr>
              <a:xfrm>
                <a:off x="1211425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19"/>
              <p:cNvSpPr/>
              <p:nvPr/>
            </p:nvSpPr>
            <p:spPr>
              <a:xfrm>
                <a:off x="1350996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19"/>
              <p:cNvSpPr/>
              <p:nvPr/>
            </p:nvSpPr>
            <p:spPr>
              <a:xfrm>
                <a:off x="1350996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19"/>
              <p:cNvSpPr/>
              <p:nvPr/>
            </p:nvSpPr>
            <p:spPr>
              <a:xfrm>
                <a:off x="1350996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19"/>
              <p:cNvSpPr/>
              <p:nvPr/>
            </p:nvSpPr>
            <p:spPr>
              <a:xfrm>
                <a:off x="1490124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19"/>
              <p:cNvSpPr/>
              <p:nvPr/>
            </p:nvSpPr>
            <p:spPr>
              <a:xfrm>
                <a:off x="1490124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19"/>
              <p:cNvSpPr/>
              <p:nvPr/>
            </p:nvSpPr>
            <p:spPr>
              <a:xfrm>
                <a:off x="1490124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19"/>
              <p:cNvSpPr/>
              <p:nvPr/>
            </p:nvSpPr>
            <p:spPr>
              <a:xfrm>
                <a:off x="1629759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19"/>
              <p:cNvSpPr/>
              <p:nvPr/>
            </p:nvSpPr>
            <p:spPr>
              <a:xfrm>
                <a:off x="1629759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19"/>
              <p:cNvSpPr/>
              <p:nvPr/>
            </p:nvSpPr>
            <p:spPr>
              <a:xfrm>
                <a:off x="1629759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19"/>
              <p:cNvSpPr/>
              <p:nvPr/>
            </p:nvSpPr>
            <p:spPr>
              <a:xfrm>
                <a:off x="1768887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19"/>
              <p:cNvSpPr/>
              <p:nvPr/>
            </p:nvSpPr>
            <p:spPr>
              <a:xfrm>
                <a:off x="1768887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19"/>
              <p:cNvSpPr/>
              <p:nvPr/>
            </p:nvSpPr>
            <p:spPr>
              <a:xfrm>
                <a:off x="1768887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19"/>
              <p:cNvSpPr/>
              <p:nvPr/>
            </p:nvSpPr>
            <p:spPr>
              <a:xfrm>
                <a:off x="1907952" y="1300772"/>
                <a:ext cx="25572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19"/>
              <p:cNvSpPr/>
              <p:nvPr/>
            </p:nvSpPr>
            <p:spPr>
              <a:xfrm>
                <a:off x="1907952" y="1109171"/>
                <a:ext cx="25572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403" y="403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19"/>
              <p:cNvSpPr/>
              <p:nvPr/>
            </p:nvSpPr>
            <p:spPr>
              <a:xfrm>
                <a:off x="1907952" y="918075"/>
                <a:ext cx="25572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88" name="Google Shape;388;p19"/>
          <p:cNvSpPr txBox="1">
            <a:spLocks noGrp="1"/>
          </p:cNvSpPr>
          <p:nvPr>
            <p:ph type="title"/>
          </p:nvPr>
        </p:nvSpPr>
        <p:spPr>
          <a:xfrm>
            <a:off x="713225" y="419625"/>
            <a:ext cx="7717500" cy="57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b="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b="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b="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b="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b="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b="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b="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 preserve="1" userDrawn="1">
  <p:cSld name="1_Title only 2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9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2" name="Google Shape;362;p19"/>
          <p:cNvGrpSpPr/>
          <p:nvPr/>
        </p:nvGrpSpPr>
        <p:grpSpPr>
          <a:xfrm>
            <a:off x="-1970738" y="93011"/>
            <a:ext cx="13025302" cy="9970054"/>
            <a:chOff x="-2598059" y="-289761"/>
            <a:chExt cx="13025302" cy="9970054"/>
          </a:xfrm>
        </p:grpSpPr>
        <p:grpSp>
          <p:nvGrpSpPr>
            <p:cNvPr id="363" name="Google Shape;363;p19"/>
            <p:cNvGrpSpPr/>
            <p:nvPr/>
          </p:nvGrpSpPr>
          <p:grpSpPr>
            <a:xfrm>
              <a:off x="5896649" y="4604007"/>
              <a:ext cx="4530594" cy="5076286"/>
              <a:chOff x="4826000" y="4400753"/>
              <a:chExt cx="4530594" cy="5076286"/>
            </a:xfrm>
          </p:grpSpPr>
          <p:sp>
            <p:nvSpPr>
              <p:cNvPr id="364" name="Google Shape;364;p19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19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6" name="Google Shape;366;p19"/>
            <p:cNvGrpSpPr/>
            <p:nvPr/>
          </p:nvGrpSpPr>
          <p:grpSpPr>
            <a:xfrm rot="-4838195">
              <a:off x="-2645756" y="-242064"/>
              <a:ext cx="2325055" cy="2229662"/>
              <a:chOff x="5637950" y="-1502769"/>
              <a:chExt cx="2324999" cy="2229609"/>
            </a:xfrm>
          </p:grpSpPr>
          <p:sp>
            <p:nvSpPr>
              <p:cNvPr id="367" name="Google Shape;367;p19"/>
              <p:cNvSpPr/>
              <p:nvPr/>
            </p:nvSpPr>
            <p:spPr>
              <a:xfrm>
                <a:off x="5637950" y="-1502769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19"/>
              <p:cNvSpPr/>
              <p:nvPr/>
            </p:nvSpPr>
            <p:spPr>
              <a:xfrm>
                <a:off x="5781619" y="-39912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9" name="Google Shape;369;p19"/>
            <p:cNvGrpSpPr/>
            <p:nvPr/>
          </p:nvGrpSpPr>
          <p:grpSpPr>
            <a:xfrm rot="5400000">
              <a:off x="151942" y="4400150"/>
              <a:ext cx="722099" cy="407700"/>
              <a:chOff x="1211425" y="918075"/>
              <a:chExt cx="722099" cy="407700"/>
            </a:xfrm>
          </p:grpSpPr>
          <p:sp>
            <p:nvSpPr>
              <p:cNvPr id="370" name="Google Shape;370;p19"/>
              <p:cNvSpPr/>
              <p:nvPr/>
            </p:nvSpPr>
            <p:spPr>
              <a:xfrm>
                <a:off x="1211425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19"/>
              <p:cNvSpPr/>
              <p:nvPr/>
            </p:nvSpPr>
            <p:spPr>
              <a:xfrm>
                <a:off x="1211425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19"/>
              <p:cNvSpPr/>
              <p:nvPr/>
            </p:nvSpPr>
            <p:spPr>
              <a:xfrm>
                <a:off x="1211425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19"/>
              <p:cNvSpPr/>
              <p:nvPr/>
            </p:nvSpPr>
            <p:spPr>
              <a:xfrm>
                <a:off x="1350996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19"/>
              <p:cNvSpPr/>
              <p:nvPr/>
            </p:nvSpPr>
            <p:spPr>
              <a:xfrm>
                <a:off x="1350996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19"/>
              <p:cNvSpPr/>
              <p:nvPr/>
            </p:nvSpPr>
            <p:spPr>
              <a:xfrm>
                <a:off x="1350996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19"/>
              <p:cNvSpPr/>
              <p:nvPr/>
            </p:nvSpPr>
            <p:spPr>
              <a:xfrm>
                <a:off x="1490124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19"/>
              <p:cNvSpPr/>
              <p:nvPr/>
            </p:nvSpPr>
            <p:spPr>
              <a:xfrm>
                <a:off x="1490124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19"/>
              <p:cNvSpPr/>
              <p:nvPr/>
            </p:nvSpPr>
            <p:spPr>
              <a:xfrm>
                <a:off x="1490124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19"/>
              <p:cNvSpPr/>
              <p:nvPr/>
            </p:nvSpPr>
            <p:spPr>
              <a:xfrm>
                <a:off x="1629759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19"/>
              <p:cNvSpPr/>
              <p:nvPr/>
            </p:nvSpPr>
            <p:spPr>
              <a:xfrm>
                <a:off x="1629759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19"/>
              <p:cNvSpPr/>
              <p:nvPr/>
            </p:nvSpPr>
            <p:spPr>
              <a:xfrm>
                <a:off x="1629759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19"/>
              <p:cNvSpPr/>
              <p:nvPr/>
            </p:nvSpPr>
            <p:spPr>
              <a:xfrm>
                <a:off x="1768887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19"/>
              <p:cNvSpPr/>
              <p:nvPr/>
            </p:nvSpPr>
            <p:spPr>
              <a:xfrm>
                <a:off x="1768887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19"/>
              <p:cNvSpPr/>
              <p:nvPr/>
            </p:nvSpPr>
            <p:spPr>
              <a:xfrm>
                <a:off x="1768887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19"/>
              <p:cNvSpPr/>
              <p:nvPr/>
            </p:nvSpPr>
            <p:spPr>
              <a:xfrm>
                <a:off x="1907952" y="1300772"/>
                <a:ext cx="25572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19"/>
              <p:cNvSpPr/>
              <p:nvPr/>
            </p:nvSpPr>
            <p:spPr>
              <a:xfrm>
                <a:off x="1907952" y="1109171"/>
                <a:ext cx="25572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403" y="403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19"/>
              <p:cNvSpPr/>
              <p:nvPr/>
            </p:nvSpPr>
            <p:spPr>
              <a:xfrm>
                <a:off x="1907952" y="918075"/>
                <a:ext cx="25572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0222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 userDrawn="1">
  <p:cSld name="CUSTOM_1_1_1"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20"/>
          <p:cNvGrpSpPr/>
          <p:nvPr/>
        </p:nvGrpSpPr>
        <p:grpSpPr>
          <a:xfrm flipH="1">
            <a:off x="-4654543" y="1551078"/>
            <a:ext cx="13605016" cy="5724229"/>
            <a:chOff x="185623" y="1551078"/>
            <a:chExt cx="13605016" cy="5724229"/>
          </a:xfrm>
        </p:grpSpPr>
        <p:grpSp>
          <p:nvGrpSpPr>
            <p:cNvPr id="392" name="Google Shape;392;p20"/>
            <p:cNvGrpSpPr/>
            <p:nvPr/>
          </p:nvGrpSpPr>
          <p:grpSpPr>
            <a:xfrm rot="5400000">
              <a:off x="-88908" y="2405016"/>
              <a:ext cx="882533" cy="333471"/>
              <a:chOff x="3551575" y="3215125"/>
              <a:chExt cx="389450" cy="147150"/>
            </a:xfrm>
          </p:grpSpPr>
          <p:sp>
            <p:nvSpPr>
              <p:cNvPr id="393" name="Google Shape;393;p20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20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20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20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20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20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20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20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20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20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20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20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20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20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20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20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20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20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20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20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20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20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15" name="Google Shape;415;p20"/>
            <p:cNvGrpSpPr/>
            <p:nvPr/>
          </p:nvGrpSpPr>
          <p:grpSpPr>
            <a:xfrm rot="6249845">
              <a:off x="2612509" y="4760549"/>
              <a:ext cx="2325002" cy="2229611"/>
              <a:chOff x="5165475" y="-713653"/>
              <a:chExt cx="2324999" cy="2229609"/>
            </a:xfrm>
          </p:grpSpPr>
          <p:sp>
            <p:nvSpPr>
              <p:cNvPr id="416" name="Google Shape;416;p20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20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18" name="Google Shape;418;p20"/>
            <p:cNvGrpSpPr/>
            <p:nvPr/>
          </p:nvGrpSpPr>
          <p:grpSpPr>
            <a:xfrm rot="-5400000" flipH="1">
              <a:off x="8987199" y="1278232"/>
              <a:ext cx="4530594" cy="5076286"/>
              <a:chOff x="4826000" y="4400753"/>
              <a:chExt cx="4530594" cy="5076286"/>
            </a:xfrm>
          </p:grpSpPr>
          <p:sp>
            <p:nvSpPr>
              <p:cNvPr id="419" name="Google Shape;419;p20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20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21" name="Google Shape;421;p20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CUSTOM_4"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1"/>
          <p:cNvSpPr/>
          <p:nvPr/>
        </p:nvSpPr>
        <p:spPr>
          <a:xfrm flipH="1">
            <a:off x="2677775" y="368238"/>
            <a:ext cx="5953005" cy="4407033"/>
          </a:xfrm>
          <a:custGeom>
            <a:avLst/>
            <a:gdLst/>
            <a:ahLst/>
            <a:cxnLst/>
            <a:rect l="l" t="t" r="r" b="b"/>
            <a:pathLst>
              <a:path w="130577" h="99375" extrusionOk="0">
                <a:moveTo>
                  <a:pt x="7149" y="1"/>
                </a:moveTo>
                <a:cubicBezTo>
                  <a:pt x="3204" y="1"/>
                  <a:pt x="0" y="3197"/>
                  <a:pt x="0" y="7142"/>
                </a:cubicBezTo>
                <a:lnTo>
                  <a:pt x="0" y="92234"/>
                </a:lnTo>
                <a:cubicBezTo>
                  <a:pt x="0" y="96178"/>
                  <a:pt x="3204" y="99374"/>
                  <a:pt x="7149" y="99374"/>
                </a:cubicBezTo>
                <a:lnTo>
                  <a:pt x="54195" y="99374"/>
                </a:lnTo>
                <a:cubicBezTo>
                  <a:pt x="74449" y="99374"/>
                  <a:pt x="93883" y="91332"/>
                  <a:pt x="108204" y="77010"/>
                </a:cubicBezTo>
                <a:cubicBezTo>
                  <a:pt x="122526" y="62681"/>
                  <a:pt x="130576" y="43255"/>
                  <a:pt x="130576" y="23001"/>
                </a:cubicBezTo>
                <a:lnTo>
                  <a:pt x="130576" y="7150"/>
                </a:lnTo>
                <a:cubicBezTo>
                  <a:pt x="130576" y="3205"/>
                  <a:pt x="127372" y="1"/>
                  <a:pt x="12342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" name="Google Shape;115;p7"/>
          <p:cNvGrpSpPr/>
          <p:nvPr/>
        </p:nvGrpSpPr>
        <p:grpSpPr>
          <a:xfrm>
            <a:off x="-2070595" y="138930"/>
            <a:ext cx="12497838" cy="9541363"/>
            <a:chOff x="-2070595" y="138930"/>
            <a:chExt cx="12497838" cy="9541363"/>
          </a:xfrm>
        </p:grpSpPr>
        <p:grpSp>
          <p:nvGrpSpPr>
            <p:cNvPr id="116" name="Google Shape;116;p7"/>
            <p:cNvGrpSpPr/>
            <p:nvPr/>
          </p:nvGrpSpPr>
          <p:grpSpPr>
            <a:xfrm>
              <a:off x="5896649" y="4604007"/>
              <a:ext cx="4530594" cy="5076286"/>
              <a:chOff x="4826000" y="4400753"/>
              <a:chExt cx="4530594" cy="5076286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9" name="Google Shape;119;p7"/>
            <p:cNvGrpSpPr/>
            <p:nvPr/>
          </p:nvGrpSpPr>
          <p:grpSpPr>
            <a:xfrm rot="-4838195">
              <a:off x="-1944007" y="352516"/>
              <a:ext cx="2325055" cy="2229662"/>
              <a:chOff x="5165475" y="-713653"/>
              <a:chExt cx="2324999" cy="2229609"/>
            </a:xfrm>
          </p:grpSpPr>
          <p:sp>
            <p:nvSpPr>
              <p:cNvPr id="120" name="Google Shape;120;p7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7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7"/>
            <p:cNvGrpSpPr/>
            <p:nvPr/>
          </p:nvGrpSpPr>
          <p:grpSpPr>
            <a:xfrm rot="5400000">
              <a:off x="151942" y="4400150"/>
              <a:ext cx="722099" cy="407700"/>
              <a:chOff x="1211425" y="918075"/>
              <a:chExt cx="722099" cy="407700"/>
            </a:xfrm>
          </p:grpSpPr>
          <p:sp>
            <p:nvSpPr>
              <p:cNvPr id="123" name="Google Shape;123;p7"/>
              <p:cNvSpPr/>
              <p:nvPr/>
            </p:nvSpPr>
            <p:spPr>
              <a:xfrm>
                <a:off x="1211425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7"/>
              <p:cNvSpPr/>
              <p:nvPr/>
            </p:nvSpPr>
            <p:spPr>
              <a:xfrm>
                <a:off x="1211425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7"/>
              <p:cNvSpPr/>
              <p:nvPr/>
            </p:nvSpPr>
            <p:spPr>
              <a:xfrm>
                <a:off x="1211425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7"/>
              <p:cNvSpPr/>
              <p:nvPr/>
            </p:nvSpPr>
            <p:spPr>
              <a:xfrm>
                <a:off x="1350996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7"/>
              <p:cNvSpPr/>
              <p:nvPr/>
            </p:nvSpPr>
            <p:spPr>
              <a:xfrm>
                <a:off x="1350996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7"/>
              <p:cNvSpPr/>
              <p:nvPr/>
            </p:nvSpPr>
            <p:spPr>
              <a:xfrm>
                <a:off x="1350996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7"/>
              <p:cNvSpPr/>
              <p:nvPr/>
            </p:nvSpPr>
            <p:spPr>
              <a:xfrm>
                <a:off x="1490124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7"/>
              <p:cNvSpPr/>
              <p:nvPr/>
            </p:nvSpPr>
            <p:spPr>
              <a:xfrm>
                <a:off x="1490124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7"/>
              <p:cNvSpPr/>
              <p:nvPr/>
            </p:nvSpPr>
            <p:spPr>
              <a:xfrm>
                <a:off x="1490124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7"/>
              <p:cNvSpPr/>
              <p:nvPr/>
            </p:nvSpPr>
            <p:spPr>
              <a:xfrm>
                <a:off x="1629759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7"/>
              <p:cNvSpPr/>
              <p:nvPr/>
            </p:nvSpPr>
            <p:spPr>
              <a:xfrm>
                <a:off x="1629759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7"/>
              <p:cNvSpPr/>
              <p:nvPr/>
            </p:nvSpPr>
            <p:spPr>
              <a:xfrm>
                <a:off x="1629759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7"/>
              <p:cNvSpPr/>
              <p:nvPr/>
            </p:nvSpPr>
            <p:spPr>
              <a:xfrm>
                <a:off x="1768887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7"/>
              <p:cNvSpPr/>
              <p:nvPr/>
            </p:nvSpPr>
            <p:spPr>
              <a:xfrm>
                <a:off x="1768887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7"/>
              <p:cNvSpPr/>
              <p:nvPr/>
            </p:nvSpPr>
            <p:spPr>
              <a:xfrm>
                <a:off x="1768887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7"/>
              <p:cNvSpPr/>
              <p:nvPr/>
            </p:nvSpPr>
            <p:spPr>
              <a:xfrm>
                <a:off x="1907952" y="1300772"/>
                <a:ext cx="25572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7"/>
              <p:cNvSpPr/>
              <p:nvPr/>
            </p:nvSpPr>
            <p:spPr>
              <a:xfrm>
                <a:off x="1907952" y="1109171"/>
                <a:ext cx="25572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403" y="403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7"/>
              <p:cNvSpPr/>
              <p:nvPr/>
            </p:nvSpPr>
            <p:spPr>
              <a:xfrm>
                <a:off x="1907952" y="918075"/>
                <a:ext cx="25572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3" name="Google Shape;143;p7"/>
          <p:cNvSpPr>
            <a:spLocks noGrp="1"/>
          </p:cNvSpPr>
          <p:nvPr>
            <p:ph type="pic" idx="2"/>
          </p:nvPr>
        </p:nvSpPr>
        <p:spPr>
          <a:xfrm>
            <a:off x="5763458" y="1274475"/>
            <a:ext cx="2608200" cy="26082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oogle Shape;147;p9"/>
          <p:cNvGrpSpPr/>
          <p:nvPr/>
        </p:nvGrpSpPr>
        <p:grpSpPr>
          <a:xfrm flipH="1">
            <a:off x="-4654543" y="1551078"/>
            <a:ext cx="13605016" cy="5724229"/>
            <a:chOff x="185623" y="1551078"/>
            <a:chExt cx="13605016" cy="5724229"/>
          </a:xfrm>
        </p:grpSpPr>
        <p:grpSp>
          <p:nvGrpSpPr>
            <p:cNvPr id="148" name="Google Shape;148;p9"/>
            <p:cNvGrpSpPr/>
            <p:nvPr/>
          </p:nvGrpSpPr>
          <p:grpSpPr>
            <a:xfrm rot="5400000">
              <a:off x="-88908" y="2405016"/>
              <a:ext cx="882533" cy="333471"/>
              <a:chOff x="3551575" y="3215125"/>
              <a:chExt cx="389450" cy="147150"/>
            </a:xfrm>
          </p:grpSpPr>
          <p:sp>
            <p:nvSpPr>
              <p:cNvPr id="149" name="Google Shape;149;p9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9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9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9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9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4;p9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5;p9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9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9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9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59;p9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60;p9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9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9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9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9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9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9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9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9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9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9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1" name="Google Shape;171;p9"/>
            <p:cNvGrpSpPr/>
            <p:nvPr/>
          </p:nvGrpSpPr>
          <p:grpSpPr>
            <a:xfrm rot="6249845">
              <a:off x="2612509" y="4760549"/>
              <a:ext cx="2325002" cy="2229611"/>
              <a:chOff x="5165475" y="-713653"/>
              <a:chExt cx="2324999" cy="2229609"/>
            </a:xfrm>
          </p:grpSpPr>
          <p:sp>
            <p:nvSpPr>
              <p:cNvPr id="172" name="Google Shape;172;p9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9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4" name="Google Shape;174;p9"/>
            <p:cNvGrpSpPr/>
            <p:nvPr/>
          </p:nvGrpSpPr>
          <p:grpSpPr>
            <a:xfrm rot="-5400000" flipH="1">
              <a:off x="8987199" y="1278232"/>
              <a:ext cx="4530594" cy="5076286"/>
              <a:chOff x="4826000" y="4400753"/>
              <a:chExt cx="4530594" cy="5076286"/>
            </a:xfrm>
          </p:grpSpPr>
          <p:sp>
            <p:nvSpPr>
              <p:cNvPr id="175" name="Google Shape;175;p9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9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7" name="Google Shape;177;p9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0"/>
          <p:cNvSpPr>
            <a:spLocks noGrp="1"/>
          </p:cNvSpPr>
          <p:nvPr>
            <p:ph type="pic" idx="2"/>
          </p:nvPr>
        </p:nvSpPr>
        <p:spPr>
          <a:xfrm>
            <a:off x="-31800" y="-50850"/>
            <a:ext cx="9207600" cy="5245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userDrawn="1">
  <p:cSld name="BIG_NUMBER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CUSTOM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oogle Shape;188;p13"/>
          <p:cNvGrpSpPr/>
          <p:nvPr/>
        </p:nvGrpSpPr>
        <p:grpSpPr>
          <a:xfrm>
            <a:off x="1049536" y="1456947"/>
            <a:ext cx="9644714" cy="6935114"/>
            <a:chOff x="1049536" y="1456947"/>
            <a:chExt cx="9644714" cy="6935114"/>
          </a:xfrm>
        </p:grpSpPr>
        <p:grpSp>
          <p:nvGrpSpPr>
            <p:cNvPr id="189" name="Google Shape;189;p13"/>
            <p:cNvGrpSpPr/>
            <p:nvPr/>
          </p:nvGrpSpPr>
          <p:grpSpPr>
            <a:xfrm rot="1004114">
              <a:off x="1470040" y="4575799"/>
              <a:ext cx="3325019" cy="3409752"/>
              <a:chOff x="7159200" y="2117361"/>
              <a:chExt cx="2271501" cy="2329387"/>
            </a:xfrm>
          </p:grpSpPr>
          <p:sp>
            <p:nvSpPr>
              <p:cNvPr id="190" name="Google Shape;190;p13"/>
              <p:cNvSpPr/>
              <p:nvPr/>
            </p:nvSpPr>
            <p:spPr>
              <a:xfrm>
                <a:off x="8101533" y="2117361"/>
                <a:ext cx="632883" cy="71589"/>
              </a:xfrm>
              <a:custGeom>
                <a:avLst/>
                <a:gdLst/>
                <a:ahLst/>
                <a:cxnLst/>
                <a:rect l="l" t="t" r="r" b="b"/>
                <a:pathLst>
                  <a:path w="15241" h="1724" fill="none" extrusionOk="0">
                    <a:moveTo>
                      <a:pt x="1" y="999"/>
                    </a:moveTo>
                    <a:cubicBezTo>
                      <a:pt x="3527" y="137"/>
                      <a:pt x="7182" y="1"/>
                      <a:pt x="10764" y="596"/>
                    </a:cubicBezTo>
                    <a:cubicBezTo>
                      <a:pt x="12286" y="846"/>
                      <a:pt x="13783" y="1224"/>
                      <a:pt x="15240" y="1723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3"/>
              <p:cNvSpPr/>
              <p:nvPr/>
            </p:nvSpPr>
            <p:spPr>
              <a:xfrm>
                <a:off x="7159200" y="2158803"/>
                <a:ext cx="2271501" cy="2287944"/>
              </a:xfrm>
              <a:custGeom>
                <a:avLst/>
                <a:gdLst/>
                <a:ahLst/>
                <a:cxnLst/>
                <a:rect l="l" t="t" r="r" b="b"/>
                <a:pathLst>
                  <a:path w="54702" h="55098" fill="none" extrusionOk="0">
                    <a:moveTo>
                      <a:pt x="54702" y="34835"/>
                    </a:moveTo>
                    <a:cubicBezTo>
                      <a:pt x="50572" y="47200"/>
                      <a:pt x="37973" y="55097"/>
                      <a:pt x="24690" y="52916"/>
                    </a:cubicBezTo>
                    <a:cubicBezTo>
                      <a:pt x="9974" y="50492"/>
                      <a:pt x="0" y="36598"/>
                      <a:pt x="2423" y="21874"/>
                    </a:cubicBezTo>
                    <a:cubicBezTo>
                      <a:pt x="4235" y="10853"/>
                      <a:pt x="12486" y="2488"/>
                      <a:pt x="22694" y="1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3"/>
              <p:cNvSpPr/>
              <p:nvPr/>
            </p:nvSpPr>
            <p:spPr>
              <a:xfrm>
                <a:off x="8730018" y="2175496"/>
                <a:ext cx="70219" cy="59339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1429" extrusionOk="0">
                    <a:moveTo>
                      <a:pt x="767" y="1"/>
                    </a:moveTo>
                    <a:cubicBezTo>
                      <a:pt x="442" y="1"/>
                      <a:pt x="123" y="218"/>
                      <a:pt x="65" y="597"/>
                    </a:cubicBezTo>
                    <a:cubicBezTo>
                      <a:pt x="0" y="983"/>
                      <a:pt x="258" y="1354"/>
                      <a:pt x="653" y="1418"/>
                    </a:cubicBezTo>
                    <a:cubicBezTo>
                      <a:pt x="694" y="1425"/>
                      <a:pt x="735" y="1429"/>
                      <a:pt x="775" y="1429"/>
                    </a:cubicBezTo>
                    <a:cubicBezTo>
                      <a:pt x="1328" y="1429"/>
                      <a:pt x="1690" y="780"/>
                      <a:pt x="1345" y="299"/>
                    </a:cubicBezTo>
                    <a:cubicBezTo>
                      <a:pt x="1198" y="95"/>
                      <a:pt x="981" y="1"/>
                      <a:pt x="76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3" name="Google Shape;193;p13"/>
            <p:cNvGrpSpPr/>
            <p:nvPr/>
          </p:nvGrpSpPr>
          <p:grpSpPr>
            <a:xfrm>
              <a:off x="8369250" y="1456947"/>
              <a:ext cx="2324999" cy="2229609"/>
              <a:chOff x="5165475" y="-713653"/>
              <a:chExt cx="2324999" cy="2229609"/>
            </a:xfrm>
          </p:grpSpPr>
          <p:sp>
            <p:nvSpPr>
              <p:cNvPr id="194" name="Google Shape;194;p13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13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6" name="Google Shape;196;p13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CUSTOM_2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oogle Shape;211;p14"/>
          <p:cNvGrpSpPr/>
          <p:nvPr/>
        </p:nvGrpSpPr>
        <p:grpSpPr>
          <a:xfrm>
            <a:off x="-2070595" y="138930"/>
            <a:ext cx="12497838" cy="9541363"/>
            <a:chOff x="-2070595" y="138930"/>
            <a:chExt cx="12497838" cy="9541363"/>
          </a:xfrm>
        </p:grpSpPr>
        <p:grpSp>
          <p:nvGrpSpPr>
            <p:cNvPr id="212" name="Google Shape;212;p14"/>
            <p:cNvGrpSpPr/>
            <p:nvPr/>
          </p:nvGrpSpPr>
          <p:grpSpPr>
            <a:xfrm>
              <a:off x="5896649" y="4604007"/>
              <a:ext cx="4530594" cy="5076286"/>
              <a:chOff x="4826000" y="4400753"/>
              <a:chExt cx="4530594" cy="5076286"/>
            </a:xfrm>
          </p:grpSpPr>
          <p:sp>
            <p:nvSpPr>
              <p:cNvPr id="213" name="Google Shape;213;p14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14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5" name="Google Shape;215;p14"/>
            <p:cNvGrpSpPr/>
            <p:nvPr/>
          </p:nvGrpSpPr>
          <p:grpSpPr>
            <a:xfrm rot="-4838195">
              <a:off x="-1944007" y="352516"/>
              <a:ext cx="2325055" cy="2229662"/>
              <a:chOff x="5165475" y="-713653"/>
              <a:chExt cx="2324999" cy="2229609"/>
            </a:xfrm>
          </p:grpSpPr>
          <p:sp>
            <p:nvSpPr>
              <p:cNvPr id="216" name="Google Shape;216;p14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4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8" name="Google Shape;218;p14"/>
            <p:cNvGrpSpPr/>
            <p:nvPr/>
          </p:nvGrpSpPr>
          <p:grpSpPr>
            <a:xfrm rot="5400000">
              <a:off x="151942" y="4400150"/>
              <a:ext cx="722099" cy="407700"/>
              <a:chOff x="1211425" y="918075"/>
              <a:chExt cx="722099" cy="407700"/>
            </a:xfrm>
          </p:grpSpPr>
          <p:sp>
            <p:nvSpPr>
              <p:cNvPr id="219" name="Google Shape;219;p14"/>
              <p:cNvSpPr/>
              <p:nvPr/>
            </p:nvSpPr>
            <p:spPr>
              <a:xfrm>
                <a:off x="1211425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14"/>
              <p:cNvSpPr/>
              <p:nvPr/>
            </p:nvSpPr>
            <p:spPr>
              <a:xfrm>
                <a:off x="1211425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4"/>
              <p:cNvSpPr/>
              <p:nvPr/>
            </p:nvSpPr>
            <p:spPr>
              <a:xfrm>
                <a:off x="1211425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4"/>
              <p:cNvSpPr/>
              <p:nvPr/>
            </p:nvSpPr>
            <p:spPr>
              <a:xfrm>
                <a:off x="1350996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14"/>
              <p:cNvSpPr/>
              <p:nvPr/>
            </p:nvSpPr>
            <p:spPr>
              <a:xfrm>
                <a:off x="1350996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224;p14"/>
              <p:cNvSpPr/>
              <p:nvPr/>
            </p:nvSpPr>
            <p:spPr>
              <a:xfrm>
                <a:off x="1350996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4"/>
              <p:cNvSpPr/>
              <p:nvPr/>
            </p:nvSpPr>
            <p:spPr>
              <a:xfrm>
                <a:off x="1490124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4"/>
              <p:cNvSpPr/>
              <p:nvPr/>
            </p:nvSpPr>
            <p:spPr>
              <a:xfrm>
                <a:off x="1490124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4"/>
              <p:cNvSpPr/>
              <p:nvPr/>
            </p:nvSpPr>
            <p:spPr>
              <a:xfrm>
                <a:off x="1490124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14"/>
              <p:cNvSpPr/>
              <p:nvPr/>
            </p:nvSpPr>
            <p:spPr>
              <a:xfrm>
                <a:off x="1629759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14"/>
              <p:cNvSpPr/>
              <p:nvPr/>
            </p:nvSpPr>
            <p:spPr>
              <a:xfrm>
                <a:off x="1629759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4"/>
              <p:cNvSpPr/>
              <p:nvPr/>
            </p:nvSpPr>
            <p:spPr>
              <a:xfrm>
                <a:off x="1629759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4"/>
              <p:cNvSpPr/>
              <p:nvPr/>
            </p:nvSpPr>
            <p:spPr>
              <a:xfrm>
                <a:off x="1768887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4"/>
              <p:cNvSpPr/>
              <p:nvPr/>
            </p:nvSpPr>
            <p:spPr>
              <a:xfrm>
                <a:off x="1768887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4"/>
              <p:cNvSpPr/>
              <p:nvPr/>
            </p:nvSpPr>
            <p:spPr>
              <a:xfrm>
                <a:off x="1768887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234;p14"/>
              <p:cNvSpPr/>
              <p:nvPr/>
            </p:nvSpPr>
            <p:spPr>
              <a:xfrm>
                <a:off x="1907952" y="1300772"/>
                <a:ext cx="25572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14"/>
              <p:cNvSpPr/>
              <p:nvPr/>
            </p:nvSpPr>
            <p:spPr>
              <a:xfrm>
                <a:off x="1907952" y="1109171"/>
                <a:ext cx="25572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403" y="403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4"/>
              <p:cNvSpPr/>
              <p:nvPr/>
            </p:nvSpPr>
            <p:spPr>
              <a:xfrm>
                <a:off x="1907952" y="918075"/>
                <a:ext cx="25572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7" name="Google Shape;237;p14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 userDrawn="1">
  <p:cSld name="CUSTOM_2_1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5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9" name="Google Shape;249;p15"/>
          <p:cNvGrpSpPr/>
          <p:nvPr/>
        </p:nvGrpSpPr>
        <p:grpSpPr>
          <a:xfrm>
            <a:off x="-2070595" y="138930"/>
            <a:ext cx="12497838" cy="9541363"/>
            <a:chOff x="-2070595" y="138930"/>
            <a:chExt cx="12497838" cy="9541363"/>
          </a:xfrm>
        </p:grpSpPr>
        <p:grpSp>
          <p:nvGrpSpPr>
            <p:cNvPr id="250" name="Google Shape;250;p15"/>
            <p:cNvGrpSpPr/>
            <p:nvPr/>
          </p:nvGrpSpPr>
          <p:grpSpPr>
            <a:xfrm>
              <a:off x="5896649" y="4604007"/>
              <a:ext cx="4530594" cy="5076286"/>
              <a:chOff x="4826000" y="4400753"/>
              <a:chExt cx="4530594" cy="5076286"/>
            </a:xfrm>
          </p:grpSpPr>
          <p:sp>
            <p:nvSpPr>
              <p:cNvPr id="251" name="Google Shape;251;p15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5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3" name="Google Shape;253;p15"/>
            <p:cNvGrpSpPr/>
            <p:nvPr/>
          </p:nvGrpSpPr>
          <p:grpSpPr>
            <a:xfrm rot="-4838195">
              <a:off x="-1944007" y="352516"/>
              <a:ext cx="2325055" cy="2229662"/>
              <a:chOff x="5165475" y="-713653"/>
              <a:chExt cx="2324999" cy="2229609"/>
            </a:xfrm>
          </p:grpSpPr>
          <p:sp>
            <p:nvSpPr>
              <p:cNvPr id="254" name="Google Shape;254;p15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15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6" name="Google Shape;256;p15"/>
            <p:cNvGrpSpPr/>
            <p:nvPr/>
          </p:nvGrpSpPr>
          <p:grpSpPr>
            <a:xfrm rot="5400000">
              <a:off x="151942" y="4400150"/>
              <a:ext cx="722099" cy="407700"/>
              <a:chOff x="1211425" y="918075"/>
              <a:chExt cx="722099" cy="407700"/>
            </a:xfrm>
          </p:grpSpPr>
          <p:sp>
            <p:nvSpPr>
              <p:cNvPr id="257" name="Google Shape;257;p15"/>
              <p:cNvSpPr/>
              <p:nvPr/>
            </p:nvSpPr>
            <p:spPr>
              <a:xfrm>
                <a:off x="1211425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5"/>
              <p:cNvSpPr/>
              <p:nvPr/>
            </p:nvSpPr>
            <p:spPr>
              <a:xfrm>
                <a:off x="1211425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15"/>
              <p:cNvSpPr/>
              <p:nvPr/>
            </p:nvSpPr>
            <p:spPr>
              <a:xfrm>
                <a:off x="1211425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15"/>
              <p:cNvSpPr/>
              <p:nvPr/>
            </p:nvSpPr>
            <p:spPr>
              <a:xfrm>
                <a:off x="1350996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5"/>
              <p:cNvSpPr/>
              <p:nvPr/>
            </p:nvSpPr>
            <p:spPr>
              <a:xfrm>
                <a:off x="1350996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5"/>
              <p:cNvSpPr/>
              <p:nvPr/>
            </p:nvSpPr>
            <p:spPr>
              <a:xfrm>
                <a:off x="1350996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15"/>
              <p:cNvSpPr/>
              <p:nvPr/>
            </p:nvSpPr>
            <p:spPr>
              <a:xfrm>
                <a:off x="1490124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15"/>
              <p:cNvSpPr/>
              <p:nvPr/>
            </p:nvSpPr>
            <p:spPr>
              <a:xfrm>
                <a:off x="1490124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5"/>
              <p:cNvSpPr/>
              <p:nvPr/>
            </p:nvSpPr>
            <p:spPr>
              <a:xfrm>
                <a:off x="1490124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5"/>
              <p:cNvSpPr/>
              <p:nvPr/>
            </p:nvSpPr>
            <p:spPr>
              <a:xfrm>
                <a:off x="1629759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5"/>
              <p:cNvSpPr/>
              <p:nvPr/>
            </p:nvSpPr>
            <p:spPr>
              <a:xfrm>
                <a:off x="1629759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15"/>
              <p:cNvSpPr/>
              <p:nvPr/>
            </p:nvSpPr>
            <p:spPr>
              <a:xfrm>
                <a:off x="1629759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15"/>
              <p:cNvSpPr/>
              <p:nvPr/>
            </p:nvSpPr>
            <p:spPr>
              <a:xfrm>
                <a:off x="1768887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15"/>
              <p:cNvSpPr/>
              <p:nvPr/>
            </p:nvSpPr>
            <p:spPr>
              <a:xfrm>
                <a:off x="1768887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15"/>
              <p:cNvSpPr/>
              <p:nvPr/>
            </p:nvSpPr>
            <p:spPr>
              <a:xfrm>
                <a:off x="1768887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15"/>
              <p:cNvSpPr/>
              <p:nvPr/>
            </p:nvSpPr>
            <p:spPr>
              <a:xfrm>
                <a:off x="1907952" y="1300772"/>
                <a:ext cx="25572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15"/>
              <p:cNvSpPr/>
              <p:nvPr/>
            </p:nvSpPr>
            <p:spPr>
              <a:xfrm>
                <a:off x="1907952" y="1109171"/>
                <a:ext cx="25572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403" y="403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15"/>
              <p:cNvSpPr/>
              <p:nvPr/>
            </p:nvSpPr>
            <p:spPr>
              <a:xfrm>
                <a:off x="1907952" y="918075"/>
                <a:ext cx="25572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19625"/>
            <a:ext cx="7717500" cy="5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8501"/>
            <a:ext cx="7717500" cy="34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ubik"/>
              <a:buChar char="●"/>
              <a:defRPr sz="12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marL="914400" lvl="1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ubik"/>
              <a:buChar char="○"/>
              <a:defRPr sz="12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L="1371600" lvl="2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ubik"/>
              <a:buChar char="■"/>
              <a:defRPr sz="12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L="1828800" lvl="3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ubik"/>
              <a:buChar char="●"/>
              <a:defRPr sz="12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L="2286000" lvl="4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ubik"/>
              <a:buChar char="○"/>
              <a:defRPr sz="12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L="2743200" lvl="5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ubik"/>
              <a:buChar char="■"/>
              <a:defRPr sz="12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L="3200400" lvl="6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ubik"/>
              <a:buChar char="●"/>
              <a:defRPr sz="12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L="3657600" lvl="7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ubik"/>
              <a:buChar char="○"/>
              <a:defRPr sz="12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L="4114800" lvl="8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ubik"/>
              <a:buChar char="■"/>
              <a:defRPr sz="12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5" r:id="rId4"/>
    <p:sldLayoutId id="2147483656" r:id="rId5"/>
    <p:sldLayoutId id="2147483657" r:id="rId6"/>
    <p:sldLayoutId id="2147483659" r:id="rId7"/>
    <p:sldLayoutId id="2147483660" r:id="rId8"/>
    <p:sldLayoutId id="2147483661" r:id="rId9"/>
    <p:sldLayoutId id="2147483662" r:id="rId10"/>
    <p:sldLayoutId id="2147483664" r:id="rId11"/>
    <p:sldLayoutId id="2147483665" r:id="rId12"/>
    <p:sldLayoutId id="2147483668" r:id="rId13"/>
    <p:sldLayoutId id="2147483666" r:id="rId14"/>
    <p:sldLayoutId id="2147483667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_YNTj3nSFhRuGwgLXYV0216d9goCWkiqIXLmo65FU0Q/cop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7" name="Google Shape;527;p27"/>
          <p:cNvGrpSpPr/>
          <p:nvPr/>
        </p:nvGrpSpPr>
        <p:grpSpPr>
          <a:xfrm>
            <a:off x="527100" y="368100"/>
            <a:ext cx="7903675" cy="4407033"/>
            <a:chOff x="527100" y="368100"/>
            <a:chExt cx="7903675" cy="4407033"/>
          </a:xfrm>
        </p:grpSpPr>
        <p:sp>
          <p:nvSpPr>
            <p:cNvPr id="528" name="Google Shape;528;p27"/>
            <p:cNvSpPr/>
            <p:nvPr/>
          </p:nvSpPr>
          <p:spPr>
            <a:xfrm>
              <a:off x="527100" y="368100"/>
              <a:ext cx="5953005" cy="4407033"/>
            </a:xfrm>
            <a:custGeom>
              <a:avLst/>
              <a:gdLst/>
              <a:ahLst/>
              <a:cxnLst/>
              <a:rect l="l" t="t" r="r" b="b"/>
              <a:pathLst>
                <a:path w="130577" h="99375" extrusionOk="0">
                  <a:moveTo>
                    <a:pt x="7149" y="1"/>
                  </a:moveTo>
                  <a:cubicBezTo>
                    <a:pt x="3204" y="1"/>
                    <a:pt x="0" y="3197"/>
                    <a:pt x="0" y="7142"/>
                  </a:cubicBezTo>
                  <a:lnTo>
                    <a:pt x="0" y="92234"/>
                  </a:lnTo>
                  <a:cubicBezTo>
                    <a:pt x="0" y="96178"/>
                    <a:pt x="3204" y="99374"/>
                    <a:pt x="7149" y="99374"/>
                  </a:cubicBezTo>
                  <a:lnTo>
                    <a:pt x="54195" y="99374"/>
                  </a:lnTo>
                  <a:cubicBezTo>
                    <a:pt x="74449" y="99374"/>
                    <a:pt x="93883" y="91332"/>
                    <a:pt x="108204" y="77010"/>
                  </a:cubicBezTo>
                  <a:cubicBezTo>
                    <a:pt x="122526" y="62681"/>
                    <a:pt x="130576" y="43255"/>
                    <a:pt x="130576" y="23001"/>
                  </a:cubicBezTo>
                  <a:lnTo>
                    <a:pt x="130576" y="7150"/>
                  </a:lnTo>
                  <a:cubicBezTo>
                    <a:pt x="130576" y="3205"/>
                    <a:pt x="127372" y="1"/>
                    <a:pt x="1234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7"/>
            <p:cNvSpPr/>
            <p:nvPr/>
          </p:nvSpPr>
          <p:spPr>
            <a:xfrm rot="10800000">
              <a:off x="8080473" y="3890000"/>
              <a:ext cx="350302" cy="700625"/>
            </a:xfrm>
            <a:custGeom>
              <a:avLst/>
              <a:gdLst/>
              <a:ahLst/>
              <a:cxnLst/>
              <a:rect l="l" t="t" r="r" b="b"/>
              <a:pathLst>
                <a:path w="2013" h="4026" extrusionOk="0">
                  <a:moveTo>
                    <a:pt x="2013" y="0"/>
                  </a:moveTo>
                  <a:lnTo>
                    <a:pt x="0" y="2013"/>
                  </a:lnTo>
                  <a:lnTo>
                    <a:pt x="2013" y="4025"/>
                  </a:lnTo>
                  <a:lnTo>
                    <a:pt x="20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0" name="Google Shape;530;p27"/>
          <p:cNvGrpSpPr/>
          <p:nvPr/>
        </p:nvGrpSpPr>
        <p:grpSpPr>
          <a:xfrm>
            <a:off x="1282800" y="1181425"/>
            <a:ext cx="5419675" cy="3409212"/>
            <a:chOff x="1282800" y="1181425"/>
            <a:chExt cx="5419675" cy="3409212"/>
          </a:xfrm>
        </p:grpSpPr>
        <p:grpSp>
          <p:nvGrpSpPr>
            <p:cNvPr id="531" name="Google Shape;531;p27"/>
            <p:cNvGrpSpPr/>
            <p:nvPr/>
          </p:nvGrpSpPr>
          <p:grpSpPr>
            <a:xfrm>
              <a:off x="5819942" y="4257166"/>
              <a:ext cx="882533" cy="333471"/>
              <a:chOff x="3551575" y="3215125"/>
              <a:chExt cx="389450" cy="147150"/>
            </a:xfrm>
          </p:grpSpPr>
          <p:sp>
            <p:nvSpPr>
              <p:cNvPr id="532" name="Google Shape;532;p27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27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27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27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27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27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27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27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27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27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27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27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27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27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27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27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27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27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27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27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27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27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54" name="Google Shape;554;p27"/>
            <p:cNvGrpSpPr/>
            <p:nvPr/>
          </p:nvGrpSpPr>
          <p:grpSpPr>
            <a:xfrm>
              <a:off x="1282800" y="1181425"/>
              <a:ext cx="722099" cy="407700"/>
              <a:chOff x="1211425" y="918075"/>
              <a:chExt cx="722099" cy="407700"/>
            </a:xfrm>
          </p:grpSpPr>
          <p:sp>
            <p:nvSpPr>
              <p:cNvPr id="555" name="Google Shape;555;p27"/>
              <p:cNvSpPr/>
              <p:nvPr/>
            </p:nvSpPr>
            <p:spPr>
              <a:xfrm>
                <a:off x="1211425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27"/>
              <p:cNvSpPr/>
              <p:nvPr/>
            </p:nvSpPr>
            <p:spPr>
              <a:xfrm>
                <a:off x="1211425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27"/>
              <p:cNvSpPr/>
              <p:nvPr/>
            </p:nvSpPr>
            <p:spPr>
              <a:xfrm>
                <a:off x="1211425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27"/>
              <p:cNvSpPr/>
              <p:nvPr/>
            </p:nvSpPr>
            <p:spPr>
              <a:xfrm>
                <a:off x="1350996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27"/>
              <p:cNvSpPr/>
              <p:nvPr/>
            </p:nvSpPr>
            <p:spPr>
              <a:xfrm>
                <a:off x="1350996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27"/>
              <p:cNvSpPr/>
              <p:nvPr/>
            </p:nvSpPr>
            <p:spPr>
              <a:xfrm>
                <a:off x="1350996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27"/>
              <p:cNvSpPr/>
              <p:nvPr/>
            </p:nvSpPr>
            <p:spPr>
              <a:xfrm>
                <a:off x="1490124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27"/>
              <p:cNvSpPr/>
              <p:nvPr/>
            </p:nvSpPr>
            <p:spPr>
              <a:xfrm>
                <a:off x="1490124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27"/>
              <p:cNvSpPr/>
              <p:nvPr/>
            </p:nvSpPr>
            <p:spPr>
              <a:xfrm>
                <a:off x="1490124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27"/>
              <p:cNvSpPr/>
              <p:nvPr/>
            </p:nvSpPr>
            <p:spPr>
              <a:xfrm>
                <a:off x="1629759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27"/>
              <p:cNvSpPr/>
              <p:nvPr/>
            </p:nvSpPr>
            <p:spPr>
              <a:xfrm>
                <a:off x="1629759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27"/>
              <p:cNvSpPr/>
              <p:nvPr/>
            </p:nvSpPr>
            <p:spPr>
              <a:xfrm>
                <a:off x="1629759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27"/>
              <p:cNvSpPr/>
              <p:nvPr/>
            </p:nvSpPr>
            <p:spPr>
              <a:xfrm>
                <a:off x="1768887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27"/>
              <p:cNvSpPr/>
              <p:nvPr/>
            </p:nvSpPr>
            <p:spPr>
              <a:xfrm>
                <a:off x="1768887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27"/>
              <p:cNvSpPr/>
              <p:nvPr/>
            </p:nvSpPr>
            <p:spPr>
              <a:xfrm>
                <a:off x="1768887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27"/>
              <p:cNvSpPr/>
              <p:nvPr/>
            </p:nvSpPr>
            <p:spPr>
              <a:xfrm>
                <a:off x="1907952" y="1300772"/>
                <a:ext cx="25572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27"/>
              <p:cNvSpPr/>
              <p:nvPr/>
            </p:nvSpPr>
            <p:spPr>
              <a:xfrm>
                <a:off x="1907952" y="1109171"/>
                <a:ext cx="25572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403" y="403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27"/>
              <p:cNvSpPr/>
              <p:nvPr/>
            </p:nvSpPr>
            <p:spPr>
              <a:xfrm>
                <a:off x="1907952" y="918075"/>
                <a:ext cx="25572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73" name="Google Shape;573;p27"/>
          <p:cNvGrpSpPr/>
          <p:nvPr/>
        </p:nvGrpSpPr>
        <p:grpSpPr>
          <a:xfrm>
            <a:off x="2199253" y="-1225893"/>
            <a:ext cx="9985543" cy="8502990"/>
            <a:chOff x="2199253" y="-1225893"/>
            <a:chExt cx="9985543" cy="8502990"/>
          </a:xfrm>
        </p:grpSpPr>
        <p:grpSp>
          <p:nvGrpSpPr>
            <p:cNvPr id="574" name="Google Shape;574;p27"/>
            <p:cNvGrpSpPr/>
            <p:nvPr/>
          </p:nvGrpSpPr>
          <p:grpSpPr>
            <a:xfrm rot="5400000">
              <a:off x="2472099" y="2473657"/>
              <a:ext cx="4530594" cy="5076286"/>
              <a:chOff x="4826000" y="4400753"/>
              <a:chExt cx="4530594" cy="5076286"/>
            </a:xfrm>
          </p:grpSpPr>
          <p:sp>
            <p:nvSpPr>
              <p:cNvPr id="575" name="Google Shape;575;p27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27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7" name="Google Shape;577;p27"/>
            <p:cNvGrpSpPr/>
            <p:nvPr/>
          </p:nvGrpSpPr>
          <p:grpSpPr>
            <a:xfrm rot="-1163065">
              <a:off x="5174738" y="-903253"/>
              <a:ext cx="2324967" cy="2229578"/>
              <a:chOff x="5165475" y="-713653"/>
              <a:chExt cx="2324999" cy="2229609"/>
            </a:xfrm>
          </p:grpSpPr>
          <p:sp>
            <p:nvSpPr>
              <p:cNvPr id="578" name="Google Shape;578;p27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27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0" name="Google Shape;580;p27"/>
            <p:cNvGrpSpPr/>
            <p:nvPr/>
          </p:nvGrpSpPr>
          <p:grpSpPr>
            <a:xfrm rot="-3325703">
              <a:off x="8175152" y="580592"/>
              <a:ext cx="3324971" cy="3409704"/>
              <a:chOff x="7159200" y="2117361"/>
              <a:chExt cx="2271501" cy="2329387"/>
            </a:xfrm>
          </p:grpSpPr>
          <p:sp>
            <p:nvSpPr>
              <p:cNvPr id="581" name="Google Shape;581;p27"/>
              <p:cNvSpPr/>
              <p:nvPr/>
            </p:nvSpPr>
            <p:spPr>
              <a:xfrm>
                <a:off x="8101533" y="2117361"/>
                <a:ext cx="632883" cy="71589"/>
              </a:xfrm>
              <a:custGeom>
                <a:avLst/>
                <a:gdLst/>
                <a:ahLst/>
                <a:cxnLst/>
                <a:rect l="l" t="t" r="r" b="b"/>
                <a:pathLst>
                  <a:path w="15241" h="1724" fill="none" extrusionOk="0">
                    <a:moveTo>
                      <a:pt x="1" y="999"/>
                    </a:moveTo>
                    <a:cubicBezTo>
                      <a:pt x="3527" y="137"/>
                      <a:pt x="7182" y="1"/>
                      <a:pt x="10764" y="596"/>
                    </a:cubicBezTo>
                    <a:cubicBezTo>
                      <a:pt x="12286" y="846"/>
                      <a:pt x="13783" y="1224"/>
                      <a:pt x="15240" y="1723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27"/>
              <p:cNvSpPr/>
              <p:nvPr/>
            </p:nvSpPr>
            <p:spPr>
              <a:xfrm>
                <a:off x="7159200" y="2158803"/>
                <a:ext cx="2271501" cy="2287944"/>
              </a:xfrm>
              <a:custGeom>
                <a:avLst/>
                <a:gdLst/>
                <a:ahLst/>
                <a:cxnLst/>
                <a:rect l="l" t="t" r="r" b="b"/>
                <a:pathLst>
                  <a:path w="54702" h="55098" fill="none" extrusionOk="0">
                    <a:moveTo>
                      <a:pt x="54702" y="34835"/>
                    </a:moveTo>
                    <a:cubicBezTo>
                      <a:pt x="50572" y="47200"/>
                      <a:pt x="37973" y="55097"/>
                      <a:pt x="24690" y="52916"/>
                    </a:cubicBezTo>
                    <a:cubicBezTo>
                      <a:pt x="9974" y="50492"/>
                      <a:pt x="0" y="36598"/>
                      <a:pt x="2423" y="21874"/>
                    </a:cubicBezTo>
                    <a:cubicBezTo>
                      <a:pt x="4235" y="10853"/>
                      <a:pt x="12486" y="2488"/>
                      <a:pt x="22694" y="1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27"/>
              <p:cNvSpPr/>
              <p:nvPr/>
            </p:nvSpPr>
            <p:spPr>
              <a:xfrm>
                <a:off x="8730018" y="2175496"/>
                <a:ext cx="70219" cy="59339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1429" extrusionOk="0">
                    <a:moveTo>
                      <a:pt x="767" y="1"/>
                    </a:moveTo>
                    <a:cubicBezTo>
                      <a:pt x="442" y="1"/>
                      <a:pt x="123" y="218"/>
                      <a:pt x="65" y="597"/>
                    </a:cubicBezTo>
                    <a:cubicBezTo>
                      <a:pt x="0" y="983"/>
                      <a:pt x="258" y="1354"/>
                      <a:pt x="653" y="1418"/>
                    </a:cubicBezTo>
                    <a:cubicBezTo>
                      <a:pt x="694" y="1425"/>
                      <a:pt x="735" y="1429"/>
                      <a:pt x="775" y="1429"/>
                    </a:cubicBezTo>
                    <a:cubicBezTo>
                      <a:pt x="1328" y="1429"/>
                      <a:pt x="1690" y="780"/>
                      <a:pt x="1345" y="299"/>
                    </a:cubicBezTo>
                    <a:cubicBezTo>
                      <a:pt x="1198" y="95"/>
                      <a:pt x="981" y="1"/>
                      <a:pt x="76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85" name="Google Shape;585;p27"/>
          <p:cNvSpPr txBox="1">
            <a:spLocks noGrp="1"/>
          </p:cNvSpPr>
          <p:nvPr>
            <p:ph type="subTitle" idx="4294967295"/>
          </p:nvPr>
        </p:nvSpPr>
        <p:spPr>
          <a:xfrm>
            <a:off x="766917" y="3391744"/>
            <a:ext cx="4387644" cy="6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 algn="ctr" rtl="1">
              <a:lnSpc>
                <a:spcPct val="200000"/>
              </a:lnSpc>
              <a:buNone/>
            </a:pPr>
            <a:r>
              <a:rPr lang="fa-IR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8AAEB0-866A-82E1-4902-195AC767B87E}"/>
              </a:ext>
            </a:extLst>
          </p:cNvPr>
          <p:cNvSpPr txBox="1"/>
          <p:nvPr/>
        </p:nvSpPr>
        <p:spPr>
          <a:xfrm>
            <a:off x="643181" y="1629857"/>
            <a:ext cx="526512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</a:t>
            </a:r>
            <a:r>
              <a:rPr lang="fa-IR" sz="3200" b="1" dirty="0">
                <a:solidFill>
                  <a:srgbClr val="A7F6C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گزارش عملکرد</a:t>
            </a:r>
            <a:br>
              <a:rPr lang="fa-IR" sz="3200" b="1" dirty="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lang="fa-IR" sz="3200" b="1" dirty="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رایگان و حرفه ای</a:t>
            </a:r>
            <a:endParaRPr lang="fa-IR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p42"/>
          <p:cNvSpPr/>
          <p:nvPr/>
        </p:nvSpPr>
        <p:spPr>
          <a:xfrm>
            <a:off x="5499775" y="1704846"/>
            <a:ext cx="211200" cy="211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0" name="Google Shape;1000;p42"/>
          <p:cNvSpPr/>
          <p:nvPr/>
        </p:nvSpPr>
        <p:spPr>
          <a:xfrm>
            <a:off x="5499775" y="3212878"/>
            <a:ext cx="211200" cy="2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06" name="Google Shape;1006;p42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4150" y="1460485"/>
            <a:ext cx="4121676" cy="32355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1CA37A-257B-403F-24AC-FE8F062FD59B}"/>
              </a:ext>
            </a:extLst>
          </p:cNvPr>
          <p:cNvSpPr txBox="1"/>
          <p:nvPr/>
        </p:nvSpPr>
        <p:spPr>
          <a:xfrm>
            <a:off x="5748958" y="1281812"/>
            <a:ext cx="2596255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A5BF71-4F04-3187-444D-A1850F29D650}"/>
              </a:ext>
            </a:extLst>
          </p:cNvPr>
          <p:cNvSpPr txBox="1"/>
          <p:nvPr/>
        </p:nvSpPr>
        <p:spPr>
          <a:xfrm>
            <a:off x="5748958" y="2813488"/>
            <a:ext cx="2596255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C7C7B7-315D-2091-7E8C-8DFB203ABCAD}"/>
              </a:ext>
            </a:extLst>
          </p:cNvPr>
          <p:cNvSpPr txBox="1"/>
          <p:nvPr/>
        </p:nvSpPr>
        <p:spPr>
          <a:xfrm>
            <a:off x="3392975" y="587389"/>
            <a:ext cx="5520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4" name="Google Shape;1014;p43"/>
          <p:cNvGrpSpPr/>
          <p:nvPr/>
        </p:nvGrpSpPr>
        <p:grpSpPr>
          <a:xfrm>
            <a:off x="3733427" y="1573939"/>
            <a:ext cx="4736312" cy="2523206"/>
            <a:chOff x="233350" y="949250"/>
            <a:chExt cx="7137300" cy="3802300"/>
          </a:xfrm>
        </p:grpSpPr>
        <p:sp>
          <p:nvSpPr>
            <p:cNvPr id="1015" name="Google Shape;1015;p43"/>
            <p:cNvSpPr/>
            <p:nvPr/>
          </p:nvSpPr>
          <p:spPr>
            <a:xfrm>
              <a:off x="4428450" y="2808675"/>
              <a:ext cx="1478900" cy="330100"/>
            </a:xfrm>
            <a:custGeom>
              <a:avLst/>
              <a:gdLst/>
              <a:ahLst/>
              <a:cxnLst/>
              <a:rect l="l" t="t" r="r" b="b"/>
              <a:pathLst>
                <a:path w="59156" h="13204" extrusionOk="0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59155" y="13203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3"/>
            <p:cNvSpPr/>
            <p:nvPr/>
          </p:nvSpPr>
          <p:spPr>
            <a:xfrm>
              <a:off x="2909400" y="1076125"/>
              <a:ext cx="4118650" cy="3109225"/>
            </a:xfrm>
            <a:custGeom>
              <a:avLst/>
              <a:gdLst/>
              <a:ahLst/>
              <a:cxnLst/>
              <a:rect l="l" t="t" r="r" b="b"/>
              <a:pathLst>
                <a:path w="164746" h="124369" extrusionOk="0">
                  <a:moveTo>
                    <a:pt x="49520" y="11070"/>
                  </a:moveTo>
                  <a:cubicBezTo>
                    <a:pt x="49737" y="11070"/>
                    <a:pt x="49861" y="11136"/>
                    <a:pt x="49875" y="11358"/>
                  </a:cubicBezTo>
                  <a:cubicBezTo>
                    <a:pt x="49875" y="11575"/>
                    <a:pt x="49818" y="11698"/>
                    <a:pt x="49684" y="11698"/>
                  </a:cubicBezTo>
                  <a:cubicBezTo>
                    <a:pt x="49636" y="11698"/>
                    <a:pt x="49580" y="11683"/>
                    <a:pt x="49512" y="11651"/>
                  </a:cubicBezTo>
                  <a:cubicBezTo>
                    <a:pt x="49305" y="11565"/>
                    <a:pt x="49115" y="11444"/>
                    <a:pt x="48925" y="11323"/>
                  </a:cubicBezTo>
                  <a:lnTo>
                    <a:pt x="49339" y="11081"/>
                  </a:lnTo>
                  <a:cubicBezTo>
                    <a:pt x="49405" y="11074"/>
                    <a:pt x="49465" y="11070"/>
                    <a:pt x="49520" y="11070"/>
                  </a:cubicBezTo>
                  <a:close/>
                  <a:moveTo>
                    <a:pt x="46983" y="11081"/>
                  </a:moveTo>
                  <a:cubicBezTo>
                    <a:pt x="47014" y="11081"/>
                    <a:pt x="47051" y="11087"/>
                    <a:pt x="47093" y="11098"/>
                  </a:cubicBezTo>
                  <a:cubicBezTo>
                    <a:pt x="47369" y="11185"/>
                    <a:pt x="47870" y="11168"/>
                    <a:pt x="47767" y="11686"/>
                  </a:cubicBezTo>
                  <a:cubicBezTo>
                    <a:pt x="47732" y="11893"/>
                    <a:pt x="47888" y="12274"/>
                    <a:pt x="47490" y="12343"/>
                  </a:cubicBezTo>
                  <a:cubicBezTo>
                    <a:pt x="47110" y="12222"/>
                    <a:pt x="46834" y="11893"/>
                    <a:pt x="46799" y="11496"/>
                  </a:cubicBezTo>
                  <a:cubicBezTo>
                    <a:pt x="46784" y="11302"/>
                    <a:pt x="46782" y="11081"/>
                    <a:pt x="46983" y="11081"/>
                  </a:cubicBezTo>
                  <a:close/>
                  <a:moveTo>
                    <a:pt x="38158" y="11530"/>
                  </a:moveTo>
                  <a:cubicBezTo>
                    <a:pt x="38279" y="11530"/>
                    <a:pt x="38417" y="11703"/>
                    <a:pt x="38642" y="11876"/>
                  </a:cubicBezTo>
                  <a:cubicBezTo>
                    <a:pt x="38366" y="12118"/>
                    <a:pt x="38089" y="12360"/>
                    <a:pt x="37778" y="12585"/>
                  </a:cubicBezTo>
                  <a:cubicBezTo>
                    <a:pt x="35549" y="13967"/>
                    <a:pt x="35514" y="15903"/>
                    <a:pt x="37692" y="17268"/>
                  </a:cubicBezTo>
                  <a:cubicBezTo>
                    <a:pt x="38003" y="17458"/>
                    <a:pt x="38227" y="17631"/>
                    <a:pt x="38158" y="18080"/>
                  </a:cubicBezTo>
                  <a:cubicBezTo>
                    <a:pt x="38106" y="18529"/>
                    <a:pt x="37951" y="18599"/>
                    <a:pt x="37553" y="18737"/>
                  </a:cubicBezTo>
                  <a:cubicBezTo>
                    <a:pt x="36568" y="19117"/>
                    <a:pt x="36309" y="19981"/>
                    <a:pt x="36378" y="20949"/>
                  </a:cubicBezTo>
                  <a:cubicBezTo>
                    <a:pt x="36427" y="21679"/>
                    <a:pt x="36279" y="22143"/>
                    <a:pt x="35819" y="22143"/>
                  </a:cubicBezTo>
                  <a:cubicBezTo>
                    <a:pt x="35625" y="22143"/>
                    <a:pt x="35377" y="22061"/>
                    <a:pt x="35065" y="21882"/>
                  </a:cubicBezTo>
                  <a:cubicBezTo>
                    <a:pt x="34913" y="21798"/>
                    <a:pt x="34745" y="21754"/>
                    <a:pt x="34578" y="21754"/>
                  </a:cubicBezTo>
                  <a:cubicBezTo>
                    <a:pt x="34403" y="21754"/>
                    <a:pt x="34230" y="21802"/>
                    <a:pt x="34080" y="21899"/>
                  </a:cubicBezTo>
                  <a:cubicBezTo>
                    <a:pt x="33134" y="22372"/>
                    <a:pt x="32094" y="22613"/>
                    <a:pt x="31041" y="22613"/>
                  </a:cubicBezTo>
                  <a:cubicBezTo>
                    <a:pt x="30747" y="22613"/>
                    <a:pt x="30451" y="22594"/>
                    <a:pt x="30157" y="22556"/>
                  </a:cubicBezTo>
                  <a:cubicBezTo>
                    <a:pt x="29915" y="22521"/>
                    <a:pt x="29759" y="22608"/>
                    <a:pt x="29829" y="22262"/>
                  </a:cubicBezTo>
                  <a:lnTo>
                    <a:pt x="29829" y="22262"/>
                  </a:lnTo>
                  <a:lnTo>
                    <a:pt x="29829" y="22279"/>
                  </a:lnTo>
                  <a:cubicBezTo>
                    <a:pt x="29898" y="21986"/>
                    <a:pt x="29984" y="21882"/>
                    <a:pt x="30364" y="21830"/>
                  </a:cubicBezTo>
                  <a:cubicBezTo>
                    <a:pt x="31505" y="21675"/>
                    <a:pt x="32836" y="21467"/>
                    <a:pt x="33354" y="20361"/>
                  </a:cubicBezTo>
                  <a:cubicBezTo>
                    <a:pt x="33821" y="19342"/>
                    <a:pt x="33872" y="18184"/>
                    <a:pt x="34927" y="17458"/>
                  </a:cubicBezTo>
                  <a:cubicBezTo>
                    <a:pt x="35238" y="17216"/>
                    <a:pt x="34978" y="16836"/>
                    <a:pt x="34667" y="16594"/>
                  </a:cubicBezTo>
                  <a:cubicBezTo>
                    <a:pt x="33216" y="15436"/>
                    <a:pt x="33907" y="14572"/>
                    <a:pt x="35099" y="13846"/>
                  </a:cubicBezTo>
                  <a:cubicBezTo>
                    <a:pt x="35860" y="13380"/>
                    <a:pt x="36724" y="13086"/>
                    <a:pt x="37018" y="12066"/>
                  </a:cubicBezTo>
                  <a:cubicBezTo>
                    <a:pt x="37156" y="11582"/>
                    <a:pt x="37709" y="11548"/>
                    <a:pt x="38158" y="11530"/>
                  </a:cubicBezTo>
                  <a:close/>
                  <a:moveTo>
                    <a:pt x="46802" y="32066"/>
                  </a:moveTo>
                  <a:cubicBezTo>
                    <a:pt x="47245" y="32066"/>
                    <a:pt x="47720" y="32469"/>
                    <a:pt x="47888" y="33080"/>
                  </a:cubicBezTo>
                  <a:cubicBezTo>
                    <a:pt x="48059" y="33754"/>
                    <a:pt x="48393" y="34225"/>
                    <a:pt x="48918" y="34225"/>
                  </a:cubicBezTo>
                  <a:cubicBezTo>
                    <a:pt x="49080" y="34225"/>
                    <a:pt x="49261" y="34181"/>
                    <a:pt x="49460" y="34083"/>
                  </a:cubicBezTo>
                  <a:cubicBezTo>
                    <a:pt x="50103" y="33764"/>
                    <a:pt x="50701" y="33627"/>
                    <a:pt x="51269" y="33627"/>
                  </a:cubicBezTo>
                  <a:cubicBezTo>
                    <a:pt x="52489" y="33627"/>
                    <a:pt x="53566" y="34260"/>
                    <a:pt x="54628" y="35085"/>
                  </a:cubicBezTo>
                  <a:cubicBezTo>
                    <a:pt x="54818" y="35223"/>
                    <a:pt x="55008" y="35396"/>
                    <a:pt x="55163" y="35586"/>
                  </a:cubicBezTo>
                  <a:cubicBezTo>
                    <a:pt x="55543" y="36053"/>
                    <a:pt x="56684" y="36070"/>
                    <a:pt x="56321" y="36917"/>
                  </a:cubicBezTo>
                  <a:lnTo>
                    <a:pt x="56321" y="36934"/>
                  </a:lnTo>
                  <a:cubicBezTo>
                    <a:pt x="56149" y="37350"/>
                    <a:pt x="55751" y="37415"/>
                    <a:pt x="55318" y="37415"/>
                  </a:cubicBezTo>
                  <a:cubicBezTo>
                    <a:pt x="55122" y="37415"/>
                    <a:pt x="54919" y="37401"/>
                    <a:pt x="54727" y="37401"/>
                  </a:cubicBezTo>
                  <a:cubicBezTo>
                    <a:pt x="54620" y="37401"/>
                    <a:pt x="54517" y="37405"/>
                    <a:pt x="54420" y="37418"/>
                  </a:cubicBezTo>
                  <a:cubicBezTo>
                    <a:pt x="54278" y="37432"/>
                    <a:pt x="54136" y="37440"/>
                    <a:pt x="53995" y="37440"/>
                  </a:cubicBezTo>
                  <a:cubicBezTo>
                    <a:pt x="53292" y="37440"/>
                    <a:pt x="52602" y="37262"/>
                    <a:pt x="51983" y="36917"/>
                  </a:cubicBezTo>
                  <a:cubicBezTo>
                    <a:pt x="51332" y="36539"/>
                    <a:pt x="50680" y="36418"/>
                    <a:pt x="50028" y="36418"/>
                  </a:cubicBezTo>
                  <a:cubicBezTo>
                    <a:pt x="48867" y="36418"/>
                    <a:pt x="47706" y="36802"/>
                    <a:pt x="46545" y="36802"/>
                  </a:cubicBezTo>
                  <a:cubicBezTo>
                    <a:pt x="46302" y="36802"/>
                    <a:pt x="46058" y="36785"/>
                    <a:pt x="45814" y="36744"/>
                  </a:cubicBezTo>
                  <a:cubicBezTo>
                    <a:pt x="44881" y="36588"/>
                    <a:pt x="44552" y="36105"/>
                    <a:pt x="44673" y="35241"/>
                  </a:cubicBezTo>
                  <a:cubicBezTo>
                    <a:pt x="44846" y="34083"/>
                    <a:pt x="45537" y="33115"/>
                    <a:pt x="46263" y="32320"/>
                  </a:cubicBezTo>
                  <a:cubicBezTo>
                    <a:pt x="46417" y="32145"/>
                    <a:pt x="46607" y="32066"/>
                    <a:pt x="46802" y="32066"/>
                  </a:cubicBezTo>
                  <a:close/>
                  <a:moveTo>
                    <a:pt x="64554" y="31370"/>
                  </a:moveTo>
                  <a:cubicBezTo>
                    <a:pt x="64860" y="31370"/>
                    <a:pt x="65185" y="31437"/>
                    <a:pt x="65532" y="31594"/>
                  </a:cubicBezTo>
                  <a:cubicBezTo>
                    <a:pt x="65878" y="31767"/>
                    <a:pt x="65930" y="32251"/>
                    <a:pt x="65636" y="32493"/>
                  </a:cubicBezTo>
                  <a:cubicBezTo>
                    <a:pt x="64063" y="34065"/>
                    <a:pt x="64184" y="35085"/>
                    <a:pt x="65895" y="36588"/>
                  </a:cubicBezTo>
                  <a:cubicBezTo>
                    <a:pt x="67243" y="37815"/>
                    <a:pt x="67762" y="39544"/>
                    <a:pt x="68211" y="41237"/>
                  </a:cubicBezTo>
                  <a:cubicBezTo>
                    <a:pt x="68364" y="41802"/>
                    <a:pt x="68057" y="41990"/>
                    <a:pt x="67435" y="41990"/>
                  </a:cubicBezTo>
                  <a:cubicBezTo>
                    <a:pt x="67353" y="41990"/>
                    <a:pt x="67266" y="41986"/>
                    <a:pt x="67174" y="41980"/>
                  </a:cubicBezTo>
                  <a:cubicBezTo>
                    <a:pt x="66517" y="41064"/>
                    <a:pt x="64271" y="41825"/>
                    <a:pt x="64547" y="39146"/>
                  </a:cubicBezTo>
                  <a:lnTo>
                    <a:pt x="64547" y="39146"/>
                  </a:lnTo>
                  <a:lnTo>
                    <a:pt x="64547" y="39181"/>
                  </a:lnTo>
                  <a:cubicBezTo>
                    <a:pt x="64685" y="37885"/>
                    <a:pt x="63113" y="36295"/>
                    <a:pt x="62076" y="35050"/>
                  </a:cubicBezTo>
                  <a:cubicBezTo>
                    <a:pt x="61281" y="34100"/>
                    <a:pt x="61385" y="33288"/>
                    <a:pt x="62076" y="32683"/>
                  </a:cubicBezTo>
                  <a:cubicBezTo>
                    <a:pt x="62786" y="32052"/>
                    <a:pt x="63577" y="31370"/>
                    <a:pt x="64554" y="31370"/>
                  </a:cubicBezTo>
                  <a:close/>
                  <a:moveTo>
                    <a:pt x="30705" y="33465"/>
                  </a:moveTo>
                  <a:cubicBezTo>
                    <a:pt x="30874" y="33465"/>
                    <a:pt x="31043" y="33637"/>
                    <a:pt x="31090" y="33720"/>
                  </a:cubicBezTo>
                  <a:cubicBezTo>
                    <a:pt x="31920" y="35120"/>
                    <a:pt x="33579" y="35258"/>
                    <a:pt x="34719" y="36226"/>
                  </a:cubicBezTo>
                  <a:cubicBezTo>
                    <a:pt x="36205" y="37487"/>
                    <a:pt x="36275" y="39354"/>
                    <a:pt x="37191" y="40822"/>
                  </a:cubicBezTo>
                  <a:cubicBezTo>
                    <a:pt x="37484" y="41289"/>
                    <a:pt x="37571" y="41980"/>
                    <a:pt x="37968" y="42274"/>
                  </a:cubicBezTo>
                  <a:cubicBezTo>
                    <a:pt x="38403" y="42594"/>
                    <a:pt x="39075" y="43217"/>
                    <a:pt x="39556" y="43217"/>
                  </a:cubicBezTo>
                  <a:cubicBezTo>
                    <a:pt x="39725" y="43217"/>
                    <a:pt x="39870" y="43141"/>
                    <a:pt x="39973" y="42948"/>
                  </a:cubicBezTo>
                  <a:cubicBezTo>
                    <a:pt x="40336" y="42274"/>
                    <a:pt x="41234" y="41289"/>
                    <a:pt x="40543" y="40183"/>
                  </a:cubicBezTo>
                  <a:cubicBezTo>
                    <a:pt x="40301" y="39803"/>
                    <a:pt x="39610" y="39215"/>
                    <a:pt x="40284" y="38904"/>
                  </a:cubicBezTo>
                  <a:cubicBezTo>
                    <a:pt x="40592" y="38765"/>
                    <a:pt x="41024" y="38302"/>
                    <a:pt x="41439" y="38302"/>
                  </a:cubicBezTo>
                  <a:cubicBezTo>
                    <a:pt x="41746" y="38302"/>
                    <a:pt x="42043" y="38557"/>
                    <a:pt x="42271" y="39388"/>
                  </a:cubicBezTo>
                  <a:cubicBezTo>
                    <a:pt x="42782" y="41200"/>
                    <a:pt x="43748" y="43327"/>
                    <a:pt x="46038" y="43327"/>
                  </a:cubicBezTo>
                  <a:cubicBezTo>
                    <a:pt x="46150" y="43327"/>
                    <a:pt x="46266" y="43321"/>
                    <a:pt x="46384" y="43311"/>
                  </a:cubicBezTo>
                  <a:cubicBezTo>
                    <a:pt x="46463" y="43304"/>
                    <a:pt x="46542" y="43300"/>
                    <a:pt x="46620" y="43300"/>
                  </a:cubicBezTo>
                  <a:cubicBezTo>
                    <a:pt x="47585" y="43300"/>
                    <a:pt x="48526" y="43802"/>
                    <a:pt x="49487" y="43802"/>
                  </a:cubicBezTo>
                  <a:cubicBezTo>
                    <a:pt x="49955" y="43802"/>
                    <a:pt x="50429" y="43683"/>
                    <a:pt x="50912" y="43328"/>
                  </a:cubicBezTo>
                  <a:cubicBezTo>
                    <a:pt x="51106" y="43191"/>
                    <a:pt x="51242" y="43135"/>
                    <a:pt x="51336" y="43135"/>
                  </a:cubicBezTo>
                  <a:cubicBezTo>
                    <a:pt x="51643" y="43135"/>
                    <a:pt x="51508" y="43736"/>
                    <a:pt x="51534" y="44054"/>
                  </a:cubicBezTo>
                  <a:cubicBezTo>
                    <a:pt x="51845" y="45488"/>
                    <a:pt x="50843" y="46629"/>
                    <a:pt x="50618" y="47942"/>
                  </a:cubicBezTo>
                  <a:cubicBezTo>
                    <a:pt x="50585" y="48144"/>
                    <a:pt x="50240" y="48444"/>
                    <a:pt x="50046" y="48444"/>
                  </a:cubicBezTo>
                  <a:cubicBezTo>
                    <a:pt x="50041" y="48444"/>
                    <a:pt x="50036" y="48444"/>
                    <a:pt x="50031" y="48444"/>
                  </a:cubicBezTo>
                  <a:cubicBezTo>
                    <a:pt x="49523" y="48389"/>
                    <a:pt x="49010" y="48372"/>
                    <a:pt x="48494" y="48372"/>
                  </a:cubicBezTo>
                  <a:cubicBezTo>
                    <a:pt x="47534" y="48372"/>
                    <a:pt x="46564" y="48433"/>
                    <a:pt x="45600" y="48433"/>
                  </a:cubicBezTo>
                  <a:cubicBezTo>
                    <a:pt x="43779" y="48433"/>
                    <a:pt x="41984" y="48215"/>
                    <a:pt x="40336" y="46957"/>
                  </a:cubicBezTo>
                  <a:cubicBezTo>
                    <a:pt x="40033" y="46726"/>
                    <a:pt x="39675" y="46623"/>
                    <a:pt x="39308" y="46623"/>
                  </a:cubicBezTo>
                  <a:cubicBezTo>
                    <a:pt x="38250" y="46623"/>
                    <a:pt x="37116" y="47478"/>
                    <a:pt x="37000" y="48582"/>
                  </a:cubicBezTo>
                  <a:cubicBezTo>
                    <a:pt x="36972" y="48947"/>
                    <a:pt x="36796" y="49426"/>
                    <a:pt x="36527" y="49426"/>
                  </a:cubicBezTo>
                  <a:cubicBezTo>
                    <a:pt x="36465" y="49426"/>
                    <a:pt x="36398" y="49400"/>
                    <a:pt x="36326" y="49342"/>
                  </a:cubicBezTo>
                  <a:cubicBezTo>
                    <a:pt x="35376" y="48582"/>
                    <a:pt x="34045" y="48772"/>
                    <a:pt x="33147" y="47752"/>
                  </a:cubicBezTo>
                  <a:cubicBezTo>
                    <a:pt x="32334" y="46819"/>
                    <a:pt x="30900" y="46785"/>
                    <a:pt x="29673" y="46525"/>
                  </a:cubicBezTo>
                  <a:cubicBezTo>
                    <a:pt x="28913" y="46370"/>
                    <a:pt x="27807" y="46422"/>
                    <a:pt x="28567" y="44953"/>
                  </a:cubicBezTo>
                  <a:cubicBezTo>
                    <a:pt x="28982" y="44158"/>
                    <a:pt x="29034" y="43000"/>
                    <a:pt x="28515" y="42257"/>
                  </a:cubicBezTo>
                  <a:cubicBezTo>
                    <a:pt x="28230" y="41853"/>
                    <a:pt x="27848" y="41722"/>
                    <a:pt x="27412" y="41722"/>
                  </a:cubicBezTo>
                  <a:cubicBezTo>
                    <a:pt x="27028" y="41722"/>
                    <a:pt x="26602" y="41823"/>
                    <a:pt x="26165" y="41928"/>
                  </a:cubicBezTo>
                  <a:cubicBezTo>
                    <a:pt x="25497" y="42091"/>
                    <a:pt x="24818" y="42128"/>
                    <a:pt x="24133" y="42128"/>
                  </a:cubicBezTo>
                  <a:cubicBezTo>
                    <a:pt x="23569" y="42128"/>
                    <a:pt x="23001" y="42103"/>
                    <a:pt x="22432" y="42103"/>
                  </a:cubicBezTo>
                  <a:cubicBezTo>
                    <a:pt x="21707" y="42103"/>
                    <a:pt x="20980" y="42143"/>
                    <a:pt x="20255" y="42326"/>
                  </a:cubicBezTo>
                  <a:cubicBezTo>
                    <a:pt x="19287" y="42585"/>
                    <a:pt x="18319" y="42862"/>
                    <a:pt x="17559" y="43380"/>
                  </a:cubicBezTo>
                  <a:cubicBezTo>
                    <a:pt x="17082" y="43705"/>
                    <a:pt x="16613" y="43798"/>
                    <a:pt x="16149" y="43798"/>
                  </a:cubicBezTo>
                  <a:cubicBezTo>
                    <a:pt x="15538" y="43798"/>
                    <a:pt x="14935" y="43638"/>
                    <a:pt x="14326" y="43638"/>
                  </a:cubicBezTo>
                  <a:cubicBezTo>
                    <a:pt x="14292" y="43638"/>
                    <a:pt x="14258" y="43638"/>
                    <a:pt x="14223" y="43639"/>
                  </a:cubicBezTo>
                  <a:cubicBezTo>
                    <a:pt x="14120" y="43622"/>
                    <a:pt x="14016" y="43570"/>
                    <a:pt x="13930" y="43466"/>
                  </a:cubicBezTo>
                  <a:cubicBezTo>
                    <a:pt x="14043" y="43169"/>
                    <a:pt x="14308" y="43115"/>
                    <a:pt x="14562" y="43115"/>
                  </a:cubicBezTo>
                  <a:cubicBezTo>
                    <a:pt x="14617" y="43115"/>
                    <a:pt x="14672" y="43118"/>
                    <a:pt x="14725" y="43121"/>
                  </a:cubicBezTo>
                  <a:cubicBezTo>
                    <a:pt x="14838" y="43129"/>
                    <a:pt x="14949" y="43134"/>
                    <a:pt x="15058" y="43134"/>
                  </a:cubicBezTo>
                  <a:cubicBezTo>
                    <a:pt x="16723" y="43134"/>
                    <a:pt x="17967" y="42165"/>
                    <a:pt x="18388" y="40771"/>
                  </a:cubicBezTo>
                  <a:cubicBezTo>
                    <a:pt x="18976" y="38921"/>
                    <a:pt x="20808" y="38282"/>
                    <a:pt x="21482" y="37090"/>
                  </a:cubicBezTo>
                  <a:cubicBezTo>
                    <a:pt x="22174" y="35865"/>
                    <a:pt x="22770" y="35535"/>
                    <a:pt x="23579" y="35535"/>
                  </a:cubicBezTo>
                  <a:cubicBezTo>
                    <a:pt x="23899" y="35535"/>
                    <a:pt x="24254" y="35587"/>
                    <a:pt x="24661" y="35655"/>
                  </a:cubicBezTo>
                  <a:cubicBezTo>
                    <a:pt x="24682" y="35658"/>
                    <a:pt x="24703" y="35660"/>
                    <a:pt x="24725" y="35660"/>
                  </a:cubicBezTo>
                  <a:cubicBezTo>
                    <a:pt x="25065" y="35660"/>
                    <a:pt x="25513" y="35293"/>
                    <a:pt x="25854" y="35033"/>
                  </a:cubicBezTo>
                  <a:cubicBezTo>
                    <a:pt x="26267" y="34730"/>
                    <a:pt x="26584" y="34570"/>
                    <a:pt x="26849" y="34570"/>
                  </a:cubicBezTo>
                  <a:cubicBezTo>
                    <a:pt x="27249" y="34570"/>
                    <a:pt x="27529" y="34935"/>
                    <a:pt x="27841" y="35724"/>
                  </a:cubicBezTo>
                  <a:cubicBezTo>
                    <a:pt x="28325" y="36969"/>
                    <a:pt x="29742" y="37574"/>
                    <a:pt x="30952" y="38161"/>
                  </a:cubicBezTo>
                  <a:cubicBezTo>
                    <a:pt x="31712" y="38524"/>
                    <a:pt x="32732" y="38852"/>
                    <a:pt x="32680" y="39716"/>
                  </a:cubicBezTo>
                  <a:cubicBezTo>
                    <a:pt x="32594" y="40753"/>
                    <a:pt x="31488" y="40546"/>
                    <a:pt x="30710" y="40615"/>
                  </a:cubicBezTo>
                  <a:cubicBezTo>
                    <a:pt x="30312" y="40650"/>
                    <a:pt x="29794" y="40598"/>
                    <a:pt x="29673" y="41134"/>
                  </a:cubicBezTo>
                  <a:cubicBezTo>
                    <a:pt x="29552" y="41669"/>
                    <a:pt x="30036" y="41825"/>
                    <a:pt x="30382" y="42032"/>
                  </a:cubicBezTo>
                  <a:cubicBezTo>
                    <a:pt x="30898" y="42336"/>
                    <a:pt x="31474" y="42934"/>
                    <a:pt x="32011" y="42934"/>
                  </a:cubicBezTo>
                  <a:cubicBezTo>
                    <a:pt x="32175" y="42934"/>
                    <a:pt x="32336" y="42878"/>
                    <a:pt x="32490" y="42741"/>
                  </a:cubicBezTo>
                  <a:cubicBezTo>
                    <a:pt x="33354" y="41963"/>
                    <a:pt x="33890" y="40788"/>
                    <a:pt x="34512" y="39751"/>
                  </a:cubicBezTo>
                  <a:cubicBezTo>
                    <a:pt x="34586" y="39617"/>
                    <a:pt x="34289" y="39329"/>
                    <a:pt x="34602" y="39329"/>
                  </a:cubicBezTo>
                  <a:cubicBezTo>
                    <a:pt x="34653" y="39329"/>
                    <a:pt x="34719" y="39337"/>
                    <a:pt x="34806" y="39354"/>
                  </a:cubicBezTo>
                  <a:cubicBezTo>
                    <a:pt x="34890" y="39373"/>
                    <a:pt x="34965" y="39381"/>
                    <a:pt x="35031" y="39381"/>
                  </a:cubicBezTo>
                  <a:cubicBezTo>
                    <a:pt x="35567" y="39381"/>
                    <a:pt x="35557" y="38814"/>
                    <a:pt x="35341" y="38507"/>
                  </a:cubicBezTo>
                  <a:cubicBezTo>
                    <a:pt x="34806" y="37781"/>
                    <a:pt x="34546" y="36658"/>
                    <a:pt x="33561" y="36468"/>
                  </a:cubicBezTo>
                  <a:cubicBezTo>
                    <a:pt x="32248" y="36208"/>
                    <a:pt x="31591" y="35206"/>
                    <a:pt x="30727" y="34411"/>
                  </a:cubicBezTo>
                  <a:cubicBezTo>
                    <a:pt x="30468" y="34169"/>
                    <a:pt x="30278" y="33910"/>
                    <a:pt x="30485" y="33599"/>
                  </a:cubicBezTo>
                  <a:cubicBezTo>
                    <a:pt x="30551" y="33501"/>
                    <a:pt x="30628" y="33465"/>
                    <a:pt x="30705" y="33465"/>
                  </a:cubicBezTo>
                  <a:close/>
                  <a:moveTo>
                    <a:pt x="65829" y="50622"/>
                  </a:moveTo>
                  <a:cubicBezTo>
                    <a:pt x="66138" y="50622"/>
                    <a:pt x="66376" y="50877"/>
                    <a:pt x="66569" y="51209"/>
                  </a:cubicBezTo>
                  <a:cubicBezTo>
                    <a:pt x="67601" y="52923"/>
                    <a:pt x="68767" y="54401"/>
                    <a:pt x="70703" y="54401"/>
                  </a:cubicBezTo>
                  <a:cubicBezTo>
                    <a:pt x="71167" y="54401"/>
                    <a:pt x="71676" y="54316"/>
                    <a:pt x="72237" y="54129"/>
                  </a:cubicBezTo>
                  <a:cubicBezTo>
                    <a:pt x="72263" y="54119"/>
                    <a:pt x="72291" y="54114"/>
                    <a:pt x="72320" y="54114"/>
                  </a:cubicBezTo>
                  <a:cubicBezTo>
                    <a:pt x="72487" y="54114"/>
                    <a:pt x="72701" y="54260"/>
                    <a:pt x="72877" y="54319"/>
                  </a:cubicBezTo>
                  <a:cubicBezTo>
                    <a:pt x="72687" y="54406"/>
                    <a:pt x="72514" y="54527"/>
                    <a:pt x="72358" y="54665"/>
                  </a:cubicBezTo>
                  <a:lnTo>
                    <a:pt x="72358" y="54682"/>
                  </a:lnTo>
                  <a:cubicBezTo>
                    <a:pt x="71675" y="55659"/>
                    <a:pt x="71022" y="56681"/>
                    <a:pt x="69648" y="56681"/>
                  </a:cubicBezTo>
                  <a:cubicBezTo>
                    <a:pt x="69564" y="56681"/>
                    <a:pt x="69476" y="56678"/>
                    <a:pt x="69386" y="56669"/>
                  </a:cubicBezTo>
                  <a:cubicBezTo>
                    <a:pt x="69196" y="56600"/>
                    <a:pt x="68850" y="56549"/>
                    <a:pt x="68850" y="56445"/>
                  </a:cubicBezTo>
                  <a:cubicBezTo>
                    <a:pt x="68660" y="54216"/>
                    <a:pt x="66258" y="53559"/>
                    <a:pt x="65532" y="51727"/>
                  </a:cubicBezTo>
                  <a:cubicBezTo>
                    <a:pt x="65394" y="51381"/>
                    <a:pt x="64945" y="50932"/>
                    <a:pt x="65584" y="50673"/>
                  </a:cubicBezTo>
                  <a:cubicBezTo>
                    <a:pt x="65670" y="50638"/>
                    <a:pt x="65752" y="50622"/>
                    <a:pt x="65829" y="50622"/>
                  </a:cubicBezTo>
                  <a:close/>
                  <a:moveTo>
                    <a:pt x="50497" y="52695"/>
                  </a:moveTo>
                  <a:lnTo>
                    <a:pt x="50497" y="52695"/>
                  </a:lnTo>
                  <a:cubicBezTo>
                    <a:pt x="51016" y="52885"/>
                    <a:pt x="51863" y="52937"/>
                    <a:pt x="52001" y="53265"/>
                  </a:cubicBezTo>
                  <a:cubicBezTo>
                    <a:pt x="53055" y="55840"/>
                    <a:pt x="55734" y="57464"/>
                    <a:pt x="56114" y="60420"/>
                  </a:cubicBezTo>
                  <a:cubicBezTo>
                    <a:pt x="56252" y="61439"/>
                    <a:pt x="57323" y="61802"/>
                    <a:pt x="57859" y="62580"/>
                  </a:cubicBezTo>
                  <a:cubicBezTo>
                    <a:pt x="59294" y="64654"/>
                    <a:pt x="60106" y="66952"/>
                    <a:pt x="60763" y="69337"/>
                  </a:cubicBezTo>
                  <a:cubicBezTo>
                    <a:pt x="58533" y="67643"/>
                    <a:pt x="56615" y="65656"/>
                    <a:pt x="55336" y="63133"/>
                  </a:cubicBezTo>
                  <a:cubicBezTo>
                    <a:pt x="55198" y="62874"/>
                    <a:pt x="55008" y="62614"/>
                    <a:pt x="55008" y="62355"/>
                  </a:cubicBezTo>
                  <a:cubicBezTo>
                    <a:pt x="54990" y="58916"/>
                    <a:pt x="52139" y="56739"/>
                    <a:pt x="51189" y="53697"/>
                  </a:cubicBezTo>
                  <a:cubicBezTo>
                    <a:pt x="51085" y="53334"/>
                    <a:pt x="50739" y="53040"/>
                    <a:pt x="50497" y="52695"/>
                  </a:cubicBezTo>
                  <a:close/>
                  <a:moveTo>
                    <a:pt x="87976" y="1"/>
                  </a:moveTo>
                  <a:cubicBezTo>
                    <a:pt x="87018" y="1"/>
                    <a:pt x="85745" y="1010"/>
                    <a:pt x="84455" y="1127"/>
                  </a:cubicBezTo>
                  <a:cubicBezTo>
                    <a:pt x="83776" y="1176"/>
                    <a:pt x="83111" y="1512"/>
                    <a:pt x="82448" y="1512"/>
                  </a:cubicBezTo>
                  <a:cubicBezTo>
                    <a:pt x="82403" y="1512"/>
                    <a:pt x="82358" y="1511"/>
                    <a:pt x="82313" y="1507"/>
                  </a:cubicBezTo>
                  <a:cubicBezTo>
                    <a:pt x="82281" y="1506"/>
                    <a:pt x="82250" y="1506"/>
                    <a:pt x="82218" y="1506"/>
                  </a:cubicBezTo>
                  <a:cubicBezTo>
                    <a:pt x="80376" y="1506"/>
                    <a:pt x="79245" y="3375"/>
                    <a:pt x="77443" y="3375"/>
                  </a:cubicBezTo>
                  <a:cubicBezTo>
                    <a:pt x="77340" y="3375"/>
                    <a:pt x="77235" y="3369"/>
                    <a:pt x="77128" y="3356"/>
                  </a:cubicBezTo>
                  <a:cubicBezTo>
                    <a:pt x="77026" y="3344"/>
                    <a:pt x="76928" y="3335"/>
                    <a:pt x="76837" y="3335"/>
                  </a:cubicBezTo>
                  <a:cubicBezTo>
                    <a:pt x="76434" y="3335"/>
                    <a:pt x="76136" y="3491"/>
                    <a:pt x="75953" y="4082"/>
                  </a:cubicBezTo>
                  <a:cubicBezTo>
                    <a:pt x="75843" y="4459"/>
                    <a:pt x="75132" y="4980"/>
                    <a:pt x="74758" y="4980"/>
                  </a:cubicBezTo>
                  <a:cubicBezTo>
                    <a:pt x="74720" y="4980"/>
                    <a:pt x="74687" y="4974"/>
                    <a:pt x="74657" y="4964"/>
                  </a:cubicBezTo>
                  <a:cubicBezTo>
                    <a:pt x="73910" y="4715"/>
                    <a:pt x="73366" y="4590"/>
                    <a:pt x="73013" y="4590"/>
                  </a:cubicBezTo>
                  <a:cubicBezTo>
                    <a:pt x="72190" y="4590"/>
                    <a:pt x="72409" y="5268"/>
                    <a:pt x="73534" y="6623"/>
                  </a:cubicBezTo>
                  <a:cubicBezTo>
                    <a:pt x="73585" y="6692"/>
                    <a:pt x="73499" y="6882"/>
                    <a:pt x="73482" y="7003"/>
                  </a:cubicBezTo>
                  <a:cubicBezTo>
                    <a:pt x="73413" y="6968"/>
                    <a:pt x="73292" y="6951"/>
                    <a:pt x="73240" y="6882"/>
                  </a:cubicBezTo>
                  <a:cubicBezTo>
                    <a:pt x="72877" y="6381"/>
                    <a:pt x="72324" y="5914"/>
                    <a:pt x="72220" y="5344"/>
                  </a:cubicBezTo>
                  <a:cubicBezTo>
                    <a:pt x="72065" y="4531"/>
                    <a:pt x="71961" y="3840"/>
                    <a:pt x="71010" y="3650"/>
                  </a:cubicBezTo>
                  <a:cubicBezTo>
                    <a:pt x="70839" y="3615"/>
                    <a:pt x="70680" y="3599"/>
                    <a:pt x="70533" y="3599"/>
                  </a:cubicBezTo>
                  <a:cubicBezTo>
                    <a:pt x="69359" y="3599"/>
                    <a:pt x="68898" y="4626"/>
                    <a:pt x="68315" y="5517"/>
                  </a:cubicBezTo>
                  <a:cubicBezTo>
                    <a:pt x="67865" y="6208"/>
                    <a:pt x="68349" y="6536"/>
                    <a:pt x="68729" y="6934"/>
                  </a:cubicBezTo>
                  <a:cubicBezTo>
                    <a:pt x="68798" y="7003"/>
                    <a:pt x="68850" y="7089"/>
                    <a:pt x="68902" y="7176"/>
                  </a:cubicBezTo>
                  <a:cubicBezTo>
                    <a:pt x="68817" y="7188"/>
                    <a:pt x="68731" y="7200"/>
                    <a:pt x="68645" y="7200"/>
                  </a:cubicBezTo>
                  <a:cubicBezTo>
                    <a:pt x="68610" y="7200"/>
                    <a:pt x="68575" y="7198"/>
                    <a:pt x="68539" y="7193"/>
                  </a:cubicBezTo>
                  <a:cubicBezTo>
                    <a:pt x="67376" y="7024"/>
                    <a:pt x="66212" y="6691"/>
                    <a:pt x="65033" y="6691"/>
                  </a:cubicBezTo>
                  <a:cubicBezTo>
                    <a:pt x="65003" y="6691"/>
                    <a:pt x="64974" y="6691"/>
                    <a:pt x="64945" y="6692"/>
                  </a:cubicBezTo>
                  <a:cubicBezTo>
                    <a:pt x="64584" y="6692"/>
                    <a:pt x="63909" y="6196"/>
                    <a:pt x="63437" y="6196"/>
                  </a:cubicBezTo>
                  <a:cubicBezTo>
                    <a:pt x="63072" y="6196"/>
                    <a:pt x="62827" y="6492"/>
                    <a:pt x="62940" y="7538"/>
                  </a:cubicBezTo>
                  <a:cubicBezTo>
                    <a:pt x="62940" y="7608"/>
                    <a:pt x="62525" y="7711"/>
                    <a:pt x="62283" y="7798"/>
                  </a:cubicBezTo>
                  <a:cubicBezTo>
                    <a:pt x="61879" y="7955"/>
                    <a:pt x="61464" y="8005"/>
                    <a:pt x="61043" y="8005"/>
                  </a:cubicBezTo>
                  <a:cubicBezTo>
                    <a:pt x="60325" y="8005"/>
                    <a:pt x="59591" y="7860"/>
                    <a:pt x="58870" y="7860"/>
                  </a:cubicBezTo>
                  <a:cubicBezTo>
                    <a:pt x="58295" y="7860"/>
                    <a:pt x="57729" y="7952"/>
                    <a:pt x="57185" y="8282"/>
                  </a:cubicBezTo>
                  <a:cubicBezTo>
                    <a:pt x="56736" y="8610"/>
                    <a:pt x="56304" y="8938"/>
                    <a:pt x="55837" y="9267"/>
                  </a:cubicBezTo>
                  <a:cubicBezTo>
                    <a:pt x="55671" y="9381"/>
                    <a:pt x="55417" y="9527"/>
                    <a:pt x="55226" y="9527"/>
                  </a:cubicBezTo>
                  <a:cubicBezTo>
                    <a:pt x="55100" y="9527"/>
                    <a:pt x="55001" y="9463"/>
                    <a:pt x="54973" y="9284"/>
                  </a:cubicBezTo>
                  <a:cubicBezTo>
                    <a:pt x="54819" y="8258"/>
                    <a:pt x="54209" y="8003"/>
                    <a:pt x="53545" y="8003"/>
                  </a:cubicBezTo>
                  <a:cubicBezTo>
                    <a:pt x="53313" y="8003"/>
                    <a:pt x="53075" y="8034"/>
                    <a:pt x="52848" y="8074"/>
                  </a:cubicBezTo>
                  <a:cubicBezTo>
                    <a:pt x="51897" y="8264"/>
                    <a:pt x="52416" y="9232"/>
                    <a:pt x="52295" y="9854"/>
                  </a:cubicBezTo>
                  <a:cubicBezTo>
                    <a:pt x="52156" y="10615"/>
                    <a:pt x="51344" y="10096"/>
                    <a:pt x="50998" y="10545"/>
                  </a:cubicBezTo>
                  <a:cubicBezTo>
                    <a:pt x="50949" y="10609"/>
                    <a:pt x="50910" y="10635"/>
                    <a:pt x="50880" y="10635"/>
                  </a:cubicBezTo>
                  <a:cubicBezTo>
                    <a:pt x="50805" y="10635"/>
                    <a:pt x="50789" y="10469"/>
                    <a:pt x="50826" y="10321"/>
                  </a:cubicBezTo>
                  <a:cubicBezTo>
                    <a:pt x="51033" y="8990"/>
                    <a:pt x="50221" y="8541"/>
                    <a:pt x="49115" y="8161"/>
                  </a:cubicBezTo>
                  <a:cubicBezTo>
                    <a:pt x="46903" y="7400"/>
                    <a:pt x="44535" y="7176"/>
                    <a:pt x="42392" y="6070"/>
                  </a:cubicBezTo>
                  <a:cubicBezTo>
                    <a:pt x="41667" y="5697"/>
                    <a:pt x="40852" y="5536"/>
                    <a:pt x="40032" y="5536"/>
                  </a:cubicBezTo>
                  <a:cubicBezTo>
                    <a:pt x="39367" y="5536"/>
                    <a:pt x="38699" y="5642"/>
                    <a:pt x="38072" y="5828"/>
                  </a:cubicBezTo>
                  <a:cubicBezTo>
                    <a:pt x="36033" y="6432"/>
                    <a:pt x="33838" y="6502"/>
                    <a:pt x="31989" y="7642"/>
                  </a:cubicBezTo>
                  <a:cubicBezTo>
                    <a:pt x="31263" y="8074"/>
                    <a:pt x="29206" y="7296"/>
                    <a:pt x="30226" y="9457"/>
                  </a:cubicBezTo>
                  <a:cubicBezTo>
                    <a:pt x="30278" y="9578"/>
                    <a:pt x="29984" y="9854"/>
                    <a:pt x="29863" y="10079"/>
                  </a:cubicBezTo>
                  <a:cubicBezTo>
                    <a:pt x="28653" y="12412"/>
                    <a:pt x="26234" y="13224"/>
                    <a:pt x="24229" y="14555"/>
                  </a:cubicBezTo>
                  <a:cubicBezTo>
                    <a:pt x="22536" y="15661"/>
                    <a:pt x="23486" y="17112"/>
                    <a:pt x="24022" y="18236"/>
                  </a:cubicBezTo>
                  <a:cubicBezTo>
                    <a:pt x="24328" y="18880"/>
                    <a:pt x="24972" y="19241"/>
                    <a:pt x="25627" y="19241"/>
                  </a:cubicBezTo>
                  <a:cubicBezTo>
                    <a:pt x="26008" y="19241"/>
                    <a:pt x="26393" y="19119"/>
                    <a:pt x="26718" y="18858"/>
                  </a:cubicBezTo>
                  <a:cubicBezTo>
                    <a:pt x="27228" y="18470"/>
                    <a:pt x="27609" y="18306"/>
                    <a:pt x="27903" y="18306"/>
                  </a:cubicBezTo>
                  <a:cubicBezTo>
                    <a:pt x="28524" y="18306"/>
                    <a:pt x="28748" y="19042"/>
                    <a:pt x="28947" y="19946"/>
                  </a:cubicBezTo>
                  <a:cubicBezTo>
                    <a:pt x="28982" y="20223"/>
                    <a:pt x="28999" y="20499"/>
                    <a:pt x="28982" y="20776"/>
                  </a:cubicBezTo>
                  <a:cubicBezTo>
                    <a:pt x="28774" y="20551"/>
                    <a:pt x="28446" y="20396"/>
                    <a:pt x="28342" y="20119"/>
                  </a:cubicBezTo>
                  <a:cubicBezTo>
                    <a:pt x="28124" y="19474"/>
                    <a:pt x="27849" y="19234"/>
                    <a:pt x="27528" y="19234"/>
                  </a:cubicBezTo>
                  <a:cubicBezTo>
                    <a:pt x="27212" y="19234"/>
                    <a:pt x="26853" y="19465"/>
                    <a:pt x="26459" y="19774"/>
                  </a:cubicBezTo>
                  <a:cubicBezTo>
                    <a:pt x="25646" y="20379"/>
                    <a:pt x="25958" y="21260"/>
                    <a:pt x="26130" y="21899"/>
                  </a:cubicBezTo>
                  <a:cubicBezTo>
                    <a:pt x="26459" y="23092"/>
                    <a:pt x="25802" y="23420"/>
                    <a:pt x="24938" y="23627"/>
                  </a:cubicBezTo>
                  <a:cubicBezTo>
                    <a:pt x="23901" y="23852"/>
                    <a:pt x="23072" y="24267"/>
                    <a:pt x="22553" y="25269"/>
                  </a:cubicBezTo>
                  <a:cubicBezTo>
                    <a:pt x="22273" y="25790"/>
                    <a:pt x="21682" y="26043"/>
                    <a:pt x="21157" y="26043"/>
                  </a:cubicBezTo>
                  <a:cubicBezTo>
                    <a:pt x="21003" y="26043"/>
                    <a:pt x="20855" y="26021"/>
                    <a:pt x="20721" y="25978"/>
                  </a:cubicBezTo>
                  <a:cubicBezTo>
                    <a:pt x="20116" y="25788"/>
                    <a:pt x="20963" y="25390"/>
                    <a:pt x="20946" y="24993"/>
                  </a:cubicBezTo>
                  <a:cubicBezTo>
                    <a:pt x="20929" y="24543"/>
                    <a:pt x="20738" y="24129"/>
                    <a:pt x="20410" y="23835"/>
                  </a:cubicBezTo>
                  <a:cubicBezTo>
                    <a:pt x="19477" y="22798"/>
                    <a:pt x="18354" y="21709"/>
                    <a:pt x="18215" y="20327"/>
                  </a:cubicBezTo>
                  <a:cubicBezTo>
                    <a:pt x="18098" y="19205"/>
                    <a:pt x="17332" y="17921"/>
                    <a:pt x="16200" y="17921"/>
                  </a:cubicBezTo>
                  <a:cubicBezTo>
                    <a:pt x="16163" y="17921"/>
                    <a:pt x="16127" y="17922"/>
                    <a:pt x="16090" y="17925"/>
                  </a:cubicBezTo>
                  <a:cubicBezTo>
                    <a:pt x="15105" y="17976"/>
                    <a:pt x="14068" y="18391"/>
                    <a:pt x="13930" y="19221"/>
                  </a:cubicBezTo>
                  <a:cubicBezTo>
                    <a:pt x="13670" y="20430"/>
                    <a:pt x="14137" y="21709"/>
                    <a:pt x="15122" y="22470"/>
                  </a:cubicBezTo>
                  <a:cubicBezTo>
                    <a:pt x="15952" y="23109"/>
                    <a:pt x="15952" y="23161"/>
                    <a:pt x="15589" y="23489"/>
                  </a:cubicBezTo>
                  <a:cubicBezTo>
                    <a:pt x="14448" y="24526"/>
                    <a:pt x="14915" y="26116"/>
                    <a:pt x="14292" y="27377"/>
                  </a:cubicBezTo>
                  <a:cubicBezTo>
                    <a:pt x="14143" y="27687"/>
                    <a:pt x="14420" y="27822"/>
                    <a:pt x="14760" y="27822"/>
                  </a:cubicBezTo>
                  <a:cubicBezTo>
                    <a:pt x="14932" y="27822"/>
                    <a:pt x="15121" y="27787"/>
                    <a:pt x="15278" y="27723"/>
                  </a:cubicBezTo>
                  <a:cubicBezTo>
                    <a:pt x="16510" y="27249"/>
                    <a:pt x="17772" y="26919"/>
                    <a:pt x="19089" y="26919"/>
                  </a:cubicBezTo>
                  <a:cubicBezTo>
                    <a:pt x="19212" y="26919"/>
                    <a:pt x="19336" y="26922"/>
                    <a:pt x="19460" y="26928"/>
                  </a:cubicBezTo>
                  <a:lnTo>
                    <a:pt x="19874" y="26928"/>
                  </a:lnTo>
                  <a:cubicBezTo>
                    <a:pt x="19840" y="26997"/>
                    <a:pt x="19823" y="27136"/>
                    <a:pt x="19753" y="27153"/>
                  </a:cubicBezTo>
                  <a:cubicBezTo>
                    <a:pt x="18630" y="27585"/>
                    <a:pt x="17507" y="28138"/>
                    <a:pt x="16349" y="28414"/>
                  </a:cubicBezTo>
                  <a:cubicBezTo>
                    <a:pt x="15692" y="28570"/>
                    <a:pt x="14915" y="28432"/>
                    <a:pt x="14707" y="29209"/>
                  </a:cubicBezTo>
                  <a:cubicBezTo>
                    <a:pt x="14500" y="30004"/>
                    <a:pt x="15260" y="30194"/>
                    <a:pt x="15813" y="30505"/>
                  </a:cubicBezTo>
                  <a:cubicBezTo>
                    <a:pt x="17161" y="31318"/>
                    <a:pt x="17369" y="32493"/>
                    <a:pt x="16867" y="33910"/>
                  </a:cubicBezTo>
                  <a:cubicBezTo>
                    <a:pt x="16664" y="34503"/>
                    <a:pt x="16349" y="34660"/>
                    <a:pt x="15995" y="34660"/>
                  </a:cubicBezTo>
                  <a:cubicBezTo>
                    <a:pt x="15626" y="34660"/>
                    <a:pt x="15216" y="34489"/>
                    <a:pt x="14846" y="34463"/>
                  </a:cubicBezTo>
                  <a:cubicBezTo>
                    <a:pt x="13916" y="34396"/>
                    <a:pt x="12987" y="34203"/>
                    <a:pt x="12042" y="34203"/>
                  </a:cubicBezTo>
                  <a:cubicBezTo>
                    <a:pt x="12003" y="34203"/>
                    <a:pt x="11964" y="34203"/>
                    <a:pt x="11925" y="34204"/>
                  </a:cubicBezTo>
                  <a:cubicBezTo>
                    <a:pt x="10957" y="34221"/>
                    <a:pt x="9834" y="34446"/>
                    <a:pt x="9989" y="35759"/>
                  </a:cubicBezTo>
                  <a:cubicBezTo>
                    <a:pt x="10128" y="37072"/>
                    <a:pt x="9834" y="38196"/>
                    <a:pt x="9592" y="39440"/>
                  </a:cubicBezTo>
                  <a:cubicBezTo>
                    <a:pt x="9385" y="40425"/>
                    <a:pt x="8693" y="42136"/>
                    <a:pt x="10542" y="42464"/>
                  </a:cubicBezTo>
                  <a:cubicBezTo>
                    <a:pt x="12305" y="42758"/>
                    <a:pt x="12668" y="43173"/>
                    <a:pt x="11735" y="44693"/>
                  </a:cubicBezTo>
                  <a:cubicBezTo>
                    <a:pt x="11389" y="45298"/>
                    <a:pt x="10888" y="45817"/>
                    <a:pt x="10300" y="46180"/>
                  </a:cubicBezTo>
                  <a:cubicBezTo>
                    <a:pt x="9108" y="46871"/>
                    <a:pt x="8175" y="47752"/>
                    <a:pt x="8313" y="49342"/>
                  </a:cubicBezTo>
                  <a:cubicBezTo>
                    <a:pt x="8365" y="49964"/>
                    <a:pt x="8140" y="50707"/>
                    <a:pt x="7535" y="50967"/>
                  </a:cubicBezTo>
                  <a:cubicBezTo>
                    <a:pt x="5168" y="52021"/>
                    <a:pt x="3768" y="53991"/>
                    <a:pt x="2662" y="56168"/>
                  </a:cubicBezTo>
                  <a:cubicBezTo>
                    <a:pt x="1781" y="57931"/>
                    <a:pt x="122" y="59469"/>
                    <a:pt x="1279" y="61888"/>
                  </a:cubicBezTo>
                  <a:cubicBezTo>
                    <a:pt x="1936" y="63236"/>
                    <a:pt x="1573" y="64792"/>
                    <a:pt x="830" y="66209"/>
                  </a:cubicBezTo>
                  <a:cubicBezTo>
                    <a:pt x="1" y="67781"/>
                    <a:pt x="744" y="70477"/>
                    <a:pt x="2126" y="71687"/>
                  </a:cubicBezTo>
                  <a:cubicBezTo>
                    <a:pt x="2420" y="71946"/>
                    <a:pt x="2662" y="72240"/>
                    <a:pt x="2818" y="72586"/>
                  </a:cubicBezTo>
                  <a:cubicBezTo>
                    <a:pt x="4027" y="75040"/>
                    <a:pt x="5462" y="77303"/>
                    <a:pt x="7881" y="78755"/>
                  </a:cubicBezTo>
                  <a:cubicBezTo>
                    <a:pt x="8455" y="79100"/>
                    <a:pt x="9053" y="79742"/>
                    <a:pt x="9645" y="79742"/>
                  </a:cubicBezTo>
                  <a:cubicBezTo>
                    <a:pt x="9766" y="79742"/>
                    <a:pt x="9887" y="79715"/>
                    <a:pt x="10007" y="79654"/>
                  </a:cubicBezTo>
                  <a:cubicBezTo>
                    <a:pt x="12824" y="78254"/>
                    <a:pt x="16142" y="79844"/>
                    <a:pt x="18889" y="77874"/>
                  </a:cubicBezTo>
                  <a:cubicBezTo>
                    <a:pt x="19326" y="77562"/>
                    <a:pt x="19938" y="77352"/>
                    <a:pt x="20558" y="77352"/>
                  </a:cubicBezTo>
                  <a:cubicBezTo>
                    <a:pt x="21313" y="77352"/>
                    <a:pt x="22079" y="77663"/>
                    <a:pt x="22553" y="78479"/>
                  </a:cubicBezTo>
                  <a:cubicBezTo>
                    <a:pt x="23034" y="79313"/>
                    <a:pt x="23538" y="79650"/>
                    <a:pt x="24283" y="79650"/>
                  </a:cubicBezTo>
                  <a:cubicBezTo>
                    <a:pt x="24448" y="79650"/>
                    <a:pt x="24626" y="79633"/>
                    <a:pt x="24817" y="79602"/>
                  </a:cubicBezTo>
                  <a:cubicBezTo>
                    <a:pt x="24994" y="79574"/>
                    <a:pt x="25161" y="79561"/>
                    <a:pt x="25317" y="79561"/>
                  </a:cubicBezTo>
                  <a:cubicBezTo>
                    <a:pt x="26715" y="79561"/>
                    <a:pt x="27271" y="80640"/>
                    <a:pt x="26960" y="82194"/>
                  </a:cubicBezTo>
                  <a:cubicBezTo>
                    <a:pt x="26683" y="83611"/>
                    <a:pt x="25750" y="85218"/>
                    <a:pt x="26545" y="86480"/>
                  </a:cubicBezTo>
                  <a:cubicBezTo>
                    <a:pt x="27461" y="87966"/>
                    <a:pt x="28515" y="89400"/>
                    <a:pt x="29206" y="90973"/>
                  </a:cubicBezTo>
                  <a:cubicBezTo>
                    <a:pt x="30416" y="93721"/>
                    <a:pt x="31298" y="96641"/>
                    <a:pt x="29777" y="99631"/>
                  </a:cubicBezTo>
                  <a:cubicBezTo>
                    <a:pt x="28809" y="101515"/>
                    <a:pt x="28619" y="103502"/>
                    <a:pt x="29535" y="105369"/>
                  </a:cubicBezTo>
                  <a:cubicBezTo>
                    <a:pt x="30503" y="107321"/>
                    <a:pt x="31228" y="109274"/>
                    <a:pt x="31488" y="111469"/>
                  </a:cubicBezTo>
                  <a:cubicBezTo>
                    <a:pt x="31712" y="113456"/>
                    <a:pt x="31695" y="115599"/>
                    <a:pt x="33371" y="117172"/>
                  </a:cubicBezTo>
                  <a:cubicBezTo>
                    <a:pt x="34322" y="118088"/>
                    <a:pt x="34581" y="119436"/>
                    <a:pt x="35013" y="120645"/>
                  </a:cubicBezTo>
                  <a:cubicBezTo>
                    <a:pt x="35393" y="121717"/>
                    <a:pt x="34546" y="123065"/>
                    <a:pt x="35843" y="123998"/>
                  </a:cubicBezTo>
                  <a:cubicBezTo>
                    <a:pt x="36206" y="124270"/>
                    <a:pt x="36549" y="124368"/>
                    <a:pt x="36881" y="124368"/>
                  </a:cubicBezTo>
                  <a:cubicBezTo>
                    <a:pt x="37735" y="124368"/>
                    <a:pt x="38515" y="123721"/>
                    <a:pt x="39372" y="123721"/>
                  </a:cubicBezTo>
                  <a:cubicBezTo>
                    <a:pt x="39388" y="123721"/>
                    <a:pt x="39404" y="123721"/>
                    <a:pt x="39420" y="123721"/>
                  </a:cubicBezTo>
                  <a:cubicBezTo>
                    <a:pt x="39526" y="123724"/>
                    <a:pt x="39630" y="123725"/>
                    <a:pt x="39734" y="123725"/>
                  </a:cubicBezTo>
                  <a:cubicBezTo>
                    <a:pt x="44937" y="123725"/>
                    <a:pt x="47636" y="120353"/>
                    <a:pt x="49754" y="116100"/>
                  </a:cubicBezTo>
                  <a:cubicBezTo>
                    <a:pt x="50186" y="115236"/>
                    <a:pt x="49720" y="113957"/>
                    <a:pt x="50826" y="113508"/>
                  </a:cubicBezTo>
                  <a:cubicBezTo>
                    <a:pt x="52761" y="112713"/>
                    <a:pt x="53193" y="111175"/>
                    <a:pt x="52692" y="109499"/>
                  </a:cubicBezTo>
                  <a:cubicBezTo>
                    <a:pt x="51949" y="107028"/>
                    <a:pt x="53297" y="106112"/>
                    <a:pt x="55181" y="105282"/>
                  </a:cubicBezTo>
                  <a:cubicBezTo>
                    <a:pt x="57773" y="104107"/>
                    <a:pt x="59449" y="98370"/>
                    <a:pt x="57963" y="96071"/>
                  </a:cubicBezTo>
                  <a:cubicBezTo>
                    <a:pt x="56770" y="94239"/>
                    <a:pt x="57099" y="92217"/>
                    <a:pt x="57444" y="90316"/>
                  </a:cubicBezTo>
                  <a:cubicBezTo>
                    <a:pt x="57911" y="87621"/>
                    <a:pt x="59933" y="85823"/>
                    <a:pt x="61851" y="84164"/>
                  </a:cubicBezTo>
                  <a:cubicBezTo>
                    <a:pt x="65601" y="80915"/>
                    <a:pt x="68055" y="76992"/>
                    <a:pt x="69109" y="72171"/>
                  </a:cubicBezTo>
                  <a:cubicBezTo>
                    <a:pt x="69271" y="71459"/>
                    <a:pt x="69266" y="70656"/>
                    <a:pt x="68371" y="70656"/>
                  </a:cubicBezTo>
                  <a:cubicBezTo>
                    <a:pt x="68311" y="70656"/>
                    <a:pt x="68246" y="70660"/>
                    <a:pt x="68176" y="70667"/>
                  </a:cubicBezTo>
                  <a:cubicBezTo>
                    <a:pt x="67157" y="70788"/>
                    <a:pt x="66154" y="71151"/>
                    <a:pt x="65152" y="71462"/>
                  </a:cubicBezTo>
                  <a:cubicBezTo>
                    <a:pt x="63960" y="71826"/>
                    <a:pt x="63201" y="72060"/>
                    <a:pt x="62664" y="72060"/>
                  </a:cubicBezTo>
                  <a:cubicBezTo>
                    <a:pt x="61727" y="72060"/>
                    <a:pt x="61469" y="71346"/>
                    <a:pt x="60772" y="69363"/>
                  </a:cubicBezTo>
                  <a:lnTo>
                    <a:pt x="60772" y="69363"/>
                  </a:lnTo>
                  <a:cubicBezTo>
                    <a:pt x="61180" y="69747"/>
                    <a:pt x="61467" y="70422"/>
                    <a:pt x="62074" y="70422"/>
                  </a:cubicBezTo>
                  <a:cubicBezTo>
                    <a:pt x="62180" y="70422"/>
                    <a:pt x="62295" y="70402"/>
                    <a:pt x="62422" y="70356"/>
                  </a:cubicBezTo>
                  <a:cubicBezTo>
                    <a:pt x="63925" y="69769"/>
                    <a:pt x="65359" y="68957"/>
                    <a:pt x="66897" y="68455"/>
                  </a:cubicBezTo>
                  <a:cubicBezTo>
                    <a:pt x="68660" y="67868"/>
                    <a:pt x="69732" y="66209"/>
                    <a:pt x="71391" y="65639"/>
                  </a:cubicBezTo>
                  <a:cubicBezTo>
                    <a:pt x="73706" y="64844"/>
                    <a:pt x="76713" y="61716"/>
                    <a:pt x="76852" y="59383"/>
                  </a:cubicBezTo>
                  <a:cubicBezTo>
                    <a:pt x="76834" y="59072"/>
                    <a:pt x="76713" y="58778"/>
                    <a:pt x="76506" y="58553"/>
                  </a:cubicBezTo>
                  <a:cubicBezTo>
                    <a:pt x="75918" y="57810"/>
                    <a:pt x="75279" y="57153"/>
                    <a:pt x="74294" y="56894"/>
                  </a:cubicBezTo>
                  <a:cubicBezTo>
                    <a:pt x="73724" y="56739"/>
                    <a:pt x="73378" y="56151"/>
                    <a:pt x="73516" y="55581"/>
                  </a:cubicBezTo>
                  <a:cubicBezTo>
                    <a:pt x="73547" y="55481"/>
                    <a:pt x="73596" y="55443"/>
                    <a:pt x="73658" y="55443"/>
                  </a:cubicBezTo>
                  <a:cubicBezTo>
                    <a:pt x="73842" y="55443"/>
                    <a:pt x="74139" y="55775"/>
                    <a:pt x="74398" y="55788"/>
                  </a:cubicBezTo>
                  <a:cubicBezTo>
                    <a:pt x="75366" y="55855"/>
                    <a:pt x="76333" y="56083"/>
                    <a:pt x="77301" y="56083"/>
                  </a:cubicBezTo>
                  <a:cubicBezTo>
                    <a:pt x="77336" y="56083"/>
                    <a:pt x="77370" y="56083"/>
                    <a:pt x="77405" y="56082"/>
                  </a:cubicBezTo>
                  <a:cubicBezTo>
                    <a:pt x="77727" y="56077"/>
                    <a:pt x="78047" y="56073"/>
                    <a:pt x="78365" y="56073"/>
                  </a:cubicBezTo>
                  <a:cubicBezTo>
                    <a:pt x="81373" y="56073"/>
                    <a:pt x="84145" y="56432"/>
                    <a:pt x="85786" y="59746"/>
                  </a:cubicBezTo>
                  <a:cubicBezTo>
                    <a:pt x="86136" y="60461"/>
                    <a:pt x="86996" y="61297"/>
                    <a:pt x="88011" y="61297"/>
                  </a:cubicBezTo>
                  <a:cubicBezTo>
                    <a:pt x="88148" y="61297"/>
                    <a:pt x="88288" y="61282"/>
                    <a:pt x="88430" y="61249"/>
                  </a:cubicBezTo>
                  <a:cubicBezTo>
                    <a:pt x="88585" y="61214"/>
                    <a:pt x="88707" y="61197"/>
                    <a:pt x="88805" y="61197"/>
                  </a:cubicBezTo>
                  <a:cubicBezTo>
                    <a:pt x="89186" y="61197"/>
                    <a:pt x="89184" y="61451"/>
                    <a:pt x="89225" y="61837"/>
                  </a:cubicBezTo>
                  <a:cubicBezTo>
                    <a:pt x="89830" y="66554"/>
                    <a:pt x="91990" y="70685"/>
                    <a:pt x="94133" y="74832"/>
                  </a:cubicBezTo>
                  <a:cubicBezTo>
                    <a:pt x="94475" y="75487"/>
                    <a:pt x="94875" y="75911"/>
                    <a:pt x="95290" y="75911"/>
                  </a:cubicBezTo>
                  <a:cubicBezTo>
                    <a:pt x="95652" y="75911"/>
                    <a:pt x="96025" y="75588"/>
                    <a:pt x="96380" y="74815"/>
                  </a:cubicBezTo>
                  <a:cubicBezTo>
                    <a:pt x="96622" y="74297"/>
                    <a:pt x="97036" y="73847"/>
                    <a:pt x="97382" y="73381"/>
                  </a:cubicBezTo>
                  <a:lnTo>
                    <a:pt x="97538" y="73225"/>
                  </a:lnTo>
                  <a:cubicBezTo>
                    <a:pt x="98212" y="71618"/>
                    <a:pt x="98056" y="69993"/>
                    <a:pt x="97831" y="68317"/>
                  </a:cubicBezTo>
                  <a:cubicBezTo>
                    <a:pt x="97762" y="67833"/>
                    <a:pt x="97589" y="67211"/>
                    <a:pt x="98194" y="67073"/>
                  </a:cubicBezTo>
                  <a:cubicBezTo>
                    <a:pt x="99784" y="66693"/>
                    <a:pt x="100268" y="65258"/>
                    <a:pt x="101149" y="64187"/>
                  </a:cubicBezTo>
                  <a:cubicBezTo>
                    <a:pt x="102117" y="63029"/>
                    <a:pt x="103137" y="61629"/>
                    <a:pt x="104243" y="60903"/>
                  </a:cubicBezTo>
                  <a:cubicBezTo>
                    <a:pt x="104825" y="60515"/>
                    <a:pt x="105739" y="59942"/>
                    <a:pt x="106690" y="59942"/>
                  </a:cubicBezTo>
                  <a:cubicBezTo>
                    <a:pt x="107432" y="59942"/>
                    <a:pt x="108196" y="60292"/>
                    <a:pt x="108840" y="61353"/>
                  </a:cubicBezTo>
                  <a:cubicBezTo>
                    <a:pt x="109600" y="62632"/>
                    <a:pt x="110965" y="63565"/>
                    <a:pt x="111017" y="65258"/>
                  </a:cubicBezTo>
                  <a:cubicBezTo>
                    <a:pt x="111034" y="65777"/>
                    <a:pt x="110793" y="66433"/>
                    <a:pt x="111536" y="66693"/>
                  </a:cubicBezTo>
                  <a:cubicBezTo>
                    <a:pt x="111822" y="66788"/>
                    <a:pt x="112112" y="66862"/>
                    <a:pt x="112391" y="66862"/>
                  </a:cubicBezTo>
                  <a:cubicBezTo>
                    <a:pt x="112769" y="66862"/>
                    <a:pt x="113129" y="66727"/>
                    <a:pt x="113437" y="66330"/>
                  </a:cubicBezTo>
                  <a:cubicBezTo>
                    <a:pt x="113540" y="66205"/>
                    <a:pt x="113700" y="66031"/>
                    <a:pt x="113856" y="66031"/>
                  </a:cubicBezTo>
                  <a:cubicBezTo>
                    <a:pt x="113960" y="66031"/>
                    <a:pt x="114062" y="66109"/>
                    <a:pt x="114145" y="66330"/>
                  </a:cubicBezTo>
                  <a:cubicBezTo>
                    <a:pt x="114543" y="67470"/>
                    <a:pt x="114802" y="68663"/>
                    <a:pt x="115286" y="69769"/>
                  </a:cubicBezTo>
                  <a:cubicBezTo>
                    <a:pt x="116271" y="72033"/>
                    <a:pt x="114940" y="74677"/>
                    <a:pt x="116858" y="76871"/>
                  </a:cubicBezTo>
                  <a:cubicBezTo>
                    <a:pt x="118241" y="78461"/>
                    <a:pt x="118362" y="80915"/>
                    <a:pt x="119900" y="82540"/>
                  </a:cubicBezTo>
                  <a:cubicBezTo>
                    <a:pt x="120401" y="82799"/>
                    <a:pt x="120885" y="83058"/>
                    <a:pt x="121386" y="83300"/>
                  </a:cubicBezTo>
                  <a:cubicBezTo>
                    <a:pt x="121538" y="83368"/>
                    <a:pt x="121699" y="83403"/>
                    <a:pt x="121846" y="83403"/>
                  </a:cubicBezTo>
                  <a:cubicBezTo>
                    <a:pt x="122184" y="83403"/>
                    <a:pt x="122445" y="83219"/>
                    <a:pt x="122337" y="82834"/>
                  </a:cubicBezTo>
                  <a:cubicBezTo>
                    <a:pt x="121818" y="80915"/>
                    <a:pt x="121991" y="78790"/>
                    <a:pt x="119969" y="77355"/>
                  </a:cubicBezTo>
                  <a:cubicBezTo>
                    <a:pt x="118414" y="76249"/>
                    <a:pt x="117239" y="74521"/>
                    <a:pt x="117463" y="72378"/>
                  </a:cubicBezTo>
                  <a:cubicBezTo>
                    <a:pt x="117528" y="71821"/>
                    <a:pt x="116912" y="70437"/>
                    <a:pt x="117695" y="70437"/>
                  </a:cubicBezTo>
                  <a:cubicBezTo>
                    <a:pt x="117955" y="70437"/>
                    <a:pt x="118371" y="70590"/>
                    <a:pt x="119019" y="70979"/>
                  </a:cubicBezTo>
                  <a:cubicBezTo>
                    <a:pt x="120194" y="71704"/>
                    <a:pt x="121386" y="72655"/>
                    <a:pt x="121749" y="73605"/>
                  </a:cubicBezTo>
                  <a:cubicBezTo>
                    <a:pt x="122096" y="74553"/>
                    <a:pt x="122434" y="74868"/>
                    <a:pt x="122776" y="74868"/>
                  </a:cubicBezTo>
                  <a:cubicBezTo>
                    <a:pt x="123251" y="74868"/>
                    <a:pt x="123732" y="74261"/>
                    <a:pt x="124255" y="73899"/>
                  </a:cubicBezTo>
                  <a:cubicBezTo>
                    <a:pt x="124531" y="73709"/>
                    <a:pt x="124721" y="73363"/>
                    <a:pt x="125015" y="73208"/>
                  </a:cubicBezTo>
                  <a:cubicBezTo>
                    <a:pt x="126743" y="72292"/>
                    <a:pt x="127210" y="70961"/>
                    <a:pt x="126743" y="69043"/>
                  </a:cubicBezTo>
                  <a:cubicBezTo>
                    <a:pt x="126294" y="67159"/>
                    <a:pt x="125292" y="65725"/>
                    <a:pt x="123892" y="64533"/>
                  </a:cubicBezTo>
                  <a:cubicBezTo>
                    <a:pt x="122596" y="63409"/>
                    <a:pt x="122285" y="62459"/>
                    <a:pt x="123546" y="61059"/>
                  </a:cubicBezTo>
                  <a:cubicBezTo>
                    <a:pt x="123952" y="60621"/>
                    <a:pt x="124332" y="60388"/>
                    <a:pt x="124705" y="60388"/>
                  </a:cubicBezTo>
                  <a:cubicBezTo>
                    <a:pt x="124936" y="60388"/>
                    <a:pt x="125164" y="60477"/>
                    <a:pt x="125395" y="60661"/>
                  </a:cubicBezTo>
                  <a:cubicBezTo>
                    <a:pt x="126000" y="61145"/>
                    <a:pt x="125810" y="61750"/>
                    <a:pt x="125119" y="62234"/>
                  </a:cubicBezTo>
                  <a:cubicBezTo>
                    <a:pt x="124618" y="62580"/>
                    <a:pt x="124445" y="63219"/>
                    <a:pt x="125050" y="63651"/>
                  </a:cubicBezTo>
                  <a:cubicBezTo>
                    <a:pt x="125442" y="63952"/>
                    <a:pt x="125858" y="64171"/>
                    <a:pt x="126268" y="64171"/>
                  </a:cubicBezTo>
                  <a:cubicBezTo>
                    <a:pt x="126635" y="64171"/>
                    <a:pt x="126996" y="63996"/>
                    <a:pt x="127331" y="63547"/>
                  </a:cubicBezTo>
                  <a:cubicBezTo>
                    <a:pt x="127694" y="63046"/>
                    <a:pt x="128247" y="62407"/>
                    <a:pt x="127469" y="61940"/>
                  </a:cubicBezTo>
                  <a:cubicBezTo>
                    <a:pt x="126398" y="61318"/>
                    <a:pt x="127037" y="61042"/>
                    <a:pt x="127590" y="60696"/>
                  </a:cubicBezTo>
                  <a:cubicBezTo>
                    <a:pt x="130061" y="59210"/>
                    <a:pt x="133449" y="59106"/>
                    <a:pt x="134693" y="55788"/>
                  </a:cubicBezTo>
                  <a:cubicBezTo>
                    <a:pt x="135298" y="54146"/>
                    <a:pt x="136093" y="52591"/>
                    <a:pt x="135851" y="50725"/>
                  </a:cubicBezTo>
                  <a:cubicBezTo>
                    <a:pt x="135522" y="48288"/>
                    <a:pt x="133932" y="46629"/>
                    <a:pt x="132498" y="44918"/>
                  </a:cubicBezTo>
                  <a:cubicBezTo>
                    <a:pt x="131772" y="44054"/>
                    <a:pt x="131859" y="43622"/>
                    <a:pt x="132775" y="43173"/>
                  </a:cubicBezTo>
                  <a:cubicBezTo>
                    <a:pt x="133120" y="43017"/>
                    <a:pt x="133397" y="42793"/>
                    <a:pt x="133362" y="42378"/>
                  </a:cubicBezTo>
                  <a:cubicBezTo>
                    <a:pt x="133345" y="41980"/>
                    <a:pt x="133051" y="41635"/>
                    <a:pt x="132671" y="41548"/>
                  </a:cubicBezTo>
                  <a:cubicBezTo>
                    <a:pt x="132227" y="41462"/>
                    <a:pt x="131713" y="41297"/>
                    <a:pt x="131292" y="41297"/>
                  </a:cubicBezTo>
                  <a:cubicBezTo>
                    <a:pt x="131122" y="41297"/>
                    <a:pt x="130968" y="41323"/>
                    <a:pt x="130839" y="41393"/>
                  </a:cubicBezTo>
                  <a:cubicBezTo>
                    <a:pt x="130667" y="41486"/>
                    <a:pt x="130517" y="41524"/>
                    <a:pt x="130385" y="41524"/>
                  </a:cubicBezTo>
                  <a:cubicBezTo>
                    <a:pt x="129751" y="41524"/>
                    <a:pt x="129496" y="40648"/>
                    <a:pt x="128935" y="40648"/>
                  </a:cubicBezTo>
                  <a:cubicBezTo>
                    <a:pt x="128871" y="40648"/>
                    <a:pt x="128804" y="40659"/>
                    <a:pt x="128731" y="40684"/>
                  </a:cubicBezTo>
                  <a:cubicBezTo>
                    <a:pt x="129025" y="40425"/>
                    <a:pt x="129336" y="40166"/>
                    <a:pt x="129612" y="39889"/>
                  </a:cubicBezTo>
                  <a:cubicBezTo>
                    <a:pt x="129699" y="39786"/>
                    <a:pt x="129768" y="39647"/>
                    <a:pt x="129802" y="39509"/>
                  </a:cubicBezTo>
                  <a:cubicBezTo>
                    <a:pt x="129896" y="39229"/>
                    <a:pt x="130059" y="38963"/>
                    <a:pt x="130355" y="38963"/>
                  </a:cubicBezTo>
                  <a:cubicBezTo>
                    <a:pt x="130388" y="38963"/>
                    <a:pt x="130423" y="38966"/>
                    <a:pt x="130459" y="38973"/>
                  </a:cubicBezTo>
                  <a:cubicBezTo>
                    <a:pt x="130822" y="39025"/>
                    <a:pt x="130718" y="39405"/>
                    <a:pt x="130753" y="39665"/>
                  </a:cubicBezTo>
                  <a:cubicBezTo>
                    <a:pt x="130885" y="40368"/>
                    <a:pt x="131150" y="40680"/>
                    <a:pt x="131522" y="40680"/>
                  </a:cubicBezTo>
                  <a:cubicBezTo>
                    <a:pt x="131781" y="40680"/>
                    <a:pt x="132092" y="40529"/>
                    <a:pt x="132446" y="40252"/>
                  </a:cubicBezTo>
                  <a:cubicBezTo>
                    <a:pt x="132816" y="39963"/>
                    <a:pt x="133198" y="39825"/>
                    <a:pt x="133552" y="39825"/>
                  </a:cubicBezTo>
                  <a:cubicBezTo>
                    <a:pt x="134190" y="39825"/>
                    <a:pt x="134735" y="40276"/>
                    <a:pt x="134935" y="41099"/>
                  </a:cubicBezTo>
                  <a:cubicBezTo>
                    <a:pt x="135004" y="41410"/>
                    <a:pt x="135246" y="41911"/>
                    <a:pt x="135436" y="41928"/>
                  </a:cubicBezTo>
                  <a:cubicBezTo>
                    <a:pt x="136836" y="42067"/>
                    <a:pt x="137130" y="43259"/>
                    <a:pt x="137441" y="44192"/>
                  </a:cubicBezTo>
                  <a:cubicBezTo>
                    <a:pt x="137757" y="45176"/>
                    <a:pt x="138205" y="45491"/>
                    <a:pt x="138710" y="45491"/>
                  </a:cubicBezTo>
                  <a:cubicBezTo>
                    <a:pt x="139226" y="45491"/>
                    <a:pt x="139803" y="45163"/>
                    <a:pt x="140361" y="44884"/>
                  </a:cubicBezTo>
                  <a:cubicBezTo>
                    <a:pt x="141813" y="44175"/>
                    <a:pt x="140586" y="43363"/>
                    <a:pt x="140327" y="42654"/>
                  </a:cubicBezTo>
                  <a:cubicBezTo>
                    <a:pt x="140188" y="42188"/>
                    <a:pt x="139739" y="41773"/>
                    <a:pt x="139324" y="41479"/>
                  </a:cubicBezTo>
                  <a:cubicBezTo>
                    <a:pt x="137717" y="40356"/>
                    <a:pt x="137648" y="38921"/>
                    <a:pt x="138305" y="37245"/>
                  </a:cubicBezTo>
                  <a:cubicBezTo>
                    <a:pt x="138533" y="36644"/>
                    <a:pt x="138753" y="36160"/>
                    <a:pt x="139216" y="36160"/>
                  </a:cubicBezTo>
                  <a:cubicBezTo>
                    <a:pt x="139418" y="36160"/>
                    <a:pt x="139666" y="36252"/>
                    <a:pt x="139981" y="36468"/>
                  </a:cubicBezTo>
                  <a:cubicBezTo>
                    <a:pt x="140121" y="36569"/>
                    <a:pt x="140268" y="36617"/>
                    <a:pt x="140413" y="36617"/>
                  </a:cubicBezTo>
                  <a:cubicBezTo>
                    <a:pt x="140661" y="36617"/>
                    <a:pt x="140902" y="36477"/>
                    <a:pt x="141087" y="36226"/>
                  </a:cubicBezTo>
                  <a:cubicBezTo>
                    <a:pt x="142573" y="34255"/>
                    <a:pt x="142850" y="29797"/>
                    <a:pt x="141640" y="27706"/>
                  </a:cubicBezTo>
                  <a:cubicBezTo>
                    <a:pt x="141485" y="27447"/>
                    <a:pt x="141104" y="27187"/>
                    <a:pt x="141398" y="26807"/>
                  </a:cubicBezTo>
                  <a:lnTo>
                    <a:pt x="141398" y="26807"/>
                  </a:lnTo>
                  <a:cubicBezTo>
                    <a:pt x="141623" y="26997"/>
                    <a:pt x="141917" y="27153"/>
                    <a:pt x="142072" y="27395"/>
                  </a:cubicBezTo>
                  <a:cubicBezTo>
                    <a:pt x="142988" y="28812"/>
                    <a:pt x="143869" y="30229"/>
                    <a:pt x="144733" y="31663"/>
                  </a:cubicBezTo>
                  <a:cubicBezTo>
                    <a:pt x="144984" y="32062"/>
                    <a:pt x="145261" y="32460"/>
                    <a:pt x="145713" y="32460"/>
                  </a:cubicBezTo>
                  <a:cubicBezTo>
                    <a:pt x="145790" y="32460"/>
                    <a:pt x="145872" y="32449"/>
                    <a:pt x="145960" y="32424"/>
                  </a:cubicBezTo>
                  <a:cubicBezTo>
                    <a:pt x="146323" y="32320"/>
                    <a:pt x="146825" y="32043"/>
                    <a:pt x="146928" y="31750"/>
                  </a:cubicBezTo>
                  <a:cubicBezTo>
                    <a:pt x="147118" y="31197"/>
                    <a:pt x="146496" y="30972"/>
                    <a:pt x="146151" y="30644"/>
                  </a:cubicBezTo>
                  <a:cubicBezTo>
                    <a:pt x="145805" y="30298"/>
                    <a:pt x="144889" y="29935"/>
                    <a:pt x="145511" y="29348"/>
                  </a:cubicBezTo>
                  <a:cubicBezTo>
                    <a:pt x="146220" y="28674"/>
                    <a:pt x="145701" y="28363"/>
                    <a:pt x="145373" y="27982"/>
                  </a:cubicBezTo>
                  <a:cubicBezTo>
                    <a:pt x="144924" y="27464"/>
                    <a:pt x="144353" y="27049"/>
                    <a:pt x="143904" y="26513"/>
                  </a:cubicBezTo>
                  <a:cubicBezTo>
                    <a:pt x="142452" y="24803"/>
                    <a:pt x="140309" y="24008"/>
                    <a:pt x="138927" y="23455"/>
                  </a:cubicBezTo>
                  <a:cubicBezTo>
                    <a:pt x="137233" y="22781"/>
                    <a:pt x="135350" y="23368"/>
                    <a:pt x="133794" y="22349"/>
                  </a:cubicBezTo>
                  <a:cubicBezTo>
                    <a:pt x="133621" y="22228"/>
                    <a:pt x="133120" y="22141"/>
                    <a:pt x="133379" y="21934"/>
                  </a:cubicBezTo>
                  <a:cubicBezTo>
                    <a:pt x="134416" y="21156"/>
                    <a:pt x="134192" y="19843"/>
                    <a:pt x="134814" y="18910"/>
                  </a:cubicBezTo>
                  <a:cubicBezTo>
                    <a:pt x="135183" y="18357"/>
                    <a:pt x="137525" y="17996"/>
                    <a:pt x="139389" y="17996"/>
                  </a:cubicBezTo>
                  <a:cubicBezTo>
                    <a:pt x="140321" y="17996"/>
                    <a:pt x="141133" y="18086"/>
                    <a:pt x="141519" y="18287"/>
                  </a:cubicBezTo>
                  <a:cubicBezTo>
                    <a:pt x="141913" y="18491"/>
                    <a:pt x="142318" y="18567"/>
                    <a:pt x="142722" y="18567"/>
                  </a:cubicBezTo>
                  <a:cubicBezTo>
                    <a:pt x="143310" y="18567"/>
                    <a:pt x="143896" y="18407"/>
                    <a:pt x="144440" y="18253"/>
                  </a:cubicBezTo>
                  <a:cubicBezTo>
                    <a:pt x="145183" y="18028"/>
                    <a:pt x="144301" y="17320"/>
                    <a:pt x="144440" y="16905"/>
                  </a:cubicBezTo>
                  <a:cubicBezTo>
                    <a:pt x="144595" y="16473"/>
                    <a:pt x="144232" y="15764"/>
                    <a:pt x="144803" y="15626"/>
                  </a:cubicBezTo>
                  <a:cubicBezTo>
                    <a:pt x="144894" y="15602"/>
                    <a:pt x="144986" y="15590"/>
                    <a:pt x="145078" y="15590"/>
                  </a:cubicBezTo>
                  <a:cubicBezTo>
                    <a:pt x="145503" y="15590"/>
                    <a:pt x="145922" y="15838"/>
                    <a:pt x="146306" y="16179"/>
                  </a:cubicBezTo>
                  <a:cubicBezTo>
                    <a:pt x="146709" y="16532"/>
                    <a:pt x="147171" y="16997"/>
                    <a:pt x="147617" y="16997"/>
                  </a:cubicBezTo>
                  <a:cubicBezTo>
                    <a:pt x="147935" y="16997"/>
                    <a:pt x="148244" y="16760"/>
                    <a:pt x="148518" y="16075"/>
                  </a:cubicBezTo>
                  <a:cubicBezTo>
                    <a:pt x="148584" y="15900"/>
                    <a:pt x="148692" y="15801"/>
                    <a:pt x="148828" y="15801"/>
                  </a:cubicBezTo>
                  <a:cubicBezTo>
                    <a:pt x="148906" y="15801"/>
                    <a:pt x="148994" y="15833"/>
                    <a:pt x="149088" y="15903"/>
                  </a:cubicBezTo>
                  <a:cubicBezTo>
                    <a:pt x="149348" y="16110"/>
                    <a:pt x="149348" y="16335"/>
                    <a:pt x="149192" y="16646"/>
                  </a:cubicBezTo>
                  <a:cubicBezTo>
                    <a:pt x="148743" y="17596"/>
                    <a:pt x="147965" y="18547"/>
                    <a:pt x="147965" y="19497"/>
                  </a:cubicBezTo>
                  <a:cubicBezTo>
                    <a:pt x="147931" y="21122"/>
                    <a:pt x="148708" y="22677"/>
                    <a:pt x="150022" y="23627"/>
                  </a:cubicBezTo>
                  <a:cubicBezTo>
                    <a:pt x="151231" y="24561"/>
                    <a:pt x="152631" y="25269"/>
                    <a:pt x="153582" y="26513"/>
                  </a:cubicBezTo>
                  <a:cubicBezTo>
                    <a:pt x="153835" y="26852"/>
                    <a:pt x="154112" y="27339"/>
                    <a:pt x="154580" y="27339"/>
                  </a:cubicBezTo>
                  <a:cubicBezTo>
                    <a:pt x="154686" y="27339"/>
                    <a:pt x="154802" y="27314"/>
                    <a:pt x="154930" y="27257"/>
                  </a:cubicBezTo>
                  <a:cubicBezTo>
                    <a:pt x="155621" y="26928"/>
                    <a:pt x="155673" y="26271"/>
                    <a:pt x="155604" y="25615"/>
                  </a:cubicBezTo>
                  <a:cubicBezTo>
                    <a:pt x="155448" y="24025"/>
                    <a:pt x="155863" y="22435"/>
                    <a:pt x="154739" y="20845"/>
                  </a:cubicBezTo>
                  <a:cubicBezTo>
                    <a:pt x="154065" y="19877"/>
                    <a:pt x="153772" y="18823"/>
                    <a:pt x="152406" y="18737"/>
                  </a:cubicBezTo>
                  <a:cubicBezTo>
                    <a:pt x="152044" y="18720"/>
                    <a:pt x="151940" y="18478"/>
                    <a:pt x="151888" y="18201"/>
                  </a:cubicBezTo>
                  <a:cubicBezTo>
                    <a:pt x="151820" y="17931"/>
                    <a:pt x="151918" y="17578"/>
                    <a:pt x="152229" y="17578"/>
                  </a:cubicBezTo>
                  <a:cubicBezTo>
                    <a:pt x="152236" y="17578"/>
                    <a:pt x="152243" y="17579"/>
                    <a:pt x="152251" y="17579"/>
                  </a:cubicBezTo>
                  <a:cubicBezTo>
                    <a:pt x="152284" y="17581"/>
                    <a:pt x="152317" y="17582"/>
                    <a:pt x="152350" y="17582"/>
                  </a:cubicBezTo>
                  <a:cubicBezTo>
                    <a:pt x="153000" y="17582"/>
                    <a:pt x="153628" y="17254"/>
                    <a:pt x="154277" y="17254"/>
                  </a:cubicBezTo>
                  <a:cubicBezTo>
                    <a:pt x="154558" y="17254"/>
                    <a:pt x="154844" y="17316"/>
                    <a:pt x="155137" y="17493"/>
                  </a:cubicBezTo>
                  <a:cubicBezTo>
                    <a:pt x="155393" y="17649"/>
                    <a:pt x="155627" y="17726"/>
                    <a:pt x="155836" y="17726"/>
                  </a:cubicBezTo>
                  <a:cubicBezTo>
                    <a:pt x="156249" y="17726"/>
                    <a:pt x="156566" y="17427"/>
                    <a:pt x="156761" y="16853"/>
                  </a:cubicBezTo>
                  <a:cubicBezTo>
                    <a:pt x="157072" y="15920"/>
                    <a:pt x="157954" y="15505"/>
                    <a:pt x="158662" y="15039"/>
                  </a:cubicBezTo>
                  <a:cubicBezTo>
                    <a:pt x="158771" y="14969"/>
                    <a:pt x="158912" y="14953"/>
                    <a:pt x="159064" y="14953"/>
                  </a:cubicBezTo>
                  <a:cubicBezTo>
                    <a:pt x="159192" y="14953"/>
                    <a:pt x="159327" y="14964"/>
                    <a:pt x="159458" y="14964"/>
                  </a:cubicBezTo>
                  <a:cubicBezTo>
                    <a:pt x="159792" y="14964"/>
                    <a:pt x="160100" y="14892"/>
                    <a:pt x="160183" y="14382"/>
                  </a:cubicBezTo>
                  <a:cubicBezTo>
                    <a:pt x="160304" y="13501"/>
                    <a:pt x="159475" y="13310"/>
                    <a:pt x="158887" y="12965"/>
                  </a:cubicBezTo>
                  <a:cubicBezTo>
                    <a:pt x="158662" y="12827"/>
                    <a:pt x="158334" y="12550"/>
                    <a:pt x="158351" y="12395"/>
                  </a:cubicBezTo>
                  <a:cubicBezTo>
                    <a:pt x="158404" y="12154"/>
                    <a:pt x="158582" y="12097"/>
                    <a:pt x="158776" y="12097"/>
                  </a:cubicBezTo>
                  <a:cubicBezTo>
                    <a:pt x="158903" y="12097"/>
                    <a:pt x="159037" y="12122"/>
                    <a:pt x="159146" y="12135"/>
                  </a:cubicBezTo>
                  <a:cubicBezTo>
                    <a:pt x="160460" y="12308"/>
                    <a:pt x="161652" y="12999"/>
                    <a:pt x="163017" y="12999"/>
                  </a:cubicBezTo>
                  <a:cubicBezTo>
                    <a:pt x="163570" y="12999"/>
                    <a:pt x="163795" y="12913"/>
                    <a:pt x="164002" y="12274"/>
                  </a:cubicBezTo>
                  <a:cubicBezTo>
                    <a:pt x="164745" y="10182"/>
                    <a:pt x="163311" y="10010"/>
                    <a:pt x="161998" y="9923"/>
                  </a:cubicBezTo>
                  <a:cubicBezTo>
                    <a:pt x="160218" y="9820"/>
                    <a:pt x="158438" y="9543"/>
                    <a:pt x="156710" y="9076"/>
                  </a:cubicBezTo>
                  <a:cubicBezTo>
                    <a:pt x="153313" y="8169"/>
                    <a:pt x="149984" y="6872"/>
                    <a:pt x="146431" y="6872"/>
                  </a:cubicBezTo>
                  <a:cubicBezTo>
                    <a:pt x="145249" y="6872"/>
                    <a:pt x="144041" y="7016"/>
                    <a:pt x="142798" y="7366"/>
                  </a:cubicBezTo>
                  <a:cubicBezTo>
                    <a:pt x="142441" y="7468"/>
                    <a:pt x="142044" y="7507"/>
                    <a:pt x="141624" y="7507"/>
                  </a:cubicBezTo>
                  <a:cubicBezTo>
                    <a:pt x="140475" y="7507"/>
                    <a:pt x="139148" y="7211"/>
                    <a:pt x="137959" y="7072"/>
                  </a:cubicBezTo>
                  <a:cubicBezTo>
                    <a:pt x="135760" y="6810"/>
                    <a:pt x="133765" y="5577"/>
                    <a:pt x="131513" y="5577"/>
                  </a:cubicBezTo>
                  <a:cubicBezTo>
                    <a:pt x="131235" y="5577"/>
                    <a:pt x="130953" y="5596"/>
                    <a:pt x="130666" y="5637"/>
                  </a:cubicBezTo>
                  <a:cubicBezTo>
                    <a:pt x="130197" y="5701"/>
                    <a:pt x="129713" y="5752"/>
                    <a:pt x="129231" y="5752"/>
                  </a:cubicBezTo>
                  <a:cubicBezTo>
                    <a:pt x="128525" y="5752"/>
                    <a:pt x="127823" y="5641"/>
                    <a:pt x="127175" y="5292"/>
                  </a:cubicBezTo>
                  <a:cubicBezTo>
                    <a:pt x="124583" y="3857"/>
                    <a:pt x="121352" y="4808"/>
                    <a:pt x="118811" y="3097"/>
                  </a:cubicBezTo>
                  <a:cubicBezTo>
                    <a:pt x="118623" y="2965"/>
                    <a:pt x="118385" y="2894"/>
                    <a:pt x="118144" y="2894"/>
                  </a:cubicBezTo>
                  <a:cubicBezTo>
                    <a:pt x="117786" y="2894"/>
                    <a:pt x="117421" y="3050"/>
                    <a:pt x="117204" y="3391"/>
                  </a:cubicBezTo>
                  <a:cubicBezTo>
                    <a:pt x="116737" y="4117"/>
                    <a:pt x="117601" y="4134"/>
                    <a:pt x="117930" y="4462"/>
                  </a:cubicBezTo>
                  <a:cubicBezTo>
                    <a:pt x="118103" y="4670"/>
                    <a:pt x="118154" y="4946"/>
                    <a:pt x="118068" y="5188"/>
                  </a:cubicBezTo>
                  <a:cubicBezTo>
                    <a:pt x="117958" y="5398"/>
                    <a:pt x="116241" y="5510"/>
                    <a:pt x="114740" y="5510"/>
                  </a:cubicBezTo>
                  <a:cubicBezTo>
                    <a:pt x="113645" y="5510"/>
                    <a:pt x="112664" y="5450"/>
                    <a:pt x="112503" y="5326"/>
                  </a:cubicBezTo>
                  <a:cubicBezTo>
                    <a:pt x="111242" y="4410"/>
                    <a:pt x="109825" y="3719"/>
                    <a:pt x="108321" y="3287"/>
                  </a:cubicBezTo>
                  <a:cubicBezTo>
                    <a:pt x="108108" y="3224"/>
                    <a:pt x="107902" y="3198"/>
                    <a:pt x="107703" y="3198"/>
                  </a:cubicBezTo>
                  <a:cubicBezTo>
                    <a:pt x="106742" y="3198"/>
                    <a:pt x="105934" y="3807"/>
                    <a:pt x="105084" y="3807"/>
                  </a:cubicBezTo>
                  <a:cubicBezTo>
                    <a:pt x="105000" y="3807"/>
                    <a:pt x="104915" y="3801"/>
                    <a:pt x="104830" y="3788"/>
                  </a:cubicBezTo>
                  <a:cubicBezTo>
                    <a:pt x="102083" y="3391"/>
                    <a:pt x="99266" y="3909"/>
                    <a:pt x="96760" y="1559"/>
                  </a:cubicBezTo>
                  <a:cubicBezTo>
                    <a:pt x="95295" y="185"/>
                    <a:pt x="93272" y="50"/>
                    <a:pt x="91223" y="50"/>
                  </a:cubicBezTo>
                  <a:cubicBezTo>
                    <a:pt x="90718" y="50"/>
                    <a:pt x="90212" y="58"/>
                    <a:pt x="89713" y="58"/>
                  </a:cubicBezTo>
                  <a:cubicBezTo>
                    <a:pt x="89152" y="58"/>
                    <a:pt x="88600" y="48"/>
                    <a:pt x="88067" y="4"/>
                  </a:cubicBezTo>
                  <a:cubicBezTo>
                    <a:pt x="88037" y="2"/>
                    <a:pt x="88007" y="1"/>
                    <a:pt x="879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3"/>
            <p:cNvSpPr/>
            <p:nvPr/>
          </p:nvSpPr>
          <p:spPr>
            <a:xfrm>
              <a:off x="5913800" y="3523050"/>
              <a:ext cx="1109075" cy="813875"/>
            </a:xfrm>
            <a:custGeom>
              <a:avLst/>
              <a:gdLst/>
              <a:ahLst/>
              <a:cxnLst/>
              <a:rect l="l" t="t" r="r" b="b"/>
              <a:pathLst>
                <a:path w="44363" h="32555" extrusionOk="0">
                  <a:moveTo>
                    <a:pt x="28245" y="1"/>
                  </a:moveTo>
                  <a:cubicBezTo>
                    <a:pt x="27747" y="1"/>
                    <a:pt x="27602" y="373"/>
                    <a:pt x="27634" y="804"/>
                  </a:cubicBezTo>
                  <a:cubicBezTo>
                    <a:pt x="27737" y="2117"/>
                    <a:pt x="27979" y="3482"/>
                    <a:pt x="27996" y="4778"/>
                  </a:cubicBezTo>
                  <a:cubicBezTo>
                    <a:pt x="28014" y="5660"/>
                    <a:pt x="28567" y="7094"/>
                    <a:pt x="27634" y="7267"/>
                  </a:cubicBezTo>
                  <a:cubicBezTo>
                    <a:pt x="27521" y="7286"/>
                    <a:pt x="27406" y="7295"/>
                    <a:pt x="27290" y="7295"/>
                  </a:cubicBezTo>
                  <a:cubicBezTo>
                    <a:pt x="25431" y="7295"/>
                    <a:pt x="23230" y="4918"/>
                    <a:pt x="23555" y="3275"/>
                  </a:cubicBezTo>
                  <a:cubicBezTo>
                    <a:pt x="23754" y="2264"/>
                    <a:pt x="23333" y="1317"/>
                    <a:pt x="22034" y="1317"/>
                  </a:cubicBezTo>
                  <a:cubicBezTo>
                    <a:pt x="21978" y="1317"/>
                    <a:pt x="21920" y="1318"/>
                    <a:pt x="21862" y="1322"/>
                  </a:cubicBezTo>
                  <a:cubicBezTo>
                    <a:pt x="21814" y="1325"/>
                    <a:pt x="21765" y="1327"/>
                    <a:pt x="21716" y="1327"/>
                  </a:cubicBezTo>
                  <a:cubicBezTo>
                    <a:pt x="20777" y="1327"/>
                    <a:pt x="19668" y="752"/>
                    <a:pt x="18692" y="752"/>
                  </a:cubicBezTo>
                  <a:cubicBezTo>
                    <a:pt x="18107" y="752"/>
                    <a:pt x="17570" y="958"/>
                    <a:pt x="17144" y="1616"/>
                  </a:cubicBezTo>
                  <a:cubicBezTo>
                    <a:pt x="16642" y="2376"/>
                    <a:pt x="15295" y="2826"/>
                    <a:pt x="15191" y="4035"/>
                  </a:cubicBezTo>
                  <a:cubicBezTo>
                    <a:pt x="15162" y="4430"/>
                    <a:pt x="15144" y="4616"/>
                    <a:pt x="15002" y="4616"/>
                  </a:cubicBezTo>
                  <a:cubicBezTo>
                    <a:pt x="14889" y="4616"/>
                    <a:pt x="14698" y="4499"/>
                    <a:pt x="14361" y="4277"/>
                  </a:cubicBezTo>
                  <a:cubicBezTo>
                    <a:pt x="13724" y="3844"/>
                    <a:pt x="13113" y="3612"/>
                    <a:pt x="12606" y="3612"/>
                  </a:cubicBezTo>
                  <a:cubicBezTo>
                    <a:pt x="12042" y="3612"/>
                    <a:pt x="11607" y="3900"/>
                    <a:pt x="11406" y="4519"/>
                  </a:cubicBezTo>
                  <a:cubicBezTo>
                    <a:pt x="10784" y="6334"/>
                    <a:pt x="8710" y="7215"/>
                    <a:pt x="8624" y="9392"/>
                  </a:cubicBezTo>
                  <a:cubicBezTo>
                    <a:pt x="8607" y="10153"/>
                    <a:pt x="7933" y="10619"/>
                    <a:pt x="7086" y="10879"/>
                  </a:cubicBezTo>
                  <a:cubicBezTo>
                    <a:pt x="5669" y="11311"/>
                    <a:pt x="4355" y="11864"/>
                    <a:pt x="3007" y="12382"/>
                  </a:cubicBezTo>
                  <a:cubicBezTo>
                    <a:pt x="1003" y="13160"/>
                    <a:pt x="0" y="16910"/>
                    <a:pt x="1538" y="19018"/>
                  </a:cubicBezTo>
                  <a:cubicBezTo>
                    <a:pt x="2835" y="20798"/>
                    <a:pt x="3128" y="22595"/>
                    <a:pt x="3992" y="24375"/>
                  </a:cubicBezTo>
                  <a:cubicBezTo>
                    <a:pt x="4494" y="25360"/>
                    <a:pt x="4424" y="26276"/>
                    <a:pt x="3750" y="26950"/>
                  </a:cubicBezTo>
                  <a:cubicBezTo>
                    <a:pt x="3353" y="27348"/>
                    <a:pt x="3509" y="27797"/>
                    <a:pt x="4148" y="28298"/>
                  </a:cubicBezTo>
                  <a:cubicBezTo>
                    <a:pt x="5020" y="28962"/>
                    <a:pt x="5824" y="29302"/>
                    <a:pt x="6549" y="29302"/>
                  </a:cubicBezTo>
                  <a:cubicBezTo>
                    <a:pt x="7089" y="29302"/>
                    <a:pt x="7586" y="29114"/>
                    <a:pt x="8036" y="28730"/>
                  </a:cubicBezTo>
                  <a:cubicBezTo>
                    <a:pt x="8740" y="28095"/>
                    <a:pt x="9643" y="27747"/>
                    <a:pt x="10576" y="27747"/>
                  </a:cubicBezTo>
                  <a:cubicBezTo>
                    <a:pt x="10811" y="27747"/>
                    <a:pt x="11049" y="27769"/>
                    <a:pt x="11285" y="27814"/>
                  </a:cubicBezTo>
                  <a:cubicBezTo>
                    <a:pt x="11420" y="27836"/>
                    <a:pt x="11551" y="27846"/>
                    <a:pt x="11676" y="27846"/>
                  </a:cubicBezTo>
                  <a:cubicBezTo>
                    <a:pt x="12065" y="27846"/>
                    <a:pt x="12402" y="27743"/>
                    <a:pt x="12650" y="27521"/>
                  </a:cubicBezTo>
                  <a:cubicBezTo>
                    <a:pt x="14551" y="25793"/>
                    <a:pt x="17368" y="25343"/>
                    <a:pt x="20047" y="24790"/>
                  </a:cubicBezTo>
                  <a:cubicBezTo>
                    <a:pt x="20247" y="24746"/>
                    <a:pt x="20464" y="24721"/>
                    <a:pt x="20691" y="24721"/>
                  </a:cubicBezTo>
                  <a:cubicBezTo>
                    <a:pt x="21623" y="24721"/>
                    <a:pt x="22712" y="25150"/>
                    <a:pt x="23365" y="26484"/>
                  </a:cubicBezTo>
                  <a:cubicBezTo>
                    <a:pt x="23667" y="27105"/>
                    <a:pt x="23855" y="28198"/>
                    <a:pt x="25083" y="28198"/>
                  </a:cubicBezTo>
                  <a:cubicBezTo>
                    <a:pt x="25120" y="28198"/>
                    <a:pt x="25158" y="28197"/>
                    <a:pt x="25197" y="28195"/>
                  </a:cubicBezTo>
                  <a:cubicBezTo>
                    <a:pt x="25345" y="28183"/>
                    <a:pt x="25455" y="28022"/>
                    <a:pt x="25593" y="28022"/>
                  </a:cubicBezTo>
                  <a:cubicBezTo>
                    <a:pt x="25664" y="28022"/>
                    <a:pt x="25742" y="28065"/>
                    <a:pt x="25836" y="28195"/>
                  </a:cubicBezTo>
                  <a:cubicBezTo>
                    <a:pt x="25923" y="28298"/>
                    <a:pt x="25767" y="28592"/>
                    <a:pt x="25612" y="28713"/>
                  </a:cubicBezTo>
                  <a:cubicBezTo>
                    <a:pt x="25318" y="28938"/>
                    <a:pt x="24903" y="29128"/>
                    <a:pt x="25283" y="29646"/>
                  </a:cubicBezTo>
                  <a:cubicBezTo>
                    <a:pt x="25508" y="29871"/>
                    <a:pt x="25802" y="30026"/>
                    <a:pt x="26113" y="30078"/>
                  </a:cubicBezTo>
                  <a:cubicBezTo>
                    <a:pt x="26172" y="30086"/>
                    <a:pt x="26229" y="30090"/>
                    <a:pt x="26283" y="30090"/>
                  </a:cubicBezTo>
                  <a:cubicBezTo>
                    <a:pt x="26710" y="30090"/>
                    <a:pt x="27006" y="29856"/>
                    <a:pt x="27098" y="29473"/>
                  </a:cubicBezTo>
                  <a:cubicBezTo>
                    <a:pt x="27115" y="29335"/>
                    <a:pt x="27098" y="29197"/>
                    <a:pt x="27029" y="29076"/>
                  </a:cubicBezTo>
                  <a:cubicBezTo>
                    <a:pt x="26976" y="28903"/>
                    <a:pt x="26992" y="28848"/>
                    <a:pt x="27041" y="28848"/>
                  </a:cubicBezTo>
                  <a:cubicBezTo>
                    <a:pt x="27105" y="28848"/>
                    <a:pt x="27225" y="28941"/>
                    <a:pt x="27322" y="28990"/>
                  </a:cubicBezTo>
                  <a:cubicBezTo>
                    <a:pt x="27824" y="29266"/>
                    <a:pt x="28463" y="29473"/>
                    <a:pt x="28169" y="30113"/>
                  </a:cubicBezTo>
                  <a:cubicBezTo>
                    <a:pt x="27945" y="30597"/>
                    <a:pt x="28117" y="31029"/>
                    <a:pt x="28809" y="31461"/>
                  </a:cubicBezTo>
                  <a:cubicBezTo>
                    <a:pt x="30199" y="32318"/>
                    <a:pt x="31628" y="32554"/>
                    <a:pt x="32898" y="32554"/>
                  </a:cubicBezTo>
                  <a:cubicBezTo>
                    <a:pt x="33522" y="32554"/>
                    <a:pt x="34108" y="32497"/>
                    <a:pt x="34633" y="32429"/>
                  </a:cubicBezTo>
                  <a:cubicBezTo>
                    <a:pt x="36672" y="32135"/>
                    <a:pt x="39299" y="31824"/>
                    <a:pt x="39299" y="29145"/>
                  </a:cubicBezTo>
                  <a:cubicBezTo>
                    <a:pt x="39299" y="28938"/>
                    <a:pt x="39541" y="28799"/>
                    <a:pt x="39592" y="28575"/>
                  </a:cubicBezTo>
                  <a:cubicBezTo>
                    <a:pt x="40024" y="26968"/>
                    <a:pt x="41804" y="26363"/>
                    <a:pt x="42496" y="24998"/>
                  </a:cubicBezTo>
                  <a:cubicBezTo>
                    <a:pt x="44224" y="21559"/>
                    <a:pt x="44362" y="17722"/>
                    <a:pt x="40232" y="13661"/>
                  </a:cubicBezTo>
                  <a:cubicBezTo>
                    <a:pt x="38953" y="12399"/>
                    <a:pt x="38037" y="10671"/>
                    <a:pt x="36309" y="9859"/>
                  </a:cubicBezTo>
                  <a:cubicBezTo>
                    <a:pt x="34494" y="9012"/>
                    <a:pt x="34080" y="7716"/>
                    <a:pt x="33509" y="6472"/>
                  </a:cubicBezTo>
                  <a:cubicBezTo>
                    <a:pt x="33388" y="5608"/>
                    <a:pt x="33008" y="4761"/>
                    <a:pt x="32213" y="4346"/>
                  </a:cubicBezTo>
                  <a:cubicBezTo>
                    <a:pt x="30658" y="3465"/>
                    <a:pt x="30278" y="2100"/>
                    <a:pt x="29414" y="942"/>
                  </a:cubicBezTo>
                  <a:cubicBezTo>
                    <a:pt x="29120" y="544"/>
                    <a:pt x="28947" y="78"/>
                    <a:pt x="28377" y="9"/>
                  </a:cubicBezTo>
                  <a:cubicBezTo>
                    <a:pt x="28330" y="3"/>
                    <a:pt x="28287" y="1"/>
                    <a:pt x="282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3"/>
            <p:cNvSpPr/>
            <p:nvPr/>
          </p:nvSpPr>
          <p:spPr>
            <a:xfrm>
              <a:off x="6442175" y="3238700"/>
              <a:ext cx="571625" cy="311800"/>
            </a:xfrm>
            <a:custGeom>
              <a:avLst/>
              <a:gdLst/>
              <a:ahLst/>
              <a:cxnLst/>
              <a:rect l="l" t="t" r="r" b="b"/>
              <a:pathLst>
                <a:path w="22865" h="12472" extrusionOk="0">
                  <a:moveTo>
                    <a:pt x="3070" y="1"/>
                  </a:moveTo>
                  <a:cubicBezTo>
                    <a:pt x="2939" y="1"/>
                    <a:pt x="2792" y="15"/>
                    <a:pt x="2627" y="46"/>
                  </a:cubicBezTo>
                  <a:cubicBezTo>
                    <a:pt x="1833" y="202"/>
                    <a:pt x="830" y="29"/>
                    <a:pt x="415" y="927"/>
                  </a:cubicBezTo>
                  <a:cubicBezTo>
                    <a:pt x="1" y="1826"/>
                    <a:pt x="934" y="1861"/>
                    <a:pt x="1400" y="2189"/>
                  </a:cubicBezTo>
                  <a:cubicBezTo>
                    <a:pt x="1504" y="2258"/>
                    <a:pt x="1366" y="2569"/>
                    <a:pt x="1435" y="2742"/>
                  </a:cubicBezTo>
                  <a:cubicBezTo>
                    <a:pt x="1757" y="3623"/>
                    <a:pt x="1963" y="4886"/>
                    <a:pt x="3062" y="4886"/>
                  </a:cubicBezTo>
                  <a:cubicBezTo>
                    <a:pt x="3084" y="4886"/>
                    <a:pt x="3106" y="4886"/>
                    <a:pt x="3129" y="4885"/>
                  </a:cubicBezTo>
                  <a:cubicBezTo>
                    <a:pt x="3207" y="4880"/>
                    <a:pt x="3284" y="4878"/>
                    <a:pt x="3360" y="4878"/>
                  </a:cubicBezTo>
                  <a:cubicBezTo>
                    <a:pt x="4698" y="4878"/>
                    <a:pt x="5731" y="5570"/>
                    <a:pt x="6810" y="6077"/>
                  </a:cubicBezTo>
                  <a:cubicBezTo>
                    <a:pt x="7328" y="6319"/>
                    <a:pt x="8019" y="7322"/>
                    <a:pt x="7207" y="8203"/>
                  </a:cubicBezTo>
                  <a:cubicBezTo>
                    <a:pt x="6913" y="8531"/>
                    <a:pt x="6948" y="8911"/>
                    <a:pt x="7121" y="9292"/>
                  </a:cubicBezTo>
                  <a:cubicBezTo>
                    <a:pt x="7274" y="9613"/>
                    <a:pt x="7597" y="9810"/>
                    <a:pt x="7934" y="9810"/>
                  </a:cubicBezTo>
                  <a:cubicBezTo>
                    <a:pt x="8014" y="9810"/>
                    <a:pt x="8095" y="9799"/>
                    <a:pt x="8175" y="9775"/>
                  </a:cubicBezTo>
                  <a:cubicBezTo>
                    <a:pt x="8275" y="9755"/>
                    <a:pt x="8368" y="9745"/>
                    <a:pt x="8457" y="9745"/>
                  </a:cubicBezTo>
                  <a:cubicBezTo>
                    <a:pt x="8811" y="9745"/>
                    <a:pt x="9087" y="9900"/>
                    <a:pt x="9419" y="10121"/>
                  </a:cubicBezTo>
                  <a:cubicBezTo>
                    <a:pt x="10079" y="10569"/>
                    <a:pt x="10930" y="10787"/>
                    <a:pt x="11688" y="10787"/>
                  </a:cubicBezTo>
                  <a:cubicBezTo>
                    <a:pt x="12538" y="10787"/>
                    <a:pt x="13270" y="10513"/>
                    <a:pt x="13480" y="9983"/>
                  </a:cubicBezTo>
                  <a:cubicBezTo>
                    <a:pt x="13648" y="9563"/>
                    <a:pt x="13555" y="9014"/>
                    <a:pt x="14230" y="9014"/>
                  </a:cubicBezTo>
                  <a:cubicBezTo>
                    <a:pt x="14250" y="9014"/>
                    <a:pt x="14271" y="9014"/>
                    <a:pt x="14293" y="9015"/>
                  </a:cubicBezTo>
                  <a:cubicBezTo>
                    <a:pt x="15036" y="9050"/>
                    <a:pt x="15381" y="9516"/>
                    <a:pt x="15450" y="10138"/>
                  </a:cubicBezTo>
                  <a:cubicBezTo>
                    <a:pt x="15640" y="11486"/>
                    <a:pt x="16522" y="11953"/>
                    <a:pt x="17697" y="11988"/>
                  </a:cubicBezTo>
                  <a:cubicBezTo>
                    <a:pt x="18224" y="11988"/>
                    <a:pt x="18870" y="12472"/>
                    <a:pt x="19366" y="12472"/>
                  </a:cubicBezTo>
                  <a:cubicBezTo>
                    <a:pt x="19602" y="12472"/>
                    <a:pt x="19804" y="12362"/>
                    <a:pt x="19944" y="12039"/>
                  </a:cubicBezTo>
                  <a:cubicBezTo>
                    <a:pt x="20289" y="11210"/>
                    <a:pt x="19287" y="10398"/>
                    <a:pt x="18596" y="9758"/>
                  </a:cubicBezTo>
                  <a:cubicBezTo>
                    <a:pt x="18164" y="9361"/>
                    <a:pt x="17420" y="8825"/>
                    <a:pt x="17749" y="8272"/>
                  </a:cubicBezTo>
                  <a:cubicBezTo>
                    <a:pt x="17984" y="7884"/>
                    <a:pt x="18253" y="7197"/>
                    <a:pt x="18937" y="7197"/>
                  </a:cubicBezTo>
                  <a:cubicBezTo>
                    <a:pt x="19107" y="7197"/>
                    <a:pt x="19302" y="7239"/>
                    <a:pt x="19529" y="7339"/>
                  </a:cubicBezTo>
                  <a:cubicBezTo>
                    <a:pt x="19732" y="7429"/>
                    <a:pt x="19935" y="7468"/>
                    <a:pt x="20135" y="7468"/>
                  </a:cubicBezTo>
                  <a:cubicBezTo>
                    <a:pt x="20854" y="7468"/>
                    <a:pt x="21544" y="6970"/>
                    <a:pt x="22138" y="6578"/>
                  </a:cubicBezTo>
                  <a:cubicBezTo>
                    <a:pt x="22795" y="6146"/>
                    <a:pt x="22864" y="5248"/>
                    <a:pt x="22311" y="4643"/>
                  </a:cubicBezTo>
                  <a:cubicBezTo>
                    <a:pt x="22115" y="4425"/>
                    <a:pt x="21948" y="4340"/>
                    <a:pt x="21799" y="4340"/>
                  </a:cubicBezTo>
                  <a:cubicBezTo>
                    <a:pt x="21465" y="4340"/>
                    <a:pt x="21227" y="4774"/>
                    <a:pt x="20963" y="5110"/>
                  </a:cubicBezTo>
                  <a:cubicBezTo>
                    <a:pt x="20756" y="5334"/>
                    <a:pt x="20479" y="5472"/>
                    <a:pt x="20168" y="5507"/>
                  </a:cubicBezTo>
                  <a:cubicBezTo>
                    <a:pt x="20112" y="5512"/>
                    <a:pt x="20051" y="5514"/>
                    <a:pt x="19986" y="5514"/>
                  </a:cubicBezTo>
                  <a:cubicBezTo>
                    <a:pt x="18639" y="5514"/>
                    <a:pt x="15548" y="4518"/>
                    <a:pt x="14344" y="3727"/>
                  </a:cubicBezTo>
                  <a:cubicBezTo>
                    <a:pt x="13999" y="3485"/>
                    <a:pt x="13636" y="3295"/>
                    <a:pt x="13238" y="3139"/>
                  </a:cubicBezTo>
                  <a:cubicBezTo>
                    <a:pt x="11925" y="2690"/>
                    <a:pt x="10473" y="2465"/>
                    <a:pt x="9298" y="1774"/>
                  </a:cubicBezTo>
                  <a:cubicBezTo>
                    <a:pt x="8770" y="1458"/>
                    <a:pt x="8301" y="1322"/>
                    <a:pt x="7877" y="1322"/>
                  </a:cubicBezTo>
                  <a:cubicBezTo>
                    <a:pt x="7093" y="1322"/>
                    <a:pt x="6459" y="1787"/>
                    <a:pt x="5876" y="2448"/>
                  </a:cubicBezTo>
                  <a:cubicBezTo>
                    <a:pt x="5497" y="2886"/>
                    <a:pt x="5240" y="3062"/>
                    <a:pt x="5050" y="3062"/>
                  </a:cubicBezTo>
                  <a:cubicBezTo>
                    <a:pt x="4739" y="3062"/>
                    <a:pt x="4614" y="2586"/>
                    <a:pt x="4442" y="2016"/>
                  </a:cubicBezTo>
                  <a:cubicBezTo>
                    <a:pt x="4193" y="1191"/>
                    <a:pt x="4266" y="1"/>
                    <a:pt x="30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3"/>
            <p:cNvSpPr/>
            <p:nvPr/>
          </p:nvSpPr>
          <p:spPr>
            <a:xfrm>
              <a:off x="5898675" y="3029225"/>
              <a:ext cx="282150" cy="318450"/>
            </a:xfrm>
            <a:custGeom>
              <a:avLst/>
              <a:gdLst/>
              <a:ahLst/>
              <a:cxnLst/>
              <a:rect l="l" t="t" r="r" b="b"/>
              <a:pathLst>
                <a:path w="11286" h="12738" extrusionOk="0">
                  <a:moveTo>
                    <a:pt x="8163" y="0"/>
                  </a:moveTo>
                  <a:cubicBezTo>
                    <a:pt x="7646" y="0"/>
                    <a:pt x="7307" y="634"/>
                    <a:pt x="7121" y="1115"/>
                  </a:cubicBezTo>
                  <a:cubicBezTo>
                    <a:pt x="6498" y="2618"/>
                    <a:pt x="5081" y="3362"/>
                    <a:pt x="4027" y="4450"/>
                  </a:cubicBezTo>
                  <a:cubicBezTo>
                    <a:pt x="3562" y="4916"/>
                    <a:pt x="2753" y="5709"/>
                    <a:pt x="2170" y="5709"/>
                  </a:cubicBezTo>
                  <a:cubicBezTo>
                    <a:pt x="2125" y="5709"/>
                    <a:pt x="2082" y="5704"/>
                    <a:pt x="2040" y="5695"/>
                  </a:cubicBezTo>
                  <a:cubicBezTo>
                    <a:pt x="1767" y="5631"/>
                    <a:pt x="1536" y="5602"/>
                    <a:pt x="1339" y="5602"/>
                  </a:cubicBezTo>
                  <a:cubicBezTo>
                    <a:pt x="150" y="5602"/>
                    <a:pt x="215" y="6659"/>
                    <a:pt x="52" y="7475"/>
                  </a:cubicBezTo>
                  <a:cubicBezTo>
                    <a:pt x="1" y="9410"/>
                    <a:pt x="1625" y="11518"/>
                    <a:pt x="3267" y="12123"/>
                  </a:cubicBezTo>
                  <a:cubicBezTo>
                    <a:pt x="3638" y="12262"/>
                    <a:pt x="4019" y="12277"/>
                    <a:pt x="4389" y="12277"/>
                  </a:cubicBezTo>
                  <a:cubicBezTo>
                    <a:pt x="4488" y="12277"/>
                    <a:pt x="4586" y="12276"/>
                    <a:pt x="4683" y="12276"/>
                  </a:cubicBezTo>
                  <a:cubicBezTo>
                    <a:pt x="5034" y="12276"/>
                    <a:pt x="5369" y="12290"/>
                    <a:pt x="5669" y="12417"/>
                  </a:cubicBezTo>
                  <a:cubicBezTo>
                    <a:pt x="6156" y="12630"/>
                    <a:pt x="6559" y="12738"/>
                    <a:pt x="6895" y="12738"/>
                  </a:cubicBezTo>
                  <a:cubicBezTo>
                    <a:pt x="7678" y="12738"/>
                    <a:pt x="8093" y="12148"/>
                    <a:pt x="8348" y="10914"/>
                  </a:cubicBezTo>
                  <a:cubicBezTo>
                    <a:pt x="8572" y="9773"/>
                    <a:pt x="9073" y="8235"/>
                    <a:pt x="9937" y="7786"/>
                  </a:cubicBezTo>
                  <a:cubicBezTo>
                    <a:pt x="11268" y="7094"/>
                    <a:pt x="10577" y="6697"/>
                    <a:pt x="10231" y="6023"/>
                  </a:cubicBezTo>
                  <a:cubicBezTo>
                    <a:pt x="9782" y="5124"/>
                    <a:pt x="8797" y="4278"/>
                    <a:pt x="10058" y="3189"/>
                  </a:cubicBezTo>
                  <a:cubicBezTo>
                    <a:pt x="10404" y="2895"/>
                    <a:pt x="11285" y="2618"/>
                    <a:pt x="10853" y="1945"/>
                  </a:cubicBezTo>
                  <a:cubicBezTo>
                    <a:pt x="10266" y="1063"/>
                    <a:pt x="9402" y="286"/>
                    <a:pt x="8348" y="26"/>
                  </a:cubicBezTo>
                  <a:cubicBezTo>
                    <a:pt x="8284" y="9"/>
                    <a:pt x="8222" y="0"/>
                    <a:pt x="81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3"/>
            <p:cNvSpPr/>
            <p:nvPr/>
          </p:nvSpPr>
          <p:spPr>
            <a:xfrm>
              <a:off x="5544400" y="3065225"/>
              <a:ext cx="541800" cy="430700"/>
            </a:xfrm>
            <a:custGeom>
              <a:avLst/>
              <a:gdLst/>
              <a:ahLst/>
              <a:cxnLst/>
              <a:rect l="l" t="t" r="r" b="b"/>
              <a:pathLst>
                <a:path w="21672" h="17228" extrusionOk="0">
                  <a:moveTo>
                    <a:pt x="7484" y="4583"/>
                  </a:moveTo>
                  <a:lnTo>
                    <a:pt x="7484" y="4583"/>
                  </a:lnTo>
                  <a:cubicBezTo>
                    <a:pt x="7486" y="4586"/>
                    <a:pt x="7488" y="4589"/>
                    <a:pt x="7491" y="4592"/>
                  </a:cubicBezTo>
                  <a:lnTo>
                    <a:pt x="7491" y="4592"/>
                  </a:lnTo>
                  <a:cubicBezTo>
                    <a:pt x="7494" y="4595"/>
                    <a:pt x="7498" y="4597"/>
                    <a:pt x="7501" y="4600"/>
                  </a:cubicBezTo>
                  <a:lnTo>
                    <a:pt x="7484" y="4583"/>
                  </a:lnTo>
                  <a:close/>
                  <a:moveTo>
                    <a:pt x="1210" y="0"/>
                  </a:moveTo>
                  <a:cubicBezTo>
                    <a:pt x="910" y="0"/>
                    <a:pt x="646" y="84"/>
                    <a:pt x="415" y="314"/>
                  </a:cubicBezTo>
                  <a:cubicBezTo>
                    <a:pt x="1" y="712"/>
                    <a:pt x="260" y="1127"/>
                    <a:pt x="571" y="1403"/>
                  </a:cubicBezTo>
                  <a:cubicBezTo>
                    <a:pt x="1833" y="2561"/>
                    <a:pt x="2939" y="3874"/>
                    <a:pt x="3872" y="5309"/>
                  </a:cubicBezTo>
                  <a:cubicBezTo>
                    <a:pt x="5894" y="8264"/>
                    <a:pt x="6948" y="12014"/>
                    <a:pt x="10663" y="13552"/>
                  </a:cubicBezTo>
                  <a:cubicBezTo>
                    <a:pt x="10715" y="13587"/>
                    <a:pt x="10733" y="13656"/>
                    <a:pt x="10733" y="13725"/>
                  </a:cubicBezTo>
                  <a:cubicBezTo>
                    <a:pt x="10007" y="15522"/>
                    <a:pt x="11579" y="15401"/>
                    <a:pt x="12478" y="15660"/>
                  </a:cubicBezTo>
                  <a:cubicBezTo>
                    <a:pt x="14932" y="16334"/>
                    <a:pt x="17420" y="16801"/>
                    <a:pt x="19961" y="17043"/>
                  </a:cubicBezTo>
                  <a:cubicBezTo>
                    <a:pt x="20276" y="17079"/>
                    <a:pt x="20618" y="17227"/>
                    <a:pt x="20904" y="17227"/>
                  </a:cubicBezTo>
                  <a:cubicBezTo>
                    <a:pt x="21167" y="17227"/>
                    <a:pt x="21382" y="17101"/>
                    <a:pt x="21482" y="16645"/>
                  </a:cubicBezTo>
                  <a:cubicBezTo>
                    <a:pt x="21672" y="15816"/>
                    <a:pt x="20842" y="15626"/>
                    <a:pt x="20306" y="15280"/>
                  </a:cubicBezTo>
                  <a:cubicBezTo>
                    <a:pt x="18129" y="13932"/>
                    <a:pt x="15502" y="14347"/>
                    <a:pt x="13204" y="13448"/>
                  </a:cubicBezTo>
                  <a:cubicBezTo>
                    <a:pt x="13103" y="13410"/>
                    <a:pt x="12986" y="13400"/>
                    <a:pt x="12863" y="13400"/>
                  </a:cubicBezTo>
                  <a:cubicBezTo>
                    <a:pt x="12726" y="13400"/>
                    <a:pt x="12582" y="13412"/>
                    <a:pt x="12448" y="13412"/>
                  </a:cubicBezTo>
                  <a:cubicBezTo>
                    <a:pt x="12162" y="13412"/>
                    <a:pt x="11919" y="13355"/>
                    <a:pt x="11873" y="12999"/>
                  </a:cubicBezTo>
                  <a:cubicBezTo>
                    <a:pt x="11769" y="12221"/>
                    <a:pt x="11614" y="11288"/>
                    <a:pt x="12409" y="10666"/>
                  </a:cubicBezTo>
                  <a:cubicBezTo>
                    <a:pt x="12979" y="10199"/>
                    <a:pt x="12806" y="9836"/>
                    <a:pt x="12478" y="9249"/>
                  </a:cubicBezTo>
                  <a:cubicBezTo>
                    <a:pt x="11908" y="8195"/>
                    <a:pt x="10352" y="8558"/>
                    <a:pt x="10076" y="7849"/>
                  </a:cubicBezTo>
                  <a:cubicBezTo>
                    <a:pt x="9542" y="6419"/>
                    <a:pt x="8354" y="5659"/>
                    <a:pt x="7491" y="4592"/>
                  </a:cubicBezTo>
                  <a:lnTo>
                    <a:pt x="7491" y="4592"/>
                  </a:lnTo>
                  <a:cubicBezTo>
                    <a:pt x="6993" y="4179"/>
                    <a:pt x="6512" y="3733"/>
                    <a:pt x="5980" y="3339"/>
                  </a:cubicBezTo>
                  <a:cubicBezTo>
                    <a:pt x="4563" y="2285"/>
                    <a:pt x="3682" y="522"/>
                    <a:pt x="1763" y="72"/>
                  </a:cubicBezTo>
                  <a:cubicBezTo>
                    <a:pt x="1567" y="28"/>
                    <a:pt x="1383" y="0"/>
                    <a:pt x="12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43"/>
            <p:cNvSpPr/>
            <p:nvPr/>
          </p:nvSpPr>
          <p:spPr>
            <a:xfrm>
              <a:off x="4388700" y="3530600"/>
              <a:ext cx="227275" cy="395425"/>
            </a:xfrm>
            <a:custGeom>
              <a:avLst/>
              <a:gdLst/>
              <a:ahLst/>
              <a:cxnLst/>
              <a:rect l="l" t="t" r="r" b="b"/>
              <a:pathLst>
                <a:path w="9091" h="15817" extrusionOk="0">
                  <a:moveTo>
                    <a:pt x="7622" y="0"/>
                  </a:moveTo>
                  <a:cubicBezTo>
                    <a:pt x="7155" y="0"/>
                    <a:pt x="6965" y="363"/>
                    <a:pt x="6740" y="761"/>
                  </a:cubicBezTo>
                  <a:cubicBezTo>
                    <a:pt x="5963" y="2212"/>
                    <a:pt x="5323" y="3802"/>
                    <a:pt x="3405" y="4200"/>
                  </a:cubicBezTo>
                  <a:cubicBezTo>
                    <a:pt x="2645" y="4338"/>
                    <a:pt x="2247" y="4891"/>
                    <a:pt x="2109" y="5738"/>
                  </a:cubicBezTo>
                  <a:cubicBezTo>
                    <a:pt x="1781" y="7587"/>
                    <a:pt x="1971" y="9471"/>
                    <a:pt x="917" y="11285"/>
                  </a:cubicBezTo>
                  <a:cubicBezTo>
                    <a:pt x="1" y="12910"/>
                    <a:pt x="1660" y="15813"/>
                    <a:pt x="3077" y="15813"/>
                  </a:cubicBezTo>
                  <a:cubicBezTo>
                    <a:pt x="3125" y="15815"/>
                    <a:pt x="3172" y="15816"/>
                    <a:pt x="3219" y="15816"/>
                  </a:cubicBezTo>
                  <a:cubicBezTo>
                    <a:pt x="4640" y="15816"/>
                    <a:pt x="5279" y="14808"/>
                    <a:pt x="5496" y="13670"/>
                  </a:cubicBezTo>
                  <a:cubicBezTo>
                    <a:pt x="6049" y="11095"/>
                    <a:pt x="7034" y="8676"/>
                    <a:pt x="8002" y="6256"/>
                  </a:cubicBezTo>
                  <a:cubicBezTo>
                    <a:pt x="8745" y="4373"/>
                    <a:pt x="9091" y="2645"/>
                    <a:pt x="8192" y="778"/>
                  </a:cubicBezTo>
                  <a:cubicBezTo>
                    <a:pt x="8054" y="467"/>
                    <a:pt x="8106" y="18"/>
                    <a:pt x="76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3"/>
            <p:cNvSpPr/>
            <p:nvPr/>
          </p:nvSpPr>
          <p:spPr>
            <a:xfrm>
              <a:off x="6438300" y="1893850"/>
              <a:ext cx="267450" cy="418275"/>
            </a:xfrm>
            <a:custGeom>
              <a:avLst/>
              <a:gdLst/>
              <a:ahLst/>
              <a:cxnLst/>
              <a:rect l="l" t="t" r="r" b="b"/>
              <a:pathLst>
                <a:path w="10698" h="16731" extrusionOk="0">
                  <a:moveTo>
                    <a:pt x="4909" y="1"/>
                  </a:moveTo>
                  <a:cubicBezTo>
                    <a:pt x="4667" y="1"/>
                    <a:pt x="4504" y="61"/>
                    <a:pt x="4562" y="216"/>
                  </a:cubicBezTo>
                  <a:cubicBezTo>
                    <a:pt x="5064" y="1633"/>
                    <a:pt x="3992" y="3465"/>
                    <a:pt x="5444" y="4502"/>
                  </a:cubicBezTo>
                  <a:cubicBezTo>
                    <a:pt x="6654" y="5366"/>
                    <a:pt x="6515" y="6627"/>
                    <a:pt x="6913" y="7647"/>
                  </a:cubicBezTo>
                  <a:cubicBezTo>
                    <a:pt x="6804" y="8207"/>
                    <a:pt x="6835" y="9062"/>
                    <a:pt x="6426" y="9062"/>
                  </a:cubicBezTo>
                  <a:cubicBezTo>
                    <a:pt x="6380" y="9062"/>
                    <a:pt x="6330" y="9052"/>
                    <a:pt x="6273" y="9029"/>
                  </a:cubicBezTo>
                  <a:cubicBezTo>
                    <a:pt x="6019" y="8928"/>
                    <a:pt x="5817" y="8884"/>
                    <a:pt x="5657" y="8884"/>
                  </a:cubicBezTo>
                  <a:cubicBezTo>
                    <a:pt x="5131" y="8884"/>
                    <a:pt x="5047" y="9360"/>
                    <a:pt x="4995" y="9876"/>
                  </a:cubicBezTo>
                  <a:cubicBezTo>
                    <a:pt x="4925" y="10533"/>
                    <a:pt x="4614" y="10757"/>
                    <a:pt x="4044" y="10896"/>
                  </a:cubicBezTo>
                  <a:cubicBezTo>
                    <a:pt x="726" y="11673"/>
                    <a:pt x="0" y="13229"/>
                    <a:pt x="1659" y="16028"/>
                  </a:cubicBezTo>
                  <a:cubicBezTo>
                    <a:pt x="1834" y="16314"/>
                    <a:pt x="1935" y="16730"/>
                    <a:pt x="2351" y="16730"/>
                  </a:cubicBezTo>
                  <a:cubicBezTo>
                    <a:pt x="2389" y="16730"/>
                    <a:pt x="2429" y="16727"/>
                    <a:pt x="2471" y="16720"/>
                  </a:cubicBezTo>
                  <a:cubicBezTo>
                    <a:pt x="3007" y="16633"/>
                    <a:pt x="3197" y="16236"/>
                    <a:pt x="3301" y="15752"/>
                  </a:cubicBezTo>
                  <a:cubicBezTo>
                    <a:pt x="3405" y="15251"/>
                    <a:pt x="3301" y="14784"/>
                    <a:pt x="4009" y="14542"/>
                  </a:cubicBezTo>
                  <a:cubicBezTo>
                    <a:pt x="5651" y="13955"/>
                    <a:pt x="7241" y="13194"/>
                    <a:pt x="8866" y="12555"/>
                  </a:cubicBezTo>
                  <a:cubicBezTo>
                    <a:pt x="9298" y="12399"/>
                    <a:pt x="9643" y="12261"/>
                    <a:pt x="9799" y="11829"/>
                  </a:cubicBezTo>
                  <a:cubicBezTo>
                    <a:pt x="10300" y="10308"/>
                    <a:pt x="8866" y="5746"/>
                    <a:pt x="7604" y="4709"/>
                  </a:cubicBezTo>
                  <a:cubicBezTo>
                    <a:pt x="7397" y="4536"/>
                    <a:pt x="6809" y="4571"/>
                    <a:pt x="7016" y="4139"/>
                  </a:cubicBezTo>
                  <a:cubicBezTo>
                    <a:pt x="7082" y="4008"/>
                    <a:pt x="7166" y="3963"/>
                    <a:pt x="7262" y="3963"/>
                  </a:cubicBezTo>
                  <a:cubicBezTo>
                    <a:pt x="7468" y="3963"/>
                    <a:pt x="7725" y="4173"/>
                    <a:pt x="7950" y="4173"/>
                  </a:cubicBezTo>
                  <a:cubicBezTo>
                    <a:pt x="7979" y="4174"/>
                    <a:pt x="8009" y="4175"/>
                    <a:pt x="8039" y="4175"/>
                  </a:cubicBezTo>
                  <a:cubicBezTo>
                    <a:pt x="9008" y="4175"/>
                    <a:pt x="9913" y="3634"/>
                    <a:pt x="10265" y="2946"/>
                  </a:cubicBezTo>
                  <a:cubicBezTo>
                    <a:pt x="10697" y="2117"/>
                    <a:pt x="9695" y="1667"/>
                    <a:pt x="8987" y="1581"/>
                  </a:cubicBezTo>
                  <a:cubicBezTo>
                    <a:pt x="7811" y="1443"/>
                    <a:pt x="6930" y="786"/>
                    <a:pt x="5962" y="250"/>
                  </a:cubicBezTo>
                  <a:cubicBezTo>
                    <a:pt x="5704" y="111"/>
                    <a:pt x="5235" y="1"/>
                    <a:pt x="49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3"/>
            <p:cNvSpPr/>
            <p:nvPr/>
          </p:nvSpPr>
          <p:spPr>
            <a:xfrm>
              <a:off x="6901875" y="4220725"/>
              <a:ext cx="468775" cy="354550"/>
            </a:xfrm>
            <a:custGeom>
              <a:avLst/>
              <a:gdLst/>
              <a:ahLst/>
              <a:cxnLst/>
              <a:rect l="l" t="t" r="r" b="b"/>
              <a:pathLst>
                <a:path w="18751" h="14182" extrusionOk="0">
                  <a:moveTo>
                    <a:pt x="15666" y="0"/>
                  </a:moveTo>
                  <a:cubicBezTo>
                    <a:pt x="15588" y="0"/>
                    <a:pt x="15504" y="9"/>
                    <a:pt x="15415" y="28"/>
                  </a:cubicBezTo>
                  <a:cubicBezTo>
                    <a:pt x="14690" y="184"/>
                    <a:pt x="14759" y="772"/>
                    <a:pt x="14897" y="1290"/>
                  </a:cubicBezTo>
                  <a:cubicBezTo>
                    <a:pt x="15294" y="2845"/>
                    <a:pt x="14880" y="4038"/>
                    <a:pt x="13463" y="4850"/>
                  </a:cubicBezTo>
                  <a:cubicBezTo>
                    <a:pt x="13013" y="5109"/>
                    <a:pt x="12823" y="5472"/>
                    <a:pt x="13065" y="5991"/>
                  </a:cubicBezTo>
                  <a:cubicBezTo>
                    <a:pt x="13324" y="6578"/>
                    <a:pt x="12823" y="6803"/>
                    <a:pt x="12512" y="7097"/>
                  </a:cubicBezTo>
                  <a:cubicBezTo>
                    <a:pt x="12410" y="7191"/>
                    <a:pt x="12303" y="7233"/>
                    <a:pt x="12200" y="7233"/>
                  </a:cubicBezTo>
                  <a:cubicBezTo>
                    <a:pt x="12041" y="7233"/>
                    <a:pt x="11891" y="7133"/>
                    <a:pt x="11786" y="6976"/>
                  </a:cubicBezTo>
                  <a:cubicBezTo>
                    <a:pt x="11531" y="6610"/>
                    <a:pt x="11284" y="6477"/>
                    <a:pt x="11039" y="6477"/>
                  </a:cubicBezTo>
                  <a:cubicBezTo>
                    <a:pt x="10705" y="6477"/>
                    <a:pt x="10373" y="6726"/>
                    <a:pt x="10024" y="6976"/>
                  </a:cubicBezTo>
                  <a:cubicBezTo>
                    <a:pt x="8797" y="7891"/>
                    <a:pt x="7811" y="9188"/>
                    <a:pt x="6308" y="9637"/>
                  </a:cubicBezTo>
                  <a:cubicBezTo>
                    <a:pt x="4303" y="10242"/>
                    <a:pt x="2696" y="11572"/>
                    <a:pt x="812" y="12385"/>
                  </a:cubicBezTo>
                  <a:cubicBezTo>
                    <a:pt x="242" y="12627"/>
                    <a:pt x="0" y="13214"/>
                    <a:pt x="692" y="13577"/>
                  </a:cubicBezTo>
                  <a:cubicBezTo>
                    <a:pt x="1262" y="13888"/>
                    <a:pt x="1936" y="13992"/>
                    <a:pt x="2610" y="14182"/>
                  </a:cubicBezTo>
                  <a:cubicBezTo>
                    <a:pt x="3819" y="13854"/>
                    <a:pt x="4943" y="13249"/>
                    <a:pt x="5893" y="12436"/>
                  </a:cubicBezTo>
                  <a:cubicBezTo>
                    <a:pt x="7829" y="10743"/>
                    <a:pt x="10144" y="9447"/>
                    <a:pt x="12357" y="8496"/>
                  </a:cubicBezTo>
                  <a:cubicBezTo>
                    <a:pt x="14396" y="7615"/>
                    <a:pt x="15847" y="6042"/>
                    <a:pt x="17817" y="5213"/>
                  </a:cubicBezTo>
                  <a:cubicBezTo>
                    <a:pt x="18301" y="4988"/>
                    <a:pt x="18751" y="4452"/>
                    <a:pt x="18612" y="3848"/>
                  </a:cubicBezTo>
                  <a:cubicBezTo>
                    <a:pt x="18539" y="3538"/>
                    <a:pt x="18402" y="3442"/>
                    <a:pt x="18239" y="3442"/>
                  </a:cubicBezTo>
                  <a:cubicBezTo>
                    <a:pt x="18019" y="3442"/>
                    <a:pt x="17752" y="3615"/>
                    <a:pt x="17524" y="3675"/>
                  </a:cubicBezTo>
                  <a:cubicBezTo>
                    <a:pt x="17487" y="3682"/>
                    <a:pt x="17451" y="3686"/>
                    <a:pt x="17417" y="3686"/>
                  </a:cubicBezTo>
                  <a:cubicBezTo>
                    <a:pt x="17207" y="3686"/>
                    <a:pt x="17050" y="3554"/>
                    <a:pt x="17109" y="3346"/>
                  </a:cubicBezTo>
                  <a:cubicBezTo>
                    <a:pt x="17385" y="2431"/>
                    <a:pt x="16625" y="1791"/>
                    <a:pt x="16556" y="962"/>
                  </a:cubicBezTo>
                  <a:cubicBezTo>
                    <a:pt x="16526" y="461"/>
                    <a:pt x="16229" y="0"/>
                    <a:pt x="156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3"/>
            <p:cNvSpPr/>
            <p:nvPr/>
          </p:nvSpPr>
          <p:spPr>
            <a:xfrm>
              <a:off x="6306100" y="2654825"/>
              <a:ext cx="232875" cy="385425"/>
            </a:xfrm>
            <a:custGeom>
              <a:avLst/>
              <a:gdLst/>
              <a:ahLst/>
              <a:cxnLst/>
              <a:rect l="l" t="t" r="r" b="b"/>
              <a:pathLst>
                <a:path w="9315" h="15417" extrusionOk="0">
                  <a:moveTo>
                    <a:pt x="6907" y="9941"/>
                  </a:moveTo>
                  <a:cubicBezTo>
                    <a:pt x="6738" y="10523"/>
                    <a:pt x="6645" y="11167"/>
                    <a:pt x="5910" y="11304"/>
                  </a:cubicBezTo>
                  <a:cubicBezTo>
                    <a:pt x="5905" y="11305"/>
                    <a:pt x="5899" y="11305"/>
                    <a:pt x="5892" y="11305"/>
                  </a:cubicBezTo>
                  <a:cubicBezTo>
                    <a:pt x="5767" y="11305"/>
                    <a:pt x="5547" y="11146"/>
                    <a:pt x="5547" y="11097"/>
                  </a:cubicBezTo>
                  <a:cubicBezTo>
                    <a:pt x="5616" y="10270"/>
                    <a:pt x="6304" y="10147"/>
                    <a:pt x="6907" y="9941"/>
                  </a:cubicBezTo>
                  <a:close/>
                  <a:moveTo>
                    <a:pt x="2345" y="1"/>
                  </a:moveTo>
                  <a:cubicBezTo>
                    <a:pt x="2049" y="1"/>
                    <a:pt x="1708" y="93"/>
                    <a:pt x="1419" y="93"/>
                  </a:cubicBezTo>
                  <a:cubicBezTo>
                    <a:pt x="1383" y="93"/>
                    <a:pt x="1348" y="92"/>
                    <a:pt x="1313" y="88"/>
                  </a:cubicBezTo>
                  <a:cubicBezTo>
                    <a:pt x="1306" y="88"/>
                    <a:pt x="1299" y="88"/>
                    <a:pt x="1292" y="88"/>
                  </a:cubicBezTo>
                  <a:cubicBezTo>
                    <a:pt x="885" y="88"/>
                    <a:pt x="504" y="561"/>
                    <a:pt x="639" y="883"/>
                  </a:cubicBezTo>
                  <a:cubicBezTo>
                    <a:pt x="1244" y="2283"/>
                    <a:pt x="0" y="3977"/>
                    <a:pt x="1348" y="5273"/>
                  </a:cubicBezTo>
                  <a:cubicBezTo>
                    <a:pt x="1538" y="5446"/>
                    <a:pt x="1383" y="5964"/>
                    <a:pt x="1538" y="6241"/>
                  </a:cubicBezTo>
                  <a:cubicBezTo>
                    <a:pt x="1851" y="6738"/>
                    <a:pt x="1941" y="7889"/>
                    <a:pt x="2501" y="7889"/>
                  </a:cubicBezTo>
                  <a:cubicBezTo>
                    <a:pt x="2623" y="7889"/>
                    <a:pt x="2766" y="7836"/>
                    <a:pt x="2938" y="7710"/>
                  </a:cubicBezTo>
                  <a:cubicBezTo>
                    <a:pt x="3345" y="7411"/>
                    <a:pt x="3664" y="7306"/>
                    <a:pt x="3951" y="7306"/>
                  </a:cubicBezTo>
                  <a:cubicBezTo>
                    <a:pt x="4345" y="7306"/>
                    <a:pt x="4678" y="7505"/>
                    <a:pt x="5098" y="7675"/>
                  </a:cubicBezTo>
                  <a:cubicBezTo>
                    <a:pt x="5375" y="7796"/>
                    <a:pt x="5651" y="7848"/>
                    <a:pt x="5668" y="8176"/>
                  </a:cubicBezTo>
                  <a:cubicBezTo>
                    <a:pt x="5668" y="8297"/>
                    <a:pt x="5547" y="8401"/>
                    <a:pt x="5478" y="8504"/>
                  </a:cubicBezTo>
                  <a:cubicBezTo>
                    <a:pt x="5288" y="8384"/>
                    <a:pt x="5098" y="8263"/>
                    <a:pt x="4908" y="8107"/>
                  </a:cubicBezTo>
                  <a:cubicBezTo>
                    <a:pt x="4670" y="7869"/>
                    <a:pt x="4349" y="7740"/>
                    <a:pt x="4020" y="7740"/>
                  </a:cubicBezTo>
                  <a:cubicBezTo>
                    <a:pt x="3895" y="7740"/>
                    <a:pt x="3770" y="7758"/>
                    <a:pt x="3646" y="7796"/>
                  </a:cubicBezTo>
                  <a:cubicBezTo>
                    <a:pt x="3059" y="7951"/>
                    <a:pt x="3284" y="8470"/>
                    <a:pt x="3249" y="8850"/>
                  </a:cubicBezTo>
                  <a:cubicBezTo>
                    <a:pt x="3180" y="10008"/>
                    <a:pt x="4701" y="11270"/>
                    <a:pt x="4580" y="11408"/>
                  </a:cubicBezTo>
                  <a:cubicBezTo>
                    <a:pt x="3042" y="13170"/>
                    <a:pt x="4251" y="13205"/>
                    <a:pt x="5599" y="13758"/>
                  </a:cubicBezTo>
                  <a:cubicBezTo>
                    <a:pt x="6014" y="13948"/>
                    <a:pt x="6429" y="15244"/>
                    <a:pt x="7379" y="15400"/>
                  </a:cubicBezTo>
                  <a:cubicBezTo>
                    <a:pt x="7454" y="15411"/>
                    <a:pt x="7523" y="15417"/>
                    <a:pt x="7586" y="15417"/>
                  </a:cubicBezTo>
                  <a:cubicBezTo>
                    <a:pt x="8462" y="15417"/>
                    <a:pt x="8316" y="14362"/>
                    <a:pt x="8606" y="13879"/>
                  </a:cubicBezTo>
                  <a:cubicBezTo>
                    <a:pt x="9315" y="12687"/>
                    <a:pt x="8554" y="11529"/>
                    <a:pt x="8105" y="10423"/>
                  </a:cubicBezTo>
                  <a:cubicBezTo>
                    <a:pt x="7967" y="10058"/>
                    <a:pt x="7709" y="9812"/>
                    <a:pt x="7353" y="9812"/>
                  </a:cubicBezTo>
                  <a:cubicBezTo>
                    <a:pt x="7222" y="9812"/>
                    <a:pt x="7078" y="9845"/>
                    <a:pt x="6922" y="9917"/>
                  </a:cubicBezTo>
                  <a:lnTo>
                    <a:pt x="6922" y="9917"/>
                  </a:lnTo>
                  <a:cubicBezTo>
                    <a:pt x="7290" y="9072"/>
                    <a:pt x="8114" y="7913"/>
                    <a:pt x="7103" y="7433"/>
                  </a:cubicBezTo>
                  <a:cubicBezTo>
                    <a:pt x="5789" y="6828"/>
                    <a:pt x="5530" y="5048"/>
                    <a:pt x="3854" y="4927"/>
                  </a:cubicBezTo>
                  <a:cubicBezTo>
                    <a:pt x="3335" y="4893"/>
                    <a:pt x="2886" y="4167"/>
                    <a:pt x="3318" y="3424"/>
                  </a:cubicBezTo>
                  <a:cubicBezTo>
                    <a:pt x="3975" y="2318"/>
                    <a:pt x="3353" y="1298"/>
                    <a:pt x="2955" y="348"/>
                  </a:cubicBezTo>
                  <a:cubicBezTo>
                    <a:pt x="2833" y="73"/>
                    <a:pt x="2607" y="1"/>
                    <a:pt x="2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43"/>
            <p:cNvSpPr/>
            <p:nvPr/>
          </p:nvSpPr>
          <p:spPr>
            <a:xfrm>
              <a:off x="6139750" y="3178550"/>
              <a:ext cx="185375" cy="227425"/>
            </a:xfrm>
            <a:custGeom>
              <a:avLst/>
              <a:gdLst/>
              <a:ahLst/>
              <a:cxnLst/>
              <a:rect l="l" t="t" r="r" b="b"/>
              <a:pathLst>
                <a:path w="7415" h="9097" extrusionOk="0">
                  <a:moveTo>
                    <a:pt x="6576" y="0"/>
                  </a:moveTo>
                  <a:cubicBezTo>
                    <a:pt x="6440" y="0"/>
                    <a:pt x="6314" y="46"/>
                    <a:pt x="6222" y="154"/>
                  </a:cubicBezTo>
                  <a:cubicBezTo>
                    <a:pt x="5928" y="483"/>
                    <a:pt x="5611" y="592"/>
                    <a:pt x="5290" y="592"/>
                  </a:cubicBezTo>
                  <a:cubicBezTo>
                    <a:pt x="4988" y="592"/>
                    <a:pt x="4683" y="496"/>
                    <a:pt x="4390" y="396"/>
                  </a:cubicBezTo>
                  <a:cubicBezTo>
                    <a:pt x="3964" y="242"/>
                    <a:pt x="3597" y="173"/>
                    <a:pt x="3279" y="173"/>
                  </a:cubicBezTo>
                  <a:cubicBezTo>
                    <a:pt x="1986" y="173"/>
                    <a:pt x="1492" y="1318"/>
                    <a:pt x="1020" y="2608"/>
                  </a:cubicBezTo>
                  <a:cubicBezTo>
                    <a:pt x="364" y="4353"/>
                    <a:pt x="1" y="6064"/>
                    <a:pt x="796" y="7360"/>
                  </a:cubicBezTo>
                  <a:cubicBezTo>
                    <a:pt x="847" y="8362"/>
                    <a:pt x="761" y="8984"/>
                    <a:pt x="1470" y="9088"/>
                  </a:cubicBezTo>
                  <a:cubicBezTo>
                    <a:pt x="1519" y="9094"/>
                    <a:pt x="1568" y="9097"/>
                    <a:pt x="1614" y="9097"/>
                  </a:cubicBezTo>
                  <a:cubicBezTo>
                    <a:pt x="2117" y="9097"/>
                    <a:pt x="2435" y="8762"/>
                    <a:pt x="2593" y="8224"/>
                  </a:cubicBezTo>
                  <a:cubicBezTo>
                    <a:pt x="2634" y="8075"/>
                    <a:pt x="2578" y="7743"/>
                    <a:pt x="2746" y="7743"/>
                  </a:cubicBezTo>
                  <a:cubicBezTo>
                    <a:pt x="2792" y="7743"/>
                    <a:pt x="2854" y="7768"/>
                    <a:pt x="2938" y="7827"/>
                  </a:cubicBezTo>
                  <a:cubicBezTo>
                    <a:pt x="3173" y="7995"/>
                    <a:pt x="3380" y="8062"/>
                    <a:pt x="3567" y="8062"/>
                  </a:cubicBezTo>
                  <a:cubicBezTo>
                    <a:pt x="4013" y="8062"/>
                    <a:pt x="4340" y="7677"/>
                    <a:pt x="4632" y="7360"/>
                  </a:cubicBezTo>
                  <a:cubicBezTo>
                    <a:pt x="5116" y="6842"/>
                    <a:pt x="4563" y="6358"/>
                    <a:pt x="4373" y="5839"/>
                  </a:cubicBezTo>
                  <a:cubicBezTo>
                    <a:pt x="4183" y="5321"/>
                    <a:pt x="3491" y="4750"/>
                    <a:pt x="4442" y="4249"/>
                  </a:cubicBezTo>
                  <a:cubicBezTo>
                    <a:pt x="4943" y="3990"/>
                    <a:pt x="5790" y="3852"/>
                    <a:pt x="5427" y="3057"/>
                  </a:cubicBezTo>
                  <a:cubicBezTo>
                    <a:pt x="5274" y="2713"/>
                    <a:pt x="5030" y="2616"/>
                    <a:pt x="4752" y="2616"/>
                  </a:cubicBezTo>
                  <a:cubicBezTo>
                    <a:pt x="4400" y="2616"/>
                    <a:pt x="3994" y="2771"/>
                    <a:pt x="3647" y="2780"/>
                  </a:cubicBezTo>
                  <a:cubicBezTo>
                    <a:pt x="3388" y="2815"/>
                    <a:pt x="3129" y="2850"/>
                    <a:pt x="2887" y="2919"/>
                  </a:cubicBezTo>
                  <a:cubicBezTo>
                    <a:pt x="2887" y="2746"/>
                    <a:pt x="2800" y="2487"/>
                    <a:pt x="2887" y="2435"/>
                  </a:cubicBezTo>
                  <a:cubicBezTo>
                    <a:pt x="3111" y="2262"/>
                    <a:pt x="3405" y="2037"/>
                    <a:pt x="3664" y="2037"/>
                  </a:cubicBezTo>
                  <a:cubicBezTo>
                    <a:pt x="4321" y="2055"/>
                    <a:pt x="4995" y="2262"/>
                    <a:pt x="5634" y="2262"/>
                  </a:cubicBezTo>
                  <a:cubicBezTo>
                    <a:pt x="6481" y="2262"/>
                    <a:pt x="6861" y="1553"/>
                    <a:pt x="7242" y="931"/>
                  </a:cubicBezTo>
                  <a:cubicBezTo>
                    <a:pt x="7414" y="689"/>
                    <a:pt x="7328" y="344"/>
                    <a:pt x="7086" y="188"/>
                  </a:cubicBezTo>
                  <a:cubicBezTo>
                    <a:pt x="6932" y="73"/>
                    <a:pt x="6746" y="0"/>
                    <a:pt x="65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43"/>
            <p:cNvSpPr/>
            <p:nvPr/>
          </p:nvSpPr>
          <p:spPr>
            <a:xfrm>
              <a:off x="4320000" y="1079225"/>
              <a:ext cx="260125" cy="163000"/>
            </a:xfrm>
            <a:custGeom>
              <a:avLst/>
              <a:gdLst/>
              <a:ahLst/>
              <a:cxnLst/>
              <a:rect l="l" t="t" r="r" b="b"/>
              <a:pathLst>
                <a:path w="10405" h="6520" extrusionOk="0">
                  <a:moveTo>
                    <a:pt x="8970" y="1"/>
                  </a:moveTo>
                  <a:cubicBezTo>
                    <a:pt x="6620" y="778"/>
                    <a:pt x="3786" y="294"/>
                    <a:pt x="1764" y="2576"/>
                  </a:cubicBezTo>
                  <a:cubicBezTo>
                    <a:pt x="502" y="3993"/>
                    <a:pt x="1" y="5410"/>
                    <a:pt x="1038" y="5876"/>
                  </a:cubicBezTo>
                  <a:cubicBezTo>
                    <a:pt x="2057" y="6274"/>
                    <a:pt x="3146" y="6499"/>
                    <a:pt x="4252" y="6516"/>
                  </a:cubicBezTo>
                  <a:cubicBezTo>
                    <a:pt x="4303" y="6518"/>
                    <a:pt x="4355" y="6520"/>
                    <a:pt x="4406" y="6520"/>
                  </a:cubicBezTo>
                  <a:cubicBezTo>
                    <a:pt x="4717" y="6520"/>
                    <a:pt x="5012" y="6455"/>
                    <a:pt x="5116" y="6084"/>
                  </a:cubicBezTo>
                  <a:cubicBezTo>
                    <a:pt x="5237" y="5652"/>
                    <a:pt x="4892" y="5479"/>
                    <a:pt x="4563" y="5323"/>
                  </a:cubicBezTo>
                  <a:cubicBezTo>
                    <a:pt x="3094" y="4598"/>
                    <a:pt x="3630" y="3924"/>
                    <a:pt x="4598" y="3198"/>
                  </a:cubicBezTo>
                  <a:cubicBezTo>
                    <a:pt x="5980" y="2144"/>
                    <a:pt x="7726" y="2126"/>
                    <a:pt x="9264" y="1487"/>
                  </a:cubicBezTo>
                  <a:cubicBezTo>
                    <a:pt x="9696" y="1331"/>
                    <a:pt x="10404" y="1556"/>
                    <a:pt x="10352" y="796"/>
                  </a:cubicBezTo>
                  <a:cubicBezTo>
                    <a:pt x="10301" y="35"/>
                    <a:pt x="9627" y="70"/>
                    <a:pt x="89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43"/>
            <p:cNvSpPr/>
            <p:nvPr/>
          </p:nvSpPr>
          <p:spPr>
            <a:xfrm>
              <a:off x="3605850" y="1017225"/>
              <a:ext cx="246275" cy="88775"/>
            </a:xfrm>
            <a:custGeom>
              <a:avLst/>
              <a:gdLst/>
              <a:ahLst/>
              <a:cxnLst/>
              <a:rect l="l" t="t" r="r" b="b"/>
              <a:pathLst>
                <a:path w="9851" h="3551" extrusionOk="0">
                  <a:moveTo>
                    <a:pt x="3896" y="1"/>
                  </a:moveTo>
                  <a:cubicBezTo>
                    <a:pt x="2951" y="1"/>
                    <a:pt x="1998" y="113"/>
                    <a:pt x="1055" y="130"/>
                  </a:cubicBezTo>
                  <a:cubicBezTo>
                    <a:pt x="674" y="130"/>
                    <a:pt x="260" y="217"/>
                    <a:pt x="121" y="649"/>
                  </a:cubicBezTo>
                  <a:cubicBezTo>
                    <a:pt x="0" y="1046"/>
                    <a:pt x="173" y="1461"/>
                    <a:pt x="536" y="1651"/>
                  </a:cubicBezTo>
                  <a:cubicBezTo>
                    <a:pt x="1487" y="2256"/>
                    <a:pt x="2489" y="2792"/>
                    <a:pt x="3474" y="3345"/>
                  </a:cubicBezTo>
                  <a:cubicBezTo>
                    <a:pt x="3715" y="3472"/>
                    <a:pt x="3939" y="3551"/>
                    <a:pt x="4149" y="3551"/>
                  </a:cubicBezTo>
                  <a:cubicBezTo>
                    <a:pt x="4450" y="3551"/>
                    <a:pt x="4723" y="3389"/>
                    <a:pt x="4978" y="2982"/>
                  </a:cubicBezTo>
                  <a:cubicBezTo>
                    <a:pt x="5203" y="2650"/>
                    <a:pt x="5511" y="2104"/>
                    <a:pt x="5931" y="2104"/>
                  </a:cubicBezTo>
                  <a:cubicBezTo>
                    <a:pt x="6058" y="2104"/>
                    <a:pt x="6195" y="2153"/>
                    <a:pt x="6343" y="2273"/>
                  </a:cubicBezTo>
                  <a:cubicBezTo>
                    <a:pt x="6982" y="2809"/>
                    <a:pt x="7673" y="2826"/>
                    <a:pt x="8365" y="2895"/>
                  </a:cubicBezTo>
                  <a:cubicBezTo>
                    <a:pt x="8588" y="2920"/>
                    <a:pt x="8869" y="3004"/>
                    <a:pt x="9118" y="3004"/>
                  </a:cubicBezTo>
                  <a:cubicBezTo>
                    <a:pt x="9390" y="3004"/>
                    <a:pt x="9623" y="2904"/>
                    <a:pt x="9695" y="2515"/>
                  </a:cubicBezTo>
                  <a:cubicBezTo>
                    <a:pt x="9851" y="1789"/>
                    <a:pt x="9142" y="1668"/>
                    <a:pt x="8641" y="1478"/>
                  </a:cubicBezTo>
                  <a:lnTo>
                    <a:pt x="6585" y="493"/>
                  </a:lnTo>
                  <a:cubicBezTo>
                    <a:pt x="5704" y="104"/>
                    <a:pt x="4803" y="1"/>
                    <a:pt x="38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3"/>
            <p:cNvSpPr/>
            <p:nvPr/>
          </p:nvSpPr>
          <p:spPr>
            <a:xfrm>
              <a:off x="3161275" y="1612775"/>
              <a:ext cx="115825" cy="115825"/>
            </a:xfrm>
            <a:custGeom>
              <a:avLst/>
              <a:gdLst/>
              <a:ahLst/>
              <a:cxnLst/>
              <a:rect l="l" t="t" r="r" b="b"/>
              <a:pathLst>
                <a:path w="4633" h="4633" extrusionOk="0">
                  <a:moveTo>
                    <a:pt x="2966" y="1"/>
                  </a:moveTo>
                  <a:cubicBezTo>
                    <a:pt x="2951" y="1"/>
                    <a:pt x="2936" y="1"/>
                    <a:pt x="2921" y="1"/>
                  </a:cubicBezTo>
                  <a:cubicBezTo>
                    <a:pt x="1729" y="36"/>
                    <a:pt x="1" y="2421"/>
                    <a:pt x="139" y="3803"/>
                  </a:cubicBezTo>
                  <a:cubicBezTo>
                    <a:pt x="139" y="4252"/>
                    <a:pt x="502" y="4615"/>
                    <a:pt x="951" y="4633"/>
                  </a:cubicBezTo>
                  <a:cubicBezTo>
                    <a:pt x="2956" y="4581"/>
                    <a:pt x="4632" y="3026"/>
                    <a:pt x="4529" y="1297"/>
                  </a:cubicBezTo>
                  <a:cubicBezTo>
                    <a:pt x="4478" y="482"/>
                    <a:pt x="3809" y="1"/>
                    <a:pt x="29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3"/>
            <p:cNvSpPr/>
            <p:nvPr/>
          </p:nvSpPr>
          <p:spPr>
            <a:xfrm>
              <a:off x="6082850" y="3458350"/>
              <a:ext cx="215350" cy="82375"/>
            </a:xfrm>
            <a:custGeom>
              <a:avLst/>
              <a:gdLst/>
              <a:ahLst/>
              <a:cxnLst/>
              <a:rect l="l" t="t" r="r" b="b"/>
              <a:pathLst>
                <a:path w="8614" h="3295" extrusionOk="0">
                  <a:moveTo>
                    <a:pt x="8412" y="834"/>
                  </a:moveTo>
                  <a:lnTo>
                    <a:pt x="8412" y="834"/>
                  </a:lnTo>
                  <a:cubicBezTo>
                    <a:pt x="8408" y="835"/>
                    <a:pt x="8404" y="836"/>
                    <a:pt x="8401" y="837"/>
                  </a:cubicBezTo>
                  <a:lnTo>
                    <a:pt x="8401" y="837"/>
                  </a:lnTo>
                  <a:cubicBezTo>
                    <a:pt x="8399" y="842"/>
                    <a:pt x="8396" y="846"/>
                    <a:pt x="8394" y="851"/>
                  </a:cubicBezTo>
                  <a:lnTo>
                    <a:pt x="8412" y="834"/>
                  </a:lnTo>
                  <a:close/>
                  <a:moveTo>
                    <a:pt x="6441" y="1"/>
                  </a:moveTo>
                  <a:cubicBezTo>
                    <a:pt x="5426" y="1"/>
                    <a:pt x="4424" y="103"/>
                    <a:pt x="3504" y="557"/>
                  </a:cubicBezTo>
                  <a:cubicBezTo>
                    <a:pt x="3268" y="683"/>
                    <a:pt x="3156" y="756"/>
                    <a:pt x="3064" y="756"/>
                  </a:cubicBezTo>
                  <a:cubicBezTo>
                    <a:pt x="2968" y="756"/>
                    <a:pt x="2895" y="675"/>
                    <a:pt x="2726" y="488"/>
                  </a:cubicBezTo>
                  <a:cubicBezTo>
                    <a:pt x="2440" y="160"/>
                    <a:pt x="2158" y="41"/>
                    <a:pt x="1882" y="41"/>
                  </a:cubicBezTo>
                  <a:cubicBezTo>
                    <a:pt x="1373" y="41"/>
                    <a:pt x="881" y="443"/>
                    <a:pt x="410" y="678"/>
                  </a:cubicBezTo>
                  <a:cubicBezTo>
                    <a:pt x="0" y="866"/>
                    <a:pt x="164" y="1612"/>
                    <a:pt x="452" y="1612"/>
                  </a:cubicBezTo>
                  <a:cubicBezTo>
                    <a:pt x="455" y="1612"/>
                    <a:pt x="459" y="1612"/>
                    <a:pt x="462" y="1612"/>
                  </a:cubicBezTo>
                  <a:cubicBezTo>
                    <a:pt x="518" y="1607"/>
                    <a:pt x="572" y="1605"/>
                    <a:pt x="625" y="1605"/>
                  </a:cubicBezTo>
                  <a:cubicBezTo>
                    <a:pt x="1895" y="1605"/>
                    <a:pt x="2508" y="2753"/>
                    <a:pt x="3504" y="3184"/>
                  </a:cubicBezTo>
                  <a:cubicBezTo>
                    <a:pt x="3665" y="3259"/>
                    <a:pt x="3818" y="3295"/>
                    <a:pt x="3955" y="3295"/>
                  </a:cubicBezTo>
                  <a:cubicBezTo>
                    <a:pt x="4389" y="3295"/>
                    <a:pt x="4667" y="2934"/>
                    <a:pt x="4575" y="2303"/>
                  </a:cubicBezTo>
                  <a:cubicBezTo>
                    <a:pt x="4523" y="1905"/>
                    <a:pt x="4541" y="1784"/>
                    <a:pt x="4973" y="1698"/>
                  </a:cubicBezTo>
                  <a:cubicBezTo>
                    <a:pt x="6127" y="1457"/>
                    <a:pt x="7264" y="1130"/>
                    <a:pt x="8401" y="837"/>
                  </a:cubicBezTo>
                  <a:lnTo>
                    <a:pt x="8401" y="837"/>
                  </a:lnTo>
                  <a:cubicBezTo>
                    <a:pt x="8535" y="525"/>
                    <a:pt x="8613" y="56"/>
                    <a:pt x="8256" y="56"/>
                  </a:cubicBezTo>
                  <a:cubicBezTo>
                    <a:pt x="7656" y="37"/>
                    <a:pt x="7046" y="1"/>
                    <a:pt x="64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3"/>
            <p:cNvSpPr/>
            <p:nvPr/>
          </p:nvSpPr>
          <p:spPr>
            <a:xfrm>
              <a:off x="5726825" y="1103850"/>
              <a:ext cx="262175" cy="54825"/>
            </a:xfrm>
            <a:custGeom>
              <a:avLst/>
              <a:gdLst/>
              <a:ahLst/>
              <a:cxnLst/>
              <a:rect l="l" t="t" r="r" b="b"/>
              <a:pathLst>
                <a:path w="10487" h="2193" extrusionOk="0">
                  <a:moveTo>
                    <a:pt x="2675" y="1"/>
                  </a:moveTo>
                  <a:cubicBezTo>
                    <a:pt x="2260" y="122"/>
                    <a:pt x="1984" y="208"/>
                    <a:pt x="1707" y="260"/>
                  </a:cubicBezTo>
                  <a:cubicBezTo>
                    <a:pt x="1625" y="276"/>
                    <a:pt x="1533" y="281"/>
                    <a:pt x="1436" y="281"/>
                  </a:cubicBezTo>
                  <a:cubicBezTo>
                    <a:pt x="1238" y="281"/>
                    <a:pt x="1018" y="259"/>
                    <a:pt x="814" y="259"/>
                  </a:cubicBezTo>
                  <a:cubicBezTo>
                    <a:pt x="370" y="259"/>
                    <a:pt x="1" y="367"/>
                    <a:pt x="83" y="1055"/>
                  </a:cubicBezTo>
                  <a:cubicBezTo>
                    <a:pt x="160" y="1671"/>
                    <a:pt x="629" y="1783"/>
                    <a:pt x="1147" y="1783"/>
                  </a:cubicBezTo>
                  <a:cubicBezTo>
                    <a:pt x="1443" y="1783"/>
                    <a:pt x="1754" y="1746"/>
                    <a:pt x="2018" y="1746"/>
                  </a:cubicBezTo>
                  <a:cubicBezTo>
                    <a:pt x="3176" y="1729"/>
                    <a:pt x="4334" y="1625"/>
                    <a:pt x="5488" y="1625"/>
                  </a:cubicBezTo>
                  <a:cubicBezTo>
                    <a:pt x="6641" y="1625"/>
                    <a:pt x="7790" y="1729"/>
                    <a:pt x="8931" y="2126"/>
                  </a:cubicBezTo>
                  <a:cubicBezTo>
                    <a:pt x="9064" y="2171"/>
                    <a:pt x="9201" y="2192"/>
                    <a:pt x="9336" y="2192"/>
                  </a:cubicBezTo>
                  <a:cubicBezTo>
                    <a:pt x="9780" y="2192"/>
                    <a:pt x="10194" y="1955"/>
                    <a:pt x="10314" y="1504"/>
                  </a:cubicBezTo>
                  <a:cubicBezTo>
                    <a:pt x="10486" y="813"/>
                    <a:pt x="9761" y="744"/>
                    <a:pt x="9294" y="606"/>
                  </a:cubicBezTo>
                  <a:cubicBezTo>
                    <a:pt x="8746" y="426"/>
                    <a:pt x="8189" y="370"/>
                    <a:pt x="7630" y="370"/>
                  </a:cubicBezTo>
                  <a:cubicBezTo>
                    <a:pt x="6715" y="370"/>
                    <a:pt x="5795" y="519"/>
                    <a:pt x="4900" y="519"/>
                  </a:cubicBezTo>
                  <a:cubicBezTo>
                    <a:pt x="4133" y="519"/>
                    <a:pt x="3384" y="409"/>
                    <a:pt x="26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3"/>
            <p:cNvSpPr/>
            <p:nvPr/>
          </p:nvSpPr>
          <p:spPr>
            <a:xfrm>
              <a:off x="6497925" y="4391525"/>
              <a:ext cx="125725" cy="97375"/>
            </a:xfrm>
            <a:custGeom>
              <a:avLst/>
              <a:gdLst/>
              <a:ahLst/>
              <a:cxnLst/>
              <a:rect l="l" t="t" r="r" b="b"/>
              <a:pathLst>
                <a:path w="5029" h="3895" extrusionOk="0">
                  <a:moveTo>
                    <a:pt x="4062" y="0"/>
                  </a:moveTo>
                  <a:cubicBezTo>
                    <a:pt x="3557" y="0"/>
                    <a:pt x="2937" y="491"/>
                    <a:pt x="2445" y="491"/>
                  </a:cubicBezTo>
                  <a:cubicBezTo>
                    <a:pt x="2234" y="491"/>
                    <a:pt x="2046" y="401"/>
                    <a:pt x="1901" y="144"/>
                  </a:cubicBezTo>
                  <a:cubicBezTo>
                    <a:pt x="0" y="403"/>
                    <a:pt x="570" y="1975"/>
                    <a:pt x="225" y="2960"/>
                  </a:cubicBezTo>
                  <a:cubicBezTo>
                    <a:pt x="38" y="3485"/>
                    <a:pt x="566" y="3894"/>
                    <a:pt x="1172" y="3894"/>
                  </a:cubicBezTo>
                  <a:cubicBezTo>
                    <a:pt x="1185" y="3894"/>
                    <a:pt x="1197" y="3894"/>
                    <a:pt x="1210" y="3894"/>
                  </a:cubicBezTo>
                  <a:cubicBezTo>
                    <a:pt x="2298" y="3876"/>
                    <a:pt x="5029" y="1630"/>
                    <a:pt x="4804" y="783"/>
                  </a:cubicBezTo>
                  <a:cubicBezTo>
                    <a:pt x="4638" y="185"/>
                    <a:pt x="4372" y="0"/>
                    <a:pt x="40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43"/>
            <p:cNvSpPr/>
            <p:nvPr/>
          </p:nvSpPr>
          <p:spPr>
            <a:xfrm>
              <a:off x="5334875" y="2906300"/>
              <a:ext cx="82100" cy="128050"/>
            </a:xfrm>
            <a:custGeom>
              <a:avLst/>
              <a:gdLst/>
              <a:ahLst/>
              <a:cxnLst/>
              <a:rect l="l" t="t" r="r" b="b"/>
              <a:pathLst>
                <a:path w="3284" h="5122" extrusionOk="0">
                  <a:moveTo>
                    <a:pt x="519" y="1"/>
                  </a:moveTo>
                  <a:lnTo>
                    <a:pt x="380" y="139"/>
                  </a:lnTo>
                  <a:cubicBezTo>
                    <a:pt x="104" y="1452"/>
                    <a:pt x="0" y="2766"/>
                    <a:pt x="380" y="4062"/>
                  </a:cubicBezTo>
                  <a:cubicBezTo>
                    <a:pt x="534" y="4660"/>
                    <a:pt x="796" y="5122"/>
                    <a:pt x="1420" y="5122"/>
                  </a:cubicBezTo>
                  <a:cubicBezTo>
                    <a:pt x="1500" y="5122"/>
                    <a:pt x="1585" y="5114"/>
                    <a:pt x="1676" y="5099"/>
                  </a:cubicBezTo>
                  <a:cubicBezTo>
                    <a:pt x="2471" y="4978"/>
                    <a:pt x="3284" y="4408"/>
                    <a:pt x="3111" y="3734"/>
                  </a:cubicBezTo>
                  <a:cubicBezTo>
                    <a:pt x="2748" y="2213"/>
                    <a:pt x="2108" y="744"/>
                    <a:pt x="5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43"/>
            <p:cNvSpPr/>
            <p:nvPr/>
          </p:nvSpPr>
          <p:spPr>
            <a:xfrm>
              <a:off x="4869125" y="997550"/>
              <a:ext cx="160750" cy="66150"/>
            </a:xfrm>
            <a:custGeom>
              <a:avLst/>
              <a:gdLst/>
              <a:ahLst/>
              <a:cxnLst/>
              <a:rect l="l" t="t" r="r" b="b"/>
              <a:pathLst>
                <a:path w="6430" h="2646" extrusionOk="0">
                  <a:moveTo>
                    <a:pt x="1040" y="1"/>
                  </a:moveTo>
                  <a:cubicBezTo>
                    <a:pt x="589" y="1"/>
                    <a:pt x="239" y="358"/>
                    <a:pt x="104" y="814"/>
                  </a:cubicBezTo>
                  <a:cubicBezTo>
                    <a:pt x="1" y="1108"/>
                    <a:pt x="191" y="1419"/>
                    <a:pt x="502" y="1470"/>
                  </a:cubicBezTo>
                  <a:cubicBezTo>
                    <a:pt x="1971" y="1885"/>
                    <a:pt x="3440" y="2283"/>
                    <a:pt x="4736" y="2646"/>
                  </a:cubicBezTo>
                  <a:cubicBezTo>
                    <a:pt x="5427" y="2611"/>
                    <a:pt x="5928" y="2611"/>
                    <a:pt x="6239" y="2127"/>
                  </a:cubicBezTo>
                  <a:cubicBezTo>
                    <a:pt x="6429" y="1851"/>
                    <a:pt x="6308" y="1470"/>
                    <a:pt x="6066" y="1419"/>
                  </a:cubicBezTo>
                  <a:cubicBezTo>
                    <a:pt x="4373" y="1021"/>
                    <a:pt x="2852" y="36"/>
                    <a:pt x="1072" y="2"/>
                  </a:cubicBezTo>
                  <a:cubicBezTo>
                    <a:pt x="1061" y="1"/>
                    <a:pt x="1051" y="1"/>
                    <a:pt x="10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43"/>
            <p:cNvSpPr/>
            <p:nvPr/>
          </p:nvSpPr>
          <p:spPr>
            <a:xfrm>
              <a:off x="3763550" y="998475"/>
              <a:ext cx="117975" cy="55725"/>
            </a:xfrm>
            <a:custGeom>
              <a:avLst/>
              <a:gdLst/>
              <a:ahLst/>
              <a:cxnLst/>
              <a:rect l="l" t="t" r="r" b="b"/>
              <a:pathLst>
                <a:path w="4719" h="2229" extrusionOk="0">
                  <a:moveTo>
                    <a:pt x="747" y="0"/>
                  </a:moveTo>
                  <a:cubicBezTo>
                    <a:pt x="407" y="0"/>
                    <a:pt x="65" y="161"/>
                    <a:pt x="18" y="690"/>
                  </a:cubicBezTo>
                  <a:cubicBezTo>
                    <a:pt x="0" y="863"/>
                    <a:pt x="190" y="1053"/>
                    <a:pt x="277" y="1243"/>
                  </a:cubicBezTo>
                  <a:lnTo>
                    <a:pt x="2333" y="2228"/>
                  </a:lnTo>
                  <a:cubicBezTo>
                    <a:pt x="2437" y="2220"/>
                    <a:pt x="2541" y="2220"/>
                    <a:pt x="2644" y="2220"/>
                  </a:cubicBezTo>
                  <a:cubicBezTo>
                    <a:pt x="2748" y="2220"/>
                    <a:pt x="2852" y="2220"/>
                    <a:pt x="2955" y="2211"/>
                  </a:cubicBezTo>
                  <a:cubicBezTo>
                    <a:pt x="3647" y="2142"/>
                    <a:pt x="4718" y="2090"/>
                    <a:pt x="4511" y="1261"/>
                  </a:cubicBezTo>
                  <a:cubicBezTo>
                    <a:pt x="4255" y="308"/>
                    <a:pt x="3582" y="187"/>
                    <a:pt x="2842" y="187"/>
                  </a:cubicBezTo>
                  <a:cubicBezTo>
                    <a:pt x="2589" y="187"/>
                    <a:pt x="2328" y="201"/>
                    <a:pt x="2074" y="201"/>
                  </a:cubicBezTo>
                  <a:cubicBezTo>
                    <a:pt x="1762" y="201"/>
                    <a:pt x="1460" y="180"/>
                    <a:pt x="1193" y="85"/>
                  </a:cubicBezTo>
                  <a:cubicBezTo>
                    <a:pt x="1066" y="36"/>
                    <a:pt x="907" y="0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43"/>
            <p:cNvSpPr/>
            <p:nvPr/>
          </p:nvSpPr>
          <p:spPr>
            <a:xfrm>
              <a:off x="6244750" y="3463175"/>
              <a:ext cx="127900" cy="76650"/>
            </a:xfrm>
            <a:custGeom>
              <a:avLst/>
              <a:gdLst/>
              <a:ahLst/>
              <a:cxnLst/>
              <a:rect l="l" t="t" r="r" b="b"/>
              <a:pathLst>
                <a:path w="5116" h="3066" extrusionOk="0">
                  <a:moveTo>
                    <a:pt x="4184" y="1"/>
                  </a:moveTo>
                  <a:cubicBezTo>
                    <a:pt x="4093" y="1"/>
                    <a:pt x="4000" y="13"/>
                    <a:pt x="3906" y="36"/>
                  </a:cubicBezTo>
                  <a:cubicBezTo>
                    <a:pt x="3232" y="209"/>
                    <a:pt x="2575" y="416"/>
                    <a:pt x="1918" y="641"/>
                  </a:cubicBezTo>
                  <a:lnTo>
                    <a:pt x="1936" y="641"/>
                  </a:lnTo>
                  <a:cubicBezTo>
                    <a:pt x="1659" y="848"/>
                    <a:pt x="1383" y="1038"/>
                    <a:pt x="1089" y="1194"/>
                  </a:cubicBezTo>
                  <a:cubicBezTo>
                    <a:pt x="432" y="1505"/>
                    <a:pt x="0" y="2093"/>
                    <a:pt x="311" y="2680"/>
                  </a:cubicBezTo>
                  <a:cubicBezTo>
                    <a:pt x="460" y="2964"/>
                    <a:pt x="650" y="3065"/>
                    <a:pt x="856" y="3065"/>
                  </a:cubicBezTo>
                  <a:cubicBezTo>
                    <a:pt x="1178" y="3065"/>
                    <a:pt x="1537" y="2818"/>
                    <a:pt x="1832" y="2628"/>
                  </a:cubicBezTo>
                  <a:cubicBezTo>
                    <a:pt x="2558" y="2093"/>
                    <a:pt x="3370" y="1695"/>
                    <a:pt x="4234" y="1436"/>
                  </a:cubicBezTo>
                  <a:cubicBezTo>
                    <a:pt x="4631" y="1332"/>
                    <a:pt x="5115" y="1108"/>
                    <a:pt x="4994" y="606"/>
                  </a:cubicBezTo>
                  <a:cubicBezTo>
                    <a:pt x="4883" y="203"/>
                    <a:pt x="4559" y="1"/>
                    <a:pt x="41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43"/>
            <p:cNvSpPr/>
            <p:nvPr/>
          </p:nvSpPr>
          <p:spPr>
            <a:xfrm>
              <a:off x="6286725" y="2464325"/>
              <a:ext cx="67775" cy="93850"/>
            </a:xfrm>
            <a:custGeom>
              <a:avLst/>
              <a:gdLst/>
              <a:ahLst/>
              <a:cxnLst/>
              <a:rect l="l" t="t" r="r" b="b"/>
              <a:pathLst>
                <a:path w="2711" h="3754" extrusionOk="0">
                  <a:moveTo>
                    <a:pt x="1532" y="0"/>
                  </a:moveTo>
                  <a:cubicBezTo>
                    <a:pt x="1516" y="0"/>
                    <a:pt x="1500" y="0"/>
                    <a:pt x="1484" y="1"/>
                  </a:cubicBezTo>
                  <a:cubicBezTo>
                    <a:pt x="187" y="53"/>
                    <a:pt x="239" y="1332"/>
                    <a:pt x="101" y="2265"/>
                  </a:cubicBezTo>
                  <a:cubicBezTo>
                    <a:pt x="1" y="3066"/>
                    <a:pt x="465" y="3754"/>
                    <a:pt x="1243" y="3754"/>
                  </a:cubicBezTo>
                  <a:cubicBezTo>
                    <a:pt x="1271" y="3754"/>
                    <a:pt x="1299" y="3753"/>
                    <a:pt x="1328" y="3751"/>
                  </a:cubicBezTo>
                  <a:cubicBezTo>
                    <a:pt x="2711" y="3682"/>
                    <a:pt x="1967" y="2403"/>
                    <a:pt x="2313" y="1815"/>
                  </a:cubicBezTo>
                  <a:cubicBezTo>
                    <a:pt x="2228" y="1050"/>
                    <a:pt x="2528" y="0"/>
                    <a:pt x="15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43"/>
            <p:cNvSpPr/>
            <p:nvPr/>
          </p:nvSpPr>
          <p:spPr>
            <a:xfrm>
              <a:off x="6279300" y="2861375"/>
              <a:ext cx="75625" cy="97275"/>
            </a:xfrm>
            <a:custGeom>
              <a:avLst/>
              <a:gdLst/>
              <a:ahLst/>
              <a:cxnLst/>
              <a:rect l="l" t="t" r="r" b="b"/>
              <a:pathLst>
                <a:path w="3025" h="3891" extrusionOk="0">
                  <a:moveTo>
                    <a:pt x="2403" y="1"/>
                  </a:moveTo>
                  <a:cubicBezTo>
                    <a:pt x="2178" y="1"/>
                    <a:pt x="1971" y="104"/>
                    <a:pt x="1850" y="277"/>
                  </a:cubicBezTo>
                  <a:cubicBezTo>
                    <a:pt x="1504" y="1193"/>
                    <a:pt x="882" y="1884"/>
                    <a:pt x="277" y="2610"/>
                  </a:cubicBezTo>
                  <a:cubicBezTo>
                    <a:pt x="35" y="2869"/>
                    <a:pt x="1" y="3284"/>
                    <a:pt x="208" y="3578"/>
                  </a:cubicBezTo>
                  <a:cubicBezTo>
                    <a:pt x="326" y="3766"/>
                    <a:pt x="507" y="3890"/>
                    <a:pt x="682" y="3890"/>
                  </a:cubicBezTo>
                  <a:cubicBezTo>
                    <a:pt x="764" y="3890"/>
                    <a:pt x="845" y="3863"/>
                    <a:pt x="916" y="3802"/>
                  </a:cubicBezTo>
                  <a:cubicBezTo>
                    <a:pt x="1815" y="3128"/>
                    <a:pt x="2731" y="2420"/>
                    <a:pt x="3025" y="1452"/>
                  </a:cubicBezTo>
                  <a:cubicBezTo>
                    <a:pt x="2973" y="744"/>
                    <a:pt x="2921" y="225"/>
                    <a:pt x="24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43"/>
            <p:cNvSpPr/>
            <p:nvPr/>
          </p:nvSpPr>
          <p:spPr>
            <a:xfrm>
              <a:off x="4145025" y="994975"/>
              <a:ext cx="111500" cy="47325"/>
            </a:xfrm>
            <a:custGeom>
              <a:avLst/>
              <a:gdLst/>
              <a:ahLst/>
              <a:cxnLst/>
              <a:rect l="l" t="t" r="r" b="b"/>
              <a:pathLst>
                <a:path w="4460" h="1893" extrusionOk="0">
                  <a:moveTo>
                    <a:pt x="1539" y="105"/>
                  </a:moveTo>
                  <a:cubicBezTo>
                    <a:pt x="969" y="243"/>
                    <a:pt x="139" y="1"/>
                    <a:pt x="70" y="744"/>
                  </a:cubicBezTo>
                  <a:cubicBezTo>
                    <a:pt x="1" y="1418"/>
                    <a:pt x="813" y="1418"/>
                    <a:pt x="1332" y="1556"/>
                  </a:cubicBezTo>
                  <a:cubicBezTo>
                    <a:pt x="1764" y="1677"/>
                    <a:pt x="2213" y="1764"/>
                    <a:pt x="2645" y="1815"/>
                  </a:cubicBezTo>
                  <a:cubicBezTo>
                    <a:pt x="2898" y="1847"/>
                    <a:pt x="3179" y="1893"/>
                    <a:pt x="3440" y="1893"/>
                  </a:cubicBezTo>
                  <a:cubicBezTo>
                    <a:pt x="3890" y="1893"/>
                    <a:pt x="4279" y="1756"/>
                    <a:pt x="4356" y="1176"/>
                  </a:cubicBezTo>
                  <a:cubicBezTo>
                    <a:pt x="4459" y="346"/>
                    <a:pt x="3561" y="416"/>
                    <a:pt x="2956" y="329"/>
                  </a:cubicBezTo>
                  <a:lnTo>
                    <a:pt x="1539" y="1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3"/>
            <p:cNvSpPr/>
            <p:nvPr/>
          </p:nvSpPr>
          <p:spPr>
            <a:xfrm>
              <a:off x="7213625" y="3803350"/>
              <a:ext cx="74075" cy="80050"/>
            </a:xfrm>
            <a:custGeom>
              <a:avLst/>
              <a:gdLst/>
              <a:ahLst/>
              <a:cxnLst/>
              <a:rect l="l" t="t" r="r" b="b"/>
              <a:pathLst>
                <a:path w="2963" h="3202" extrusionOk="0">
                  <a:moveTo>
                    <a:pt x="573" y="1"/>
                  </a:moveTo>
                  <a:cubicBezTo>
                    <a:pt x="233" y="1"/>
                    <a:pt x="0" y="333"/>
                    <a:pt x="59" y="704"/>
                  </a:cubicBezTo>
                  <a:cubicBezTo>
                    <a:pt x="284" y="1965"/>
                    <a:pt x="1096" y="2777"/>
                    <a:pt x="2289" y="3175"/>
                  </a:cubicBezTo>
                  <a:cubicBezTo>
                    <a:pt x="2343" y="3193"/>
                    <a:pt x="2395" y="3202"/>
                    <a:pt x="2445" y="3202"/>
                  </a:cubicBezTo>
                  <a:cubicBezTo>
                    <a:pt x="2729" y="3202"/>
                    <a:pt x="2933" y="2914"/>
                    <a:pt x="2963" y="2414"/>
                  </a:cubicBezTo>
                  <a:cubicBezTo>
                    <a:pt x="2341" y="1619"/>
                    <a:pt x="1960" y="427"/>
                    <a:pt x="751" y="30"/>
                  </a:cubicBezTo>
                  <a:cubicBezTo>
                    <a:pt x="689" y="10"/>
                    <a:pt x="63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43"/>
            <p:cNvSpPr/>
            <p:nvPr/>
          </p:nvSpPr>
          <p:spPr>
            <a:xfrm>
              <a:off x="6542025" y="3118350"/>
              <a:ext cx="66075" cy="79800"/>
            </a:xfrm>
            <a:custGeom>
              <a:avLst/>
              <a:gdLst/>
              <a:ahLst/>
              <a:cxnLst/>
              <a:rect l="l" t="t" r="r" b="b"/>
              <a:pathLst>
                <a:path w="2643" h="3192" extrusionOk="0">
                  <a:moveTo>
                    <a:pt x="1295" y="1"/>
                  </a:moveTo>
                  <a:cubicBezTo>
                    <a:pt x="1273" y="1"/>
                    <a:pt x="1250" y="2"/>
                    <a:pt x="1226" y="4"/>
                  </a:cubicBezTo>
                  <a:cubicBezTo>
                    <a:pt x="275" y="108"/>
                    <a:pt x="51" y="954"/>
                    <a:pt x="33" y="1732"/>
                  </a:cubicBezTo>
                  <a:cubicBezTo>
                    <a:pt x="1" y="2354"/>
                    <a:pt x="200" y="3192"/>
                    <a:pt x="910" y="3192"/>
                  </a:cubicBezTo>
                  <a:cubicBezTo>
                    <a:pt x="950" y="3192"/>
                    <a:pt x="992" y="3189"/>
                    <a:pt x="1036" y="3184"/>
                  </a:cubicBezTo>
                  <a:cubicBezTo>
                    <a:pt x="2643" y="2959"/>
                    <a:pt x="1640" y="1767"/>
                    <a:pt x="1640" y="1110"/>
                  </a:cubicBezTo>
                  <a:cubicBezTo>
                    <a:pt x="1740" y="547"/>
                    <a:pt x="1792" y="1"/>
                    <a:pt x="12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43"/>
            <p:cNvSpPr/>
            <p:nvPr/>
          </p:nvSpPr>
          <p:spPr>
            <a:xfrm>
              <a:off x="4278100" y="987200"/>
              <a:ext cx="87225" cy="50150"/>
            </a:xfrm>
            <a:custGeom>
              <a:avLst/>
              <a:gdLst/>
              <a:ahLst/>
              <a:cxnLst/>
              <a:rect l="l" t="t" r="r" b="b"/>
              <a:pathLst>
                <a:path w="3489" h="2006" extrusionOk="0">
                  <a:moveTo>
                    <a:pt x="2519" y="46"/>
                  </a:moveTo>
                  <a:cubicBezTo>
                    <a:pt x="2407" y="46"/>
                    <a:pt x="2296" y="60"/>
                    <a:pt x="2195" y="87"/>
                  </a:cubicBezTo>
                  <a:cubicBezTo>
                    <a:pt x="1435" y="312"/>
                    <a:pt x="191" y="1"/>
                    <a:pt x="87" y="1107"/>
                  </a:cubicBezTo>
                  <a:cubicBezTo>
                    <a:pt x="1" y="1798"/>
                    <a:pt x="986" y="1746"/>
                    <a:pt x="1642" y="1781"/>
                  </a:cubicBezTo>
                  <a:cubicBezTo>
                    <a:pt x="2299" y="1556"/>
                    <a:pt x="3422" y="2005"/>
                    <a:pt x="3474" y="813"/>
                  </a:cubicBezTo>
                  <a:cubicBezTo>
                    <a:pt x="3488" y="284"/>
                    <a:pt x="2986" y="46"/>
                    <a:pt x="2519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43"/>
            <p:cNvSpPr/>
            <p:nvPr/>
          </p:nvSpPr>
          <p:spPr>
            <a:xfrm>
              <a:off x="6595650" y="1204100"/>
              <a:ext cx="81075" cy="41800"/>
            </a:xfrm>
            <a:custGeom>
              <a:avLst/>
              <a:gdLst/>
              <a:ahLst/>
              <a:cxnLst/>
              <a:rect l="l" t="t" r="r" b="b"/>
              <a:pathLst>
                <a:path w="3243" h="1672" extrusionOk="0">
                  <a:moveTo>
                    <a:pt x="1466" y="121"/>
                  </a:moveTo>
                  <a:cubicBezTo>
                    <a:pt x="1366" y="163"/>
                    <a:pt x="1241" y="173"/>
                    <a:pt x="1106" y="173"/>
                  </a:cubicBezTo>
                  <a:cubicBezTo>
                    <a:pt x="987" y="173"/>
                    <a:pt x="861" y="165"/>
                    <a:pt x="738" y="165"/>
                  </a:cubicBezTo>
                  <a:cubicBezTo>
                    <a:pt x="371" y="165"/>
                    <a:pt x="34" y="234"/>
                    <a:pt x="14" y="778"/>
                  </a:cubicBezTo>
                  <a:cubicBezTo>
                    <a:pt x="0" y="1593"/>
                    <a:pt x="628" y="1660"/>
                    <a:pt x="1232" y="1660"/>
                  </a:cubicBezTo>
                  <a:cubicBezTo>
                    <a:pt x="1352" y="1660"/>
                    <a:pt x="1472" y="1658"/>
                    <a:pt x="1585" y="1658"/>
                  </a:cubicBezTo>
                  <a:cubicBezTo>
                    <a:pt x="1627" y="1658"/>
                    <a:pt x="1668" y="1658"/>
                    <a:pt x="1708" y="1659"/>
                  </a:cubicBezTo>
                  <a:cubicBezTo>
                    <a:pt x="1826" y="1666"/>
                    <a:pt x="1954" y="1672"/>
                    <a:pt x="2085" y="1672"/>
                  </a:cubicBezTo>
                  <a:cubicBezTo>
                    <a:pt x="2644" y="1672"/>
                    <a:pt x="3242" y="1563"/>
                    <a:pt x="3228" y="933"/>
                  </a:cubicBezTo>
                  <a:cubicBezTo>
                    <a:pt x="3194" y="0"/>
                    <a:pt x="2209" y="207"/>
                    <a:pt x="1466" y="1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43"/>
            <p:cNvSpPr/>
            <p:nvPr/>
          </p:nvSpPr>
          <p:spPr>
            <a:xfrm>
              <a:off x="5040350" y="1034625"/>
              <a:ext cx="81550" cy="46975"/>
            </a:xfrm>
            <a:custGeom>
              <a:avLst/>
              <a:gdLst/>
              <a:ahLst/>
              <a:cxnLst/>
              <a:rect l="l" t="t" r="r" b="b"/>
              <a:pathLst>
                <a:path w="3262" h="1879" extrusionOk="0">
                  <a:moveTo>
                    <a:pt x="1625" y="1"/>
                  </a:moveTo>
                  <a:cubicBezTo>
                    <a:pt x="803" y="1"/>
                    <a:pt x="279" y="461"/>
                    <a:pt x="99" y="1249"/>
                  </a:cubicBezTo>
                  <a:cubicBezTo>
                    <a:pt x="0" y="1616"/>
                    <a:pt x="339" y="1879"/>
                    <a:pt x="645" y="1879"/>
                  </a:cubicBezTo>
                  <a:cubicBezTo>
                    <a:pt x="714" y="1879"/>
                    <a:pt x="781" y="1865"/>
                    <a:pt x="842" y="1837"/>
                  </a:cubicBezTo>
                  <a:cubicBezTo>
                    <a:pt x="1620" y="1474"/>
                    <a:pt x="2829" y="1750"/>
                    <a:pt x="3106" y="800"/>
                  </a:cubicBezTo>
                  <a:cubicBezTo>
                    <a:pt x="3261" y="229"/>
                    <a:pt x="2363" y="22"/>
                    <a:pt x="1758" y="5"/>
                  </a:cubicBezTo>
                  <a:cubicBezTo>
                    <a:pt x="1713" y="2"/>
                    <a:pt x="1668" y="1"/>
                    <a:pt x="16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43"/>
            <p:cNvSpPr/>
            <p:nvPr/>
          </p:nvSpPr>
          <p:spPr>
            <a:xfrm>
              <a:off x="6380950" y="3302475"/>
              <a:ext cx="77800" cy="40225"/>
            </a:xfrm>
            <a:custGeom>
              <a:avLst/>
              <a:gdLst/>
              <a:ahLst/>
              <a:cxnLst/>
              <a:rect l="l" t="t" r="r" b="b"/>
              <a:pathLst>
                <a:path w="3112" h="1609" extrusionOk="0">
                  <a:moveTo>
                    <a:pt x="843" y="80"/>
                  </a:moveTo>
                  <a:cubicBezTo>
                    <a:pt x="352" y="80"/>
                    <a:pt x="1" y="466"/>
                    <a:pt x="65" y="882"/>
                  </a:cubicBezTo>
                  <a:cubicBezTo>
                    <a:pt x="161" y="1545"/>
                    <a:pt x="602" y="1578"/>
                    <a:pt x="1054" y="1578"/>
                  </a:cubicBezTo>
                  <a:cubicBezTo>
                    <a:pt x="1103" y="1578"/>
                    <a:pt x="1152" y="1577"/>
                    <a:pt x="1201" y="1577"/>
                  </a:cubicBezTo>
                  <a:cubicBezTo>
                    <a:pt x="1347" y="1577"/>
                    <a:pt x="1491" y="1581"/>
                    <a:pt x="1620" y="1608"/>
                  </a:cubicBezTo>
                  <a:cubicBezTo>
                    <a:pt x="1746" y="1549"/>
                    <a:pt x="1903" y="1535"/>
                    <a:pt x="2065" y="1535"/>
                  </a:cubicBezTo>
                  <a:cubicBezTo>
                    <a:pt x="2212" y="1535"/>
                    <a:pt x="2363" y="1547"/>
                    <a:pt x="2502" y="1547"/>
                  </a:cubicBezTo>
                  <a:cubicBezTo>
                    <a:pt x="2845" y="1547"/>
                    <a:pt x="3112" y="1478"/>
                    <a:pt x="3037" y="1003"/>
                  </a:cubicBezTo>
                  <a:cubicBezTo>
                    <a:pt x="2882" y="1"/>
                    <a:pt x="1741" y="191"/>
                    <a:pt x="963" y="87"/>
                  </a:cubicBezTo>
                  <a:cubicBezTo>
                    <a:pt x="923" y="82"/>
                    <a:pt x="882" y="80"/>
                    <a:pt x="843" y="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43"/>
            <p:cNvSpPr/>
            <p:nvPr/>
          </p:nvSpPr>
          <p:spPr>
            <a:xfrm>
              <a:off x="4384825" y="996700"/>
              <a:ext cx="62025" cy="39775"/>
            </a:xfrm>
            <a:custGeom>
              <a:avLst/>
              <a:gdLst/>
              <a:ahLst/>
              <a:cxnLst/>
              <a:rect l="l" t="t" r="r" b="b"/>
              <a:pathLst>
                <a:path w="2481" h="1591" extrusionOk="0">
                  <a:moveTo>
                    <a:pt x="1811" y="155"/>
                  </a:moveTo>
                  <a:cubicBezTo>
                    <a:pt x="1713" y="155"/>
                    <a:pt x="1613" y="168"/>
                    <a:pt x="1521" y="191"/>
                  </a:cubicBezTo>
                  <a:cubicBezTo>
                    <a:pt x="985" y="312"/>
                    <a:pt x="121" y="1"/>
                    <a:pt x="52" y="917"/>
                  </a:cubicBezTo>
                  <a:cubicBezTo>
                    <a:pt x="0" y="1487"/>
                    <a:pt x="536" y="1574"/>
                    <a:pt x="1054" y="1591"/>
                  </a:cubicBezTo>
                  <a:cubicBezTo>
                    <a:pt x="1573" y="1418"/>
                    <a:pt x="2385" y="1556"/>
                    <a:pt x="2454" y="727"/>
                  </a:cubicBezTo>
                  <a:cubicBezTo>
                    <a:pt x="2481" y="311"/>
                    <a:pt x="2153" y="155"/>
                    <a:pt x="1811" y="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43"/>
            <p:cNvSpPr/>
            <p:nvPr/>
          </p:nvSpPr>
          <p:spPr>
            <a:xfrm>
              <a:off x="2100625" y="1004500"/>
              <a:ext cx="520200" cy="95050"/>
            </a:xfrm>
            <a:custGeom>
              <a:avLst/>
              <a:gdLst/>
              <a:ahLst/>
              <a:cxnLst/>
              <a:rect l="l" t="t" r="r" b="b"/>
              <a:pathLst>
                <a:path w="20808" h="3802" extrusionOk="0">
                  <a:moveTo>
                    <a:pt x="20756" y="0"/>
                  </a:moveTo>
                  <a:lnTo>
                    <a:pt x="20738" y="17"/>
                  </a:lnTo>
                  <a:lnTo>
                    <a:pt x="20773" y="17"/>
                  </a:lnTo>
                  <a:lnTo>
                    <a:pt x="20808" y="0"/>
                  </a:lnTo>
                  <a:close/>
                  <a:moveTo>
                    <a:pt x="1" y="3785"/>
                  </a:moveTo>
                  <a:lnTo>
                    <a:pt x="1" y="3802"/>
                  </a:lnTo>
                  <a:lnTo>
                    <a:pt x="18" y="3802"/>
                  </a:lnTo>
                  <a:lnTo>
                    <a:pt x="18" y="37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43"/>
            <p:cNvSpPr/>
            <p:nvPr/>
          </p:nvSpPr>
          <p:spPr>
            <a:xfrm>
              <a:off x="233350" y="949250"/>
              <a:ext cx="3232550" cy="3802300"/>
            </a:xfrm>
            <a:custGeom>
              <a:avLst/>
              <a:gdLst/>
              <a:ahLst/>
              <a:cxnLst/>
              <a:rect l="l" t="t" r="r" b="b"/>
              <a:pathLst>
                <a:path w="129302" h="152092" extrusionOk="0">
                  <a:moveTo>
                    <a:pt x="97270" y="1644"/>
                  </a:moveTo>
                  <a:cubicBezTo>
                    <a:pt x="97347" y="1644"/>
                    <a:pt x="97424" y="1648"/>
                    <a:pt x="97503" y="1657"/>
                  </a:cubicBezTo>
                  <a:cubicBezTo>
                    <a:pt x="97555" y="1674"/>
                    <a:pt x="97607" y="1692"/>
                    <a:pt x="97642" y="1709"/>
                  </a:cubicBezTo>
                  <a:lnTo>
                    <a:pt x="95601" y="2170"/>
                  </a:lnTo>
                  <a:lnTo>
                    <a:pt x="95601" y="2170"/>
                  </a:lnTo>
                  <a:cubicBezTo>
                    <a:pt x="96129" y="1917"/>
                    <a:pt x="96661" y="1644"/>
                    <a:pt x="97270" y="1644"/>
                  </a:cubicBezTo>
                  <a:close/>
                  <a:moveTo>
                    <a:pt x="95473" y="2210"/>
                  </a:moveTo>
                  <a:lnTo>
                    <a:pt x="95447" y="2227"/>
                  </a:lnTo>
                  <a:lnTo>
                    <a:pt x="95429" y="2227"/>
                  </a:lnTo>
                  <a:lnTo>
                    <a:pt x="95464" y="2210"/>
                  </a:lnTo>
                  <a:close/>
                  <a:moveTo>
                    <a:pt x="68358" y="8951"/>
                  </a:moveTo>
                  <a:cubicBezTo>
                    <a:pt x="68553" y="8951"/>
                    <a:pt x="68761" y="9049"/>
                    <a:pt x="68989" y="9313"/>
                  </a:cubicBezTo>
                  <a:cubicBezTo>
                    <a:pt x="69208" y="9280"/>
                    <a:pt x="69420" y="9268"/>
                    <a:pt x="69634" y="9268"/>
                  </a:cubicBezTo>
                  <a:cubicBezTo>
                    <a:pt x="69758" y="9268"/>
                    <a:pt x="69882" y="9272"/>
                    <a:pt x="70008" y="9278"/>
                  </a:cubicBezTo>
                  <a:cubicBezTo>
                    <a:pt x="70061" y="9286"/>
                    <a:pt x="70117" y="9289"/>
                    <a:pt x="70177" y="9289"/>
                  </a:cubicBezTo>
                  <a:cubicBezTo>
                    <a:pt x="70522" y="9289"/>
                    <a:pt x="70965" y="9176"/>
                    <a:pt x="71318" y="9176"/>
                  </a:cubicBezTo>
                  <a:cubicBezTo>
                    <a:pt x="71841" y="9176"/>
                    <a:pt x="72167" y="9425"/>
                    <a:pt x="71685" y="10661"/>
                  </a:cubicBezTo>
                  <a:cubicBezTo>
                    <a:pt x="71581" y="10937"/>
                    <a:pt x="71823" y="11265"/>
                    <a:pt x="72151" y="11386"/>
                  </a:cubicBezTo>
                  <a:cubicBezTo>
                    <a:pt x="72428" y="11438"/>
                    <a:pt x="72722" y="11490"/>
                    <a:pt x="72998" y="11507"/>
                  </a:cubicBezTo>
                  <a:cubicBezTo>
                    <a:pt x="72652" y="11922"/>
                    <a:pt x="72359" y="12406"/>
                    <a:pt x="71927" y="12717"/>
                  </a:cubicBezTo>
                  <a:cubicBezTo>
                    <a:pt x="71831" y="12786"/>
                    <a:pt x="71741" y="12813"/>
                    <a:pt x="71654" y="12813"/>
                  </a:cubicBezTo>
                  <a:cubicBezTo>
                    <a:pt x="71349" y="12813"/>
                    <a:pt x="71090" y="12473"/>
                    <a:pt x="70821" y="12406"/>
                  </a:cubicBezTo>
                  <a:cubicBezTo>
                    <a:pt x="69127" y="11939"/>
                    <a:pt x="69334" y="10488"/>
                    <a:pt x="68989" y="9313"/>
                  </a:cubicBezTo>
                  <a:lnTo>
                    <a:pt x="67330" y="9520"/>
                  </a:lnTo>
                  <a:cubicBezTo>
                    <a:pt x="67668" y="9295"/>
                    <a:pt x="67992" y="8951"/>
                    <a:pt x="68358" y="8951"/>
                  </a:cubicBezTo>
                  <a:close/>
                  <a:moveTo>
                    <a:pt x="51546" y="12467"/>
                  </a:moveTo>
                  <a:cubicBezTo>
                    <a:pt x="51593" y="12467"/>
                    <a:pt x="51647" y="12470"/>
                    <a:pt x="51707" y="12475"/>
                  </a:cubicBezTo>
                  <a:cubicBezTo>
                    <a:pt x="51897" y="12648"/>
                    <a:pt x="52157" y="12890"/>
                    <a:pt x="52433" y="13115"/>
                  </a:cubicBezTo>
                  <a:cubicBezTo>
                    <a:pt x="52260" y="13270"/>
                    <a:pt x="52053" y="13374"/>
                    <a:pt x="51845" y="13460"/>
                  </a:cubicBezTo>
                  <a:cubicBezTo>
                    <a:pt x="51802" y="13467"/>
                    <a:pt x="51764" y="13470"/>
                    <a:pt x="51729" y="13470"/>
                  </a:cubicBezTo>
                  <a:cubicBezTo>
                    <a:pt x="51300" y="13470"/>
                    <a:pt x="51439" y="13007"/>
                    <a:pt x="51327" y="12752"/>
                  </a:cubicBezTo>
                  <a:cubicBezTo>
                    <a:pt x="51225" y="12548"/>
                    <a:pt x="51295" y="12467"/>
                    <a:pt x="51546" y="12467"/>
                  </a:cubicBezTo>
                  <a:close/>
                  <a:moveTo>
                    <a:pt x="55481" y="12549"/>
                  </a:moveTo>
                  <a:cubicBezTo>
                    <a:pt x="55526" y="12549"/>
                    <a:pt x="55570" y="12553"/>
                    <a:pt x="55613" y="12562"/>
                  </a:cubicBezTo>
                  <a:lnTo>
                    <a:pt x="54576" y="13789"/>
                  </a:lnTo>
                  <a:lnTo>
                    <a:pt x="53954" y="13184"/>
                  </a:lnTo>
                  <a:cubicBezTo>
                    <a:pt x="54420" y="12976"/>
                    <a:pt x="54870" y="12752"/>
                    <a:pt x="55336" y="12562"/>
                  </a:cubicBezTo>
                  <a:cubicBezTo>
                    <a:pt x="55388" y="12553"/>
                    <a:pt x="55436" y="12549"/>
                    <a:pt x="55481" y="12549"/>
                  </a:cubicBezTo>
                  <a:close/>
                  <a:moveTo>
                    <a:pt x="116966" y="0"/>
                  </a:moveTo>
                  <a:cubicBezTo>
                    <a:pt x="112339" y="0"/>
                    <a:pt x="107712" y="747"/>
                    <a:pt x="103085" y="1035"/>
                  </a:cubicBezTo>
                  <a:cubicBezTo>
                    <a:pt x="101910" y="1104"/>
                    <a:pt x="100735" y="983"/>
                    <a:pt x="99542" y="1260"/>
                  </a:cubicBezTo>
                  <a:cubicBezTo>
                    <a:pt x="99533" y="1262"/>
                    <a:pt x="99523" y="1263"/>
                    <a:pt x="99512" y="1263"/>
                  </a:cubicBezTo>
                  <a:cubicBezTo>
                    <a:pt x="99194" y="1263"/>
                    <a:pt x="98389" y="307"/>
                    <a:pt x="97503" y="240"/>
                  </a:cubicBezTo>
                  <a:cubicBezTo>
                    <a:pt x="96554" y="172"/>
                    <a:pt x="95607" y="143"/>
                    <a:pt x="94661" y="143"/>
                  </a:cubicBezTo>
                  <a:cubicBezTo>
                    <a:pt x="91541" y="143"/>
                    <a:pt x="88432" y="459"/>
                    <a:pt x="85303" y="724"/>
                  </a:cubicBezTo>
                  <a:cubicBezTo>
                    <a:pt x="83379" y="875"/>
                    <a:pt x="81549" y="1637"/>
                    <a:pt x="79578" y="1637"/>
                  </a:cubicBezTo>
                  <a:cubicBezTo>
                    <a:pt x="79300" y="1637"/>
                    <a:pt x="79020" y="1622"/>
                    <a:pt x="78736" y="1588"/>
                  </a:cubicBezTo>
                  <a:cubicBezTo>
                    <a:pt x="78573" y="1568"/>
                    <a:pt x="78403" y="1557"/>
                    <a:pt x="78229" y="1557"/>
                  </a:cubicBezTo>
                  <a:cubicBezTo>
                    <a:pt x="77349" y="1557"/>
                    <a:pt x="76386" y="1840"/>
                    <a:pt x="75953" y="2677"/>
                  </a:cubicBezTo>
                  <a:cubicBezTo>
                    <a:pt x="75538" y="3489"/>
                    <a:pt x="76333" y="4163"/>
                    <a:pt x="76956" y="4750"/>
                  </a:cubicBezTo>
                  <a:cubicBezTo>
                    <a:pt x="77215" y="4992"/>
                    <a:pt x="77232" y="5511"/>
                    <a:pt x="77370" y="5891"/>
                  </a:cubicBezTo>
                  <a:cubicBezTo>
                    <a:pt x="77348" y="5890"/>
                    <a:pt x="77325" y="5889"/>
                    <a:pt x="77301" y="5889"/>
                  </a:cubicBezTo>
                  <a:cubicBezTo>
                    <a:pt x="77154" y="5889"/>
                    <a:pt x="76988" y="5912"/>
                    <a:pt x="76844" y="5912"/>
                  </a:cubicBezTo>
                  <a:cubicBezTo>
                    <a:pt x="76726" y="5912"/>
                    <a:pt x="76623" y="5896"/>
                    <a:pt x="76558" y="5839"/>
                  </a:cubicBezTo>
                  <a:cubicBezTo>
                    <a:pt x="76285" y="5586"/>
                    <a:pt x="76034" y="5489"/>
                    <a:pt x="75796" y="5489"/>
                  </a:cubicBezTo>
                  <a:cubicBezTo>
                    <a:pt x="75417" y="5489"/>
                    <a:pt x="75070" y="5733"/>
                    <a:pt x="74709" y="5977"/>
                  </a:cubicBezTo>
                  <a:lnTo>
                    <a:pt x="74709" y="5995"/>
                  </a:lnTo>
                  <a:lnTo>
                    <a:pt x="74692" y="5995"/>
                  </a:lnTo>
                  <a:cubicBezTo>
                    <a:pt x="74415" y="6358"/>
                    <a:pt x="73707" y="6479"/>
                    <a:pt x="73897" y="7066"/>
                  </a:cubicBezTo>
                  <a:cubicBezTo>
                    <a:pt x="74104" y="7654"/>
                    <a:pt x="74761" y="7671"/>
                    <a:pt x="75331" y="7723"/>
                  </a:cubicBezTo>
                  <a:lnTo>
                    <a:pt x="75625" y="7723"/>
                  </a:lnTo>
                  <a:lnTo>
                    <a:pt x="77146" y="7982"/>
                  </a:lnTo>
                  <a:cubicBezTo>
                    <a:pt x="76904" y="8068"/>
                    <a:pt x="76662" y="8120"/>
                    <a:pt x="76403" y="8120"/>
                  </a:cubicBezTo>
                  <a:cubicBezTo>
                    <a:pt x="76178" y="8103"/>
                    <a:pt x="75970" y="7930"/>
                    <a:pt x="75729" y="7861"/>
                  </a:cubicBezTo>
                  <a:cubicBezTo>
                    <a:pt x="75594" y="7823"/>
                    <a:pt x="75464" y="7807"/>
                    <a:pt x="75337" y="7807"/>
                  </a:cubicBezTo>
                  <a:cubicBezTo>
                    <a:pt x="74777" y="7807"/>
                    <a:pt x="74273" y="8116"/>
                    <a:pt x="73724" y="8172"/>
                  </a:cubicBezTo>
                  <a:cubicBezTo>
                    <a:pt x="73717" y="8173"/>
                    <a:pt x="73710" y="8174"/>
                    <a:pt x="73702" y="8174"/>
                  </a:cubicBezTo>
                  <a:cubicBezTo>
                    <a:pt x="73450" y="8174"/>
                    <a:pt x="72913" y="7613"/>
                    <a:pt x="72946" y="7394"/>
                  </a:cubicBezTo>
                  <a:cubicBezTo>
                    <a:pt x="73102" y="6479"/>
                    <a:pt x="73810" y="6098"/>
                    <a:pt x="74674" y="5995"/>
                  </a:cubicBezTo>
                  <a:lnTo>
                    <a:pt x="74674" y="5977"/>
                  </a:lnTo>
                  <a:cubicBezTo>
                    <a:pt x="74726" y="5545"/>
                    <a:pt x="74830" y="5113"/>
                    <a:pt x="74951" y="4681"/>
                  </a:cubicBezTo>
                  <a:cubicBezTo>
                    <a:pt x="75072" y="4370"/>
                    <a:pt x="75435" y="4076"/>
                    <a:pt x="75124" y="3748"/>
                  </a:cubicBezTo>
                  <a:cubicBezTo>
                    <a:pt x="74832" y="3467"/>
                    <a:pt x="74483" y="3396"/>
                    <a:pt x="74119" y="3396"/>
                  </a:cubicBezTo>
                  <a:cubicBezTo>
                    <a:pt x="73856" y="3396"/>
                    <a:pt x="73587" y="3433"/>
                    <a:pt x="73326" y="3454"/>
                  </a:cubicBezTo>
                  <a:cubicBezTo>
                    <a:pt x="72946" y="3506"/>
                    <a:pt x="72756" y="3748"/>
                    <a:pt x="72704" y="4180"/>
                  </a:cubicBezTo>
                  <a:cubicBezTo>
                    <a:pt x="72601" y="5252"/>
                    <a:pt x="72134" y="6098"/>
                    <a:pt x="70959" y="6340"/>
                  </a:cubicBezTo>
                  <a:cubicBezTo>
                    <a:pt x="70855" y="6427"/>
                    <a:pt x="70769" y="6513"/>
                    <a:pt x="70665" y="6617"/>
                  </a:cubicBezTo>
                  <a:cubicBezTo>
                    <a:pt x="70786" y="6859"/>
                    <a:pt x="70924" y="7083"/>
                    <a:pt x="71097" y="7291"/>
                  </a:cubicBezTo>
                  <a:cubicBezTo>
                    <a:pt x="71304" y="7412"/>
                    <a:pt x="71546" y="7515"/>
                    <a:pt x="71788" y="7567"/>
                  </a:cubicBezTo>
                  <a:cubicBezTo>
                    <a:pt x="71650" y="7550"/>
                    <a:pt x="71512" y="7541"/>
                    <a:pt x="71374" y="7541"/>
                  </a:cubicBezTo>
                  <a:cubicBezTo>
                    <a:pt x="71235" y="7541"/>
                    <a:pt x="71097" y="7550"/>
                    <a:pt x="70959" y="7567"/>
                  </a:cubicBezTo>
                  <a:cubicBezTo>
                    <a:pt x="70569" y="7671"/>
                    <a:pt x="70173" y="7708"/>
                    <a:pt x="69775" y="7708"/>
                  </a:cubicBezTo>
                  <a:cubicBezTo>
                    <a:pt x="68812" y="7708"/>
                    <a:pt x="67832" y="7494"/>
                    <a:pt x="66868" y="7494"/>
                  </a:cubicBezTo>
                  <a:cubicBezTo>
                    <a:pt x="66108" y="7494"/>
                    <a:pt x="65357" y="7627"/>
                    <a:pt x="64634" y="8103"/>
                  </a:cubicBezTo>
                  <a:cubicBezTo>
                    <a:pt x="64271" y="8345"/>
                    <a:pt x="63580" y="8379"/>
                    <a:pt x="63666" y="8863"/>
                  </a:cubicBezTo>
                  <a:cubicBezTo>
                    <a:pt x="63752" y="9382"/>
                    <a:pt x="64167" y="9900"/>
                    <a:pt x="64547" y="10315"/>
                  </a:cubicBezTo>
                  <a:cubicBezTo>
                    <a:pt x="64666" y="10447"/>
                    <a:pt x="64798" y="10498"/>
                    <a:pt x="64939" y="10498"/>
                  </a:cubicBezTo>
                  <a:cubicBezTo>
                    <a:pt x="65148" y="10498"/>
                    <a:pt x="65375" y="10387"/>
                    <a:pt x="65602" y="10263"/>
                  </a:cubicBezTo>
                  <a:cubicBezTo>
                    <a:pt x="66124" y="9977"/>
                    <a:pt x="66711" y="9789"/>
                    <a:pt x="67269" y="9556"/>
                  </a:cubicBezTo>
                  <a:lnTo>
                    <a:pt x="67269" y="9556"/>
                  </a:lnTo>
                  <a:cubicBezTo>
                    <a:pt x="66173" y="11022"/>
                    <a:pt x="64072" y="10911"/>
                    <a:pt x="62975" y="11974"/>
                  </a:cubicBezTo>
                  <a:cubicBezTo>
                    <a:pt x="62086" y="12850"/>
                    <a:pt x="61268" y="13162"/>
                    <a:pt x="60357" y="13162"/>
                  </a:cubicBezTo>
                  <a:cubicBezTo>
                    <a:pt x="59993" y="13162"/>
                    <a:pt x="59613" y="13112"/>
                    <a:pt x="59207" y="13028"/>
                  </a:cubicBezTo>
                  <a:cubicBezTo>
                    <a:pt x="58430" y="12873"/>
                    <a:pt x="57687" y="12510"/>
                    <a:pt x="56926" y="12233"/>
                  </a:cubicBezTo>
                  <a:cubicBezTo>
                    <a:pt x="57173" y="12050"/>
                    <a:pt x="57402" y="11981"/>
                    <a:pt x="57619" y="11981"/>
                  </a:cubicBezTo>
                  <a:cubicBezTo>
                    <a:pt x="58162" y="11981"/>
                    <a:pt x="58632" y="12416"/>
                    <a:pt x="59138" y="12613"/>
                  </a:cubicBezTo>
                  <a:cubicBezTo>
                    <a:pt x="59332" y="12687"/>
                    <a:pt x="59512" y="12718"/>
                    <a:pt x="59680" y="12718"/>
                  </a:cubicBezTo>
                  <a:cubicBezTo>
                    <a:pt x="60502" y="12718"/>
                    <a:pt x="61062" y="11967"/>
                    <a:pt x="61765" y="11680"/>
                  </a:cubicBezTo>
                  <a:cubicBezTo>
                    <a:pt x="62404" y="11421"/>
                    <a:pt x="61903" y="10851"/>
                    <a:pt x="61661" y="10384"/>
                  </a:cubicBezTo>
                  <a:cubicBezTo>
                    <a:pt x="61454" y="9987"/>
                    <a:pt x="61921" y="9745"/>
                    <a:pt x="62249" y="9537"/>
                  </a:cubicBezTo>
                  <a:cubicBezTo>
                    <a:pt x="62664" y="9295"/>
                    <a:pt x="63441" y="9226"/>
                    <a:pt x="63182" y="8518"/>
                  </a:cubicBezTo>
                  <a:cubicBezTo>
                    <a:pt x="63018" y="8098"/>
                    <a:pt x="62703" y="8030"/>
                    <a:pt x="62354" y="8030"/>
                  </a:cubicBezTo>
                  <a:cubicBezTo>
                    <a:pt x="62187" y="8030"/>
                    <a:pt x="62013" y="8045"/>
                    <a:pt x="61845" y="8045"/>
                  </a:cubicBezTo>
                  <a:cubicBezTo>
                    <a:pt x="61771" y="8045"/>
                    <a:pt x="61698" y="8042"/>
                    <a:pt x="61627" y="8034"/>
                  </a:cubicBezTo>
                  <a:cubicBezTo>
                    <a:pt x="61564" y="8027"/>
                    <a:pt x="61502" y="8024"/>
                    <a:pt x="61440" y="8024"/>
                  </a:cubicBezTo>
                  <a:cubicBezTo>
                    <a:pt x="60620" y="8024"/>
                    <a:pt x="59973" y="8583"/>
                    <a:pt x="59080" y="8583"/>
                  </a:cubicBezTo>
                  <a:cubicBezTo>
                    <a:pt x="59004" y="8583"/>
                    <a:pt x="58925" y="8579"/>
                    <a:pt x="58844" y="8570"/>
                  </a:cubicBezTo>
                  <a:cubicBezTo>
                    <a:pt x="57410" y="8414"/>
                    <a:pt x="56391" y="7671"/>
                    <a:pt x="55181" y="7187"/>
                  </a:cubicBezTo>
                  <a:cubicBezTo>
                    <a:pt x="54440" y="6892"/>
                    <a:pt x="53723" y="6767"/>
                    <a:pt x="53025" y="6767"/>
                  </a:cubicBezTo>
                  <a:cubicBezTo>
                    <a:pt x="51022" y="6767"/>
                    <a:pt x="49177" y="7799"/>
                    <a:pt x="47370" y="8812"/>
                  </a:cubicBezTo>
                  <a:cubicBezTo>
                    <a:pt x="46903" y="9071"/>
                    <a:pt x="46765" y="9434"/>
                    <a:pt x="46972" y="9969"/>
                  </a:cubicBezTo>
                  <a:cubicBezTo>
                    <a:pt x="47155" y="10426"/>
                    <a:pt x="47351" y="10748"/>
                    <a:pt x="47819" y="10748"/>
                  </a:cubicBezTo>
                  <a:cubicBezTo>
                    <a:pt x="47883" y="10748"/>
                    <a:pt x="47952" y="10742"/>
                    <a:pt x="48026" y="10730"/>
                  </a:cubicBezTo>
                  <a:lnTo>
                    <a:pt x="50498" y="10280"/>
                  </a:lnTo>
                  <a:cubicBezTo>
                    <a:pt x="50618" y="10263"/>
                    <a:pt x="50739" y="10229"/>
                    <a:pt x="50878" y="10194"/>
                  </a:cubicBezTo>
                  <a:lnTo>
                    <a:pt x="50878" y="10194"/>
                  </a:lnTo>
                  <a:cubicBezTo>
                    <a:pt x="50878" y="10298"/>
                    <a:pt x="50860" y="10401"/>
                    <a:pt x="50860" y="10505"/>
                  </a:cubicBezTo>
                  <a:cubicBezTo>
                    <a:pt x="50614" y="11663"/>
                    <a:pt x="50148" y="12321"/>
                    <a:pt x="49280" y="12321"/>
                  </a:cubicBezTo>
                  <a:cubicBezTo>
                    <a:pt x="48931" y="12321"/>
                    <a:pt x="48517" y="12214"/>
                    <a:pt x="48026" y="11991"/>
                  </a:cubicBezTo>
                  <a:cubicBezTo>
                    <a:pt x="46374" y="11254"/>
                    <a:pt x="44693" y="10979"/>
                    <a:pt x="42955" y="10979"/>
                  </a:cubicBezTo>
                  <a:cubicBezTo>
                    <a:pt x="42002" y="10979"/>
                    <a:pt x="41033" y="11062"/>
                    <a:pt x="40042" y="11196"/>
                  </a:cubicBezTo>
                  <a:cubicBezTo>
                    <a:pt x="38536" y="11404"/>
                    <a:pt x="37062" y="12285"/>
                    <a:pt x="35569" y="12285"/>
                  </a:cubicBezTo>
                  <a:cubicBezTo>
                    <a:pt x="35195" y="12285"/>
                    <a:pt x="34820" y="12230"/>
                    <a:pt x="34443" y="12095"/>
                  </a:cubicBezTo>
                  <a:cubicBezTo>
                    <a:pt x="32698" y="11490"/>
                    <a:pt x="30900" y="11110"/>
                    <a:pt x="29068" y="10920"/>
                  </a:cubicBezTo>
                  <a:cubicBezTo>
                    <a:pt x="27080" y="10698"/>
                    <a:pt x="25171" y="10202"/>
                    <a:pt x="23146" y="10202"/>
                  </a:cubicBezTo>
                  <a:cubicBezTo>
                    <a:pt x="22337" y="10202"/>
                    <a:pt x="21510" y="10281"/>
                    <a:pt x="20652" y="10488"/>
                  </a:cubicBezTo>
                  <a:cubicBezTo>
                    <a:pt x="18383" y="11055"/>
                    <a:pt x="16215" y="12269"/>
                    <a:pt x="13793" y="12269"/>
                  </a:cubicBezTo>
                  <a:cubicBezTo>
                    <a:pt x="13559" y="12269"/>
                    <a:pt x="13322" y="12258"/>
                    <a:pt x="13083" y="12233"/>
                  </a:cubicBezTo>
                  <a:cubicBezTo>
                    <a:pt x="13049" y="12230"/>
                    <a:pt x="13015" y="12229"/>
                    <a:pt x="12982" y="12229"/>
                  </a:cubicBezTo>
                  <a:cubicBezTo>
                    <a:pt x="12473" y="12229"/>
                    <a:pt x="12176" y="12605"/>
                    <a:pt x="12323" y="13287"/>
                  </a:cubicBezTo>
                  <a:cubicBezTo>
                    <a:pt x="12498" y="14071"/>
                    <a:pt x="12325" y="14707"/>
                    <a:pt x="11687" y="14707"/>
                  </a:cubicBezTo>
                  <a:cubicBezTo>
                    <a:pt x="11510" y="14707"/>
                    <a:pt x="11296" y="14658"/>
                    <a:pt x="11044" y="14549"/>
                  </a:cubicBezTo>
                  <a:cubicBezTo>
                    <a:pt x="10655" y="14378"/>
                    <a:pt x="10292" y="14308"/>
                    <a:pt x="9947" y="14308"/>
                  </a:cubicBezTo>
                  <a:cubicBezTo>
                    <a:pt x="9034" y="14308"/>
                    <a:pt x="8242" y="14801"/>
                    <a:pt x="7415" y="15240"/>
                  </a:cubicBezTo>
                  <a:cubicBezTo>
                    <a:pt x="6965" y="15482"/>
                    <a:pt x="6672" y="15914"/>
                    <a:pt x="6879" y="16467"/>
                  </a:cubicBezTo>
                  <a:cubicBezTo>
                    <a:pt x="7027" y="16886"/>
                    <a:pt x="7334" y="16988"/>
                    <a:pt x="7700" y="16988"/>
                  </a:cubicBezTo>
                  <a:cubicBezTo>
                    <a:pt x="7802" y="16988"/>
                    <a:pt x="7910" y="16980"/>
                    <a:pt x="8020" y="16968"/>
                  </a:cubicBezTo>
                  <a:cubicBezTo>
                    <a:pt x="8305" y="16929"/>
                    <a:pt x="8590" y="16910"/>
                    <a:pt x="8875" y="16910"/>
                  </a:cubicBezTo>
                  <a:cubicBezTo>
                    <a:pt x="8970" y="16910"/>
                    <a:pt x="9065" y="16912"/>
                    <a:pt x="9160" y="16917"/>
                  </a:cubicBezTo>
                  <a:cubicBezTo>
                    <a:pt x="9186" y="16919"/>
                    <a:pt x="9214" y="16920"/>
                    <a:pt x="9242" y="16920"/>
                  </a:cubicBezTo>
                  <a:cubicBezTo>
                    <a:pt x="9458" y="16920"/>
                    <a:pt x="9735" y="16862"/>
                    <a:pt x="9947" y="16862"/>
                  </a:cubicBezTo>
                  <a:cubicBezTo>
                    <a:pt x="10131" y="16862"/>
                    <a:pt x="10266" y="16906"/>
                    <a:pt x="10266" y="17072"/>
                  </a:cubicBezTo>
                  <a:cubicBezTo>
                    <a:pt x="10266" y="17498"/>
                    <a:pt x="9728" y="17637"/>
                    <a:pt x="9291" y="17637"/>
                  </a:cubicBezTo>
                  <a:cubicBezTo>
                    <a:pt x="9214" y="17637"/>
                    <a:pt x="9141" y="17633"/>
                    <a:pt x="9074" y="17625"/>
                  </a:cubicBezTo>
                  <a:cubicBezTo>
                    <a:pt x="8873" y="17604"/>
                    <a:pt x="8677" y="17594"/>
                    <a:pt x="8484" y="17594"/>
                  </a:cubicBezTo>
                  <a:cubicBezTo>
                    <a:pt x="6314" y="17594"/>
                    <a:pt x="4587" y="18859"/>
                    <a:pt x="2714" y="19716"/>
                  </a:cubicBezTo>
                  <a:cubicBezTo>
                    <a:pt x="1193" y="20407"/>
                    <a:pt x="2351" y="21548"/>
                    <a:pt x="2282" y="22429"/>
                  </a:cubicBezTo>
                  <a:cubicBezTo>
                    <a:pt x="2264" y="22814"/>
                    <a:pt x="2455" y="22907"/>
                    <a:pt x="2706" y="22907"/>
                  </a:cubicBezTo>
                  <a:cubicBezTo>
                    <a:pt x="2939" y="22907"/>
                    <a:pt x="3223" y="22827"/>
                    <a:pt x="3440" y="22827"/>
                  </a:cubicBezTo>
                  <a:cubicBezTo>
                    <a:pt x="3665" y="22827"/>
                    <a:pt x="3872" y="22982"/>
                    <a:pt x="4079" y="23069"/>
                  </a:cubicBezTo>
                  <a:cubicBezTo>
                    <a:pt x="3924" y="23242"/>
                    <a:pt x="3751" y="23380"/>
                    <a:pt x="3544" y="23501"/>
                  </a:cubicBezTo>
                  <a:cubicBezTo>
                    <a:pt x="2610" y="23881"/>
                    <a:pt x="1643" y="24192"/>
                    <a:pt x="709" y="24589"/>
                  </a:cubicBezTo>
                  <a:cubicBezTo>
                    <a:pt x="329" y="24745"/>
                    <a:pt x="1" y="25142"/>
                    <a:pt x="226" y="25609"/>
                  </a:cubicBezTo>
                  <a:cubicBezTo>
                    <a:pt x="325" y="25816"/>
                    <a:pt x="462" y="25880"/>
                    <a:pt x="615" y="25880"/>
                  </a:cubicBezTo>
                  <a:cubicBezTo>
                    <a:pt x="807" y="25880"/>
                    <a:pt x="1026" y="25778"/>
                    <a:pt x="1228" y="25730"/>
                  </a:cubicBezTo>
                  <a:cubicBezTo>
                    <a:pt x="2248" y="25454"/>
                    <a:pt x="3354" y="25350"/>
                    <a:pt x="4252" y="24866"/>
                  </a:cubicBezTo>
                  <a:cubicBezTo>
                    <a:pt x="4601" y="24679"/>
                    <a:pt x="4965" y="24620"/>
                    <a:pt x="5336" y="24620"/>
                  </a:cubicBezTo>
                  <a:cubicBezTo>
                    <a:pt x="5952" y="24620"/>
                    <a:pt x="6585" y="24782"/>
                    <a:pt x="7191" y="24782"/>
                  </a:cubicBezTo>
                  <a:cubicBezTo>
                    <a:pt x="7702" y="24782"/>
                    <a:pt x="8195" y="24667"/>
                    <a:pt x="8642" y="24244"/>
                  </a:cubicBezTo>
                  <a:cubicBezTo>
                    <a:pt x="9143" y="23760"/>
                    <a:pt x="9627" y="23276"/>
                    <a:pt x="10128" y="22809"/>
                  </a:cubicBezTo>
                  <a:cubicBezTo>
                    <a:pt x="10518" y="22438"/>
                    <a:pt x="10935" y="22335"/>
                    <a:pt x="11366" y="22335"/>
                  </a:cubicBezTo>
                  <a:cubicBezTo>
                    <a:pt x="11904" y="22335"/>
                    <a:pt x="12465" y="22495"/>
                    <a:pt x="13026" y="22495"/>
                  </a:cubicBezTo>
                  <a:cubicBezTo>
                    <a:pt x="13270" y="22495"/>
                    <a:pt x="13515" y="22465"/>
                    <a:pt x="13757" y="22377"/>
                  </a:cubicBezTo>
                  <a:cubicBezTo>
                    <a:pt x="14876" y="21972"/>
                    <a:pt x="15968" y="21278"/>
                    <a:pt x="17215" y="21278"/>
                  </a:cubicBezTo>
                  <a:cubicBezTo>
                    <a:pt x="17721" y="21278"/>
                    <a:pt x="18252" y="21392"/>
                    <a:pt x="18820" y="21686"/>
                  </a:cubicBezTo>
                  <a:cubicBezTo>
                    <a:pt x="20272" y="22429"/>
                    <a:pt x="22242" y="22343"/>
                    <a:pt x="21966" y="24780"/>
                  </a:cubicBezTo>
                  <a:cubicBezTo>
                    <a:pt x="21914" y="25212"/>
                    <a:pt x="22104" y="25868"/>
                    <a:pt x="22415" y="26127"/>
                  </a:cubicBezTo>
                  <a:cubicBezTo>
                    <a:pt x="23746" y="27251"/>
                    <a:pt x="23659" y="29411"/>
                    <a:pt x="23210" y="29981"/>
                  </a:cubicBezTo>
                  <a:cubicBezTo>
                    <a:pt x="22052" y="31485"/>
                    <a:pt x="22484" y="32573"/>
                    <a:pt x="22985" y="33973"/>
                  </a:cubicBezTo>
                  <a:cubicBezTo>
                    <a:pt x="23124" y="34405"/>
                    <a:pt x="22795" y="35045"/>
                    <a:pt x="22553" y="35529"/>
                  </a:cubicBezTo>
                  <a:cubicBezTo>
                    <a:pt x="21447" y="37844"/>
                    <a:pt x="19356" y="39469"/>
                    <a:pt x="18233" y="41802"/>
                  </a:cubicBezTo>
                  <a:cubicBezTo>
                    <a:pt x="17455" y="43409"/>
                    <a:pt x="17058" y="48783"/>
                    <a:pt x="18354" y="49734"/>
                  </a:cubicBezTo>
                  <a:cubicBezTo>
                    <a:pt x="20220" y="51116"/>
                    <a:pt x="19927" y="52862"/>
                    <a:pt x="20238" y="54659"/>
                  </a:cubicBezTo>
                  <a:cubicBezTo>
                    <a:pt x="20428" y="55748"/>
                    <a:pt x="20410" y="57528"/>
                    <a:pt x="20687" y="57752"/>
                  </a:cubicBezTo>
                  <a:cubicBezTo>
                    <a:pt x="22380" y="59083"/>
                    <a:pt x="22242" y="61364"/>
                    <a:pt x="23625" y="62764"/>
                  </a:cubicBezTo>
                  <a:cubicBezTo>
                    <a:pt x="23915" y="63066"/>
                    <a:pt x="24197" y="63258"/>
                    <a:pt x="24508" y="63258"/>
                  </a:cubicBezTo>
                  <a:cubicBezTo>
                    <a:pt x="24660" y="63258"/>
                    <a:pt x="24820" y="63212"/>
                    <a:pt x="24990" y="63110"/>
                  </a:cubicBezTo>
                  <a:cubicBezTo>
                    <a:pt x="25508" y="62816"/>
                    <a:pt x="25526" y="62246"/>
                    <a:pt x="25197" y="61831"/>
                  </a:cubicBezTo>
                  <a:cubicBezTo>
                    <a:pt x="23607" y="59671"/>
                    <a:pt x="23746" y="56888"/>
                    <a:pt x="22536" y="54590"/>
                  </a:cubicBezTo>
                  <a:cubicBezTo>
                    <a:pt x="22415" y="54348"/>
                    <a:pt x="22605" y="53933"/>
                    <a:pt x="22692" y="53605"/>
                  </a:cubicBezTo>
                  <a:cubicBezTo>
                    <a:pt x="22704" y="53568"/>
                    <a:pt x="22878" y="53539"/>
                    <a:pt x="22981" y="53539"/>
                  </a:cubicBezTo>
                  <a:cubicBezTo>
                    <a:pt x="23021" y="53539"/>
                    <a:pt x="23050" y="53543"/>
                    <a:pt x="23054" y="53553"/>
                  </a:cubicBezTo>
                  <a:cubicBezTo>
                    <a:pt x="23175" y="53812"/>
                    <a:pt x="23366" y="54106"/>
                    <a:pt x="23366" y="54400"/>
                  </a:cubicBezTo>
                  <a:cubicBezTo>
                    <a:pt x="23383" y="56819"/>
                    <a:pt x="24973" y="58617"/>
                    <a:pt x="26027" y="60569"/>
                  </a:cubicBezTo>
                  <a:cubicBezTo>
                    <a:pt x="26977" y="62297"/>
                    <a:pt x="28654" y="63663"/>
                    <a:pt x="27720" y="65978"/>
                  </a:cubicBezTo>
                  <a:cubicBezTo>
                    <a:pt x="27530" y="66445"/>
                    <a:pt x="27928" y="66791"/>
                    <a:pt x="28273" y="67136"/>
                  </a:cubicBezTo>
                  <a:cubicBezTo>
                    <a:pt x="29138" y="68000"/>
                    <a:pt x="30226" y="68536"/>
                    <a:pt x="31246" y="69193"/>
                  </a:cubicBezTo>
                  <a:cubicBezTo>
                    <a:pt x="32910" y="70222"/>
                    <a:pt x="34447" y="71516"/>
                    <a:pt x="36422" y="71516"/>
                  </a:cubicBezTo>
                  <a:cubicBezTo>
                    <a:pt x="36867" y="71516"/>
                    <a:pt x="37334" y="71451"/>
                    <a:pt x="37830" y="71301"/>
                  </a:cubicBezTo>
                  <a:cubicBezTo>
                    <a:pt x="37930" y="71272"/>
                    <a:pt x="38022" y="71258"/>
                    <a:pt x="38107" y="71258"/>
                  </a:cubicBezTo>
                  <a:cubicBezTo>
                    <a:pt x="38527" y="71258"/>
                    <a:pt x="38793" y="71582"/>
                    <a:pt x="39023" y="71941"/>
                  </a:cubicBezTo>
                  <a:cubicBezTo>
                    <a:pt x="39748" y="73098"/>
                    <a:pt x="40768" y="73721"/>
                    <a:pt x="42116" y="74032"/>
                  </a:cubicBezTo>
                  <a:cubicBezTo>
                    <a:pt x="43585" y="74360"/>
                    <a:pt x="45296" y="74775"/>
                    <a:pt x="45745" y="76399"/>
                  </a:cubicBezTo>
                  <a:cubicBezTo>
                    <a:pt x="46194" y="78110"/>
                    <a:pt x="47439" y="79112"/>
                    <a:pt x="48648" y="79907"/>
                  </a:cubicBezTo>
                  <a:cubicBezTo>
                    <a:pt x="49237" y="80296"/>
                    <a:pt x="50039" y="81326"/>
                    <a:pt x="50895" y="81326"/>
                  </a:cubicBezTo>
                  <a:cubicBezTo>
                    <a:pt x="51372" y="81326"/>
                    <a:pt x="51865" y="81007"/>
                    <a:pt x="52347" y="80080"/>
                  </a:cubicBezTo>
                  <a:cubicBezTo>
                    <a:pt x="52462" y="79850"/>
                    <a:pt x="52631" y="79714"/>
                    <a:pt x="52813" y="79714"/>
                  </a:cubicBezTo>
                  <a:cubicBezTo>
                    <a:pt x="53013" y="79714"/>
                    <a:pt x="53228" y="79880"/>
                    <a:pt x="53401" y="80270"/>
                  </a:cubicBezTo>
                  <a:cubicBezTo>
                    <a:pt x="54593" y="83156"/>
                    <a:pt x="53919" y="85697"/>
                    <a:pt x="51621" y="87943"/>
                  </a:cubicBezTo>
                  <a:cubicBezTo>
                    <a:pt x="50498" y="89049"/>
                    <a:pt x="49806" y="90604"/>
                    <a:pt x="50774" y="92194"/>
                  </a:cubicBezTo>
                  <a:cubicBezTo>
                    <a:pt x="51085" y="92730"/>
                    <a:pt x="51068" y="92886"/>
                    <a:pt x="50688" y="93283"/>
                  </a:cubicBezTo>
                  <a:cubicBezTo>
                    <a:pt x="49685" y="94337"/>
                    <a:pt x="49703" y="95875"/>
                    <a:pt x="50567" y="96636"/>
                  </a:cubicBezTo>
                  <a:cubicBezTo>
                    <a:pt x="52208" y="98087"/>
                    <a:pt x="52986" y="99971"/>
                    <a:pt x="53971" y="101803"/>
                  </a:cubicBezTo>
                  <a:cubicBezTo>
                    <a:pt x="55440" y="104516"/>
                    <a:pt x="56771" y="107281"/>
                    <a:pt x="59933" y="108629"/>
                  </a:cubicBezTo>
                  <a:cubicBezTo>
                    <a:pt x="61661" y="109372"/>
                    <a:pt x="62629" y="111014"/>
                    <a:pt x="62664" y="113122"/>
                  </a:cubicBezTo>
                  <a:cubicBezTo>
                    <a:pt x="62716" y="116319"/>
                    <a:pt x="62871" y="119516"/>
                    <a:pt x="63096" y="122713"/>
                  </a:cubicBezTo>
                  <a:cubicBezTo>
                    <a:pt x="63251" y="125115"/>
                    <a:pt x="64426" y="127431"/>
                    <a:pt x="63631" y="129920"/>
                  </a:cubicBezTo>
                  <a:cubicBezTo>
                    <a:pt x="63303" y="130922"/>
                    <a:pt x="63459" y="131907"/>
                    <a:pt x="63839" y="132875"/>
                  </a:cubicBezTo>
                  <a:cubicBezTo>
                    <a:pt x="64323" y="134067"/>
                    <a:pt x="64461" y="135363"/>
                    <a:pt x="64288" y="136642"/>
                  </a:cubicBezTo>
                  <a:cubicBezTo>
                    <a:pt x="64184" y="137593"/>
                    <a:pt x="64582" y="138664"/>
                    <a:pt x="65653" y="139148"/>
                  </a:cubicBezTo>
                  <a:cubicBezTo>
                    <a:pt x="65680" y="139159"/>
                    <a:pt x="65711" y="139163"/>
                    <a:pt x="65743" y="139163"/>
                  </a:cubicBezTo>
                  <a:cubicBezTo>
                    <a:pt x="65886" y="139163"/>
                    <a:pt x="66069" y="139076"/>
                    <a:pt x="66205" y="139076"/>
                  </a:cubicBezTo>
                  <a:cubicBezTo>
                    <a:pt x="66332" y="139076"/>
                    <a:pt x="66419" y="139151"/>
                    <a:pt x="66397" y="139442"/>
                  </a:cubicBezTo>
                  <a:cubicBezTo>
                    <a:pt x="66362" y="139995"/>
                    <a:pt x="67071" y="140565"/>
                    <a:pt x="66293" y="141135"/>
                  </a:cubicBezTo>
                  <a:cubicBezTo>
                    <a:pt x="65895" y="141412"/>
                    <a:pt x="65360" y="142259"/>
                    <a:pt x="65774" y="142414"/>
                  </a:cubicBezTo>
                  <a:cubicBezTo>
                    <a:pt x="66898" y="142846"/>
                    <a:pt x="66500" y="143797"/>
                    <a:pt x="66777" y="144488"/>
                  </a:cubicBezTo>
                  <a:cubicBezTo>
                    <a:pt x="67468" y="146164"/>
                    <a:pt x="68505" y="147668"/>
                    <a:pt x="69801" y="148929"/>
                  </a:cubicBezTo>
                  <a:cubicBezTo>
                    <a:pt x="71823" y="150906"/>
                    <a:pt x="74091" y="152091"/>
                    <a:pt x="76808" y="152091"/>
                  </a:cubicBezTo>
                  <a:cubicBezTo>
                    <a:pt x="77226" y="152091"/>
                    <a:pt x="77656" y="152063"/>
                    <a:pt x="78096" y="152005"/>
                  </a:cubicBezTo>
                  <a:cubicBezTo>
                    <a:pt x="78355" y="151953"/>
                    <a:pt x="78580" y="151781"/>
                    <a:pt x="78718" y="151556"/>
                  </a:cubicBezTo>
                  <a:cubicBezTo>
                    <a:pt x="78874" y="151262"/>
                    <a:pt x="78615" y="151038"/>
                    <a:pt x="78355" y="150882"/>
                  </a:cubicBezTo>
                  <a:cubicBezTo>
                    <a:pt x="77595" y="150415"/>
                    <a:pt x="76835" y="149914"/>
                    <a:pt x="76040" y="149482"/>
                  </a:cubicBezTo>
                  <a:cubicBezTo>
                    <a:pt x="73914" y="148342"/>
                    <a:pt x="73551" y="146648"/>
                    <a:pt x="74899" y="144695"/>
                  </a:cubicBezTo>
                  <a:cubicBezTo>
                    <a:pt x="75608" y="143658"/>
                    <a:pt x="75694" y="142570"/>
                    <a:pt x="74173" y="142017"/>
                  </a:cubicBezTo>
                  <a:cubicBezTo>
                    <a:pt x="73707" y="141861"/>
                    <a:pt x="72929" y="141550"/>
                    <a:pt x="73551" y="140997"/>
                  </a:cubicBezTo>
                  <a:cubicBezTo>
                    <a:pt x="74260" y="140340"/>
                    <a:pt x="74260" y="139597"/>
                    <a:pt x="74415" y="138837"/>
                  </a:cubicBezTo>
                  <a:cubicBezTo>
                    <a:pt x="74605" y="137783"/>
                    <a:pt x="73534" y="136193"/>
                    <a:pt x="75677" y="135985"/>
                  </a:cubicBezTo>
                  <a:cubicBezTo>
                    <a:pt x="75746" y="135985"/>
                    <a:pt x="75850" y="135588"/>
                    <a:pt x="75798" y="135432"/>
                  </a:cubicBezTo>
                  <a:cubicBezTo>
                    <a:pt x="75444" y="134260"/>
                    <a:pt x="75867" y="133923"/>
                    <a:pt x="76900" y="133923"/>
                  </a:cubicBezTo>
                  <a:cubicBezTo>
                    <a:pt x="76978" y="133923"/>
                    <a:pt x="77060" y="133925"/>
                    <a:pt x="77146" y="133929"/>
                  </a:cubicBezTo>
                  <a:cubicBezTo>
                    <a:pt x="77188" y="133931"/>
                    <a:pt x="77231" y="133932"/>
                    <a:pt x="77272" y="133932"/>
                  </a:cubicBezTo>
                  <a:cubicBezTo>
                    <a:pt x="78202" y="133932"/>
                    <a:pt x="78980" y="133388"/>
                    <a:pt x="79427" y="132512"/>
                  </a:cubicBezTo>
                  <a:cubicBezTo>
                    <a:pt x="79859" y="131648"/>
                    <a:pt x="79738" y="130836"/>
                    <a:pt x="79047" y="130110"/>
                  </a:cubicBezTo>
                  <a:cubicBezTo>
                    <a:pt x="78857" y="129902"/>
                    <a:pt x="78822" y="129557"/>
                    <a:pt x="78701" y="129280"/>
                  </a:cubicBezTo>
                  <a:lnTo>
                    <a:pt x="78701" y="129280"/>
                  </a:lnTo>
                  <a:cubicBezTo>
                    <a:pt x="78977" y="129298"/>
                    <a:pt x="79237" y="129332"/>
                    <a:pt x="79513" y="129384"/>
                  </a:cubicBezTo>
                  <a:cubicBezTo>
                    <a:pt x="79669" y="129427"/>
                    <a:pt x="79830" y="129448"/>
                    <a:pt x="79991" y="129448"/>
                  </a:cubicBezTo>
                  <a:cubicBezTo>
                    <a:pt x="80347" y="129448"/>
                    <a:pt x="80702" y="129344"/>
                    <a:pt x="80999" y="129142"/>
                  </a:cubicBezTo>
                  <a:cubicBezTo>
                    <a:pt x="82900" y="128001"/>
                    <a:pt x="83350" y="125841"/>
                    <a:pt x="84473" y="124148"/>
                  </a:cubicBezTo>
                  <a:cubicBezTo>
                    <a:pt x="85216" y="123024"/>
                    <a:pt x="86149" y="121815"/>
                    <a:pt x="85544" y="120225"/>
                  </a:cubicBezTo>
                  <a:cubicBezTo>
                    <a:pt x="85026" y="118808"/>
                    <a:pt x="85959" y="118186"/>
                    <a:pt x="86927" y="117356"/>
                  </a:cubicBezTo>
                  <a:cubicBezTo>
                    <a:pt x="88258" y="116233"/>
                    <a:pt x="90314" y="116371"/>
                    <a:pt x="91230" y="115213"/>
                  </a:cubicBezTo>
                  <a:cubicBezTo>
                    <a:pt x="93096" y="112846"/>
                    <a:pt x="93788" y="109908"/>
                    <a:pt x="93874" y="106866"/>
                  </a:cubicBezTo>
                  <a:cubicBezTo>
                    <a:pt x="93909" y="105743"/>
                    <a:pt x="93563" y="104637"/>
                    <a:pt x="94635" y="103635"/>
                  </a:cubicBezTo>
                  <a:cubicBezTo>
                    <a:pt x="95637" y="102650"/>
                    <a:pt x="96432" y="101492"/>
                    <a:pt x="97002" y="100213"/>
                  </a:cubicBezTo>
                  <a:cubicBezTo>
                    <a:pt x="98350" y="97189"/>
                    <a:pt x="97555" y="95668"/>
                    <a:pt x="93770" y="93404"/>
                  </a:cubicBezTo>
                  <a:cubicBezTo>
                    <a:pt x="92864" y="92866"/>
                    <a:pt x="92012" y="92178"/>
                    <a:pt x="90923" y="92178"/>
                  </a:cubicBezTo>
                  <a:cubicBezTo>
                    <a:pt x="90787" y="92178"/>
                    <a:pt x="90648" y="92189"/>
                    <a:pt x="90504" y="92212"/>
                  </a:cubicBezTo>
                  <a:cubicBezTo>
                    <a:pt x="90375" y="92232"/>
                    <a:pt x="90250" y="92241"/>
                    <a:pt x="90128" y="92241"/>
                  </a:cubicBezTo>
                  <a:cubicBezTo>
                    <a:pt x="89316" y="92241"/>
                    <a:pt x="88640" y="91827"/>
                    <a:pt x="87964" y="91451"/>
                  </a:cubicBezTo>
                  <a:cubicBezTo>
                    <a:pt x="86720" y="90760"/>
                    <a:pt x="85423" y="90190"/>
                    <a:pt x="84076" y="89740"/>
                  </a:cubicBezTo>
                  <a:cubicBezTo>
                    <a:pt x="83419" y="89533"/>
                    <a:pt x="82365" y="89412"/>
                    <a:pt x="82226" y="88306"/>
                  </a:cubicBezTo>
                  <a:cubicBezTo>
                    <a:pt x="81898" y="85511"/>
                    <a:pt x="80349" y="82231"/>
                    <a:pt x="77208" y="82231"/>
                  </a:cubicBezTo>
                  <a:cubicBezTo>
                    <a:pt x="77047" y="82231"/>
                    <a:pt x="76883" y="82240"/>
                    <a:pt x="76714" y="82258"/>
                  </a:cubicBezTo>
                  <a:cubicBezTo>
                    <a:pt x="76610" y="82274"/>
                    <a:pt x="76507" y="82282"/>
                    <a:pt x="76405" y="82282"/>
                  </a:cubicBezTo>
                  <a:cubicBezTo>
                    <a:pt x="75873" y="82282"/>
                    <a:pt x="75365" y="82061"/>
                    <a:pt x="75003" y="81670"/>
                  </a:cubicBezTo>
                  <a:cubicBezTo>
                    <a:pt x="73810" y="80478"/>
                    <a:pt x="72722" y="79147"/>
                    <a:pt x="71356" y="78179"/>
                  </a:cubicBezTo>
                  <a:cubicBezTo>
                    <a:pt x="70652" y="77672"/>
                    <a:pt x="69937" y="76844"/>
                    <a:pt x="68958" y="76844"/>
                  </a:cubicBezTo>
                  <a:cubicBezTo>
                    <a:pt x="68735" y="76844"/>
                    <a:pt x="68499" y="76887"/>
                    <a:pt x="68246" y="76987"/>
                  </a:cubicBezTo>
                  <a:cubicBezTo>
                    <a:pt x="68013" y="77081"/>
                    <a:pt x="67785" y="77113"/>
                    <a:pt x="67562" y="77113"/>
                  </a:cubicBezTo>
                  <a:cubicBezTo>
                    <a:pt x="67089" y="77113"/>
                    <a:pt x="66635" y="76969"/>
                    <a:pt x="66189" y="76969"/>
                  </a:cubicBezTo>
                  <a:cubicBezTo>
                    <a:pt x="64783" y="76969"/>
                    <a:pt x="63941" y="75706"/>
                    <a:pt x="62605" y="75706"/>
                  </a:cubicBezTo>
                  <a:cubicBezTo>
                    <a:pt x="62579" y="75706"/>
                    <a:pt x="62552" y="75707"/>
                    <a:pt x="62525" y="75708"/>
                  </a:cubicBezTo>
                  <a:cubicBezTo>
                    <a:pt x="62280" y="75708"/>
                    <a:pt x="61828" y="76012"/>
                    <a:pt x="61511" y="76012"/>
                  </a:cubicBezTo>
                  <a:cubicBezTo>
                    <a:pt x="61248" y="76012"/>
                    <a:pt x="61077" y="75802"/>
                    <a:pt x="61195" y="75034"/>
                  </a:cubicBezTo>
                  <a:cubicBezTo>
                    <a:pt x="61232" y="74788"/>
                    <a:pt x="60883" y="74612"/>
                    <a:pt x="60617" y="74612"/>
                  </a:cubicBezTo>
                  <a:cubicBezTo>
                    <a:pt x="60509" y="74612"/>
                    <a:pt x="60415" y="74641"/>
                    <a:pt x="60365" y="74706"/>
                  </a:cubicBezTo>
                  <a:cubicBezTo>
                    <a:pt x="59225" y="76088"/>
                    <a:pt x="57099" y="76071"/>
                    <a:pt x="56166" y="77747"/>
                  </a:cubicBezTo>
                  <a:cubicBezTo>
                    <a:pt x="55842" y="78325"/>
                    <a:pt x="55457" y="78771"/>
                    <a:pt x="54917" y="78771"/>
                  </a:cubicBezTo>
                  <a:cubicBezTo>
                    <a:pt x="54649" y="78771"/>
                    <a:pt x="54343" y="78661"/>
                    <a:pt x="53988" y="78404"/>
                  </a:cubicBezTo>
                  <a:cubicBezTo>
                    <a:pt x="53637" y="78125"/>
                    <a:pt x="53206" y="77982"/>
                    <a:pt x="52772" y="77982"/>
                  </a:cubicBezTo>
                  <a:cubicBezTo>
                    <a:pt x="52480" y="77982"/>
                    <a:pt x="52186" y="78047"/>
                    <a:pt x="51915" y="78179"/>
                  </a:cubicBezTo>
                  <a:cubicBezTo>
                    <a:pt x="51373" y="78410"/>
                    <a:pt x="50918" y="78527"/>
                    <a:pt x="50541" y="78527"/>
                  </a:cubicBezTo>
                  <a:cubicBezTo>
                    <a:pt x="49618" y="78527"/>
                    <a:pt x="49166" y="77825"/>
                    <a:pt x="49080" y="76365"/>
                  </a:cubicBezTo>
                  <a:cubicBezTo>
                    <a:pt x="49046" y="75397"/>
                    <a:pt x="49184" y="74446"/>
                    <a:pt x="49478" y="73530"/>
                  </a:cubicBezTo>
                  <a:cubicBezTo>
                    <a:pt x="50012" y="71861"/>
                    <a:pt x="49095" y="70692"/>
                    <a:pt x="47366" y="70692"/>
                  </a:cubicBezTo>
                  <a:cubicBezTo>
                    <a:pt x="47305" y="70692"/>
                    <a:pt x="47243" y="70693"/>
                    <a:pt x="47179" y="70696"/>
                  </a:cubicBezTo>
                  <a:cubicBezTo>
                    <a:pt x="46730" y="70714"/>
                    <a:pt x="46281" y="70765"/>
                    <a:pt x="45814" y="70783"/>
                  </a:cubicBezTo>
                  <a:cubicBezTo>
                    <a:pt x="45755" y="70784"/>
                    <a:pt x="45699" y="70786"/>
                    <a:pt x="45645" y="70786"/>
                  </a:cubicBezTo>
                  <a:cubicBezTo>
                    <a:pt x="45148" y="70786"/>
                    <a:pt x="44886" y="70683"/>
                    <a:pt x="45088" y="69919"/>
                  </a:cubicBezTo>
                  <a:cubicBezTo>
                    <a:pt x="45469" y="68484"/>
                    <a:pt x="46143" y="67240"/>
                    <a:pt x="46886" y="65996"/>
                  </a:cubicBezTo>
                  <a:cubicBezTo>
                    <a:pt x="47214" y="65443"/>
                    <a:pt x="47231" y="64993"/>
                    <a:pt x="46747" y="64613"/>
                  </a:cubicBezTo>
                  <a:cubicBezTo>
                    <a:pt x="46406" y="64334"/>
                    <a:pt x="45929" y="64209"/>
                    <a:pt x="45417" y="64209"/>
                  </a:cubicBezTo>
                  <a:cubicBezTo>
                    <a:pt x="44221" y="64209"/>
                    <a:pt x="42833" y="64889"/>
                    <a:pt x="42531" y="65857"/>
                  </a:cubicBezTo>
                  <a:cubicBezTo>
                    <a:pt x="42161" y="67044"/>
                    <a:pt x="40793" y="67929"/>
                    <a:pt x="39553" y="67929"/>
                  </a:cubicBezTo>
                  <a:cubicBezTo>
                    <a:pt x="39113" y="67929"/>
                    <a:pt x="38689" y="67817"/>
                    <a:pt x="38331" y="67568"/>
                  </a:cubicBezTo>
                  <a:cubicBezTo>
                    <a:pt x="36966" y="66601"/>
                    <a:pt x="35998" y="64872"/>
                    <a:pt x="36517" y="63455"/>
                  </a:cubicBezTo>
                  <a:cubicBezTo>
                    <a:pt x="37571" y="60569"/>
                    <a:pt x="37986" y="56802"/>
                    <a:pt x="41822" y="56093"/>
                  </a:cubicBezTo>
                  <a:cubicBezTo>
                    <a:pt x="44259" y="55627"/>
                    <a:pt x="46696" y="55299"/>
                    <a:pt x="49167" y="55126"/>
                  </a:cubicBezTo>
                  <a:cubicBezTo>
                    <a:pt x="49252" y="55120"/>
                    <a:pt x="49338" y="55117"/>
                    <a:pt x="49425" y="55117"/>
                  </a:cubicBezTo>
                  <a:cubicBezTo>
                    <a:pt x="50819" y="55117"/>
                    <a:pt x="52364" y="55920"/>
                    <a:pt x="51811" y="58133"/>
                  </a:cubicBezTo>
                  <a:cubicBezTo>
                    <a:pt x="51707" y="58582"/>
                    <a:pt x="52087" y="59204"/>
                    <a:pt x="52329" y="59688"/>
                  </a:cubicBezTo>
                  <a:cubicBezTo>
                    <a:pt x="52602" y="60250"/>
                    <a:pt x="52992" y="60846"/>
                    <a:pt x="53666" y="60846"/>
                  </a:cubicBezTo>
                  <a:cubicBezTo>
                    <a:pt x="53675" y="60846"/>
                    <a:pt x="53685" y="60846"/>
                    <a:pt x="53695" y="60846"/>
                  </a:cubicBezTo>
                  <a:cubicBezTo>
                    <a:pt x="54455" y="60811"/>
                    <a:pt x="54628" y="60085"/>
                    <a:pt x="54852" y="59498"/>
                  </a:cubicBezTo>
                  <a:cubicBezTo>
                    <a:pt x="55146" y="58703"/>
                    <a:pt x="55146" y="57822"/>
                    <a:pt x="54887" y="57027"/>
                  </a:cubicBezTo>
                  <a:cubicBezTo>
                    <a:pt x="54127" y="54642"/>
                    <a:pt x="54922" y="53017"/>
                    <a:pt x="57116" y="51894"/>
                  </a:cubicBezTo>
                  <a:cubicBezTo>
                    <a:pt x="58291" y="51307"/>
                    <a:pt x="59328" y="50442"/>
                    <a:pt x="60469" y="49786"/>
                  </a:cubicBezTo>
                  <a:cubicBezTo>
                    <a:pt x="62128" y="48818"/>
                    <a:pt x="61575" y="46641"/>
                    <a:pt x="63096" y="45448"/>
                  </a:cubicBezTo>
                  <a:cubicBezTo>
                    <a:pt x="64720" y="44169"/>
                    <a:pt x="65757" y="42113"/>
                    <a:pt x="68194" y="42061"/>
                  </a:cubicBezTo>
                  <a:cubicBezTo>
                    <a:pt x="68574" y="42044"/>
                    <a:pt x="69006" y="41888"/>
                    <a:pt x="69075" y="41456"/>
                  </a:cubicBezTo>
                  <a:cubicBezTo>
                    <a:pt x="69369" y="39711"/>
                    <a:pt x="70924" y="39417"/>
                    <a:pt x="72151" y="38760"/>
                  </a:cubicBezTo>
                  <a:cubicBezTo>
                    <a:pt x="72321" y="38667"/>
                    <a:pt x="72565" y="38512"/>
                    <a:pt x="72753" y="38512"/>
                  </a:cubicBezTo>
                  <a:cubicBezTo>
                    <a:pt x="72950" y="38512"/>
                    <a:pt x="73086" y="38680"/>
                    <a:pt x="73015" y="39261"/>
                  </a:cubicBezTo>
                  <a:cubicBezTo>
                    <a:pt x="72956" y="39796"/>
                    <a:pt x="73330" y="40078"/>
                    <a:pt x="73743" y="40078"/>
                  </a:cubicBezTo>
                  <a:cubicBezTo>
                    <a:pt x="73931" y="40078"/>
                    <a:pt x="74127" y="40020"/>
                    <a:pt x="74294" y="39901"/>
                  </a:cubicBezTo>
                  <a:cubicBezTo>
                    <a:pt x="75746" y="38898"/>
                    <a:pt x="77457" y="38501"/>
                    <a:pt x="78995" y="37723"/>
                  </a:cubicBezTo>
                  <a:cubicBezTo>
                    <a:pt x="79738" y="37326"/>
                    <a:pt x="80291" y="36773"/>
                    <a:pt x="79790" y="35995"/>
                  </a:cubicBezTo>
                  <a:cubicBezTo>
                    <a:pt x="79597" y="35708"/>
                    <a:pt x="79414" y="35603"/>
                    <a:pt x="79239" y="35603"/>
                  </a:cubicBezTo>
                  <a:cubicBezTo>
                    <a:pt x="78865" y="35603"/>
                    <a:pt x="78524" y="36083"/>
                    <a:pt x="78183" y="36306"/>
                  </a:cubicBezTo>
                  <a:cubicBezTo>
                    <a:pt x="77820" y="36545"/>
                    <a:pt x="77447" y="36741"/>
                    <a:pt x="77083" y="36741"/>
                  </a:cubicBezTo>
                  <a:cubicBezTo>
                    <a:pt x="76789" y="36741"/>
                    <a:pt x="76501" y="36612"/>
                    <a:pt x="76230" y="36272"/>
                  </a:cubicBezTo>
                  <a:cubicBezTo>
                    <a:pt x="75677" y="35563"/>
                    <a:pt x="76126" y="35148"/>
                    <a:pt x="76731" y="34751"/>
                  </a:cubicBezTo>
                  <a:cubicBezTo>
                    <a:pt x="77318" y="34371"/>
                    <a:pt x="77284" y="33818"/>
                    <a:pt x="77025" y="33196"/>
                  </a:cubicBezTo>
                  <a:cubicBezTo>
                    <a:pt x="76921" y="32919"/>
                    <a:pt x="76161" y="33023"/>
                    <a:pt x="76593" y="32643"/>
                  </a:cubicBezTo>
                  <a:cubicBezTo>
                    <a:pt x="76708" y="32536"/>
                    <a:pt x="76805" y="32492"/>
                    <a:pt x="76888" y="32492"/>
                  </a:cubicBezTo>
                  <a:cubicBezTo>
                    <a:pt x="77143" y="32492"/>
                    <a:pt x="77279" y="32892"/>
                    <a:pt x="77474" y="33126"/>
                  </a:cubicBezTo>
                  <a:cubicBezTo>
                    <a:pt x="77830" y="33563"/>
                    <a:pt x="78559" y="33892"/>
                    <a:pt x="79019" y="33892"/>
                  </a:cubicBezTo>
                  <a:cubicBezTo>
                    <a:pt x="79251" y="33892"/>
                    <a:pt x="79415" y="33808"/>
                    <a:pt x="79427" y="33610"/>
                  </a:cubicBezTo>
                  <a:cubicBezTo>
                    <a:pt x="79485" y="32639"/>
                    <a:pt x="79866" y="32465"/>
                    <a:pt x="80317" y="32465"/>
                  </a:cubicBezTo>
                  <a:cubicBezTo>
                    <a:pt x="80569" y="32465"/>
                    <a:pt x="80843" y="32519"/>
                    <a:pt x="81095" y="32519"/>
                  </a:cubicBezTo>
                  <a:cubicBezTo>
                    <a:pt x="81194" y="32519"/>
                    <a:pt x="81290" y="32511"/>
                    <a:pt x="81380" y="32487"/>
                  </a:cubicBezTo>
                  <a:cubicBezTo>
                    <a:pt x="81894" y="32340"/>
                    <a:pt x="82271" y="31830"/>
                    <a:pt x="82830" y="31830"/>
                  </a:cubicBezTo>
                  <a:cubicBezTo>
                    <a:pt x="82928" y="31830"/>
                    <a:pt x="83031" y="31846"/>
                    <a:pt x="83142" y="31882"/>
                  </a:cubicBezTo>
                  <a:cubicBezTo>
                    <a:pt x="82658" y="32470"/>
                    <a:pt x="82192" y="33075"/>
                    <a:pt x="81708" y="33679"/>
                  </a:cubicBezTo>
                  <a:cubicBezTo>
                    <a:pt x="81604" y="33766"/>
                    <a:pt x="81483" y="33835"/>
                    <a:pt x="81362" y="33904"/>
                  </a:cubicBezTo>
                  <a:cubicBezTo>
                    <a:pt x="81034" y="34129"/>
                    <a:pt x="80775" y="34423"/>
                    <a:pt x="80878" y="34872"/>
                  </a:cubicBezTo>
                  <a:cubicBezTo>
                    <a:pt x="80999" y="35304"/>
                    <a:pt x="81380" y="35252"/>
                    <a:pt x="81673" y="35425"/>
                  </a:cubicBezTo>
                  <a:cubicBezTo>
                    <a:pt x="81973" y="35596"/>
                    <a:pt x="82292" y="35648"/>
                    <a:pt x="82615" y="35648"/>
                  </a:cubicBezTo>
                  <a:cubicBezTo>
                    <a:pt x="83130" y="35648"/>
                    <a:pt x="83658" y="35514"/>
                    <a:pt x="84141" y="35514"/>
                  </a:cubicBezTo>
                  <a:cubicBezTo>
                    <a:pt x="84489" y="35514"/>
                    <a:pt x="84814" y="35584"/>
                    <a:pt x="85095" y="35822"/>
                  </a:cubicBezTo>
                  <a:cubicBezTo>
                    <a:pt x="85535" y="36187"/>
                    <a:pt x="85875" y="36332"/>
                    <a:pt x="86134" y="36332"/>
                  </a:cubicBezTo>
                  <a:cubicBezTo>
                    <a:pt x="86710" y="36332"/>
                    <a:pt x="86887" y="35618"/>
                    <a:pt x="86875" y="35010"/>
                  </a:cubicBezTo>
                  <a:cubicBezTo>
                    <a:pt x="86858" y="34215"/>
                    <a:pt x="87601" y="32729"/>
                    <a:pt x="85665" y="32625"/>
                  </a:cubicBezTo>
                  <a:cubicBezTo>
                    <a:pt x="84991" y="32591"/>
                    <a:pt x="85130" y="31986"/>
                    <a:pt x="85596" y="31485"/>
                  </a:cubicBezTo>
                  <a:cubicBezTo>
                    <a:pt x="87186" y="29791"/>
                    <a:pt x="86650" y="27527"/>
                    <a:pt x="84508" y="26767"/>
                  </a:cubicBezTo>
                  <a:cubicBezTo>
                    <a:pt x="84006" y="26594"/>
                    <a:pt x="83557" y="26214"/>
                    <a:pt x="83661" y="25834"/>
                  </a:cubicBezTo>
                  <a:cubicBezTo>
                    <a:pt x="83972" y="24503"/>
                    <a:pt x="83039" y="23432"/>
                    <a:pt x="83090" y="22170"/>
                  </a:cubicBezTo>
                  <a:cubicBezTo>
                    <a:pt x="83108" y="21773"/>
                    <a:pt x="83073" y="21375"/>
                    <a:pt x="82624" y="21220"/>
                  </a:cubicBezTo>
                  <a:cubicBezTo>
                    <a:pt x="82529" y="21188"/>
                    <a:pt x="82437" y="21174"/>
                    <a:pt x="82348" y="21174"/>
                  </a:cubicBezTo>
                  <a:cubicBezTo>
                    <a:pt x="82049" y="21174"/>
                    <a:pt x="81787" y="21339"/>
                    <a:pt x="81587" y="21565"/>
                  </a:cubicBezTo>
                  <a:cubicBezTo>
                    <a:pt x="81086" y="22135"/>
                    <a:pt x="80464" y="22602"/>
                    <a:pt x="79755" y="22913"/>
                  </a:cubicBezTo>
                  <a:cubicBezTo>
                    <a:pt x="79583" y="22995"/>
                    <a:pt x="79411" y="23071"/>
                    <a:pt x="79247" y="23071"/>
                  </a:cubicBezTo>
                  <a:cubicBezTo>
                    <a:pt x="79097" y="23071"/>
                    <a:pt x="78954" y="23008"/>
                    <a:pt x="78822" y="22827"/>
                  </a:cubicBezTo>
                  <a:cubicBezTo>
                    <a:pt x="78563" y="22498"/>
                    <a:pt x="78753" y="22274"/>
                    <a:pt x="78960" y="22015"/>
                  </a:cubicBezTo>
                  <a:cubicBezTo>
                    <a:pt x="79496" y="21254"/>
                    <a:pt x="79254" y="20736"/>
                    <a:pt x="78459" y="20338"/>
                  </a:cubicBezTo>
                  <a:cubicBezTo>
                    <a:pt x="78131" y="20165"/>
                    <a:pt x="77837" y="19941"/>
                    <a:pt x="77578" y="19664"/>
                  </a:cubicBezTo>
                  <a:cubicBezTo>
                    <a:pt x="77168" y="19146"/>
                    <a:pt x="76356" y="18913"/>
                    <a:pt x="75491" y="18913"/>
                  </a:cubicBezTo>
                  <a:cubicBezTo>
                    <a:pt x="74278" y="18913"/>
                    <a:pt x="72961" y="19371"/>
                    <a:pt x="72497" y="20148"/>
                  </a:cubicBezTo>
                  <a:cubicBezTo>
                    <a:pt x="72065" y="20874"/>
                    <a:pt x="71788" y="21824"/>
                    <a:pt x="70803" y="22170"/>
                  </a:cubicBezTo>
                  <a:cubicBezTo>
                    <a:pt x="70354" y="22326"/>
                    <a:pt x="70043" y="22792"/>
                    <a:pt x="70337" y="23276"/>
                  </a:cubicBezTo>
                  <a:cubicBezTo>
                    <a:pt x="71356" y="25004"/>
                    <a:pt x="70043" y="25488"/>
                    <a:pt x="68902" y="26024"/>
                  </a:cubicBezTo>
                  <a:cubicBezTo>
                    <a:pt x="67693" y="26577"/>
                    <a:pt x="66241" y="26801"/>
                    <a:pt x="66345" y="28685"/>
                  </a:cubicBezTo>
                  <a:cubicBezTo>
                    <a:pt x="66379" y="29117"/>
                    <a:pt x="65895" y="29601"/>
                    <a:pt x="65584" y="30016"/>
                  </a:cubicBezTo>
                  <a:cubicBezTo>
                    <a:pt x="65442" y="30197"/>
                    <a:pt x="65232" y="30465"/>
                    <a:pt x="64983" y="30465"/>
                  </a:cubicBezTo>
                  <a:cubicBezTo>
                    <a:pt x="64899" y="30465"/>
                    <a:pt x="64811" y="30435"/>
                    <a:pt x="64720" y="30361"/>
                  </a:cubicBezTo>
                  <a:cubicBezTo>
                    <a:pt x="64409" y="30120"/>
                    <a:pt x="64288" y="29705"/>
                    <a:pt x="64409" y="29342"/>
                  </a:cubicBezTo>
                  <a:cubicBezTo>
                    <a:pt x="64893" y="27596"/>
                    <a:pt x="65083" y="25989"/>
                    <a:pt x="62508" y="25903"/>
                  </a:cubicBezTo>
                  <a:cubicBezTo>
                    <a:pt x="62249" y="25903"/>
                    <a:pt x="61938" y="25644"/>
                    <a:pt x="61748" y="25436"/>
                  </a:cubicBezTo>
                  <a:cubicBezTo>
                    <a:pt x="61084" y="24759"/>
                    <a:pt x="60400" y="24243"/>
                    <a:pt x="59552" y="24243"/>
                  </a:cubicBezTo>
                  <a:cubicBezTo>
                    <a:pt x="59252" y="24243"/>
                    <a:pt x="58932" y="24307"/>
                    <a:pt x="58585" y="24451"/>
                  </a:cubicBezTo>
                  <a:cubicBezTo>
                    <a:pt x="58566" y="24457"/>
                    <a:pt x="58545" y="24459"/>
                    <a:pt x="58523" y="24459"/>
                  </a:cubicBezTo>
                  <a:cubicBezTo>
                    <a:pt x="58409" y="24459"/>
                    <a:pt x="58269" y="24394"/>
                    <a:pt x="58153" y="24365"/>
                  </a:cubicBezTo>
                  <a:cubicBezTo>
                    <a:pt x="58758" y="23501"/>
                    <a:pt x="57687" y="22429"/>
                    <a:pt x="58827" y="21462"/>
                  </a:cubicBezTo>
                  <a:cubicBezTo>
                    <a:pt x="61800" y="18990"/>
                    <a:pt x="65757" y="18558"/>
                    <a:pt x="68781" y="16294"/>
                  </a:cubicBezTo>
                  <a:lnTo>
                    <a:pt x="69455" y="15828"/>
                  </a:lnTo>
                  <a:cubicBezTo>
                    <a:pt x="70337" y="15586"/>
                    <a:pt x="71218" y="15206"/>
                    <a:pt x="72117" y="15119"/>
                  </a:cubicBezTo>
                  <a:cubicBezTo>
                    <a:pt x="74346" y="14912"/>
                    <a:pt x="75331" y="13910"/>
                    <a:pt x="75262" y="11767"/>
                  </a:cubicBezTo>
                  <a:cubicBezTo>
                    <a:pt x="75262" y="11596"/>
                    <a:pt x="75299" y="11543"/>
                    <a:pt x="75353" y="11543"/>
                  </a:cubicBezTo>
                  <a:cubicBezTo>
                    <a:pt x="75441" y="11543"/>
                    <a:pt x="75574" y="11687"/>
                    <a:pt x="75659" y="11698"/>
                  </a:cubicBezTo>
                  <a:cubicBezTo>
                    <a:pt x="76835" y="11749"/>
                    <a:pt x="77733" y="12683"/>
                    <a:pt x="78943" y="12752"/>
                  </a:cubicBezTo>
                  <a:cubicBezTo>
                    <a:pt x="79461" y="12769"/>
                    <a:pt x="79945" y="13391"/>
                    <a:pt x="80412" y="13789"/>
                  </a:cubicBezTo>
                  <a:cubicBezTo>
                    <a:pt x="80395" y="13944"/>
                    <a:pt x="80325" y="14082"/>
                    <a:pt x="80204" y="14203"/>
                  </a:cubicBezTo>
                  <a:cubicBezTo>
                    <a:pt x="79099" y="14649"/>
                    <a:pt x="78211" y="15599"/>
                    <a:pt x="76924" y="15599"/>
                  </a:cubicBezTo>
                  <a:cubicBezTo>
                    <a:pt x="76763" y="15599"/>
                    <a:pt x="76595" y="15584"/>
                    <a:pt x="76420" y="15551"/>
                  </a:cubicBezTo>
                  <a:cubicBezTo>
                    <a:pt x="76325" y="15534"/>
                    <a:pt x="76229" y="15525"/>
                    <a:pt x="76135" y="15525"/>
                  </a:cubicBezTo>
                  <a:cubicBezTo>
                    <a:pt x="75478" y="15525"/>
                    <a:pt x="74895" y="15947"/>
                    <a:pt x="74985" y="16778"/>
                  </a:cubicBezTo>
                  <a:cubicBezTo>
                    <a:pt x="75041" y="17437"/>
                    <a:pt x="75422" y="17620"/>
                    <a:pt x="75866" y="17620"/>
                  </a:cubicBezTo>
                  <a:cubicBezTo>
                    <a:pt x="76109" y="17620"/>
                    <a:pt x="76372" y="17565"/>
                    <a:pt x="76610" y="17504"/>
                  </a:cubicBezTo>
                  <a:cubicBezTo>
                    <a:pt x="76822" y="17451"/>
                    <a:pt x="77015" y="17425"/>
                    <a:pt x="77193" y="17425"/>
                  </a:cubicBezTo>
                  <a:cubicBezTo>
                    <a:pt x="77828" y="17425"/>
                    <a:pt x="78286" y="17750"/>
                    <a:pt x="78839" y="18316"/>
                  </a:cubicBezTo>
                  <a:cubicBezTo>
                    <a:pt x="79617" y="19094"/>
                    <a:pt x="80723" y="19612"/>
                    <a:pt x="81794" y="19993"/>
                  </a:cubicBezTo>
                  <a:cubicBezTo>
                    <a:pt x="81906" y="20034"/>
                    <a:pt x="82005" y="20053"/>
                    <a:pt x="82094" y="20053"/>
                  </a:cubicBezTo>
                  <a:cubicBezTo>
                    <a:pt x="82595" y="20053"/>
                    <a:pt x="82747" y="19445"/>
                    <a:pt x="82762" y="18887"/>
                  </a:cubicBezTo>
                  <a:cubicBezTo>
                    <a:pt x="82805" y="18878"/>
                    <a:pt x="82849" y="18874"/>
                    <a:pt x="82892" y="18874"/>
                  </a:cubicBezTo>
                  <a:cubicBezTo>
                    <a:pt x="82935" y="18874"/>
                    <a:pt x="82978" y="18878"/>
                    <a:pt x="83021" y="18887"/>
                  </a:cubicBezTo>
                  <a:cubicBezTo>
                    <a:pt x="83375" y="18985"/>
                    <a:pt x="83662" y="19030"/>
                    <a:pt x="83892" y="19030"/>
                  </a:cubicBezTo>
                  <a:cubicBezTo>
                    <a:pt x="85038" y="19030"/>
                    <a:pt x="84816" y="17932"/>
                    <a:pt x="84629" y="16882"/>
                  </a:cubicBezTo>
                  <a:cubicBezTo>
                    <a:pt x="84577" y="16588"/>
                    <a:pt x="84404" y="16122"/>
                    <a:pt x="84525" y="16018"/>
                  </a:cubicBezTo>
                  <a:cubicBezTo>
                    <a:pt x="84606" y="15948"/>
                    <a:pt x="84680" y="15920"/>
                    <a:pt x="84749" y="15920"/>
                  </a:cubicBezTo>
                  <a:cubicBezTo>
                    <a:pt x="84985" y="15920"/>
                    <a:pt x="85161" y="16252"/>
                    <a:pt x="85389" y="16346"/>
                  </a:cubicBezTo>
                  <a:cubicBezTo>
                    <a:pt x="85637" y="16436"/>
                    <a:pt x="85876" y="16474"/>
                    <a:pt x="86110" y="16474"/>
                  </a:cubicBezTo>
                  <a:cubicBezTo>
                    <a:pt x="86771" y="16474"/>
                    <a:pt x="87381" y="16174"/>
                    <a:pt x="87981" y="15931"/>
                  </a:cubicBezTo>
                  <a:cubicBezTo>
                    <a:pt x="88344" y="15793"/>
                    <a:pt x="88500" y="15275"/>
                    <a:pt x="88258" y="15033"/>
                  </a:cubicBezTo>
                  <a:cubicBezTo>
                    <a:pt x="87065" y="13754"/>
                    <a:pt x="85976" y="12406"/>
                    <a:pt x="84819" y="11110"/>
                  </a:cubicBezTo>
                  <a:cubicBezTo>
                    <a:pt x="84162" y="10350"/>
                    <a:pt x="83160" y="9779"/>
                    <a:pt x="82537" y="8915"/>
                  </a:cubicBezTo>
                  <a:cubicBezTo>
                    <a:pt x="82209" y="8379"/>
                    <a:pt x="81639" y="8034"/>
                    <a:pt x="81017" y="7999"/>
                  </a:cubicBezTo>
                  <a:cubicBezTo>
                    <a:pt x="80983" y="7995"/>
                    <a:pt x="80950" y="7994"/>
                    <a:pt x="80916" y="7994"/>
                  </a:cubicBezTo>
                  <a:cubicBezTo>
                    <a:pt x="80688" y="7994"/>
                    <a:pt x="80453" y="8074"/>
                    <a:pt x="80228" y="8074"/>
                  </a:cubicBezTo>
                  <a:cubicBezTo>
                    <a:pt x="80056" y="8074"/>
                    <a:pt x="79890" y="8027"/>
                    <a:pt x="79738" y="7861"/>
                  </a:cubicBezTo>
                  <a:cubicBezTo>
                    <a:pt x="80170" y="7757"/>
                    <a:pt x="80602" y="7654"/>
                    <a:pt x="81017" y="7585"/>
                  </a:cubicBezTo>
                  <a:cubicBezTo>
                    <a:pt x="81518" y="7481"/>
                    <a:pt x="82192" y="7567"/>
                    <a:pt x="82226" y="6859"/>
                  </a:cubicBezTo>
                  <a:cubicBezTo>
                    <a:pt x="82278" y="6202"/>
                    <a:pt x="81673" y="6167"/>
                    <a:pt x="81207" y="6046"/>
                  </a:cubicBezTo>
                  <a:cubicBezTo>
                    <a:pt x="81086" y="6012"/>
                    <a:pt x="80948" y="5960"/>
                    <a:pt x="80844" y="5891"/>
                  </a:cubicBezTo>
                  <a:cubicBezTo>
                    <a:pt x="80958" y="5878"/>
                    <a:pt x="81101" y="5837"/>
                    <a:pt x="81223" y="5837"/>
                  </a:cubicBezTo>
                  <a:cubicBezTo>
                    <a:pt x="81267" y="5837"/>
                    <a:pt x="81309" y="5843"/>
                    <a:pt x="81345" y="5856"/>
                  </a:cubicBezTo>
                  <a:cubicBezTo>
                    <a:pt x="81816" y="6065"/>
                    <a:pt x="82272" y="6151"/>
                    <a:pt x="82714" y="6151"/>
                  </a:cubicBezTo>
                  <a:cubicBezTo>
                    <a:pt x="83993" y="6151"/>
                    <a:pt x="85157" y="5437"/>
                    <a:pt x="86236" y="4923"/>
                  </a:cubicBezTo>
                  <a:cubicBezTo>
                    <a:pt x="89182" y="3528"/>
                    <a:pt x="92334" y="3094"/>
                    <a:pt x="95401" y="2235"/>
                  </a:cubicBezTo>
                  <a:lnTo>
                    <a:pt x="95401" y="2235"/>
                  </a:lnTo>
                  <a:cubicBezTo>
                    <a:pt x="93986" y="3267"/>
                    <a:pt x="92263" y="3834"/>
                    <a:pt x="90504" y="3834"/>
                  </a:cubicBezTo>
                  <a:cubicBezTo>
                    <a:pt x="90401" y="3834"/>
                    <a:pt x="90295" y="3831"/>
                    <a:pt x="90191" y="3831"/>
                  </a:cubicBezTo>
                  <a:cubicBezTo>
                    <a:pt x="89827" y="3831"/>
                    <a:pt x="89479" y="3873"/>
                    <a:pt x="89277" y="4249"/>
                  </a:cubicBezTo>
                  <a:cubicBezTo>
                    <a:pt x="89018" y="4802"/>
                    <a:pt x="89467" y="5113"/>
                    <a:pt x="89744" y="5528"/>
                  </a:cubicBezTo>
                  <a:cubicBezTo>
                    <a:pt x="90251" y="6307"/>
                    <a:pt x="90887" y="6586"/>
                    <a:pt x="91608" y="6586"/>
                  </a:cubicBezTo>
                  <a:cubicBezTo>
                    <a:pt x="91943" y="6586"/>
                    <a:pt x="92297" y="6525"/>
                    <a:pt x="92664" y="6427"/>
                  </a:cubicBezTo>
                  <a:cubicBezTo>
                    <a:pt x="93037" y="6322"/>
                    <a:pt x="93404" y="6272"/>
                    <a:pt x="93755" y="6272"/>
                  </a:cubicBezTo>
                  <a:cubicBezTo>
                    <a:pt x="95314" y="6272"/>
                    <a:pt x="96561" y="7243"/>
                    <a:pt x="96518" y="8639"/>
                  </a:cubicBezTo>
                  <a:cubicBezTo>
                    <a:pt x="96501" y="9123"/>
                    <a:pt x="96000" y="9710"/>
                    <a:pt x="96155" y="10073"/>
                  </a:cubicBezTo>
                  <a:cubicBezTo>
                    <a:pt x="96656" y="11300"/>
                    <a:pt x="95758" y="12302"/>
                    <a:pt x="95378" y="13045"/>
                  </a:cubicBezTo>
                  <a:cubicBezTo>
                    <a:pt x="94393" y="15016"/>
                    <a:pt x="93649" y="16709"/>
                    <a:pt x="95412" y="18541"/>
                  </a:cubicBezTo>
                  <a:cubicBezTo>
                    <a:pt x="95602" y="18714"/>
                    <a:pt x="95723" y="18938"/>
                    <a:pt x="95758" y="19180"/>
                  </a:cubicBezTo>
                  <a:cubicBezTo>
                    <a:pt x="95810" y="21358"/>
                    <a:pt x="97901" y="20788"/>
                    <a:pt x="99007" y="21479"/>
                  </a:cubicBezTo>
                  <a:cubicBezTo>
                    <a:pt x="99192" y="21597"/>
                    <a:pt x="99367" y="21648"/>
                    <a:pt x="99531" y="21648"/>
                  </a:cubicBezTo>
                  <a:cubicBezTo>
                    <a:pt x="100207" y="21648"/>
                    <a:pt x="100708" y="20784"/>
                    <a:pt x="101098" y="20200"/>
                  </a:cubicBezTo>
                  <a:cubicBezTo>
                    <a:pt x="102256" y="18472"/>
                    <a:pt x="104088" y="17055"/>
                    <a:pt x="105729" y="16536"/>
                  </a:cubicBezTo>
                  <a:cubicBezTo>
                    <a:pt x="109220" y="15396"/>
                    <a:pt x="112486" y="13547"/>
                    <a:pt x="116254" y="13115"/>
                  </a:cubicBezTo>
                  <a:cubicBezTo>
                    <a:pt x="117965" y="12907"/>
                    <a:pt x="119935" y="12320"/>
                    <a:pt x="120021" y="9883"/>
                  </a:cubicBezTo>
                  <a:cubicBezTo>
                    <a:pt x="120021" y="9693"/>
                    <a:pt x="120349" y="9485"/>
                    <a:pt x="120557" y="9330"/>
                  </a:cubicBezTo>
                  <a:cubicBezTo>
                    <a:pt x="121663" y="8552"/>
                    <a:pt x="123132" y="8034"/>
                    <a:pt x="122631" y="6202"/>
                  </a:cubicBezTo>
                  <a:cubicBezTo>
                    <a:pt x="122594" y="6055"/>
                    <a:pt x="122626" y="6020"/>
                    <a:pt x="122682" y="6020"/>
                  </a:cubicBezTo>
                  <a:cubicBezTo>
                    <a:pt x="122731" y="6020"/>
                    <a:pt x="122799" y="6046"/>
                    <a:pt x="122855" y="6046"/>
                  </a:cubicBezTo>
                  <a:cubicBezTo>
                    <a:pt x="122928" y="6051"/>
                    <a:pt x="122998" y="6053"/>
                    <a:pt x="123064" y="6053"/>
                  </a:cubicBezTo>
                  <a:cubicBezTo>
                    <a:pt x="124269" y="6053"/>
                    <a:pt x="124381" y="5321"/>
                    <a:pt x="123840" y="4387"/>
                  </a:cubicBezTo>
                  <a:cubicBezTo>
                    <a:pt x="123581" y="3921"/>
                    <a:pt x="123875" y="3955"/>
                    <a:pt x="124048" y="3817"/>
                  </a:cubicBezTo>
                  <a:cubicBezTo>
                    <a:pt x="125240" y="2867"/>
                    <a:pt x="126640" y="2728"/>
                    <a:pt x="128092" y="2659"/>
                  </a:cubicBezTo>
                  <a:cubicBezTo>
                    <a:pt x="128575" y="2625"/>
                    <a:pt x="129180" y="2521"/>
                    <a:pt x="129249" y="1934"/>
                  </a:cubicBezTo>
                  <a:cubicBezTo>
                    <a:pt x="129301" y="1363"/>
                    <a:pt x="128714" y="1242"/>
                    <a:pt x="128299" y="1190"/>
                  </a:cubicBezTo>
                  <a:cubicBezTo>
                    <a:pt x="125707" y="948"/>
                    <a:pt x="123132" y="430"/>
                    <a:pt x="120557" y="171"/>
                  </a:cubicBezTo>
                  <a:cubicBezTo>
                    <a:pt x="119360" y="50"/>
                    <a:pt x="118163" y="0"/>
                    <a:pt x="1169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3"/>
            <p:cNvSpPr/>
            <p:nvPr/>
          </p:nvSpPr>
          <p:spPr>
            <a:xfrm>
              <a:off x="1581325" y="1051125"/>
              <a:ext cx="283000" cy="91675"/>
            </a:xfrm>
            <a:custGeom>
              <a:avLst/>
              <a:gdLst/>
              <a:ahLst/>
              <a:cxnLst/>
              <a:rect l="l" t="t" r="r" b="b"/>
              <a:pathLst>
                <a:path w="11320" h="3667" extrusionOk="0">
                  <a:moveTo>
                    <a:pt x="6214" y="0"/>
                  </a:moveTo>
                  <a:cubicBezTo>
                    <a:pt x="5926" y="0"/>
                    <a:pt x="5584" y="48"/>
                    <a:pt x="5219" y="71"/>
                  </a:cubicBezTo>
                  <a:cubicBezTo>
                    <a:pt x="5082" y="56"/>
                    <a:pt x="4943" y="49"/>
                    <a:pt x="4804" y="49"/>
                  </a:cubicBezTo>
                  <a:cubicBezTo>
                    <a:pt x="3493" y="49"/>
                    <a:pt x="2115" y="667"/>
                    <a:pt x="709" y="1073"/>
                  </a:cubicBezTo>
                  <a:cubicBezTo>
                    <a:pt x="432" y="1177"/>
                    <a:pt x="208" y="1401"/>
                    <a:pt x="69" y="1678"/>
                  </a:cubicBezTo>
                  <a:cubicBezTo>
                    <a:pt x="0" y="1781"/>
                    <a:pt x="242" y="2213"/>
                    <a:pt x="363" y="2231"/>
                  </a:cubicBezTo>
                  <a:cubicBezTo>
                    <a:pt x="2163" y="2438"/>
                    <a:pt x="3786" y="3667"/>
                    <a:pt x="5640" y="3667"/>
                  </a:cubicBezTo>
                  <a:cubicBezTo>
                    <a:pt x="6100" y="3667"/>
                    <a:pt x="6574" y="3591"/>
                    <a:pt x="7068" y="3406"/>
                  </a:cubicBezTo>
                  <a:cubicBezTo>
                    <a:pt x="7396" y="3281"/>
                    <a:pt x="7767" y="3236"/>
                    <a:pt x="8142" y="3236"/>
                  </a:cubicBezTo>
                  <a:cubicBezTo>
                    <a:pt x="8439" y="3236"/>
                    <a:pt x="8738" y="3264"/>
                    <a:pt x="9021" y="3302"/>
                  </a:cubicBezTo>
                  <a:cubicBezTo>
                    <a:pt x="9277" y="3340"/>
                    <a:pt x="9523" y="3370"/>
                    <a:pt x="9759" y="3370"/>
                  </a:cubicBezTo>
                  <a:cubicBezTo>
                    <a:pt x="10271" y="3370"/>
                    <a:pt x="10728" y="3229"/>
                    <a:pt x="11095" y="2732"/>
                  </a:cubicBezTo>
                  <a:cubicBezTo>
                    <a:pt x="11320" y="2473"/>
                    <a:pt x="11268" y="2075"/>
                    <a:pt x="10991" y="1885"/>
                  </a:cubicBezTo>
                  <a:cubicBezTo>
                    <a:pt x="10479" y="1524"/>
                    <a:pt x="10006" y="1077"/>
                    <a:pt x="9430" y="1077"/>
                  </a:cubicBezTo>
                  <a:cubicBezTo>
                    <a:pt x="9151" y="1077"/>
                    <a:pt x="8847" y="1182"/>
                    <a:pt x="8503" y="1453"/>
                  </a:cubicBezTo>
                  <a:cubicBezTo>
                    <a:pt x="8280" y="1626"/>
                    <a:pt x="7919" y="1737"/>
                    <a:pt x="7612" y="1737"/>
                  </a:cubicBezTo>
                  <a:cubicBezTo>
                    <a:pt x="7277" y="1737"/>
                    <a:pt x="7006" y="1605"/>
                    <a:pt x="7051" y="1280"/>
                  </a:cubicBezTo>
                  <a:cubicBezTo>
                    <a:pt x="7179" y="207"/>
                    <a:pt x="6812" y="0"/>
                    <a:pt x="62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3"/>
            <p:cNvSpPr/>
            <p:nvPr/>
          </p:nvSpPr>
          <p:spPr>
            <a:xfrm>
              <a:off x="3144425" y="1319375"/>
              <a:ext cx="213450" cy="95575"/>
            </a:xfrm>
            <a:custGeom>
              <a:avLst/>
              <a:gdLst/>
              <a:ahLst/>
              <a:cxnLst/>
              <a:rect l="l" t="t" r="r" b="b"/>
              <a:pathLst>
                <a:path w="8538" h="3823" extrusionOk="0">
                  <a:moveTo>
                    <a:pt x="6155" y="1"/>
                  </a:moveTo>
                  <a:cubicBezTo>
                    <a:pt x="6054" y="1"/>
                    <a:pt x="5950" y="7"/>
                    <a:pt x="5842" y="20"/>
                  </a:cubicBezTo>
                  <a:cubicBezTo>
                    <a:pt x="4846" y="139"/>
                    <a:pt x="3874" y="469"/>
                    <a:pt x="2859" y="469"/>
                  </a:cubicBezTo>
                  <a:cubicBezTo>
                    <a:pt x="2396" y="469"/>
                    <a:pt x="1923" y="400"/>
                    <a:pt x="1435" y="211"/>
                  </a:cubicBezTo>
                  <a:cubicBezTo>
                    <a:pt x="1292" y="150"/>
                    <a:pt x="1133" y="113"/>
                    <a:pt x="974" y="113"/>
                  </a:cubicBezTo>
                  <a:cubicBezTo>
                    <a:pt x="501" y="113"/>
                    <a:pt x="35" y="441"/>
                    <a:pt x="35" y="1438"/>
                  </a:cubicBezTo>
                  <a:cubicBezTo>
                    <a:pt x="1" y="3771"/>
                    <a:pt x="1573" y="3580"/>
                    <a:pt x="3025" y="3822"/>
                  </a:cubicBezTo>
                  <a:cubicBezTo>
                    <a:pt x="4338" y="3753"/>
                    <a:pt x="5617" y="3408"/>
                    <a:pt x="6792" y="2837"/>
                  </a:cubicBezTo>
                  <a:cubicBezTo>
                    <a:pt x="7415" y="2526"/>
                    <a:pt x="8538" y="2474"/>
                    <a:pt x="8192" y="1541"/>
                  </a:cubicBezTo>
                  <a:cubicBezTo>
                    <a:pt x="7892" y="720"/>
                    <a:pt x="7218" y="1"/>
                    <a:pt x="61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3"/>
            <p:cNvSpPr/>
            <p:nvPr/>
          </p:nvSpPr>
          <p:spPr>
            <a:xfrm>
              <a:off x="1453000" y="2509000"/>
              <a:ext cx="263575" cy="113100"/>
            </a:xfrm>
            <a:custGeom>
              <a:avLst/>
              <a:gdLst/>
              <a:ahLst/>
              <a:cxnLst/>
              <a:rect l="l" t="t" r="r" b="b"/>
              <a:pathLst>
                <a:path w="10543" h="4524" extrusionOk="0">
                  <a:moveTo>
                    <a:pt x="3451" y="1"/>
                  </a:moveTo>
                  <a:cubicBezTo>
                    <a:pt x="2445" y="1"/>
                    <a:pt x="1486" y="228"/>
                    <a:pt x="761" y="702"/>
                  </a:cubicBezTo>
                  <a:cubicBezTo>
                    <a:pt x="398" y="927"/>
                    <a:pt x="1" y="1186"/>
                    <a:pt x="243" y="1687"/>
                  </a:cubicBezTo>
                  <a:cubicBezTo>
                    <a:pt x="390" y="1972"/>
                    <a:pt x="609" y="2083"/>
                    <a:pt x="855" y="2083"/>
                  </a:cubicBezTo>
                  <a:cubicBezTo>
                    <a:pt x="1012" y="2083"/>
                    <a:pt x="1180" y="2038"/>
                    <a:pt x="1349" y="1964"/>
                  </a:cubicBezTo>
                  <a:cubicBezTo>
                    <a:pt x="1677" y="1828"/>
                    <a:pt x="1990" y="1776"/>
                    <a:pt x="2298" y="1776"/>
                  </a:cubicBezTo>
                  <a:cubicBezTo>
                    <a:pt x="2932" y="1776"/>
                    <a:pt x="3543" y="1997"/>
                    <a:pt x="4217" y="2171"/>
                  </a:cubicBezTo>
                  <a:cubicBezTo>
                    <a:pt x="5708" y="2540"/>
                    <a:pt x="6405" y="4523"/>
                    <a:pt x="7868" y="4523"/>
                  </a:cubicBezTo>
                  <a:cubicBezTo>
                    <a:pt x="8118" y="4523"/>
                    <a:pt x="8391" y="4465"/>
                    <a:pt x="8693" y="4332"/>
                  </a:cubicBezTo>
                  <a:cubicBezTo>
                    <a:pt x="8824" y="4337"/>
                    <a:pt x="8947" y="4340"/>
                    <a:pt x="9062" y="4340"/>
                  </a:cubicBezTo>
                  <a:cubicBezTo>
                    <a:pt x="10032" y="4340"/>
                    <a:pt x="10475" y="4144"/>
                    <a:pt x="10491" y="3727"/>
                  </a:cubicBezTo>
                  <a:cubicBezTo>
                    <a:pt x="10542" y="2897"/>
                    <a:pt x="9817" y="2724"/>
                    <a:pt x="9264" y="2517"/>
                  </a:cubicBezTo>
                  <a:cubicBezTo>
                    <a:pt x="8711" y="2292"/>
                    <a:pt x="8209" y="1964"/>
                    <a:pt x="7777" y="1567"/>
                  </a:cubicBezTo>
                  <a:cubicBezTo>
                    <a:pt x="6685" y="547"/>
                    <a:pt x="5011" y="1"/>
                    <a:pt x="34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43"/>
            <p:cNvSpPr/>
            <p:nvPr/>
          </p:nvSpPr>
          <p:spPr>
            <a:xfrm>
              <a:off x="1880725" y="1020350"/>
              <a:ext cx="162025" cy="112025"/>
            </a:xfrm>
            <a:custGeom>
              <a:avLst/>
              <a:gdLst/>
              <a:ahLst/>
              <a:cxnLst/>
              <a:rect l="l" t="t" r="r" b="b"/>
              <a:pathLst>
                <a:path w="6481" h="4481" extrusionOk="0">
                  <a:moveTo>
                    <a:pt x="4294" y="0"/>
                  </a:moveTo>
                  <a:cubicBezTo>
                    <a:pt x="4062" y="0"/>
                    <a:pt x="3818" y="44"/>
                    <a:pt x="3560" y="144"/>
                  </a:cubicBezTo>
                  <a:cubicBezTo>
                    <a:pt x="3094" y="317"/>
                    <a:pt x="2593" y="541"/>
                    <a:pt x="2886" y="1198"/>
                  </a:cubicBezTo>
                  <a:cubicBezTo>
                    <a:pt x="3042" y="1509"/>
                    <a:pt x="3232" y="1820"/>
                    <a:pt x="3457" y="2114"/>
                  </a:cubicBezTo>
                  <a:cubicBezTo>
                    <a:pt x="3147" y="2260"/>
                    <a:pt x="2851" y="2348"/>
                    <a:pt x="2545" y="2348"/>
                  </a:cubicBezTo>
                  <a:cubicBezTo>
                    <a:pt x="2270" y="2348"/>
                    <a:pt x="1987" y="2277"/>
                    <a:pt x="1677" y="2114"/>
                  </a:cubicBezTo>
                  <a:cubicBezTo>
                    <a:pt x="1531" y="2037"/>
                    <a:pt x="1393" y="2002"/>
                    <a:pt x="1262" y="2002"/>
                  </a:cubicBezTo>
                  <a:cubicBezTo>
                    <a:pt x="867" y="2002"/>
                    <a:pt x="545" y="2320"/>
                    <a:pt x="311" y="2736"/>
                  </a:cubicBezTo>
                  <a:cubicBezTo>
                    <a:pt x="0" y="3289"/>
                    <a:pt x="467" y="3479"/>
                    <a:pt x="813" y="3807"/>
                  </a:cubicBezTo>
                  <a:cubicBezTo>
                    <a:pt x="1327" y="4309"/>
                    <a:pt x="1837" y="4480"/>
                    <a:pt x="2344" y="4480"/>
                  </a:cubicBezTo>
                  <a:cubicBezTo>
                    <a:pt x="3164" y="4480"/>
                    <a:pt x="3976" y="4032"/>
                    <a:pt x="4787" y="3807"/>
                  </a:cubicBezTo>
                  <a:lnTo>
                    <a:pt x="5081" y="3514"/>
                  </a:lnTo>
                  <a:cubicBezTo>
                    <a:pt x="5237" y="2788"/>
                    <a:pt x="5098" y="1924"/>
                    <a:pt x="6204" y="1734"/>
                  </a:cubicBezTo>
                  <a:cubicBezTo>
                    <a:pt x="6464" y="1699"/>
                    <a:pt x="6481" y="1129"/>
                    <a:pt x="6222" y="921"/>
                  </a:cubicBezTo>
                  <a:cubicBezTo>
                    <a:pt x="5644" y="436"/>
                    <a:pt x="5027" y="0"/>
                    <a:pt x="42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43"/>
            <p:cNvSpPr/>
            <p:nvPr/>
          </p:nvSpPr>
          <p:spPr>
            <a:xfrm>
              <a:off x="1688900" y="2603450"/>
              <a:ext cx="165050" cy="73950"/>
            </a:xfrm>
            <a:custGeom>
              <a:avLst/>
              <a:gdLst/>
              <a:ahLst/>
              <a:cxnLst/>
              <a:rect l="l" t="t" r="r" b="b"/>
              <a:pathLst>
                <a:path w="6602" h="2958" extrusionOk="0">
                  <a:moveTo>
                    <a:pt x="2842" y="0"/>
                  </a:moveTo>
                  <a:cubicBezTo>
                    <a:pt x="2588" y="0"/>
                    <a:pt x="2332" y="28"/>
                    <a:pt x="2074" y="87"/>
                  </a:cubicBezTo>
                  <a:cubicBezTo>
                    <a:pt x="1452" y="225"/>
                    <a:pt x="1055" y="1331"/>
                    <a:pt x="225" y="1694"/>
                  </a:cubicBezTo>
                  <a:cubicBezTo>
                    <a:pt x="0" y="1798"/>
                    <a:pt x="277" y="2247"/>
                    <a:pt x="536" y="2454"/>
                  </a:cubicBezTo>
                  <a:cubicBezTo>
                    <a:pt x="957" y="2789"/>
                    <a:pt x="2162" y="2958"/>
                    <a:pt x="3373" y="2958"/>
                  </a:cubicBezTo>
                  <a:cubicBezTo>
                    <a:pt x="4599" y="2958"/>
                    <a:pt x="5830" y="2785"/>
                    <a:pt x="6256" y="2437"/>
                  </a:cubicBezTo>
                  <a:cubicBezTo>
                    <a:pt x="6395" y="2282"/>
                    <a:pt x="6515" y="2109"/>
                    <a:pt x="6602" y="1919"/>
                  </a:cubicBezTo>
                  <a:cubicBezTo>
                    <a:pt x="6481" y="1711"/>
                    <a:pt x="6429" y="1469"/>
                    <a:pt x="6291" y="1366"/>
                  </a:cubicBezTo>
                  <a:cubicBezTo>
                    <a:pt x="5231" y="636"/>
                    <a:pt x="4065" y="0"/>
                    <a:pt x="2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3"/>
            <p:cNvSpPr/>
            <p:nvPr/>
          </p:nvSpPr>
          <p:spPr>
            <a:xfrm>
              <a:off x="1922200" y="1344925"/>
              <a:ext cx="129625" cy="64525"/>
            </a:xfrm>
            <a:custGeom>
              <a:avLst/>
              <a:gdLst/>
              <a:ahLst/>
              <a:cxnLst/>
              <a:rect l="l" t="t" r="r" b="b"/>
              <a:pathLst>
                <a:path w="5185" h="2581" extrusionOk="0">
                  <a:moveTo>
                    <a:pt x="1901" y="1"/>
                  </a:moveTo>
                  <a:lnTo>
                    <a:pt x="1227" y="467"/>
                  </a:lnTo>
                  <a:cubicBezTo>
                    <a:pt x="934" y="1020"/>
                    <a:pt x="0" y="1383"/>
                    <a:pt x="415" y="2144"/>
                  </a:cubicBezTo>
                  <a:cubicBezTo>
                    <a:pt x="602" y="2475"/>
                    <a:pt x="838" y="2581"/>
                    <a:pt x="1096" y="2581"/>
                  </a:cubicBezTo>
                  <a:cubicBezTo>
                    <a:pt x="1482" y="2581"/>
                    <a:pt x="1915" y="2344"/>
                    <a:pt x="2299" y="2282"/>
                  </a:cubicBezTo>
                  <a:cubicBezTo>
                    <a:pt x="2552" y="2236"/>
                    <a:pt x="2806" y="2213"/>
                    <a:pt x="3064" y="2213"/>
                  </a:cubicBezTo>
                  <a:cubicBezTo>
                    <a:pt x="3194" y="2213"/>
                    <a:pt x="3324" y="2219"/>
                    <a:pt x="3457" y="2230"/>
                  </a:cubicBezTo>
                  <a:cubicBezTo>
                    <a:pt x="3730" y="2245"/>
                    <a:pt x="4039" y="2324"/>
                    <a:pt x="4314" y="2324"/>
                  </a:cubicBezTo>
                  <a:cubicBezTo>
                    <a:pt x="4665" y="2324"/>
                    <a:pt x="4959" y="2195"/>
                    <a:pt x="5047" y="1643"/>
                  </a:cubicBezTo>
                  <a:cubicBezTo>
                    <a:pt x="5185" y="744"/>
                    <a:pt x="4563" y="277"/>
                    <a:pt x="3768" y="122"/>
                  </a:cubicBezTo>
                  <a:cubicBezTo>
                    <a:pt x="3146" y="35"/>
                    <a:pt x="2523" y="1"/>
                    <a:pt x="19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3"/>
            <p:cNvSpPr/>
            <p:nvPr/>
          </p:nvSpPr>
          <p:spPr>
            <a:xfrm>
              <a:off x="1787825" y="1030550"/>
              <a:ext cx="94250" cy="44825"/>
            </a:xfrm>
            <a:custGeom>
              <a:avLst/>
              <a:gdLst/>
              <a:ahLst/>
              <a:cxnLst/>
              <a:rect l="l" t="t" r="r" b="b"/>
              <a:pathLst>
                <a:path w="3770" h="1793" extrusionOk="0">
                  <a:moveTo>
                    <a:pt x="2929" y="0"/>
                  </a:moveTo>
                  <a:cubicBezTo>
                    <a:pt x="2800" y="0"/>
                    <a:pt x="2676" y="17"/>
                    <a:pt x="2576" y="47"/>
                  </a:cubicBezTo>
                  <a:cubicBezTo>
                    <a:pt x="2412" y="93"/>
                    <a:pt x="2229" y="105"/>
                    <a:pt x="2039" y="105"/>
                  </a:cubicBezTo>
                  <a:cubicBezTo>
                    <a:pt x="1817" y="105"/>
                    <a:pt x="1584" y="88"/>
                    <a:pt x="1360" y="88"/>
                  </a:cubicBezTo>
                  <a:cubicBezTo>
                    <a:pt x="763" y="88"/>
                    <a:pt x="227" y="208"/>
                    <a:pt x="105" y="1084"/>
                  </a:cubicBezTo>
                  <a:cubicBezTo>
                    <a:pt x="1" y="1792"/>
                    <a:pt x="865" y="1688"/>
                    <a:pt x="1504" y="1740"/>
                  </a:cubicBezTo>
                  <a:cubicBezTo>
                    <a:pt x="2265" y="1568"/>
                    <a:pt x="3405" y="1792"/>
                    <a:pt x="3665" y="652"/>
                  </a:cubicBezTo>
                  <a:cubicBezTo>
                    <a:pt x="3769" y="167"/>
                    <a:pt x="3329" y="0"/>
                    <a:pt x="29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3"/>
            <p:cNvSpPr/>
            <p:nvPr/>
          </p:nvSpPr>
          <p:spPr>
            <a:xfrm>
              <a:off x="1870350" y="2639275"/>
              <a:ext cx="59225" cy="44325"/>
            </a:xfrm>
            <a:custGeom>
              <a:avLst/>
              <a:gdLst/>
              <a:ahLst/>
              <a:cxnLst/>
              <a:rect l="l" t="t" r="r" b="b"/>
              <a:pathLst>
                <a:path w="2369" h="1773" extrusionOk="0">
                  <a:moveTo>
                    <a:pt x="922" y="1"/>
                  </a:moveTo>
                  <a:cubicBezTo>
                    <a:pt x="435" y="1"/>
                    <a:pt x="1" y="156"/>
                    <a:pt x="1" y="762"/>
                  </a:cubicBezTo>
                  <a:cubicBezTo>
                    <a:pt x="1" y="1414"/>
                    <a:pt x="337" y="1773"/>
                    <a:pt x="982" y="1773"/>
                  </a:cubicBezTo>
                  <a:cubicBezTo>
                    <a:pt x="1038" y="1773"/>
                    <a:pt x="1097" y="1770"/>
                    <a:pt x="1158" y="1765"/>
                  </a:cubicBezTo>
                  <a:cubicBezTo>
                    <a:pt x="1711" y="1730"/>
                    <a:pt x="2368" y="1678"/>
                    <a:pt x="2299" y="901"/>
                  </a:cubicBezTo>
                  <a:cubicBezTo>
                    <a:pt x="2264" y="175"/>
                    <a:pt x="1642" y="2"/>
                    <a:pt x="1003" y="2"/>
                  </a:cubicBezTo>
                  <a:cubicBezTo>
                    <a:pt x="976" y="1"/>
                    <a:pt x="949" y="1"/>
                    <a:pt x="9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3"/>
            <p:cNvSpPr/>
            <p:nvPr/>
          </p:nvSpPr>
          <p:spPr>
            <a:xfrm>
              <a:off x="2264800" y="4630125"/>
              <a:ext cx="62675" cy="39225"/>
            </a:xfrm>
            <a:custGeom>
              <a:avLst/>
              <a:gdLst/>
              <a:ahLst/>
              <a:cxnLst/>
              <a:rect l="l" t="t" r="r" b="b"/>
              <a:pathLst>
                <a:path w="2507" h="1569" extrusionOk="0">
                  <a:moveTo>
                    <a:pt x="1176" y="52"/>
                  </a:moveTo>
                  <a:cubicBezTo>
                    <a:pt x="675" y="87"/>
                    <a:pt x="1" y="1"/>
                    <a:pt x="1" y="813"/>
                  </a:cubicBezTo>
                  <a:cubicBezTo>
                    <a:pt x="1" y="1241"/>
                    <a:pt x="341" y="1568"/>
                    <a:pt x="742" y="1568"/>
                  </a:cubicBezTo>
                  <a:cubicBezTo>
                    <a:pt x="811" y="1568"/>
                    <a:pt x="881" y="1559"/>
                    <a:pt x="951" y="1539"/>
                  </a:cubicBezTo>
                  <a:cubicBezTo>
                    <a:pt x="1077" y="1515"/>
                    <a:pt x="1221" y="1513"/>
                    <a:pt x="1369" y="1513"/>
                  </a:cubicBezTo>
                  <a:cubicBezTo>
                    <a:pt x="1403" y="1513"/>
                    <a:pt x="1437" y="1513"/>
                    <a:pt x="1471" y="1513"/>
                  </a:cubicBezTo>
                  <a:cubicBezTo>
                    <a:pt x="1947" y="1513"/>
                    <a:pt x="2434" y="1491"/>
                    <a:pt x="2472" y="830"/>
                  </a:cubicBezTo>
                  <a:cubicBezTo>
                    <a:pt x="2506" y="52"/>
                    <a:pt x="1781" y="87"/>
                    <a:pt x="1176" y="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43"/>
            <p:cNvSpPr/>
            <p:nvPr/>
          </p:nvSpPr>
          <p:spPr>
            <a:xfrm>
              <a:off x="1604225" y="2645350"/>
              <a:ext cx="56175" cy="38275"/>
            </a:xfrm>
            <a:custGeom>
              <a:avLst/>
              <a:gdLst/>
              <a:ahLst/>
              <a:cxnLst/>
              <a:rect l="l" t="t" r="r" b="b"/>
              <a:pathLst>
                <a:path w="2247" h="1531" extrusionOk="0">
                  <a:moveTo>
                    <a:pt x="1003" y="1"/>
                  </a:moveTo>
                  <a:cubicBezTo>
                    <a:pt x="536" y="35"/>
                    <a:pt x="0" y="1"/>
                    <a:pt x="17" y="554"/>
                  </a:cubicBezTo>
                  <a:cubicBezTo>
                    <a:pt x="17" y="1297"/>
                    <a:pt x="640" y="1452"/>
                    <a:pt x="1262" y="1522"/>
                  </a:cubicBezTo>
                  <a:cubicBezTo>
                    <a:pt x="1319" y="1528"/>
                    <a:pt x="1377" y="1531"/>
                    <a:pt x="1434" y="1531"/>
                  </a:cubicBezTo>
                  <a:cubicBezTo>
                    <a:pt x="1857" y="1531"/>
                    <a:pt x="2247" y="1352"/>
                    <a:pt x="2247" y="865"/>
                  </a:cubicBezTo>
                  <a:cubicBezTo>
                    <a:pt x="2247" y="18"/>
                    <a:pt x="1504" y="139"/>
                    <a:pt x="10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43"/>
            <p:cNvSpPr/>
            <p:nvPr/>
          </p:nvSpPr>
          <p:spPr>
            <a:xfrm>
              <a:off x="7045475" y="3384250"/>
              <a:ext cx="47375" cy="53550"/>
            </a:xfrm>
            <a:custGeom>
              <a:avLst/>
              <a:gdLst/>
              <a:ahLst/>
              <a:cxnLst/>
              <a:rect l="l" t="t" r="r" b="b"/>
              <a:pathLst>
                <a:path w="1895" h="2142" extrusionOk="0">
                  <a:moveTo>
                    <a:pt x="416" y="1"/>
                  </a:moveTo>
                  <a:cubicBezTo>
                    <a:pt x="93" y="1"/>
                    <a:pt x="0" y="338"/>
                    <a:pt x="63" y="618"/>
                  </a:cubicBezTo>
                  <a:cubicBezTo>
                    <a:pt x="201" y="1292"/>
                    <a:pt x="339" y="2035"/>
                    <a:pt x="1203" y="2139"/>
                  </a:cubicBezTo>
                  <a:cubicBezTo>
                    <a:pt x="1224" y="2141"/>
                    <a:pt x="1245" y="2142"/>
                    <a:pt x="1265" y="2142"/>
                  </a:cubicBezTo>
                  <a:cubicBezTo>
                    <a:pt x="1645" y="2142"/>
                    <a:pt x="1895" y="1835"/>
                    <a:pt x="1895" y="1327"/>
                  </a:cubicBezTo>
                  <a:cubicBezTo>
                    <a:pt x="1670" y="705"/>
                    <a:pt x="1273" y="169"/>
                    <a:pt x="529" y="13"/>
                  </a:cubicBezTo>
                  <a:cubicBezTo>
                    <a:pt x="489" y="5"/>
                    <a:pt x="451" y="1"/>
                    <a:pt x="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43"/>
            <p:cNvSpPr/>
            <p:nvPr/>
          </p:nvSpPr>
          <p:spPr>
            <a:xfrm>
              <a:off x="4291500" y="1250400"/>
              <a:ext cx="54900" cy="37900"/>
            </a:xfrm>
            <a:custGeom>
              <a:avLst/>
              <a:gdLst/>
              <a:ahLst/>
              <a:cxnLst/>
              <a:rect l="l" t="t" r="r" b="b"/>
              <a:pathLst>
                <a:path w="2196" h="1516" extrusionOk="0">
                  <a:moveTo>
                    <a:pt x="1013" y="0"/>
                  </a:moveTo>
                  <a:cubicBezTo>
                    <a:pt x="676" y="0"/>
                    <a:pt x="369" y="181"/>
                    <a:pt x="190" y="464"/>
                  </a:cubicBezTo>
                  <a:cubicBezTo>
                    <a:pt x="0" y="706"/>
                    <a:pt x="35" y="1034"/>
                    <a:pt x="259" y="1224"/>
                  </a:cubicBezTo>
                  <a:cubicBezTo>
                    <a:pt x="466" y="1444"/>
                    <a:pt x="678" y="1515"/>
                    <a:pt x="892" y="1515"/>
                  </a:cubicBezTo>
                  <a:cubicBezTo>
                    <a:pt x="1233" y="1515"/>
                    <a:pt x="1579" y="1336"/>
                    <a:pt x="1919" y="1293"/>
                  </a:cubicBezTo>
                  <a:cubicBezTo>
                    <a:pt x="2195" y="567"/>
                    <a:pt x="1901" y="153"/>
                    <a:pt x="1175" y="14"/>
                  </a:cubicBezTo>
                  <a:cubicBezTo>
                    <a:pt x="1121" y="5"/>
                    <a:pt x="1066" y="0"/>
                    <a:pt x="10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43"/>
            <p:cNvSpPr/>
            <p:nvPr/>
          </p:nvSpPr>
          <p:spPr>
            <a:xfrm>
              <a:off x="6323375" y="3314875"/>
              <a:ext cx="50125" cy="37325"/>
            </a:xfrm>
            <a:custGeom>
              <a:avLst/>
              <a:gdLst/>
              <a:ahLst/>
              <a:cxnLst/>
              <a:rect l="l" t="t" r="r" b="b"/>
              <a:pathLst>
                <a:path w="2005" h="1493" extrusionOk="0">
                  <a:moveTo>
                    <a:pt x="754" y="1"/>
                  </a:moveTo>
                  <a:cubicBezTo>
                    <a:pt x="409" y="1"/>
                    <a:pt x="93" y="129"/>
                    <a:pt x="52" y="542"/>
                  </a:cubicBezTo>
                  <a:cubicBezTo>
                    <a:pt x="0" y="1198"/>
                    <a:pt x="536" y="1371"/>
                    <a:pt x="1106" y="1492"/>
                  </a:cubicBezTo>
                  <a:cubicBezTo>
                    <a:pt x="1504" y="1475"/>
                    <a:pt x="1988" y="1440"/>
                    <a:pt x="1988" y="905"/>
                  </a:cubicBezTo>
                  <a:cubicBezTo>
                    <a:pt x="2005" y="317"/>
                    <a:pt x="1504" y="110"/>
                    <a:pt x="1020" y="23"/>
                  </a:cubicBezTo>
                  <a:cubicBezTo>
                    <a:pt x="932" y="9"/>
                    <a:pt x="842" y="1"/>
                    <a:pt x="7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43"/>
            <p:cNvSpPr/>
            <p:nvPr/>
          </p:nvSpPr>
          <p:spPr>
            <a:xfrm>
              <a:off x="6680225" y="1890750"/>
              <a:ext cx="46075" cy="42200"/>
            </a:xfrm>
            <a:custGeom>
              <a:avLst/>
              <a:gdLst/>
              <a:ahLst/>
              <a:cxnLst/>
              <a:rect l="l" t="t" r="r" b="b"/>
              <a:pathLst>
                <a:path w="1843" h="1688" extrusionOk="0">
                  <a:moveTo>
                    <a:pt x="1376" y="1"/>
                  </a:moveTo>
                  <a:cubicBezTo>
                    <a:pt x="1345" y="1"/>
                    <a:pt x="1312" y="4"/>
                    <a:pt x="1280" y="11"/>
                  </a:cubicBezTo>
                  <a:cubicBezTo>
                    <a:pt x="675" y="29"/>
                    <a:pt x="156" y="478"/>
                    <a:pt x="70" y="1083"/>
                  </a:cubicBezTo>
                  <a:cubicBezTo>
                    <a:pt x="1" y="1446"/>
                    <a:pt x="208" y="1670"/>
                    <a:pt x="675" y="1688"/>
                  </a:cubicBezTo>
                  <a:cubicBezTo>
                    <a:pt x="1193" y="1480"/>
                    <a:pt x="1643" y="1135"/>
                    <a:pt x="1781" y="513"/>
                  </a:cubicBezTo>
                  <a:cubicBezTo>
                    <a:pt x="1843" y="250"/>
                    <a:pt x="1642" y="1"/>
                    <a:pt x="13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3"/>
            <p:cNvSpPr/>
            <p:nvPr/>
          </p:nvSpPr>
          <p:spPr>
            <a:xfrm>
              <a:off x="3550975" y="1955400"/>
              <a:ext cx="53600" cy="126175"/>
            </a:xfrm>
            <a:custGeom>
              <a:avLst/>
              <a:gdLst/>
              <a:ahLst/>
              <a:cxnLst/>
              <a:rect l="l" t="t" r="r" b="b"/>
              <a:pathLst>
                <a:path w="2144" h="5047" extrusionOk="0">
                  <a:moveTo>
                    <a:pt x="1297" y="0"/>
                  </a:moveTo>
                  <a:cubicBezTo>
                    <a:pt x="778" y="0"/>
                    <a:pt x="260" y="363"/>
                    <a:pt x="364" y="795"/>
                  </a:cubicBezTo>
                  <a:cubicBezTo>
                    <a:pt x="640" y="1850"/>
                    <a:pt x="122" y="2731"/>
                    <a:pt x="1" y="3491"/>
                  </a:cubicBezTo>
                  <a:cubicBezTo>
                    <a:pt x="70" y="4338"/>
                    <a:pt x="1" y="5047"/>
                    <a:pt x="951" y="5047"/>
                  </a:cubicBezTo>
                  <a:cubicBezTo>
                    <a:pt x="1781" y="5047"/>
                    <a:pt x="1971" y="4476"/>
                    <a:pt x="2040" y="3785"/>
                  </a:cubicBezTo>
                  <a:cubicBezTo>
                    <a:pt x="2144" y="2748"/>
                    <a:pt x="1642" y="1746"/>
                    <a:pt x="1936" y="692"/>
                  </a:cubicBezTo>
                  <a:cubicBezTo>
                    <a:pt x="2023" y="381"/>
                    <a:pt x="1712" y="0"/>
                    <a:pt x="1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43"/>
            <p:cNvSpPr/>
            <p:nvPr/>
          </p:nvSpPr>
          <p:spPr>
            <a:xfrm>
              <a:off x="3910000" y="2161475"/>
              <a:ext cx="93775" cy="45400"/>
            </a:xfrm>
            <a:custGeom>
              <a:avLst/>
              <a:gdLst/>
              <a:ahLst/>
              <a:cxnLst/>
              <a:rect l="l" t="t" r="r" b="b"/>
              <a:pathLst>
                <a:path w="3751" h="1816" extrusionOk="0">
                  <a:moveTo>
                    <a:pt x="1383" y="1"/>
                  </a:moveTo>
                  <a:cubicBezTo>
                    <a:pt x="778" y="87"/>
                    <a:pt x="1" y="18"/>
                    <a:pt x="122" y="640"/>
                  </a:cubicBezTo>
                  <a:cubicBezTo>
                    <a:pt x="329" y="1625"/>
                    <a:pt x="1297" y="1815"/>
                    <a:pt x="2195" y="1815"/>
                  </a:cubicBezTo>
                  <a:cubicBezTo>
                    <a:pt x="2835" y="1815"/>
                    <a:pt x="3751" y="1712"/>
                    <a:pt x="3613" y="951"/>
                  </a:cubicBezTo>
                  <a:cubicBezTo>
                    <a:pt x="3466" y="240"/>
                    <a:pt x="2970" y="188"/>
                    <a:pt x="2455" y="188"/>
                  </a:cubicBezTo>
                  <a:cubicBezTo>
                    <a:pt x="2366" y="188"/>
                    <a:pt x="2276" y="189"/>
                    <a:pt x="2187" y="189"/>
                  </a:cubicBezTo>
                  <a:cubicBezTo>
                    <a:pt x="1880" y="189"/>
                    <a:pt x="1588" y="170"/>
                    <a:pt x="13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43"/>
            <p:cNvSpPr/>
            <p:nvPr/>
          </p:nvSpPr>
          <p:spPr>
            <a:xfrm>
              <a:off x="4125600" y="2173875"/>
              <a:ext cx="50575" cy="37600"/>
            </a:xfrm>
            <a:custGeom>
              <a:avLst/>
              <a:gdLst/>
              <a:ahLst/>
              <a:cxnLst/>
              <a:rect l="l" t="t" r="r" b="b"/>
              <a:pathLst>
                <a:path w="2023" h="1504" extrusionOk="0">
                  <a:moveTo>
                    <a:pt x="1294" y="1"/>
                  </a:moveTo>
                  <a:cubicBezTo>
                    <a:pt x="1249" y="1"/>
                    <a:pt x="1204" y="3"/>
                    <a:pt x="1158" y="6"/>
                  </a:cubicBezTo>
                  <a:cubicBezTo>
                    <a:pt x="691" y="144"/>
                    <a:pt x="0" y="109"/>
                    <a:pt x="17" y="904"/>
                  </a:cubicBezTo>
                  <a:cubicBezTo>
                    <a:pt x="17" y="1352"/>
                    <a:pt x="364" y="1503"/>
                    <a:pt x="748" y="1503"/>
                  </a:cubicBezTo>
                  <a:cubicBezTo>
                    <a:pt x="809" y="1503"/>
                    <a:pt x="872" y="1499"/>
                    <a:pt x="933" y="1492"/>
                  </a:cubicBezTo>
                  <a:cubicBezTo>
                    <a:pt x="1486" y="1440"/>
                    <a:pt x="2022" y="1233"/>
                    <a:pt x="2022" y="593"/>
                  </a:cubicBezTo>
                  <a:cubicBezTo>
                    <a:pt x="2022" y="156"/>
                    <a:pt x="1711" y="1"/>
                    <a:pt x="12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43"/>
            <p:cNvSpPr/>
            <p:nvPr/>
          </p:nvSpPr>
          <p:spPr>
            <a:xfrm>
              <a:off x="3415775" y="2038325"/>
              <a:ext cx="44925" cy="38175"/>
            </a:xfrm>
            <a:custGeom>
              <a:avLst/>
              <a:gdLst/>
              <a:ahLst/>
              <a:cxnLst/>
              <a:rect l="l" t="t" r="r" b="b"/>
              <a:pathLst>
                <a:path w="1797" h="1527" extrusionOk="0">
                  <a:moveTo>
                    <a:pt x="812" y="0"/>
                  </a:moveTo>
                  <a:cubicBezTo>
                    <a:pt x="383" y="0"/>
                    <a:pt x="1" y="211"/>
                    <a:pt x="34" y="710"/>
                  </a:cubicBezTo>
                  <a:cubicBezTo>
                    <a:pt x="34" y="1164"/>
                    <a:pt x="400" y="1527"/>
                    <a:pt x="845" y="1527"/>
                  </a:cubicBezTo>
                  <a:cubicBezTo>
                    <a:pt x="874" y="1527"/>
                    <a:pt x="903" y="1525"/>
                    <a:pt x="933" y="1522"/>
                  </a:cubicBezTo>
                  <a:cubicBezTo>
                    <a:pt x="1382" y="1522"/>
                    <a:pt x="1745" y="1315"/>
                    <a:pt x="1797" y="796"/>
                  </a:cubicBezTo>
                  <a:cubicBezTo>
                    <a:pt x="1745" y="226"/>
                    <a:pt x="1330" y="19"/>
                    <a:pt x="864" y="1"/>
                  </a:cubicBezTo>
                  <a:cubicBezTo>
                    <a:pt x="847" y="1"/>
                    <a:pt x="829" y="0"/>
                    <a:pt x="8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068" name="Google Shape;1068;p43"/>
          <p:cNvCxnSpPr>
            <a:cxnSpLocks/>
          </p:cNvCxnSpPr>
          <p:nvPr/>
        </p:nvCxnSpPr>
        <p:spPr>
          <a:xfrm>
            <a:off x="2488617" y="1887300"/>
            <a:ext cx="2063700" cy="4053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069" name="Google Shape;1069;p43"/>
          <p:cNvCxnSpPr>
            <a:cxnSpLocks/>
          </p:cNvCxnSpPr>
          <p:nvPr/>
        </p:nvCxnSpPr>
        <p:spPr>
          <a:xfrm rot="10800000" flipH="1">
            <a:off x="2488617" y="2292550"/>
            <a:ext cx="3407100" cy="1011300"/>
          </a:xfrm>
          <a:prstGeom prst="bentConnector3">
            <a:avLst>
              <a:gd name="adj1" fmla="val 85305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6AFC8B2-0E73-9929-2A6A-A6A287DDAB6C}"/>
              </a:ext>
            </a:extLst>
          </p:cNvPr>
          <p:cNvSpPr txBox="1"/>
          <p:nvPr/>
        </p:nvSpPr>
        <p:spPr>
          <a:xfrm>
            <a:off x="3392975" y="587389"/>
            <a:ext cx="5520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09460E-2D20-5CE4-31DD-D6033E558BB5}"/>
              </a:ext>
            </a:extLst>
          </p:cNvPr>
          <p:cNvSpPr txBox="1"/>
          <p:nvPr/>
        </p:nvSpPr>
        <p:spPr>
          <a:xfrm>
            <a:off x="549661" y="1210806"/>
            <a:ext cx="1905428" cy="1358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51527A-1AFF-EC7D-811D-64A13A0E8103}"/>
              </a:ext>
            </a:extLst>
          </p:cNvPr>
          <p:cNvSpPr txBox="1"/>
          <p:nvPr/>
        </p:nvSpPr>
        <p:spPr>
          <a:xfrm>
            <a:off x="729307" y="3350550"/>
            <a:ext cx="23649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p45"/>
          <p:cNvSpPr txBox="1">
            <a:spLocks noGrp="1"/>
          </p:cNvSpPr>
          <p:nvPr>
            <p:ph type="subTitle" idx="4294967295"/>
          </p:nvPr>
        </p:nvSpPr>
        <p:spPr>
          <a:xfrm>
            <a:off x="1752593" y="1319221"/>
            <a:ext cx="2694000" cy="5160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93" name="Google Shape;1093;p45"/>
          <p:cNvSpPr txBox="1">
            <a:spLocks noGrp="1"/>
          </p:cNvSpPr>
          <p:nvPr>
            <p:ph type="subTitle" idx="4294967295"/>
          </p:nvPr>
        </p:nvSpPr>
        <p:spPr>
          <a:xfrm>
            <a:off x="1752593" y="1965909"/>
            <a:ext cx="2694000" cy="516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94" name="Google Shape;1094;p45"/>
          <p:cNvSpPr txBox="1">
            <a:spLocks noGrp="1"/>
          </p:cNvSpPr>
          <p:nvPr>
            <p:ph type="subTitle" idx="4294967295"/>
          </p:nvPr>
        </p:nvSpPr>
        <p:spPr>
          <a:xfrm>
            <a:off x="1752593" y="2612596"/>
            <a:ext cx="2694000" cy="516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95" name="Google Shape;1095;p45"/>
          <p:cNvSpPr txBox="1">
            <a:spLocks noGrp="1"/>
          </p:cNvSpPr>
          <p:nvPr>
            <p:ph type="subTitle" idx="4294967295"/>
          </p:nvPr>
        </p:nvSpPr>
        <p:spPr>
          <a:xfrm>
            <a:off x="1752593" y="3259284"/>
            <a:ext cx="2694000" cy="516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96" name="Google Shape;1096;p45"/>
          <p:cNvSpPr txBox="1">
            <a:spLocks noGrp="1"/>
          </p:cNvSpPr>
          <p:nvPr>
            <p:ph type="subTitle" idx="4294967295"/>
          </p:nvPr>
        </p:nvSpPr>
        <p:spPr>
          <a:xfrm>
            <a:off x="1752593" y="3905971"/>
            <a:ext cx="2694000" cy="516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97" name="Google Shape;1097;p45"/>
          <p:cNvSpPr txBox="1">
            <a:spLocks noGrp="1"/>
          </p:cNvSpPr>
          <p:nvPr>
            <p:ph type="subTitle" idx="4294967295"/>
          </p:nvPr>
        </p:nvSpPr>
        <p:spPr>
          <a:xfrm>
            <a:off x="5535168" y="1319221"/>
            <a:ext cx="2694000" cy="516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98" name="Google Shape;1098;p45"/>
          <p:cNvSpPr txBox="1">
            <a:spLocks noGrp="1"/>
          </p:cNvSpPr>
          <p:nvPr>
            <p:ph type="subTitle" idx="4294967295"/>
          </p:nvPr>
        </p:nvSpPr>
        <p:spPr>
          <a:xfrm>
            <a:off x="5535168" y="1965909"/>
            <a:ext cx="2694000" cy="516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99" name="Google Shape;1099;p45"/>
          <p:cNvSpPr txBox="1">
            <a:spLocks noGrp="1"/>
          </p:cNvSpPr>
          <p:nvPr>
            <p:ph type="subTitle" idx="4294967295"/>
          </p:nvPr>
        </p:nvSpPr>
        <p:spPr>
          <a:xfrm>
            <a:off x="5535168" y="2612596"/>
            <a:ext cx="2694000" cy="516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00" name="Google Shape;1100;p45"/>
          <p:cNvSpPr txBox="1">
            <a:spLocks noGrp="1"/>
          </p:cNvSpPr>
          <p:nvPr>
            <p:ph type="subTitle" idx="4294967295"/>
          </p:nvPr>
        </p:nvSpPr>
        <p:spPr>
          <a:xfrm>
            <a:off x="5535168" y="3259284"/>
            <a:ext cx="2694000" cy="516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01" name="Google Shape;1101;p45"/>
          <p:cNvSpPr txBox="1">
            <a:spLocks noGrp="1"/>
          </p:cNvSpPr>
          <p:nvPr>
            <p:ph type="subTitle" idx="4294967295"/>
          </p:nvPr>
        </p:nvSpPr>
        <p:spPr>
          <a:xfrm>
            <a:off x="5535168" y="3905971"/>
            <a:ext cx="2694000" cy="516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64575" rIns="91425" bIns="91425" anchor="t" anchorCtr="0">
            <a:noAutofit/>
          </a:bodyPr>
          <a:lstStyle/>
          <a:p>
            <a:pPr marL="152400" indent="0" algn="ctr" rtl="1">
              <a:lnSpc>
                <a:spcPct val="100000"/>
              </a:lnSpc>
              <a:buNone/>
            </a:pPr>
            <a:r>
              <a:rPr lang="fa-IR" sz="16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02" name="Google Shape;1102;p45"/>
          <p:cNvSpPr/>
          <p:nvPr/>
        </p:nvSpPr>
        <p:spPr>
          <a:xfrm>
            <a:off x="1065168" y="1319221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03" name="Google Shape;1103;p45"/>
          <p:cNvSpPr/>
          <p:nvPr/>
        </p:nvSpPr>
        <p:spPr>
          <a:xfrm>
            <a:off x="1065168" y="1965909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04" name="Google Shape;1104;p45"/>
          <p:cNvSpPr/>
          <p:nvPr/>
        </p:nvSpPr>
        <p:spPr>
          <a:xfrm>
            <a:off x="1065168" y="2612596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05" name="Google Shape;1105;p45"/>
          <p:cNvSpPr/>
          <p:nvPr/>
        </p:nvSpPr>
        <p:spPr>
          <a:xfrm>
            <a:off x="1065168" y="3259284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06" name="Google Shape;1106;p45"/>
          <p:cNvSpPr/>
          <p:nvPr/>
        </p:nvSpPr>
        <p:spPr>
          <a:xfrm>
            <a:off x="1065168" y="3905971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5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07" name="Google Shape;1107;p45"/>
          <p:cNvSpPr/>
          <p:nvPr/>
        </p:nvSpPr>
        <p:spPr>
          <a:xfrm>
            <a:off x="4847868" y="1319221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6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08" name="Google Shape;1108;p45"/>
          <p:cNvSpPr/>
          <p:nvPr/>
        </p:nvSpPr>
        <p:spPr>
          <a:xfrm>
            <a:off x="4847868" y="1965909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7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09" name="Google Shape;1109;p45"/>
          <p:cNvSpPr/>
          <p:nvPr/>
        </p:nvSpPr>
        <p:spPr>
          <a:xfrm>
            <a:off x="4847868" y="2612596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8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10" name="Google Shape;1110;p45"/>
          <p:cNvSpPr/>
          <p:nvPr/>
        </p:nvSpPr>
        <p:spPr>
          <a:xfrm>
            <a:off x="4847868" y="3259284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9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11" name="Google Shape;1111;p45"/>
          <p:cNvSpPr/>
          <p:nvPr/>
        </p:nvSpPr>
        <p:spPr>
          <a:xfrm>
            <a:off x="4847868" y="3905971"/>
            <a:ext cx="6111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097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15153E"/>
                </a:solidFill>
                <a:latin typeface="Poppins"/>
                <a:ea typeface="Poppins"/>
                <a:cs typeface="Poppins"/>
                <a:sym typeface="Poppins"/>
              </a:rPr>
              <a:t>10</a:t>
            </a:r>
            <a:endParaRPr sz="2700" b="1">
              <a:solidFill>
                <a:srgbClr val="15153E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12" name="Google Shape;1112;p45"/>
          <p:cNvSpPr/>
          <p:nvPr/>
        </p:nvSpPr>
        <p:spPr>
          <a:xfrm flipH="1">
            <a:off x="914832" y="1423820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3" name="Google Shape;1113;p45"/>
          <p:cNvSpPr/>
          <p:nvPr/>
        </p:nvSpPr>
        <p:spPr>
          <a:xfrm flipH="1">
            <a:off x="914832" y="2070508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4" name="Google Shape;1114;p45"/>
          <p:cNvSpPr/>
          <p:nvPr/>
        </p:nvSpPr>
        <p:spPr>
          <a:xfrm flipH="1">
            <a:off x="914832" y="4010570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5" name="Google Shape;1115;p45"/>
          <p:cNvSpPr/>
          <p:nvPr/>
        </p:nvSpPr>
        <p:spPr>
          <a:xfrm flipH="1">
            <a:off x="914832" y="3363883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6" name="Google Shape;1116;p45"/>
          <p:cNvSpPr/>
          <p:nvPr/>
        </p:nvSpPr>
        <p:spPr>
          <a:xfrm flipH="1">
            <a:off x="914832" y="2717195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7" name="Google Shape;1117;p45"/>
          <p:cNvSpPr/>
          <p:nvPr/>
        </p:nvSpPr>
        <p:spPr>
          <a:xfrm flipH="1">
            <a:off x="4694457" y="1423820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8" name="Google Shape;1118;p45"/>
          <p:cNvSpPr/>
          <p:nvPr/>
        </p:nvSpPr>
        <p:spPr>
          <a:xfrm flipH="1">
            <a:off x="4694457" y="2070508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9" name="Google Shape;1119;p45"/>
          <p:cNvSpPr/>
          <p:nvPr/>
        </p:nvSpPr>
        <p:spPr>
          <a:xfrm flipH="1">
            <a:off x="4694457" y="4010570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0" name="Google Shape;1120;p45"/>
          <p:cNvSpPr/>
          <p:nvPr/>
        </p:nvSpPr>
        <p:spPr>
          <a:xfrm flipH="1">
            <a:off x="4694457" y="3363883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1" name="Google Shape;1121;p45"/>
          <p:cNvSpPr/>
          <p:nvPr/>
        </p:nvSpPr>
        <p:spPr>
          <a:xfrm flipH="1">
            <a:off x="4694457" y="2717195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B04C91-0D30-A907-1E76-B3FE23FA2075}"/>
              </a:ext>
            </a:extLst>
          </p:cNvPr>
          <p:cNvSpPr txBox="1"/>
          <p:nvPr/>
        </p:nvSpPr>
        <p:spPr>
          <a:xfrm>
            <a:off x="0" y="503307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3;p30">
            <a:extLst>
              <a:ext uri="{FF2B5EF4-FFF2-40B4-BE49-F238E27FC236}">
                <a16:creationId xmlns:a16="http://schemas.microsoft.com/office/drawing/2014/main" id="{EC1FE4EC-112C-8067-3ACC-AA79A6606E0A}"/>
              </a:ext>
            </a:extLst>
          </p:cNvPr>
          <p:cNvSpPr/>
          <p:nvPr/>
        </p:nvSpPr>
        <p:spPr>
          <a:xfrm rot="5400000">
            <a:off x="806362" y="1078775"/>
            <a:ext cx="2295000" cy="2486400"/>
          </a:xfrm>
          <a:prstGeom prst="rect">
            <a:avLst/>
          </a:prstGeom>
          <a:solidFill>
            <a:srgbClr val="89DBCC">
              <a:alpha val="36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224;p30">
            <a:extLst>
              <a:ext uri="{FF2B5EF4-FFF2-40B4-BE49-F238E27FC236}">
                <a16:creationId xmlns:a16="http://schemas.microsoft.com/office/drawing/2014/main" id="{86258B54-E7D6-5057-7F21-17022055382D}"/>
              </a:ext>
            </a:extLst>
          </p:cNvPr>
          <p:cNvSpPr/>
          <p:nvPr/>
        </p:nvSpPr>
        <p:spPr>
          <a:xfrm rot="5400000">
            <a:off x="3424500" y="1078775"/>
            <a:ext cx="2295000" cy="2486400"/>
          </a:xfrm>
          <a:prstGeom prst="rect">
            <a:avLst/>
          </a:prstGeom>
          <a:solidFill>
            <a:srgbClr val="89DBCC">
              <a:alpha val="36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225;p30">
            <a:extLst>
              <a:ext uri="{FF2B5EF4-FFF2-40B4-BE49-F238E27FC236}">
                <a16:creationId xmlns:a16="http://schemas.microsoft.com/office/drawing/2014/main" id="{0C74D408-C4AD-79AF-6452-9B9122B09382}"/>
              </a:ext>
            </a:extLst>
          </p:cNvPr>
          <p:cNvSpPr/>
          <p:nvPr/>
        </p:nvSpPr>
        <p:spPr>
          <a:xfrm rot="5400000">
            <a:off x="6042962" y="1078775"/>
            <a:ext cx="2295000" cy="2486400"/>
          </a:xfrm>
          <a:prstGeom prst="rect">
            <a:avLst/>
          </a:prstGeom>
          <a:solidFill>
            <a:srgbClr val="89DBCC">
              <a:alpha val="36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233;p30">
            <a:extLst>
              <a:ext uri="{FF2B5EF4-FFF2-40B4-BE49-F238E27FC236}">
                <a16:creationId xmlns:a16="http://schemas.microsoft.com/office/drawing/2014/main" id="{2CD55EA3-841B-4709-3BF7-4E2484ABEA3F}"/>
              </a:ext>
            </a:extLst>
          </p:cNvPr>
          <p:cNvSpPr/>
          <p:nvPr/>
        </p:nvSpPr>
        <p:spPr>
          <a:xfrm rot="5400000" flipH="1">
            <a:off x="1432166" y="2871775"/>
            <a:ext cx="1043400" cy="2486400"/>
          </a:xfrm>
          <a:prstGeom prst="rect">
            <a:avLst/>
          </a:prstGeom>
          <a:solidFill>
            <a:srgbClr val="1515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234;p30">
            <a:extLst>
              <a:ext uri="{FF2B5EF4-FFF2-40B4-BE49-F238E27FC236}">
                <a16:creationId xmlns:a16="http://schemas.microsoft.com/office/drawing/2014/main" id="{27D3B7FC-6E6D-6363-D499-E763E2366A76}"/>
              </a:ext>
            </a:extLst>
          </p:cNvPr>
          <p:cNvSpPr/>
          <p:nvPr/>
        </p:nvSpPr>
        <p:spPr>
          <a:xfrm rot="5400000" flipH="1">
            <a:off x="4050303" y="2871775"/>
            <a:ext cx="1043400" cy="2486400"/>
          </a:xfrm>
          <a:prstGeom prst="rect">
            <a:avLst/>
          </a:prstGeom>
          <a:solidFill>
            <a:srgbClr val="1515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235;p30">
            <a:extLst>
              <a:ext uri="{FF2B5EF4-FFF2-40B4-BE49-F238E27FC236}">
                <a16:creationId xmlns:a16="http://schemas.microsoft.com/office/drawing/2014/main" id="{DE29D407-2072-16C7-9267-E6280CD5643C}"/>
              </a:ext>
            </a:extLst>
          </p:cNvPr>
          <p:cNvSpPr/>
          <p:nvPr/>
        </p:nvSpPr>
        <p:spPr>
          <a:xfrm rot="5400000" flipH="1">
            <a:off x="6668465" y="2871775"/>
            <a:ext cx="1043400" cy="2486400"/>
          </a:xfrm>
          <a:prstGeom prst="rect">
            <a:avLst/>
          </a:prstGeom>
          <a:solidFill>
            <a:srgbClr val="1515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oogle Shape;236;p30">
            <a:extLst>
              <a:ext uri="{FF2B5EF4-FFF2-40B4-BE49-F238E27FC236}">
                <a16:creationId xmlns:a16="http://schemas.microsoft.com/office/drawing/2014/main" id="{FA969987-EC2B-F009-6261-1B401E0DCCF5}"/>
              </a:ext>
            </a:extLst>
          </p:cNvPr>
          <p:cNvGrpSpPr/>
          <p:nvPr/>
        </p:nvGrpSpPr>
        <p:grpSpPr>
          <a:xfrm>
            <a:off x="4279300" y="3826535"/>
            <a:ext cx="585407" cy="576881"/>
            <a:chOff x="-5254775" y="3631325"/>
            <a:chExt cx="296950" cy="292625"/>
          </a:xfrm>
        </p:grpSpPr>
        <p:sp>
          <p:nvSpPr>
            <p:cNvPr id="9" name="Google Shape;237;p30">
              <a:extLst>
                <a:ext uri="{FF2B5EF4-FFF2-40B4-BE49-F238E27FC236}">
                  <a16:creationId xmlns:a16="http://schemas.microsoft.com/office/drawing/2014/main" id="{E013A34C-A569-9FB5-F834-1962CDFBD9ED}"/>
                </a:ext>
              </a:extLst>
            </p:cNvPr>
            <p:cNvSpPr/>
            <p:nvPr/>
          </p:nvSpPr>
          <p:spPr>
            <a:xfrm>
              <a:off x="-5246900" y="3766400"/>
              <a:ext cx="58300" cy="55150"/>
            </a:xfrm>
            <a:custGeom>
              <a:avLst/>
              <a:gdLst/>
              <a:ahLst/>
              <a:cxnLst/>
              <a:rect l="l" t="t" r="r" b="b"/>
              <a:pathLst>
                <a:path w="2332" h="2206" extrusionOk="0">
                  <a:moveTo>
                    <a:pt x="1769" y="1"/>
                  </a:moveTo>
                  <a:cubicBezTo>
                    <a:pt x="1639" y="1"/>
                    <a:pt x="1513" y="48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64"/>
                  </a:cubicBezTo>
                  <a:cubicBezTo>
                    <a:pt x="300" y="2159"/>
                    <a:pt x="434" y="2206"/>
                    <a:pt x="564" y="2206"/>
                  </a:cubicBezTo>
                  <a:cubicBezTo>
                    <a:pt x="694" y="2206"/>
                    <a:pt x="820" y="2159"/>
                    <a:pt x="914" y="2064"/>
                  </a:cubicBezTo>
                  <a:lnTo>
                    <a:pt x="2143" y="835"/>
                  </a:lnTo>
                  <a:cubicBezTo>
                    <a:pt x="2332" y="646"/>
                    <a:pt x="2332" y="331"/>
                    <a:pt x="2143" y="142"/>
                  </a:cubicBezTo>
                  <a:cubicBezTo>
                    <a:pt x="2033" y="48"/>
                    <a:pt x="1899" y="1"/>
                    <a:pt x="17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0" name="Google Shape;238;p30">
              <a:extLst>
                <a:ext uri="{FF2B5EF4-FFF2-40B4-BE49-F238E27FC236}">
                  <a16:creationId xmlns:a16="http://schemas.microsoft.com/office/drawing/2014/main" id="{648CA239-9161-990B-7D2D-CD7109549BD2}"/>
                </a:ext>
              </a:extLst>
            </p:cNvPr>
            <p:cNvSpPr/>
            <p:nvPr/>
          </p:nvSpPr>
          <p:spPr>
            <a:xfrm>
              <a:off x="-5216175" y="3795550"/>
              <a:ext cx="58300" cy="55950"/>
            </a:xfrm>
            <a:custGeom>
              <a:avLst/>
              <a:gdLst/>
              <a:ahLst/>
              <a:cxnLst/>
              <a:rect l="l" t="t" r="r" b="b"/>
              <a:pathLst>
                <a:path w="2332" h="2238" extrusionOk="0">
                  <a:moveTo>
                    <a:pt x="1764" y="0"/>
                  </a:moveTo>
                  <a:cubicBezTo>
                    <a:pt x="1638" y="0"/>
                    <a:pt x="1512" y="47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95"/>
                  </a:cubicBezTo>
                  <a:cubicBezTo>
                    <a:pt x="284" y="2190"/>
                    <a:pt x="410" y="2237"/>
                    <a:pt x="540" y="2237"/>
                  </a:cubicBezTo>
                  <a:cubicBezTo>
                    <a:pt x="670" y="2237"/>
                    <a:pt x="804" y="2190"/>
                    <a:pt x="914" y="2095"/>
                  </a:cubicBezTo>
                  <a:lnTo>
                    <a:pt x="2111" y="867"/>
                  </a:lnTo>
                  <a:cubicBezTo>
                    <a:pt x="2332" y="678"/>
                    <a:pt x="2332" y="363"/>
                    <a:pt x="2111" y="142"/>
                  </a:cubicBezTo>
                  <a:cubicBezTo>
                    <a:pt x="2016" y="47"/>
                    <a:pt x="1890" y="0"/>
                    <a:pt x="17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1" name="Google Shape;239;p30">
              <a:extLst>
                <a:ext uri="{FF2B5EF4-FFF2-40B4-BE49-F238E27FC236}">
                  <a16:creationId xmlns:a16="http://schemas.microsoft.com/office/drawing/2014/main" id="{6E5D9752-CF8E-079C-F186-6026061D962C}"/>
                </a:ext>
              </a:extLst>
            </p:cNvPr>
            <p:cNvSpPr/>
            <p:nvPr/>
          </p:nvSpPr>
          <p:spPr>
            <a:xfrm>
              <a:off x="-5185475" y="3826250"/>
              <a:ext cx="57525" cy="55750"/>
            </a:xfrm>
            <a:custGeom>
              <a:avLst/>
              <a:gdLst/>
              <a:ahLst/>
              <a:cxnLst/>
              <a:rect l="l" t="t" r="r" b="b"/>
              <a:pathLst>
                <a:path w="2301" h="2230" extrusionOk="0">
                  <a:moveTo>
                    <a:pt x="1765" y="1"/>
                  </a:moveTo>
                  <a:cubicBezTo>
                    <a:pt x="1639" y="1"/>
                    <a:pt x="1513" y="48"/>
                    <a:pt x="1419" y="143"/>
                  </a:cubicBezTo>
                  <a:lnTo>
                    <a:pt x="190" y="1371"/>
                  </a:lnTo>
                  <a:cubicBezTo>
                    <a:pt x="1" y="1560"/>
                    <a:pt x="1" y="1875"/>
                    <a:pt x="190" y="2064"/>
                  </a:cubicBezTo>
                  <a:cubicBezTo>
                    <a:pt x="284" y="2175"/>
                    <a:pt x="410" y="2230"/>
                    <a:pt x="536" y="2230"/>
                  </a:cubicBezTo>
                  <a:cubicBezTo>
                    <a:pt x="662" y="2230"/>
                    <a:pt x="788" y="2175"/>
                    <a:pt x="883" y="2064"/>
                  </a:cubicBezTo>
                  <a:lnTo>
                    <a:pt x="2112" y="836"/>
                  </a:lnTo>
                  <a:cubicBezTo>
                    <a:pt x="2301" y="647"/>
                    <a:pt x="2301" y="332"/>
                    <a:pt x="2112" y="143"/>
                  </a:cubicBezTo>
                  <a:cubicBezTo>
                    <a:pt x="2017" y="48"/>
                    <a:pt x="1891" y="1"/>
                    <a:pt x="17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2" name="Google Shape;240;p30">
              <a:extLst>
                <a:ext uri="{FF2B5EF4-FFF2-40B4-BE49-F238E27FC236}">
                  <a16:creationId xmlns:a16="http://schemas.microsoft.com/office/drawing/2014/main" id="{2C606DAD-0D63-C17A-1538-77636DAAE0B4}"/>
                </a:ext>
              </a:extLst>
            </p:cNvPr>
            <p:cNvSpPr/>
            <p:nvPr/>
          </p:nvSpPr>
          <p:spPr>
            <a:xfrm>
              <a:off x="-5156325" y="3856375"/>
              <a:ext cx="58300" cy="55750"/>
            </a:xfrm>
            <a:custGeom>
              <a:avLst/>
              <a:gdLst/>
              <a:ahLst/>
              <a:cxnLst/>
              <a:rect l="l" t="t" r="r" b="b"/>
              <a:pathLst>
                <a:path w="2332" h="2230" extrusionOk="0">
                  <a:moveTo>
                    <a:pt x="1781" y="1"/>
                  </a:moveTo>
                  <a:cubicBezTo>
                    <a:pt x="1655" y="1"/>
                    <a:pt x="1529" y="56"/>
                    <a:pt x="1418" y="166"/>
                  </a:cubicBezTo>
                  <a:lnTo>
                    <a:pt x="190" y="1395"/>
                  </a:lnTo>
                  <a:cubicBezTo>
                    <a:pt x="1" y="1584"/>
                    <a:pt x="1" y="1899"/>
                    <a:pt x="190" y="2088"/>
                  </a:cubicBezTo>
                  <a:cubicBezTo>
                    <a:pt x="300" y="2183"/>
                    <a:pt x="442" y="2230"/>
                    <a:pt x="575" y="2230"/>
                  </a:cubicBezTo>
                  <a:cubicBezTo>
                    <a:pt x="709" y="2230"/>
                    <a:pt x="835" y="2183"/>
                    <a:pt x="914" y="2088"/>
                  </a:cubicBezTo>
                  <a:lnTo>
                    <a:pt x="2143" y="859"/>
                  </a:lnTo>
                  <a:cubicBezTo>
                    <a:pt x="2332" y="670"/>
                    <a:pt x="2332" y="355"/>
                    <a:pt x="2143" y="166"/>
                  </a:cubicBezTo>
                  <a:cubicBezTo>
                    <a:pt x="2033" y="56"/>
                    <a:pt x="1907" y="1"/>
                    <a:pt x="17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3" name="Google Shape;241;p30">
              <a:extLst>
                <a:ext uri="{FF2B5EF4-FFF2-40B4-BE49-F238E27FC236}">
                  <a16:creationId xmlns:a16="http://schemas.microsoft.com/office/drawing/2014/main" id="{3B4DA2DF-E045-EC69-6A66-DA120536A9A2}"/>
                </a:ext>
              </a:extLst>
            </p:cNvPr>
            <p:cNvSpPr/>
            <p:nvPr/>
          </p:nvSpPr>
          <p:spPr>
            <a:xfrm>
              <a:off x="-5105925" y="3886525"/>
              <a:ext cx="37050" cy="37425"/>
            </a:xfrm>
            <a:custGeom>
              <a:avLst/>
              <a:gdLst/>
              <a:ahLst/>
              <a:cxnLst/>
              <a:rect l="l" t="t" r="r" b="b"/>
              <a:pathLst>
                <a:path w="1482" h="1497" extrusionOk="0">
                  <a:moveTo>
                    <a:pt x="662" y="0"/>
                  </a:moveTo>
                  <a:lnTo>
                    <a:pt x="536" y="126"/>
                  </a:lnTo>
                  <a:lnTo>
                    <a:pt x="1" y="756"/>
                  </a:lnTo>
                  <a:lnTo>
                    <a:pt x="599" y="1355"/>
                  </a:lnTo>
                  <a:cubicBezTo>
                    <a:pt x="694" y="1449"/>
                    <a:pt x="820" y="1497"/>
                    <a:pt x="946" y="1497"/>
                  </a:cubicBezTo>
                  <a:cubicBezTo>
                    <a:pt x="1072" y="1497"/>
                    <a:pt x="1198" y="1449"/>
                    <a:pt x="1293" y="1355"/>
                  </a:cubicBezTo>
                  <a:cubicBezTo>
                    <a:pt x="1482" y="1166"/>
                    <a:pt x="1482" y="851"/>
                    <a:pt x="1293" y="662"/>
                  </a:cubicBezTo>
                  <a:lnTo>
                    <a:pt x="66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4" name="Google Shape;242;p30">
              <a:extLst>
                <a:ext uri="{FF2B5EF4-FFF2-40B4-BE49-F238E27FC236}">
                  <a16:creationId xmlns:a16="http://schemas.microsoft.com/office/drawing/2014/main" id="{5749F757-9048-1018-23BF-194B48562177}"/>
                </a:ext>
              </a:extLst>
            </p:cNvPr>
            <p:cNvSpPr/>
            <p:nvPr/>
          </p:nvSpPr>
          <p:spPr>
            <a:xfrm>
              <a:off x="-5254775" y="3648050"/>
              <a:ext cx="278050" cy="248325"/>
            </a:xfrm>
            <a:custGeom>
              <a:avLst/>
              <a:gdLst/>
              <a:ahLst/>
              <a:cxnLst/>
              <a:rect l="l" t="t" r="r" b="b"/>
              <a:pathLst>
                <a:path w="11122" h="9933" extrusionOk="0">
                  <a:moveTo>
                    <a:pt x="4049" y="1"/>
                  </a:moveTo>
                  <a:cubicBezTo>
                    <a:pt x="3781" y="1"/>
                    <a:pt x="3513" y="103"/>
                    <a:pt x="3308" y="308"/>
                  </a:cubicBezTo>
                  <a:lnTo>
                    <a:pt x="410" y="3364"/>
                  </a:lnTo>
                  <a:cubicBezTo>
                    <a:pt x="0" y="3774"/>
                    <a:pt x="0" y="4435"/>
                    <a:pt x="410" y="4813"/>
                  </a:cubicBezTo>
                  <a:lnTo>
                    <a:pt x="631" y="5065"/>
                  </a:lnTo>
                  <a:lnTo>
                    <a:pt x="1198" y="4498"/>
                  </a:lnTo>
                  <a:cubicBezTo>
                    <a:pt x="1454" y="4242"/>
                    <a:pt x="1794" y="4106"/>
                    <a:pt x="2122" y="4106"/>
                  </a:cubicBezTo>
                  <a:cubicBezTo>
                    <a:pt x="2398" y="4106"/>
                    <a:pt x="2666" y="4202"/>
                    <a:pt x="2867" y="4404"/>
                  </a:cubicBezTo>
                  <a:cubicBezTo>
                    <a:pt x="3151" y="4624"/>
                    <a:pt x="3308" y="4971"/>
                    <a:pt x="3277" y="5286"/>
                  </a:cubicBezTo>
                  <a:cubicBezTo>
                    <a:pt x="3592" y="5286"/>
                    <a:pt x="3907" y="5412"/>
                    <a:pt x="4128" y="5664"/>
                  </a:cubicBezTo>
                  <a:cubicBezTo>
                    <a:pt x="4380" y="5884"/>
                    <a:pt x="4506" y="6200"/>
                    <a:pt x="4506" y="6515"/>
                  </a:cubicBezTo>
                  <a:cubicBezTo>
                    <a:pt x="4821" y="6515"/>
                    <a:pt x="5136" y="6641"/>
                    <a:pt x="5356" y="6861"/>
                  </a:cubicBezTo>
                  <a:cubicBezTo>
                    <a:pt x="5608" y="7113"/>
                    <a:pt x="5703" y="7428"/>
                    <a:pt x="5703" y="7743"/>
                  </a:cubicBezTo>
                  <a:cubicBezTo>
                    <a:pt x="6018" y="7743"/>
                    <a:pt x="6364" y="7869"/>
                    <a:pt x="6585" y="8090"/>
                  </a:cubicBezTo>
                  <a:cubicBezTo>
                    <a:pt x="6837" y="8342"/>
                    <a:pt x="6931" y="8657"/>
                    <a:pt x="6931" y="8909"/>
                  </a:cubicBezTo>
                  <a:lnTo>
                    <a:pt x="7814" y="9791"/>
                  </a:lnTo>
                  <a:cubicBezTo>
                    <a:pt x="7908" y="9886"/>
                    <a:pt x="8034" y="9933"/>
                    <a:pt x="8160" y="9933"/>
                  </a:cubicBezTo>
                  <a:cubicBezTo>
                    <a:pt x="8286" y="9933"/>
                    <a:pt x="8412" y="9886"/>
                    <a:pt x="8507" y="9791"/>
                  </a:cubicBezTo>
                  <a:cubicBezTo>
                    <a:pt x="8727" y="9602"/>
                    <a:pt x="8727" y="9287"/>
                    <a:pt x="8507" y="9066"/>
                  </a:cubicBezTo>
                  <a:lnTo>
                    <a:pt x="7656" y="8216"/>
                  </a:lnTo>
                  <a:cubicBezTo>
                    <a:pt x="7530" y="8090"/>
                    <a:pt x="7530" y="7869"/>
                    <a:pt x="7656" y="7743"/>
                  </a:cubicBezTo>
                  <a:cubicBezTo>
                    <a:pt x="7748" y="7596"/>
                    <a:pt x="7851" y="7534"/>
                    <a:pt x="7953" y="7534"/>
                  </a:cubicBezTo>
                  <a:cubicBezTo>
                    <a:pt x="8024" y="7534"/>
                    <a:pt x="8095" y="7565"/>
                    <a:pt x="8160" y="7617"/>
                  </a:cubicBezTo>
                  <a:lnTo>
                    <a:pt x="9011" y="8499"/>
                  </a:lnTo>
                  <a:cubicBezTo>
                    <a:pt x="9121" y="8594"/>
                    <a:pt x="9255" y="8641"/>
                    <a:pt x="9385" y="8641"/>
                  </a:cubicBezTo>
                  <a:cubicBezTo>
                    <a:pt x="9515" y="8641"/>
                    <a:pt x="9641" y="8594"/>
                    <a:pt x="9735" y="8499"/>
                  </a:cubicBezTo>
                  <a:cubicBezTo>
                    <a:pt x="9924" y="8279"/>
                    <a:pt x="9924" y="7964"/>
                    <a:pt x="9735" y="7775"/>
                  </a:cubicBezTo>
                  <a:lnTo>
                    <a:pt x="8853" y="6924"/>
                  </a:lnTo>
                  <a:cubicBezTo>
                    <a:pt x="8759" y="6798"/>
                    <a:pt x="8759" y="6578"/>
                    <a:pt x="8853" y="6452"/>
                  </a:cubicBezTo>
                  <a:cubicBezTo>
                    <a:pt x="8916" y="6389"/>
                    <a:pt x="9011" y="6357"/>
                    <a:pt x="9101" y="6357"/>
                  </a:cubicBezTo>
                  <a:cubicBezTo>
                    <a:pt x="9192" y="6357"/>
                    <a:pt x="9279" y="6389"/>
                    <a:pt x="9326" y="6452"/>
                  </a:cubicBezTo>
                  <a:lnTo>
                    <a:pt x="10208" y="7302"/>
                  </a:lnTo>
                  <a:cubicBezTo>
                    <a:pt x="10303" y="7397"/>
                    <a:pt x="10429" y="7444"/>
                    <a:pt x="10555" y="7444"/>
                  </a:cubicBezTo>
                  <a:cubicBezTo>
                    <a:pt x="10681" y="7444"/>
                    <a:pt x="10807" y="7397"/>
                    <a:pt x="10901" y="7302"/>
                  </a:cubicBezTo>
                  <a:cubicBezTo>
                    <a:pt x="11122" y="7113"/>
                    <a:pt x="11122" y="6798"/>
                    <a:pt x="10901" y="6609"/>
                  </a:cubicBezTo>
                  <a:lnTo>
                    <a:pt x="10334" y="6010"/>
                  </a:lnTo>
                  <a:lnTo>
                    <a:pt x="10208" y="5884"/>
                  </a:lnTo>
                  <a:lnTo>
                    <a:pt x="6931" y="2608"/>
                  </a:lnTo>
                  <a:cubicBezTo>
                    <a:pt x="6884" y="2561"/>
                    <a:pt x="6798" y="2537"/>
                    <a:pt x="6707" y="2537"/>
                  </a:cubicBezTo>
                  <a:cubicBezTo>
                    <a:pt x="6616" y="2537"/>
                    <a:pt x="6522" y="2561"/>
                    <a:pt x="6459" y="2608"/>
                  </a:cubicBezTo>
                  <a:lnTo>
                    <a:pt x="5167" y="3931"/>
                  </a:lnTo>
                  <a:cubicBezTo>
                    <a:pt x="4904" y="4176"/>
                    <a:pt x="4562" y="4308"/>
                    <a:pt x="4229" y="4308"/>
                  </a:cubicBezTo>
                  <a:cubicBezTo>
                    <a:pt x="4004" y="4308"/>
                    <a:pt x="3783" y="4247"/>
                    <a:pt x="3592" y="4120"/>
                  </a:cubicBezTo>
                  <a:cubicBezTo>
                    <a:pt x="2962" y="3679"/>
                    <a:pt x="2930" y="2829"/>
                    <a:pt x="3434" y="2293"/>
                  </a:cubicBezTo>
                  <a:lnTo>
                    <a:pt x="5010" y="529"/>
                  </a:lnTo>
                  <a:lnTo>
                    <a:pt x="4789" y="308"/>
                  </a:lnTo>
                  <a:cubicBezTo>
                    <a:pt x="4584" y="103"/>
                    <a:pt x="4317" y="1"/>
                    <a:pt x="40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5" name="Google Shape;243;p30">
              <a:extLst>
                <a:ext uri="{FF2B5EF4-FFF2-40B4-BE49-F238E27FC236}">
                  <a16:creationId xmlns:a16="http://schemas.microsoft.com/office/drawing/2014/main" id="{A5598B37-514C-D078-60FF-95B5E1410625}"/>
                </a:ext>
              </a:extLst>
            </p:cNvPr>
            <p:cNvSpPr/>
            <p:nvPr/>
          </p:nvSpPr>
          <p:spPr>
            <a:xfrm>
              <a:off x="-5163425" y="3631325"/>
              <a:ext cx="205600" cy="150450"/>
            </a:xfrm>
            <a:custGeom>
              <a:avLst/>
              <a:gdLst/>
              <a:ahLst/>
              <a:cxnLst/>
              <a:rect l="l" t="t" r="r" b="b"/>
              <a:pathLst>
                <a:path w="8224" h="6018" extrusionOk="0">
                  <a:moveTo>
                    <a:pt x="3699" y="0"/>
                  </a:moveTo>
                  <a:cubicBezTo>
                    <a:pt x="3435" y="0"/>
                    <a:pt x="3167" y="95"/>
                    <a:pt x="2962" y="284"/>
                  </a:cubicBezTo>
                  <a:lnTo>
                    <a:pt x="2364" y="883"/>
                  </a:lnTo>
                  <a:lnTo>
                    <a:pt x="2269" y="1009"/>
                  </a:lnTo>
                  <a:lnTo>
                    <a:pt x="222" y="3245"/>
                  </a:lnTo>
                  <a:cubicBezTo>
                    <a:pt x="1" y="3435"/>
                    <a:pt x="1" y="3781"/>
                    <a:pt x="222" y="3970"/>
                  </a:cubicBezTo>
                  <a:cubicBezTo>
                    <a:pt x="316" y="4065"/>
                    <a:pt x="442" y="4112"/>
                    <a:pt x="568" y="4112"/>
                  </a:cubicBezTo>
                  <a:cubicBezTo>
                    <a:pt x="694" y="4112"/>
                    <a:pt x="820" y="4065"/>
                    <a:pt x="915" y="3970"/>
                  </a:cubicBezTo>
                  <a:lnTo>
                    <a:pt x="2269" y="2615"/>
                  </a:lnTo>
                  <a:cubicBezTo>
                    <a:pt x="2458" y="2426"/>
                    <a:pt x="2718" y="2332"/>
                    <a:pt x="2982" y="2332"/>
                  </a:cubicBezTo>
                  <a:cubicBezTo>
                    <a:pt x="3246" y="2332"/>
                    <a:pt x="3514" y="2426"/>
                    <a:pt x="3719" y="2615"/>
                  </a:cubicBezTo>
                  <a:lnTo>
                    <a:pt x="7090" y="6018"/>
                  </a:lnTo>
                  <a:lnTo>
                    <a:pt x="7814" y="5356"/>
                  </a:lnTo>
                  <a:cubicBezTo>
                    <a:pt x="8224" y="4947"/>
                    <a:pt x="8224" y="4285"/>
                    <a:pt x="7814" y="3876"/>
                  </a:cubicBezTo>
                  <a:lnTo>
                    <a:pt x="4412" y="284"/>
                  </a:lnTo>
                  <a:cubicBezTo>
                    <a:pt x="4223" y="95"/>
                    <a:pt x="3963" y="0"/>
                    <a:pt x="36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16" name="Google Shape;244;p30">
            <a:extLst>
              <a:ext uri="{FF2B5EF4-FFF2-40B4-BE49-F238E27FC236}">
                <a16:creationId xmlns:a16="http://schemas.microsoft.com/office/drawing/2014/main" id="{1EB1CC6B-F231-18C9-B3D1-133A963E7C3B}"/>
              </a:ext>
            </a:extLst>
          </p:cNvPr>
          <p:cNvGrpSpPr/>
          <p:nvPr/>
        </p:nvGrpSpPr>
        <p:grpSpPr>
          <a:xfrm>
            <a:off x="6919163" y="3844968"/>
            <a:ext cx="542605" cy="540015"/>
            <a:chOff x="-62151950" y="4111775"/>
            <a:chExt cx="318225" cy="316650"/>
          </a:xfrm>
        </p:grpSpPr>
        <p:sp>
          <p:nvSpPr>
            <p:cNvPr id="17" name="Google Shape;245;p30">
              <a:extLst>
                <a:ext uri="{FF2B5EF4-FFF2-40B4-BE49-F238E27FC236}">
                  <a16:creationId xmlns:a16="http://schemas.microsoft.com/office/drawing/2014/main" id="{ED0B624E-B01C-1775-C27A-03F733FAC6B3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46;p30">
              <a:extLst>
                <a:ext uri="{FF2B5EF4-FFF2-40B4-BE49-F238E27FC236}">
                  <a16:creationId xmlns:a16="http://schemas.microsoft.com/office/drawing/2014/main" id="{489EE24D-5F70-1891-B8C9-5EA906DB1C21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7;p30">
              <a:extLst>
                <a:ext uri="{FF2B5EF4-FFF2-40B4-BE49-F238E27FC236}">
                  <a16:creationId xmlns:a16="http://schemas.microsoft.com/office/drawing/2014/main" id="{DC14782C-E261-73B5-FBE4-A93C500FE52E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48;p30">
              <a:extLst>
                <a:ext uri="{FF2B5EF4-FFF2-40B4-BE49-F238E27FC236}">
                  <a16:creationId xmlns:a16="http://schemas.microsoft.com/office/drawing/2014/main" id="{CD6CF316-8B29-498A-AF60-265B064E9E4C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49;p30">
            <a:extLst>
              <a:ext uri="{FF2B5EF4-FFF2-40B4-BE49-F238E27FC236}">
                <a16:creationId xmlns:a16="http://schemas.microsoft.com/office/drawing/2014/main" id="{B65AE355-30BF-AF7A-73D8-7E96004B1C26}"/>
              </a:ext>
            </a:extLst>
          </p:cNvPr>
          <p:cNvSpPr/>
          <p:nvPr/>
        </p:nvSpPr>
        <p:spPr>
          <a:xfrm>
            <a:off x="1687482" y="3844977"/>
            <a:ext cx="532768" cy="53999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5DD2EB-DE3E-72C2-A7E8-170EB1D305F7}"/>
              </a:ext>
            </a:extLst>
          </p:cNvPr>
          <p:cNvSpPr txBox="1"/>
          <p:nvPr/>
        </p:nvSpPr>
        <p:spPr>
          <a:xfrm>
            <a:off x="0" y="503307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613314-2E37-EC17-FF92-8B5D279A2E61}"/>
              </a:ext>
            </a:extLst>
          </p:cNvPr>
          <p:cNvSpPr txBox="1"/>
          <p:nvPr/>
        </p:nvSpPr>
        <p:spPr>
          <a:xfrm>
            <a:off x="810882" y="1239046"/>
            <a:ext cx="2311879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BB6D7A-8E27-A484-1338-78974E3F4E85}"/>
              </a:ext>
            </a:extLst>
          </p:cNvPr>
          <p:cNvSpPr txBox="1"/>
          <p:nvPr/>
        </p:nvSpPr>
        <p:spPr>
          <a:xfrm>
            <a:off x="3425140" y="1239046"/>
            <a:ext cx="2311879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E3E929-DF2A-80F9-152C-932E5A66D660}"/>
              </a:ext>
            </a:extLst>
          </p:cNvPr>
          <p:cNvSpPr txBox="1"/>
          <p:nvPr/>
        </p:nvSpPr>
        <p:spPr>
          <a:xfrm>
            <a:off x="6029865" y="1239046"/>
            <a:ext cx="2311879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83793848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03F02B7-DE83-3439-5804-6EDDFCB66319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2"/>
          <a:srcRect l="620" r="620"/>
          <a:stretch>
            <a:fillRect/>
          </a:stretch>
        </p:blipFill>
        <p:spPr/>
      </p:pic>
      <p:sp>
        <p:nvSpPr>
          <p:cNvPr id="5" name="Google Shape;65;p10">
            <a:extLst>
              <a:ext uri="{FF2B5EF4-FFF2-40B4-BE49-F238E27FC236}">
                <a16:creationId xmlns:a16="http://schemas.microsoft.com/office/drawing/2014/main" id="{A5362E29-1D65-A7CC-F0F3-0D7F3CDDCCE7}"/>
              </a:ext>
            </a:extLst>
          </p:cNvPr>
          <p:cNvSpPr/>
          <p:nvPr/>
        </p:nvSpPr>
        <p:spPr>
          <a:xfrm rot="10800000">
            <a:off x="-8877" y="2194500"/>
            <a:ext cx="4770657" cy="1766700"/>
          </a:xfrm>
          <a:prstGeom prst="rect">
            <a:avLst/>
          </a:prstGeom>
          <a:solidFill>
            <a:srgbClr val="1515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C2C21B-74A6-CEE0-23DA-94836D8E166E}"/>
              </a:ext>
            </a:extLst>
          </p:cNvPr>
          <p:cNvSpPr txBox="1"/>
          <p:nvPr/>
        </p:nvSpPr>
        <p:spPr>
          <a:xfrm>
            <a:off x="172529" y="2334233"/>
            <a:ext cx="4399472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20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20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89462828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46"/>
          <p:cNvSpPr/>
          <p:nvPr/>
        </p:nvSpPr>
        <p:spPr>
          <a:xfrm rot="10800000">
            <a:off x="720330" y="801003"/>
            <a:ext cx="350302" cy="700625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27" name="Google Shape;1127;p46"/>
          <p:cNvGrpSpPr/>
          <p:nvPr/>
        </p:nvGrpSpPr>
        <p:grpSpPr>
          <a:xfrm>
            <a:off x="1216782" y="577366"/>
            <a:ext cx="2079759" cy="2404093"/>
            <a:chOff x="1852898" y="947466"/>
            <a:chExt cx="2079759" cy="2404093"/>
          </a:xfrm>
        </p:grpSpPr>
        <p:grpSp>
          <p:nvGrpSpPr>
            <p:cNvPr id="1128" name="Google Shape;1128;p46"/>
            <p:cNvGrpSpPr/>
            <p:nvPr/>
          </p:nvGrpSpPr>
          <p:grpSpPr>
            <a:xfrm flipH="1">
              <a:off x="1852898" y="3018088"/>
              <a:ext cx="882533" cy="333471"/>
              <a:chOff x="3551575" y="3215125"/>
              <a:chExt cx="389450" cy="147150"/>
            </a:xfrm>
          </p:grpSpPr>
          <p:sp>
            <p:nvSpPr>
              <p:cNvPr id="1129" name="Google Shape;1129;p46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46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46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46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46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46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46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46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46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46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46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46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46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46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46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46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46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46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46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46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46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46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51" name="Google Shape;1151;p46"/>
            <p:cNvGrpSpPr/>
            <p:nvPr/>
          </p:nvGrpSpPr>
          <p:grpSpPr>
            <a:xfrm flipH="1">
              <a:off x="3210559" y="947466"/>
              <a:ext cx="722099" cy="407700"/>
              <a:chOff x="1211425" y="918075"/>
              <a:chExt cx="722099" cy="407700"/>
            </a:xfrm>
          </p:grpSpPr>
          <p:sp>
            <p:nvSpPr>
              <p:cNvPr id="1152" name="Google Shape;1152;p46"/>
              <p:cNvSpPr/>
              <p:nvPr/>
            </p:nvSpPr>
            <p:spPr>
              <a:xfrm>
                <a:off x="1211425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46"/>
              <p:cNvSpPr/>
              <p:nvPr/>
            </p:nvSpPr>
            <p:spPr>
              <a:xfrm>
                <a:off x="1211425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46"/>
              <p:cNvSpPr/>
              <p:nvPr/>
            </p:nvSpPr>
            <p:spPr>
              <a:xfrm>
                <a:off x="1211425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46"/>
              <p:cNvSpPr/>
              <p:nvPr/>
            </p:nvSpPr>
            <p:spPr>
              <a:xfrm>
                <a:off x="1350996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46"/>
              <p:cNvSpPr/>
              <p:nvPr/>
            </p:nvSpPr>
            <p:spPr>
              <a:xfrm>
                <a:off x="1350996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46"/>
              <p:cNvSpPr/>
              <p:nvPr/>
            </p:nvSpPr>
            <p:spPr>
              <a:xfrm>
                <a:off x="1350996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46"/>
              <p:cNvSpPr/>
              <p:nvPr/>
            </p:nvSpPr>
            <p:spPr>
              <a:xfrm>
                <a:off x="1490124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46"/>
              <p:cNvSpPr/>
              <p:nvPr/>
            </p:nvSpPr>
            <p:spPr>
              <a:xfrm>
                <a:off x="1490124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46"/>
              <p:cNvSpPr/>
              <p:nvPr/>
            </p:nvSpPr>
            <p:spPr>
              <a:xfrm>
                <a:off x="1490124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46"/>
              <p:cNvSpPr/>
              <p:nvPr/>
            </p:nvSpPr>
            <p:spPr>
              <a:xfrm>
                <a:off x="1629759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46"/>
              <p:cNvSpPr/>
              <p:nvPr/>
            </p:nvSpPr>
            <p:spPr>
              <a:xfrm>
                <a:off x="1629759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46"/>
              <p:cNvSpPr/>
              <p:nvPr/>
            </p:nvSpPr>
            <p:spPr>
              <a:xfrm>
                <a:off x="1629759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46"/>
              <p:cNvSpPr/>
              <p:nvPr/>
            </p:nvSpPr>
            <p:spPr>
              <a:xfrm>
                <a:off x="1768887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46"/>
              <p:cNvSpPr/>
              <p:nvPr/>
            </p:nvSpPr>
            <p:spPr>
              <a:xfrm>
                <a:off x="1768887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46"/>
              <p:cNvSpPr/>
              <p:nvPr/>
            </p:nvSpPr>
            <p:spPr>
              <a:xfrm>
                <a:off x="1768887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46"/>
              <p:cNvSpPr/>
              <p:nvPr/>
            </p:nvSpPr>
            <p:spPr>
              <a:xfrm>
                <a:off x="1907952" y="1300772"/>
                <a:ext cx="25572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46"/>
              <p:cNvSpPr/>
              <p:nvPr/>
            </p:nvSpPr>
            <p:spPr>
              <a:xfrm>
                <a:off x="1907952" y="1109171"/>
                <a:ext cx="25572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403" y="403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46"/>
              <p:cNvSpPr/>
              <p:nvPr/>
            </p:nvSpPr>
            <p:spPr>
              <a:xfrm>
                <a:off x="1907952" y="918075"/>
                <a:ext cx="25572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70" name="Google Shape;1170;p46"/>
          <p:cNvGrpSpPr/>
          <p:nvPr/>
        </p:nvGrpSpPr>
        <p:grpSpPr>
          <a:xfrm>
            <a:off x="-1565206" y="-2327047"/>
            <a:ext cx="8494402" cy="10048056"/>
            <a:chOff x="-1565206" y="-2327047"/>
            <a:chExt cx="8494402" cy="10048056"/>
          </a:xfrm>
        </p:grpSpPr>
        <p:grpSp>
          <p:nvGrpSpPr>
            <p:cNvPr id="1171" name="Google Shape;1171;p46"/>
            <p:cNvGrpSpPr/>
            <p:nvPr/>
          </p:nvGrpSpPr>
          <p:grpSpPr>
            <a:xfrm rot="-5400000">
              <a:off x="2125755" y="-2599893"/>
              <a:ext cx="4530594" cy="5076286"/>
              <a:chOff x="4826000" y="4400753"/>
              <a:chExt cx="4530594" cy="5076286"/>
            </a:xfrm>
          </p:grpSpPr>
          <p:sp>
            <p:nvSpPr>
              <p:cNvPr id="1172" name="Google Shape;1172;p46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46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74" name="Google Shape;1174;p46"/>
            <p:cNvGrpSpPr/>
            <p:nvPr/>
          </p:nvGrpSpPr>
          <p:grpSpPr>
            <a:xfrm rot="-2006149" flipH="1">
              <a:off x="-1143338" y="2070024"/>
              <a:ext cx="2324989" cy="2229599"/>
              <a:chOff x="5165475" y="-713653"/>
              <a:chExt cx="2324999" cy="2229609"/>
            </a:xfrm>
          </p:grpSpPr>
          <p:sp>
            <p:nvSpPr>
              <p:cNvPr id="1175" name="Google Shape;1175;p46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46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77" name="Google Shape;1177;p46"/>
            <p:cNvGrpSpPr/>
            <p:nvPr/>
          </p:nvGrpSpPr>
          <p:grpSpPr>
            <a:xfrm rot="490164" flipH="1">
              <a:off x="682690" y="4092424"/>
              <a:ext cx="3324918" cy="3409649"/>
              <a:chOff x="7159200" y="2117361"/>
              <a:chExt cx="2271501" cy="2329387"/>
            </a:xfrm>
          </p:grpSpPr>
          <p:sp>
            <p:nvSpPr>
              <p:cNvPr id="1178" name="Google Shape;1178;p46"/>
              <p:cNvSpPr/>
              <p:nvPr/>
            </p:nvSpPr>
            <p:spPr>
              <a:xfrm>
                <a:off x="8101533" y="2117361"/>
                <a:ext cx="632883" cy="71589"/>
              </a:xfrm>
              <a:custGeom>
                <a:avLst/>
                <a:gdLst/>
                <a:ahLst/>
                <a:cxnLst/>
                <a:rect l="l" t="t" r="r" b="b"/>
                <a:pathLst>
                  <a:path w="15241" h="1724" fill="none" extrusionOk="0">
                    <a:moveTo>
                      <a:pt x="1" y="999"/>
                    </a:moveTo>
                    <a:cubicBezTo>
                      <a:pt x="3527" y="137"/>
                      <a:pt x="7182" y="1"/>
                      <a:pt x="10764" y="596"/>
                    </a:cubicBezTo>
                    <a:cubicBezTo>
                      <a:pt x="12286" y="846"/>
                      <a:pt x="13783" y="1224"/>
                      <a:pt x="15240" y="1723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46"/>
              <p:cNvSpPr/>
              <p:nvPr/>
            </p:nvSpPr>
            <p:spPr>
              <a:xfrm>
                <a:off x="7159200" y="2158803"/>
                <a:ext cx="2271501" cy="2287944"/>
              </a:xfrm>
              <a:custGeom>
                <a:avLst/>
                <a:gdLst/>
                <a:ahLst/>
                <a:cxnLst/>
                <a:rect l="l" t="t" r="r" b="b"/>
                <a:pathLst>
                  <a:path w="54702" h="55098" fill="none" extrusionOk="0">
                    <a:moveTo>
                      <a:pt x="54702" y="34835"/>
                    </a:moveTo>
                    <a:cubicBezTo>
                      <a:pt x="50572" y="47200"/>
                      <a:pt x="37973" y="55097"/>
                      <a:pt x="24690" y="52916"/>
                    </a:cubicBezTo>
                    <a:cubicBezTo>
                      <a:pt x="9974" y="50492"/>
                      <a:pt x="0" y="36598"/>
                      <a:pt x="2423" y="21874"/>
                    </a:cubicBezTo>
                    <a:cubicBezTo>
                      <a:pt x="4235" y="10853"/>
                      <a:pt x="12486" y="2488"/>
                      <a:pt x="22694" y="1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46"/>
              <p:cNvSpPr/>
              <p:nvPr/>
            </p:nvSpPr>
            <p:spPr>
              <a:xfrm>
                <a:off x="8730018" y="2175496"/>
                <a:ext cx="70219" cy="59339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1429" extrusionOk="0">
                    <a:moveTo>
                      <a:pt x="767" y="1"/>
                    </a:moveTo>
                    <a:cubicBezTo>
                      <a:pt x="442" y="1"/>
                      <a:pt x="123" y="218"/>
                      <a:pt x="65" y="597"/>
                    </a:cubicBezTo>
                    <a:cubicBezTo>
                      <a:pt x="0" y="983"/>
                      <a:pt x="258" y="1354"/>
                      <a:pt x="653" y="1418"/>
                    </a:cubicBezTo>
                    <a:cubicBezTo>
                      <a:pt x="694" y="1425"/>
                      <a:pt x="735" y="1429"/>
                      <a:pt x="775" y="1429"/>
                    </a:cubicBezTo>
                    <a:cubicBezTo>
                      <a:pt x="1328" y="1429"/>
                      <a:pt x="1690" y="780"/>
                      <a:pt x="1345" y="299"/>
                    </a:cubicBezTo>
                    <a:cubicBezTo>
                      <a:pt x="1198" y="95"/>
                      <a:pt x="981" y="1"/>
                      <a:pt x="76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81" name="Google Shape;1181;p46"/>
          <p:cNvSpPr txBox="1">
            <a:spLocks noGrp="1"/>
          </p:cNvSpPr>
          <p:nvPr>
            <p:ph type="title" idx="4294967295"/>
          </p:nvPr>
        </p:nvSpPr>
        <p:spPr>
          <a:xfrm>
            <a:off x="5132825" y="637616"/>
            <a:ext cx="2906400" cy="8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</a:t>
            </a:r>
            <a:endParaRPr/>
          </a:p>
        </p:txBody>
      </p:sp>
      <p:grpSp>
        <p:nvGrpSpPr>
          <p:cNvPr id="1184" name="Google Shape;1184;p46"/>
          <p:cNvGrpSpPr/>
          <p:nvPr/>
        </p:nvGrpSpPr>
        <p:grpSpPr>
          <a:xfrm>
            <a:off x="5419317" y="3233649"/>
            <a:ext cx="387681" cy="387661"/>
            <a:chOff x="266768" y="1721375"/>
            <a:chExt cx="397907" cy="397887"/>
          </a:xfrm>
        </p:grpSpPr>
        <p:sp>
          <p:nvSpPr>
            <p:cNvPr id="1185" name="Google Shape;1185;p46"/>
            <p:cNvSpPr/>
            <p:nvPr/>
          </p:nvSpPr>
          <p:spPr>
            <a:xfrm>
              <a:off x="454843" y="1791037"/>
              <a:ext cx="136218" cy="328222"/>
            </a:xfrm>
            <a:custGeom>
              <a:avLst/>
              <a:gdLst/>
              <a:ahLst/>
              <a:cxnLst/>
              <a:rect l="l" t="t" r="r" b="b"/>
              <a:pathLst>
                <a:path w="6527" h="15727" extrusionOk="0">
                  <a:moveTo>
                    <a:pt x="4957" y="1"/>
                  </a:moveTo>
                  <a:cubicBezTo>
                    <a:pt x="4645" y="1"/>
                    <a:pt x="4336" y="24"/>
                    <a:pt x="4028" y="69"/>
                  </a:cubicBezTo>
                  <a:cubicBezTo>
                    <a:pt x="2588" y="280"/>
                    <a:pt x="1700" y="890"/>
                    <a:pt x="1675" y="2250"/>
                  </a:cubicBezTo>
                  <a:lnTo>
                    <a:pt x="1675" y="5040"/>
                  </a:lnTo>
                  <a:cubicBezTo>
                    <a:pt x="1675" y="5348"/>
                    <a:pt x="1426" y="5599"/>
                    <a:pt x="1118" y="5599"/>
                  </a:cubicBezTo>
                  <a:lnTo>
                    <a:pt x="0" y="5599"/>
                  </a:lnTo>
                  <a:lnTo>
                    <a:pt x="0" y="6715"/>
                  </a:lnTo>
                  <a:lnTo>
                    <a:pt x="1118" y="6715"/>
                  </a:lnTo>
                  <a:cubicBezTo>
                    <a:pt x="1426" y="6715"/>
                    <a:pt x="1675" y="6965"/>
                    <a:pt x="1675" y="7274"/>
                  </a:cubicBezTo>
                  <a:lnTo>
                    <a:pt x="1675" y="15727"/>
                  </a:lnTo>
                  <a:lnTo>
                    <a:pt x="3352" y="15727"/>
                  </a:lnTo>
                  <a:lnTo>
                    <a:pt x="3352" y="7274"/>
                  </a:lnTo>
                  <a:cubicBezTo>
                    <a:pt x="3352" y="6965"/>
                    <a:pt x="3602" y="6715"/>
                    <a:pt x="3910" y="6715"/>
                  </a:cubicBezTo>
                  <a:lnTo>
                    <a:pt x="5709" y="6715"/>
                  </a:lnTo>
                  <a:lnTo>
                    <a:pt x="5987" y="5599"/>
                  </a:lnTo>
                  <a:lnTo>
                    <a:pt x="3910" y="5599"/>
                  </a:lnTo>
                  <a:cubicBezTo>
                    <a:pt x="3602" y="5599"/>
                    <a:pt x="3352" y="5348"/>
                    <a:pt x="3352" y="5040"/>
                  </a:cubicBezTo>
                  <a:lnTo>
                    <a:pt x="3352" y="3253"/>
                  </a:lnTo>
                  <a:cubicBezTo>
                    <a:pt x="3352" y="2316"/>
                    <a:pt x="3942" y="1677"/>
                    <a:pt x="4968" y="1504"/>
                  </a:cubicBezTo>
                  <a:cubicBezTo>
                    <a:pt x="5157" y="1473"/>
                    <a:pt x="5339" y="1460"/>
                    <a:pt x="5511" y="1460"/>
                  </a:cubicBezTo>
                  <a:cubicBezTo>
                    <a:pt x="5810" y="1460"/>
                    <a:pt x="6082" y="1498"/>
                    <a:pt x="6324" y="1546"/>
                  </a:cubicBezTo>
                  <a:lnTo>
                    <a:pt x="6526" y="182"/>
                  </a:lnTo>
                  <a:cubicBezTo>
                    <a:pt x="5988" y="62"/>
                    <a:pt x="5468" y="1"/>
                    <a:pt x="495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6"/>
            <p:cNvSpPr/>
            <p:nvPr/>
          </p:nvSpPr>
          <p:spPr>
            <a:xfrm>
              <a:off x="266768" y="1721375"/>
              <a:ext cx="397907" cy="397887"/>
            </a:xfrm>
            <a:custGeom>
              <a:avLst/>
              <a:gdLst/>
              <a:ahLst/>
              <a:cxnLst/>
              <a:rect l="l" t="t" r="r" b="b"/>
              <a:pathLst>
                <a:path w="19066" h="19065" extrusionOk="0">
                  <a:moveTo>
                    <a:pt x="2794" y="0"/>
                  </a:moveTo>
                  <a:cubicBezTo>
                    <a:pt x="1255" y="0"/>
                    <a:pt x="1" y="1253"/>
                    <a:pt x="1" y="2793"/>
                  </a:cubicBezTo>
                  <a:lnTo>
                    <a:pt x="1" y="16271"/>
                  </a:lnTo>
                  <a:cubicBezTo>
                    <a:pt x="1" y="17812"/>
                    <a:pt x="1255" y="19065"/>
                    <a:pt x="2794" y="19065"/>
                  </a:cubicBezTo>
                  <a:lnTo>
                    <a:pt x="9571" y="19065"/>
                  </a:lnTo>
                  <a:lnTo>
                    <a:pt x="9571" y="11171"/>
                  </a:lnTo>
                  <a:lnTo>
                    <a:pt x="8453" y="11171"/>
                  </a:lnTo>
                  <a:cubicBezTo>
                    <a:pt x="8145" y="11171"/>
                    <a:pt x="7896" y="10920"/>
                    <a:pt x="7896" y="10612"/>
                  </a:cubicBezTo>
                  <a:lnTo>
                    <a:pt x="7896" y="8378"/>
                  </a:lnTo>
                  <a:cubicBezTo>
                    <a:pt x="7896" y="8070"/>
                    <a:pt x="8145" y="7819"/>
                    <a:pt x="8453" y="7819"/>
                  </a:cubicBezTo>
                  <a:lnTo>
                    <a:pt x="9571" y="7819"/>
                  </a:lnTo>
                  <a:lnTo>
                    <a:pt x="9571" y="5836"/>
                  </a:lnTo>
                  <a:cubicBezTo>
                    <a:pt x="9571" y="3710"/>
                    <a:pt x="10741" y="2615"/>
                    <a:pt x="12878" y="2302"/>
                  </a:cubicBezTo>
                  <a:cubicBezTo>
                    <a:pt x="13231" y="2249"/>
                    <a:pt x="13591" y="2223"/>
                    <a:pt x="13956" y="2223"/>
                  </a:cubicBezTo>
                  <a:cubicBezTo>
                    <a:pt x="14725" y="2223"/>
                    <a:pt x="15517" y="2339"/>
                    <a:pt x="16318" y="2567"/>
                  </a:cubicBezTo>
                  <a:cubicBezTo>
                    <a:pt x="16589" y="2643"/>
                    <a:pt x="16759" y="2908"/>
                    <a:pt x="16718" y="3186"/>
                  </a:cubicBezTo>
                  <a:lnTo>
                    <a:pt x="16352" y="5650"/>
                  </a:lnTo>
                  <a:cubicBezTo>
                    <a:pt x="16329" y="5806"/>
                    <a:pt x="16240" y="5944"/>
                    <a:pt x="16111" y="6031"/>
                  </a:cubicBezTo>
                  <a:cubicBezTo>
                    <a:pt x="16006" y="6102"/>
                    <a:pt x="15912" y="6127"/>
                    <a:pt x="15818" y="6127"/>
                  </a:cubicBezTo>
                  <a:cubicBezTo>
                    <a:pt x="15717" y="6127"/>
                    <a:pt x="15614" y="6098"/>
                    <a:pt x="15494" y="6068"/>
                  </a:cubicBezTo>
                  <a:cubicBezTo>
                    <a:pt x="15202" y="5995"/>
                    <a:pt x="14879" y="5914"/>
                    <a:pt x="14527" y="5914"/>
                  </a:cubicBezTo>
                  <a:cubicBezTo>
                    <a:pt x="14409" y="5914"/>
                    <a:pt x="14289" y="5923"/>
                    <a:pt x="14165" y="5944"/>
                  </a:cubicBezTo>
                  <a:cubicBezTo>
                    <a:pt x="13534" y="6050"/>
                    <a:pt x="13481" y="6333"/>
                    <a:pt x="13481" y="6590"/>
                  </a:cubicBezTo>
                  <a:lnTo>
                    <a:pt x="13481" y="7819"/>
                  </a:lnTo>
                  <a:lnTo>
                    <a:pt x="15715" y="7819"/>
                  </a:lnTo>
                  <a:cubicBezTo>
                    <a:pt x="15887" y="7819"/>
                    <a:pt x="16048" y="7899"/>
                    <a:pt x="16154" y="8035"/>
                  </a:cubicBezTo>
                  <a:cubicBezTo>
                    <a:pt x="16260" y="8169"/>
                    <a:pt x="16297" y="8346"/>
                    <a:pt x="16256" y="8513"/>
                  </a:cubicBezTo>
                  <a:lnTo>
                    <a:pt x="15697" y="10747"/>
                  </a:lnTo>
                  <a:cubicBezTo>
                    <a:pt x="15635" y="10996"/>
                    <a:pt x="15412" y="11170"/>
                    <a:pt x="15156" y="11170"/>
                  </a:cubicBezTo>
                  <a:lnTo>
                    <a:pt x="13481" y="11170"/>
                  </a:lnTo>
                  <a:lnTo>
                    <a:pt x="13481" y="19065"/>
                  </a:lnTo>
                  <a:lnTo>
                    <a:pt x="16272" y="19065"/>
                  </a:lnTo>
                  <a:cubicBezTo>
                    <a:pt x="17813" y="19065"/>
                    <a:pt x="19066" y="17810"/>
                    <a:pt x="19066" y="16271"/>
                  </a:cubicBezTo>
                  <a:lnTo>
                    <a:pt x="19066" y="2793"/>
                  </a:lnTo>
                  <a:cubicBezTo>
                    <a:pt x="19066" y="1253"/>
                    <a:pt x="17813" y="0"/>
                    <a:pt x="162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7" name="Google Shape;1187;p46"/>
          <p:cNvGrpSpPr/>
          <p:nvPr/>
        </p:nvGrpSpPr>
        <p:grpSpPr>
          <a:xfrm>
            <a:off x="6782813" y="3233412"/>
            <a:ext cx="387661" cy="387661"/>
            <a:chOff x="1379798" y="1723250"/>
            <a:chExt cx="397887" cy="397887"/>
          </a:xfrm>
        </p:grpSpPr>
        <p:sp>
          <p:nvSpPr>
            <p:cNvPr id="1188" name="Google Shape;1188;p46"/>
            <p:cNvSpPr/>
            <p:nvPr/>
          </p:nvSpPr>
          <p:spPr>
            <a:xfrm>
              <a:off x="1462169" y="1793977"/>
              <a:ext cx="23354" cy="23312"/>
            </a:xfrm>
            <a:custGeom>
              <a:avLst/>
              <a:gdLst/>
              <a:ahLst/>
              <a:cxnLst/>
              <a:rect l="l" t="t" r="r" b="b"/>
              <a:pathLst>
                <a:path w="1119" h="1117" extrusionOk="0">
                  <a:moveTo>
                    <a:pt x="559" y="1"/>
                  </a:moveTo>
                  <a:cubicBezTo>
                    <a:pt x="251" y="1"/>
                    <a:pt x="0" y="250"/>
                    <a:pt x="0" y="558"/>
                  </a:cubicBezTo>
                  <a:cubicBezTo>
                    <a:pt x="0" y="866"/>
                    <a:pt x="251" y="1117"/>
                    <a:pt x="559" y="1117"/>
                  </a:cubicBezTo>
                  <a:cubicBezTo>
                    <a:pt x="867" y="1117"/>
                    <a:pt x="1118" y="866"/>
                    <a:pt x="1118" y="558"/>
                  </a:cubicBezTo>
                  <a:cubicBezTo>
                    <a:pt x="1118" y="250"/>
                    <a:pt x="867" y="1"/>
                    <a:pt x="55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46"/>
            <p:cNvSpPr/>
            <p:nvPr/>
          </p:nvSpPr>
          <p:spPr>
            <a:xfrm>
              <a:off x="1379798" y="1723250"/>
              <a:ext cx="397887" cy="397887"/>
            </a:xfrm>
            <a:custGeom>
              <a:avLst/>
              <a:gdLst/>
              <a:ahLst/>
              <a:cxnLst/>
              <a:rect l="l" t="t" r="r" b="b"/>
              <a:pathLst>
                <a:path w="19065" h="19065" extrusionOk="0">
                  <a:moveTo>
                    <a:pt x="4506" y="2271"/>
                  </a:moveTo>
                  <a:cubicBezTo>
                    <a:pt x="5429" y="2271"/>
                    <a:pt x="6181" y="3023"/>
                    <a:pt x="6181" y="3947"/>
                  </a:cubicBezTo>
                  <a:cubicBezTo>
                    <a:pt x="6181" y="4872"/>
                    <a:pt x="5429" y="5622"/>
                    <a:pt x="4506" y="5622"/>
                  </a:cubicBezTo>
                  <a:cubicBezTo>
                    <a:pt x="3583" y="5622"/>
                    <a:pt x="2831" y="4872"/>
                    <a:pt x="2831" y="3947"/>
                  </a:cubicBezTo>
                  <a:cubicBezTo>
                    <a:pt x="2831" y="3023"/>
                    <a:pt x="3583" y="2271"/>
                    <a:pt x="4506" y="2271"/>
                  </a:cubicBezTo>
                  <a:close/>
                  <a:moveTo>
                    <a:pt x="5622" y="6740"/>
                  </a:moveTo>
                  <a:cubicBezTo>
                    <a:pt x="5932" y="6740"/>
                    <a:pt x="6181" y="6989"/>
                    <a:pt x="6181" y="7299"/>
                  </a:cubicBezTo>
                  <a:lnTo>
                    <a:pt x="6181" y="16234"/>
                  </a:lnTo>
                  <a:cubicBezTo>
                    <a:pt x="6181" y="16544"/>
                    <a:pt x="5932" y="16793"/>
                    <a:pt x="5622" y="16793"/>
                  </a:cubicBezTo>
                  <a:lnTo>
                    <a:pt x="3388" y="16793"/>
                  </a:lnTo>
                  <a:cubicBezTo>
                    <a:pt x="3080" y="16793"/>
                    <a:pt x="2831" y="16544"/>
                    <a:pt x="2831" y="16234"/>
                  </a:cubicBezTo>
                  <a:lnTo>
                    <a:pt x="2831" y="7299"/>
                  </a:lnTo>
                  <a:cubicBezTo>
                    <a:pt x="2831" y="6989"/>
                    <a:pt x="3080" y="6740"/>
                    <a:pt x="3388" y="6740"/>
                  </a:cubicBezTo>
                  <a:close/>
                  <a:moveTo>
                    <a:pt x="12596" y="6721"/>
                  </a:moveTo>
                  <a:cubicBezTo>
                    <a:pt x="12811" y="6721"/>
                    <a:pt x="13027" y="6739"/>
                    <a:pt x="13241" y="6774"/>
                  </a:cubicBezTo>
                  <a:cubicBezTo>
                    <a:pt x="15058" y="7069"/>
                    <a:pt x="16235" y="8557"/>
                    <a:pt x="16235" y="10223"/>
                  </a:cubicBezTo>
                  <a:lnTo>
                    <a:pt x="16235" y="16234"/>
                  </a:lnTo>
                  <a:cubicBezTo>
                    <a:pt x="16235" y="16544"/>
                    <a:pt x="15985" y="16793"/>
                    <a:pt x="15676" y="16793"/>
                  </a:cubicBezTo>
                  <a:lnTo>
                    <a:pt x="13441" y="16793"/>
                  </a:lnTo>
                  <a:cubicBezTo>
                    <a:pt x="13133" y="16793"/>
                    <a:pt x="12884" y="16544"/>
                    <a:pt x="12884" y="16234"/>
                  </a:cubicBezTo>
                  <a:lnTo>
                    <a:pt x="12884" y="11209"/>
                  </a:lnTo>
                  <a:cubicBezTo>
                    <a:pt x="12884" y="10593"/>
                    <a:pt x="12382" y="10091"/>
                    <a:pt x="11766" y="10091"/>
                  </a:cubicBezTo>
                  <a:cubicBezTo>
                    <a:pt x="11150" y="10091"/>
                    <a:pt x="10650" y="10593"/>
                    <a:pt x="10650" y="11209"/>
                  </a:cubicBezTo>
                  <a:lnTo>
                    <a:pt x="10650" y="16234"/>
                  </a:lnTo>
                  <a:cubicBezTo>
                    <a:pt x="10650" y="16544"/>
                    <a:pt x="10399" y="16793"/>
                    <a:pt x="10091" y="16793"/>
                  </a:cubicBezTo>
                  <a:lnTo>
                    <a:pt x="7857" y="16793"/>
                  </a:lnTo>
                  <a:cubicBezTo>
                    <a:pt x="7547" y="16793"/>
                    <a:pt x="7298" y="16544"/>
                    <a:pt x="7298" y="16234"/>
                  </a:cubicBezTo>
                  <a:lnTo>
                    <a:pt x="7298" y="7299"/>
                  </a:lnTo>
                  <a:cubicBezTo>
                    <a:pt x="7298" y="6989"/>
                    <a:pt x="7547" y="6740"/>
                    <a:pt x="7857" y="6740"/>
                  </a:cubicBezTo>
                  <a:lnTo>
                    <a:pt x="10091" y="6740"/>
                  </a:lnTo>
                  <a:cubicBezTo>
                    <a:pt x="10377" y="6740"/>
                    <a:pt x="10613" y="6956"/>
                    <a:pt x="10644" y="7234"/>
                  </a:cubicBezTo>
                  <a:cubicBezTo>
                    <a:pt x="11219" y="6901"/>
                    <a:pt x="11901" y="6721"/>
                    <a:pt x="12596" y="6721"/>
                  </a:cubicBezTo>
                  <a:close/>
                  <a:moveTo>
                    <a:pt x="2831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31" y="19065"/>
                  </a:cubicBezTo>
                  <a:lnTo>
                    <a:pt x="16235" y="19065"/>
                  </a:lnTo>
                  <a:cubicBezTo>
                    <a:pt x="17774" y="19065"/>
                    <a:pt x="19065" y="17775"/>
                    <a:pt x="19065" y="16234"/>
                  </a:cubicBezTo>
                  <a:lnTo>
                    <a:pt x="19065" y="2831"/>
                  </a:lnTo>
                  <a:cubicBezTo>
                    <a:pt x="19065" y="1290"/>
                    <a:pt x="17774" y="0"/>
                    <a:pt x="162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6"/>
            <p:cNvSpPr/>
            <p:nvPr/>
          </p:nvSpPr>
          <p:spPr>
            <a:xfrm>
              <a:off x="1555413" y="1886846"/>
              <a:ext cx="139912" cy="163558"/>
            </a:xfrm>
            <a:custGeom>
              <a:avLst/>
              <a:gdLst/>
              <a:ahLst/>
              <a:cxnLst/>
              <a:rect l="l" t="t" r="r" b="b"/>
              <a:pathLst>
                <a:path w="6704" h="7837" extrusionOk="0">
                  <a:moveTo>
                    <a:pt x="4182" y="0"/>
                  </a:moveTo>
                  <a:cubicBezTo>
                    <a:pt x="3474" y="0"/>
                    <a:pt x="2782" y="261"/>
                    <a:pt x="2332" y="711"/>
                  </a:cubicBezTo>
                  <a:cubicBezTo>
                    <a:pt x="2108" y="935"/>
                    <a:pt x="1938" y="1142"/>
                    <a:pt x="1686" y="1142"/>
                  </a:cubicBezTo>
                  <a:cubicBezTo>
                    <a:pt x="1618" y="1142"/>
                    <a:pt x="1544" y="1127"/>
                    <a:pt x="1462" y="1093"/>
                  </a:cubicBezTo>
                  <a:cubicBezTo>
                    <a:pt x="1253" y="1006"/>
                    <a:pt x="1117" y="803"/>
                    <a:pt x="1117" y="576"/>
                  </a:cubicBezTo>
                  <a:lnTo>
                    <a:pt x="1117" y="17"/>
                  </a:lnTo>
                  <a:lnTo>
                    <a:pt x="1" y="17"/>
                  </a:lnTo>
                  <a:lnTo>
                    <a:pt x="1" y="7836"/>
                  </a:lnTo>
                  <a:lnTo>
                    <a:pt x="1117" y="7836"/>
                  </a:lnTo>
                  <a:lnTo>
                    <a:pt x="1117" y="3370"/>
                  </a:lnTo>
                  <a:cubicBezTo>
                    <a:pt x="1117" y="2137"/>
                    <a:pt x="2120" y="1135"/>
                    <a:pt x="3351" y="1135"/>
                  </a:cubicBezTo>
                  <a:cubicBezTo>
                    <a:pt x="4584" y="1135"/>
                    <a:pt x="5585" y="2137"/>
                    <a:pt x="5585" y="3370"/>
                  </a:cubicBezTo>
                  <a:lnTo>
                    <a:pt x="5585" y="7836"/>
                  </a:lnTo>
                  <a:lnTo>
                    <a:pt x="6703" y="7836"/>
                  </a:lnTo>
                  <a:lnTo>
                    <a:pt x="6703" y="2384"/>
                  </a:lnTo>
                  <a:cubicBezTo>
                    <a:pt x="6703" y="1266"/>
                    <a:pt x="5932" y="245"/>
                    <a:pt x="4648" y="38"/>
                  </a:cubicBezTo>
                  <a:cubicBezTo>
                    <a:pt x="4493" y="13"/>
                    <a:pt x="4337" y="0"/>
                    <a:pt x="41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6"/>
            <p:cNvSpPr/>
            <p:nvPr/>
          </p:nvSpPr>
          <p:spPr>
            <a:xfrm>
              <a:off x="1462169" y="1887200"/>
              <a:ext cx="23354" cy="163203"/>
            </a:xfrm>
            <a:custGeom>
              <a:avLst/>
              <a:gdLst/>
              <a:ahLst/>
              <a:cxnLst/>
              <a:rect l="l" t="t" r="r" b="b"/>
              <a:pathLst>
                <a:path w="1119" h="7820" extrusionOk="0">
                  <a:moveTo>
                    <a:pt x="0" y="0"/>
                  </a:moveTo>
                  <a:lnTo>
                    <a:pt x="0" y="7819"/>
                  </a:lnTo>
                  <a:lnTo>
                    <a:pt x="1118" y="7819"/>
                  </a:lnTo>
                  <a:lnTo>
                    <a:pt x="11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2" name="Google Shape;1192;p46"/>
          <p:cNvGrpSpPr/>
          <p:nvPr/>
        </p:nvGrpSpPr>
        <p:grpSpPr>
          <a:xfrm>
            <a:off x="6099373" y="3233412"/>
            <a:ext cx="387641" cy="387661"/>
            <a:chOff x="864491" y="1723250"/>
            <a:chExt cx="397866" cy="397887"/>
          </a:xfrm>
        </p:grpSpPr>
        <p:sp>
          <p:nvSpPr>
            <p:cNvPr id="1193" name="Google Shape;1193;p46"/>
            <p:cNvSpPr/>
            <p:nvPr/>
          </p:nvSpPr>
          <p:spPr>
            <a:xfrm>
              <a:off x="935197" y="1793977"/>
              <a:ext cx="256451" cy="256430"/>
            </a:xfrm>
            <a:custGeom>
              <a:avLst/>
              <a:gdLst/>
              <a:ahLst/>
              <a:cxnLst/>
              <a:rect l="l" t="t" r="r" b="b"/>
              <a:pathLst>
                <a:path w="12288" h="12287" extrusionOk="0">
                  <a:moveTo>
                    <a:pt x="10053" y="1117"/>
                  </a:moveTo>
                  <a:cubicBezTo>
                    <a:pt x="10669" y="1117"/>
                    <a:pt x="11171" y="1617"/>
                    <a:pt x="11171" y="2233"/>
                  </a:cubicBezTo>
                  <a:cubicBezTo>
                    <a:pt x="11170" y="2850"/>
                    <a:pt x="10669" y="3351"/>
                    <a:pt x="10053" y="3351"/>
                  </a:cubicBezTo>
                  <a:cubicBezTo>
                    <a:pt x="9438" y="3351"/>
                    <a:pt x="8937" y="2850"/>
                    <a:pt x="8937" y="2233"/>
                  </a:cubicBezTo>
                  <a:cubicBezTo>
                    <a:pt x="8937" y="1617"/>
                    <a:pt x="9438" y="1117"/>
                    <a:pt x="10053" y="1117"/>
                  </a:cubicBezTo>
                  <a:close/>
                  <a:moveTo>
                    <a:pt x="6144" y="2233"/>
                  </a:moveTo>
                  <a:cubicBezTo>
                    <a:pt x="8300" y="2233"/>
                    <a:pt x="10053" y="3988"/>
                    <a:pt x="10053" y="6144"/>
                  </a:cubicBezTo>
                  <a:cubicBezTo>
                    <a:pt x="10053" y="8299"/>
                    <a:pt x="8300" y="10054"/>
                    <a:pt x="6144" y="10054"/>
                  </a:cubicBezTo>
                  <a:cubicBezTo>
                    <a:pt x="3989" y="10054"/>
                    <a:pt x="2234" y="8299"/>
                    <a:pt x="2234" y="6144"/>
                  </a:cubicBezTo>
                  <a:cubicBezTo>
                    <a:pt x="2234" y="3988"/>
                    <a:pt x="3987" y="2233"/>
                    <a:pt x="6144" y="2233"/>
                  </a:cubicBezTo>
                  <a:close/>
                  <a:moveTo>
                    <a:pt x="1675" y="1"/>
                  </a:moveTo>
                  <a:cubicBezTo>
                    <a:pt x="752" y="1"/>
                    <a:pt x="0" y="751"/>
                    <a:pt x="0" y="1676"/>
                  </a:cubicBezTo>
                  <a:lnTo>
                    <a:pt x="0" y="10611"/>
                  </a:lnTo>
                  <a:cubicBezTo>
                    <a:pt x="0" y="11536"/>
                    <a:pt x="752" y="12286"/>
                    <a:pt x="1675" y="12286"/>
                  </a:cubicBezTo>
                  <a:lnTo>
                    <a:pt x="10612" y="12286"/>
                  </a:lnTo>
                  <a:cubicBezTo>
                    <a:pt x="11536" y="12286"/>
                    <a:pt x="12288" y="11536"/>
                    <a:pt x="12288" y="10611"/>
                  </a:cubicBezTo>
                  <a:lnTo>
                    <a:pt x="12288" y="1676"/>
                  </a:lnTo>
                  <a:cubicBezTo>
                    <a:pt x="12288" y="752"/>
                    <a:pt x="11536" y="1"/>
                    <a:pt x="1061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6"/>
            <p:cNvSpPr/>
            <p:nvPr/>
          </p:nvSpPr>
          <p:spPr>
            <a:xfrm>
              <a:off x="1005109" y="1863910"/>
              <a:ext cx="116622" cy="116559"/>
            </a:xfrm>
            <a:custGeom>
              <a:avLst/>
              <a:gdLst/>
              <a:ahLst/>
              <a:cxnLst/>
              <a:rect l="l" t="t" r="r" b="b"/>
              <a:pathLst>
                <a:path w="5588" h="5585" extrusionOk="0">
                  <a:moveTo>
                    <a:pt x="2794" y="0"/>
                  </a:moveTo>
                  <a:cubicBezTo>
                    <a:pt x="1255" y="0"/>
                    <a:pt x="1" y="1252"/>
                    <a:pt x="1" y="2793"/>
                  </a:cubicBezTo>
                  <a:cubicBezTo>
                    <a:pt x="1" y="4332"/>
                    <a:pt x="1255" y="5585"/>
                    <a:pt x="2794" y="5585"/>
                  </a:cubicBezTo>
                  <a:cubicBezTo>
                    <a:pt x="4333" y="5585"/>
                    <a:pt x="5587" y="4332"/>
                    <a:pt x="5587" y="2793"/>
                  </a:cubicBezTo>
                  <a:cubicBezTo>
                    <a:pt x="5587" y="1252"/>
                    <a:pt x="4333" y="0"/>
                    <a:pt x="27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6"/>
            <p:cNvSpPr/>
            <p:nvPr/>
          </p:nvSpPr>
          <p:spPr>
            <a:xfrm>
              <a:off x="864491" y="1723250"/>
              <a:ext cx="397866" cy="397887"/>
            </a:xfrm>
            <a:custGeom>
              <a:avLst/>
              <a:gdLst/>
              <a:ahLst/>
              <a:cxnLst/>
              <a:rect l="l" t="t" r="r" b="b"/>
              <a:pathLst>
                <a:path w="19064" h="19065" extrusionOk="0">
                  <a:moveTo>
                    <a:pt x="14000" y="2271"/>
                  </a:moveTo>
                  <a:cubicBezTo>
                    <a:pt x="15539" y="2271"/>
                    <a:pt x="16794" y="3524"/>
                    <a:pt x="16794" y="5065"/>
                  </a:cubicBezTo>
                  <a:lnTo>
                    <a:pt x="16794" y="14000"/>
                  </a:lnTo>
                  <a:cubicBezTo>
                    <a:pt x="16794" y="15541"/>
                    <a:pt x="15539" y="16793"/>
                    <a:pt x="14000" y="16793"/>
                  </a:cubicBezTo>
                  <a:lnTo>
                    <a:pt x="5063" y="16793"/>
                  </a:lnTo>
                  <a:cubicBezTo>
                    <a:pt x="3524" y="16793"/>
                    <a:pt x="2272" y="15541"/>
                    <a:pt x="2272" y="14000"/>
                  </a:cubicBezTo>
                  <a:lnTo>
                    <a:pt x="2272" y="5065"/>
                  </a:lnTo>
                  <a:cubicBezTo>
                    <a:pt x="2272" y="3524"/>
                    <a:pt x="3524" y="2271"/>
                    <a:pt x="5063" y="2271"/>
                  </a:cubicBezTo>
                  <a:close/>
                  <a:moveTo>
                    <a:pt x="2829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29" y="19065"/>
                  </a:cubicBezTo>
                  <a:lnTo>
                    <a:pt x="16235" y="19065"/>
                  </a:lnTo>
                  <a:cubicBezTo>
                    <a:pt x="17774" y="19065"/>
                    <a:pt x="19063" y="17775"/>
                    <a:pt x="19063" y="16234"/>
                  </a:cubicBezTo>
                  <a:lnTo>
                    <a:pt x="19063" y="2831"/>
                  </a:lnTo>
                  <a:cubicBezTo>
                    <a:pt x="19063" y="1290"/>
                    <a:pt x="17774" y="0"/>
                    <a:pt x="162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B9F18F2-D92D-78CD-DAC2-C592465BC86F}"/>
              </a:ext>
            </a:extLst>
          </p:cNvPr>
          <p:cNvSpPr txBox="1"/>
          <p:nvPr/>
        </p:nvSpPr>
        <p:spPr>
          <a:xfrm>
            <a:off x="3700030" y="585152"/>
            <a:ext cx="457400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4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4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Google Shape;1201;p47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02" name="Google Shape;1202;p47"/>
          <p:cNvGrpSpPr/>
          <p:nvPr/>
        </p:nvGrpSpPr>
        <p:grpSpPr>
          <a:xfrm>
            <a:off x="7084764" y="3958789"/>
            <a:ext cx="316594" cy="351913"/>
            <a:chOff x="7203806" y="3793527"/>
            <a:chExt cx="316594" cy="351913"/>
          </a:xfrm>
          <a:solidFill>
            <a:srgbClr val="15153E"/>
          </a:solidFill>
        </p:grpSpPr>
        <p:sp>
          <p:nvSpPr>
            <p:cNvPr id="1203" name="Google Shape;1203;p47"/>
            <p:cNvSpPr/>
            <p:nvPr/>
          </p:nvSpPr>
          <p:spPr>
            <a:xfrm>
              <a:off x="7203806" y="3926690"/>
              <a:ext cx="86382" cy="192442"/>
            </a:xfrm>
            <a:custGeom>
              <a:avLst/>
              <a:gdLst/>
              <a:ahLst/>
              <a:cxnLst/>
              <a:rect l="l" t="t" r="r" b="b"/>
              <a:pathLst>
                <a:path w="2502" h="5574" extrusionOk="0">
                  <a:moveTo>
                    <a:pt x="787" y="1"/>
                  </a:moveTo>
                  <a:cubicBezTo>
                    <a:pt x="572" y="1"/>
                    <a:pt x="358" y="96"/>
                    <a:pt x="239" y="239"/>
                  </a:cubicBezTo>
                  <a:cubicBezTo>
                    <a:pt x="96" y="406"/>
                    <a:pt x="1" y="572"/>
                    <a:pt x="1" y="787"/>
                  </a:cubicBezTo>
                  <a:lnTo>
                    <a:pt x="1" y="2335"/>
                  </a:lnTo>
                  <a:cubicBezTo>
                    <a:pt x="1" y="2501"/>
                    <a:pt x="72" y="2692"/>
                    <a:pt x="191" y="2835"/>
                  </a:cubicBezTo>
                  <a:cubicBezTo>
                    <a:pt x="239" y="2906"/>
                    <a:pt x="310" y="2954"/>
                    <a:pt x="406" y="3025"/>
                  </a:cubicBezTo>
                  <a:lnTo>
                    <a:pt x="406" y="5288"/>
                  </a:lnTo>
                  <a:cubicBezTo>
                    <a:pt x="406" y="5454"/>
                    <a:pt x="525" y="5574"/>
                    <a:pt x="691" y="5574"/>
                  </a:cubicBezTo>
                  <a:lnTo>
                    <a:pt x="2501" y="5574"/>
                  </a:lnTo>
                  <a:lnTo>
                    <a:pt x="2501" y="3502"/>
                  </a:lnTo>
                  <a:cubicBezTo>
                    <a:pt x="2216" y="3192"/>
                    <a:pt x="2025" y="2787"/>
                    <a:pt x="2025" y="2359"/>
                  </a:cubicBezTo>
                  <a:lnTo>
                    <a:pt x="2025" y="430"/>
                  </a:lnTo>
                  <a:cubicBezTo>
                    <a:pt x="2025" y="287"/>
                    <a:pt x="2073" y="168"/>
                    <a:pt x="2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7"/>
            <p:cNvSpPr/>
            <p:nvPr/>
          </p:nvSpPr>
          <p:spPr>
            <a:xfrm>
              <a:off x="7219446" y="3834612"/>
              <a:ext cx="80616" cy="79787"/>
            </a:xfrm>
            <a:custGeom>
              <a:avLst/>
              <a:gdLst/>
              <a:ahLst/>
              <a:cxnLst/>
              <a:rect l="l" t="t" r="r" b="b"/>
              <a:pathLst>
                <a:path w="2335" h="2311" extrusionOk="0">
                  <a:moveTo>
                    <a:pt x="1167" y="1"/>
                  </a:moveTo>
                  <a:cubicBezTo>
                    <a:pt x="548" y="1"/>
                    <a:pt x="0" y="525"/>
                    <a:pt x="0" y="1168"/>
                  </a:cubicBezTo>
                  <a:cubicBezTo>
                    <a:pt x="0" y="1811"/>
                    <a:pt x="500" y="2311"/>
                    <a:pt x="1167" y="2311"/>
                  </a:cubicBezTo>
                  <a:cubicBezTo>
                    <a:pt x="1810" y="2311"/>
                    <a:pt x="2334" y="1787"/>
                    <a:pt x="2334" y="1168"/>
                  </a:cubicBezTo>
                  <a:cubicBezTo>
                    <a:pt x="2334" y="501"/>
                    <a:pt x="1786" y="1"/>
                    <a:pt x="1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7"/>
            <p:cNvSpPr/>
            <p:nvPr/>
          </p:nvSpPr>
          <p:spPr>
            <a:xfrm>
              <a:off x="7294262" y="3910256"/>
              <a:ext cx="134855" cy="235184"/>
            </a:xfrm>
            <a:custGeom>
              <a:avLst/>
              <a:gdLst/>
              <a:ahLst/>
              <a:cxnLst/>
              <a:rect l="l" t="t" r="r" b="b"/>
              <a:pathLst>
                <a:path w="3906" h="6812" extrusionOk="0">
                  <a:moveTo>
                    <a:pt x="905" y="1"/>
                  </a:moveTo>
                  <a:cubicBezTo>
                    <a:pt x="667" y="1"/>
                    <a:pt x="429" y="96"/>
                    <a:pt x="286" y="263"/>
                  </a:cubicBezTo>
                  <a:cubicBezTo>
                    <a:pt x="119" y="429"/>
                    <a:pt x="0" y="667"/>
                    <a:pt x="0" y="906"/>
                  </a:cubicBezTo>
                  <a:lnTo>
                    <a:pt x="0" y="2835"/>
                  </a:lnTo>
                  <a:cubicBezTo>
                    <a:pt x="0" y="3049"/>
                    <a:pt x="96" y="3239"/>
                    <a:pt x="215" y="3406"/>
                  </a:cubicBezTo>
                  <a:cubicBezTo>
                    <a:pt x="310" y="3501"/>
                    <a:pt x="405" y="3573"/>
                    <a:pt x="524" y="3644"/>
                  </a:cubicBezTo>
                  <a:lnTo>
                    <a:pt x="524" y="6526"/>
                  </a:lnTo>
                  <a:cubicBezTo>
                    <a:pt x="524" y="6716"/>
                    <a:pt x="643" y="6812"/>
                    <a:pt x="810" y="6812"/>
                  </a:cubicBezTo>
                  <a:lnTo>
                    <a:pt x="3096" y="6812"/>
                  </a:lnTo>
                  <a:cubicBezTo>
                    <a:pt x="3287" y="6812"/>
                    <a:pt x="3406" y="6716"/>
                    <a:pt x="3406" y="6526"/>
                  </a:cubicBezTo>
                  <a:lnTo>
                    <a:pt x="3406" y="3644"/>
                  </a:lnTo>
                  <a:cubicBezTo>
                    <a:pt x="3525" y="3573"/>
                    <a:pt x="3620" y="3525"/>
                    <a:pt x="3692" y="3406"/>
                  </a:cubicBezTo>
                  <a:cubicBezTo>
                    <a:pt x="3811" y="3239"/>
                    <a:pt x="3906" y="3049"/>
                    <a:pt x="3906" y="2835"/>
                  </a:cubicBezTo>
                  <a:lnTo>
                    <a:pt x="3906" y="906"/>
                  </a:lnTo>
                  <a:cubicBezTo>
                    <a:pt x="3906" y="667"/>
                    <a:pt x="3811" y="429"/>
                    <a:pt x="3644" y="263"/>
                  </a:cubicBezTo>
                  <a:cubicBezTo>
                    <a:pt x="3453" y="96"/>
                    <a:pt x="3263" y="1"/>
                    <a:pt x="3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7"/>
            <p:cNvSpPr/>
            <p:nvPr/>
          </p:nvSpPr>
          <p:spPr>
            <a:xfrm>
              <a:off x="7313181" y="3793527"/>
              <a:ext cx="96221" cy="96221"/>
            </a:xfrm>
            <a:custGeom>
              <a:avLst/>
              <a:gdLst/>
              <a:ahLst/>
              <a:cxnLst/>
              <a:rect l="l" t="t" r="r" b="b"/>
              <a:pathLst>
                <a:path w="2787" h="2787" extrusionOk="0">
                  <a:moveTo>
                    <a:pt x="1405" y="0"/>
                  </a:moveTo>
                  <a:cubicBezTo>
                    <a:pt x="619" y="0"/>
                    <a:pt x="0" y="619"/>
                    <a:pt x="0" y="1405"/>
                  </a:cubicBezTo>
                  <a:cubicBezTo>
                    <a:pt x="0" y="2167"/>
                    <a:pt x="619" y="2786"/>
                    <a:pt x="1405" y="2786"/>
                  </a:cubicBezTo>
                  <a:cubicBezTo>
                    <a:pt x="2167" y="2786"/>
                    <a:pt x="2786" y="2167"/>
                    <a:pt x="2786" y="1405"/>
                  </a:cubicBezTo>
                  <a:cubicBezTo>
                    <a:pt x="2786" y="619"/>
                    <a:pt x="2167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7"/>
            <p:cNvSpPr/>
            <p:nvPr/>
          </p:nvSpPr>
          <p:spPr>
            <a:xfrm>
              <a:off x="7432396" y="3926690"/>
              <a:ext cx="88004" cy="191614"/>
            </a:xfrm>
            <a:custGeom>
              <a:avLst/>
              <a:gdLst/>
              <a:ahLst/>
              <a:cxnLst/>
              <a:rect l="l" t="t" r="r" b="b"/>
              <a:pathLst>
                <a:path w="2549" h="5550" extrusionOk="0">
                  <a:moveTo>
                    <a:pt x="453" y="1"/>
                  </a:moveTo>
                  <a:cubicBezTo>
                    <a:pt x="477" y="120"/>
                    <a:pt x="500" y="287"/>
                    <a:pt x="500" y="430"/>
                  </a:cubicBezTo>
                  <a:lnTo>
                    <a:pt x="500" y="2359"/>
                  </a:lnTo>
                  <a:cubicBezTo>
                    <a:pt x="500" y="2763"/>
                    <a:pt x="334" y="3192"/>
                    <a:pt x="0" y="3454"/>
                  </a:cubicBezTo>
                  <a:lnTo>
                    <a:pt x="0" y="5550"/>
                  </a:lnTo>
                  <a:lnTo>
                    <a:pt x="1882" y="5550"/>
                  </a:lnTo>
                  <a:cubicBezTo>
                    <a:pt x="2048" y="5550"/>
                    <a:pt x="2167" y="5431"/>
                    <a:pt x="2167" y="5240"/>
                  </a:cubicBezTo>
                  <a:lnTo>
                    <a:pt x="2167" y="2978"/>
                  </a:lnTo>
                  <a:cubicBezTo>
                    <a:pt x="2263" y="2930"/>
                    <a:pt x="2310" y="2859"/>
                    <a:pt x="2382" y="2811"/>
                  </a:cubicBezTo>
                  <a:cubicBezTo>
                    <a:pt x="2501" y="2644"/>
                    <a:pt x="2548" y="2501"/>
                    <a:pt x="2548" y="2287"/>
                  </a:cubicBezTo>
                  <a:lnTo>
                    <a:pt x="2548" y="739"/>
                  </a:lnTo>
                  <a:cubicBezTo>
                    <a:pt x="2548" y="572"/>
                    <a:pt x="2477" y="358"/>
                    <a:pt x="2310" y="239"/>
                  </a:cubicBezTo>
                  <a:cubicBezTo>
                    <a:pt x="2167" y="96"/>
                    <a:pt x="2001" y="1"/>
                    <a:pt x="17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7"/>
            <p:cNvSpPr/>
            <p:nvPr/>
          </p:nvSpPr>
          <p:spPr>
            <a:xfrm>
              <a:off x="7424973" y="3834612"/>
              <a:ext cx="80616" cy="79787"/>
            </a:xfrm>
            <a:custGeom>
              <a:avLst/>
              <a:gdLst/>
              <a:ahLst/>
              <a:cxnLst/>
              <a:rect l="l" t="t" r="r" b="b"/>
              <a:pathLst>
                <a:path w="2335" h="2311" extrusionOk="0">
                  <a:moveTo>
                    <a:pt x="1168" y="1"/>
                  </a:moveTo>
                  <a:cubicBezTo>
                    <a:pt x="501" y="1"/>
                    <a:pt x="1" y="525"/>
                    <a:pt x="1" y="1168"/>
                  </a:cubicBezTo>
                  <a:cubicBezTo>
                    <a:pt x="1" y="1811"/>
                    <a:pt x="501" y="2311"/>
                    <a:pt x="1168" y="2311"/>
                  </a:cubicBezTo>
                  <a:cubicBezTo>
                    <a:pt x="1811" y="2311"/>
                    <a:pt x="2335" y="1787"/>
                    <a:pt x="2335" y="1168"/>
                  </a:cubicBezTo>
                  <a:cubicBezTo>
                    <a:pt x="2335" y="501"/>
                    <a:pt x="1787" y="1"/>
                    <a:pt x="1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9" name="Google Shape;1209;p47"/>
          <p:cNvGrpSpPr/>
          <p:nvPr/>
        </p:nvGrpSpPr>
        <p:grpSpPr>
          <a:xfrm>
            <a:off x="5539817" y="3958789"/>
            <a:ext cx="351948" cy="351913"/>
            <a:chOff x="5603814" y="3814898"/>
            <a:chExt cx="351948" cy="351913"/>
          </a:xfrm>
          <a:solidFill>
            <a:srgbClr val="15153E"/>
          </a:solidFill>
        </p:grpSpPr>
        <p:sp>
          <p:nvSpPr>
            <p:cNvPr id="1210" name="Google Shape;1210;p47"/>
            <p:cNvSpPr/>
            <p:nvPr/>
          </p:nvSpPr>
          <p:spPr>
            <a:xfrm>
              <a:off x="5734560" y="4081293"/>
              <a:ext cx="89661" cy="85518"/>
            </a:xfrm>
            <a:custGeom>
              <a:avLst/>
              <a:gdLst/>
              <a:ahLst/>
              <a:cxnLst/>
              <a:rect l="l" t="t" r="r" b="b"/>
              <a:pathLst>
                <a:path w="2597" h="2477" extrusionOk="0">
                  <a:moveTo>
                    <a:pt x="2286" y="0"/>
                  </a:moveTo>
                  <a:lnTo>
                    <a:pt x="286" y="0"/>
                  </a:lnTo>
                  <a:cubicBezTo>
                    <a:pt x="119" y="0"/>
                    <a:pt x="0" y="143"/>
                    <a:pt x="0" y="286"/>
                  </a:cubicBezTo>
                  <a:lnTo>
                    <a:pt x="0" y="2167"/>
                  </a:lnTo>
                  <a:cubicBezTo>
                    <a:pt x="0" y="2358"/>
                    <a:pt x="143" y="2477"/>
                    <a:pt x="286" y="2477"/>
                  </a:cubicBezTo>
                  <a:lnTo>
                    <a:pt x="2286" y="2477"/>
                  </a:lnTo>
                  <a:cubicBezTo>
                    <a:pt x="2477" y="2477"/>
                    <a:pt x="2596" y="2310"/>
                    <a:pt x="2596" y="2167"/>
                  </a:cubicBezTo>
                  <a:lnTo>
                    <a:pt x="2596" y="286"/>
                  </a:lnTo>
                  <a:cubicBezTo>
                    <a:pt x="2596" y="119"/>
                    <a:pt x="2453" y="0"/>
                    <a:pt x="22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7"/>
            <p:cNvSpPr/>
            <p:nvPr/>
          </p:nvSpPr>
          <p:spPr>
            <a:xfrm>
              <a:off x="5723029" y="3907805"/>
              <a:ext cx="111861" cy="152946"/>
            </a:xfrm>
            <a:custGeom>
              <a:avLst/>
              <a:gdLst/>
              <a:ahLst/>
              <a:cxnLst/>
              <a:rect l="l" t="t" r="r" b="b"/>
              <a:pathLst>
                <a:path w="3240" h="4430" extrusionOk="0">
                  <a:moveTo>
                    <a:pt x="3002" y="238"/>
                  </a:moveTo>
                  <a:cubicBezTo>
                    <a:pt x="2859" y="72"/>
                    <a:pt x="2692" y="0"/>
                    <a:pt x="2478" y="0"/>
                  </a:cubicBezTo>
                  <a:lnTo>
                    <a:pt x="2478" y="0"/>
                  </a:lnTo>
                  <a:lnTo>
                    <a:pt x="2478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cubicBezTo>
                    <a:pt x="572" y="0"/>
                    <a:pt x="358" y="72"/>
                    <a:pt x="239" y="238"/>
                  </a:cubicBezTo>
                  <a:cubicBezTo>
                    <a:pt x="96" y="381"/>
                    <a:pt x="1" y="548"/>
                    <a:pt x="1" y="762"/>
                  </a:cubicBezTo>
                  <a:lnTo>
                    <a:pt x="1" y="762"/>
                  </a:lnTo>
                  <a:lnTo>
                    <a:pt x="1" y="762"/>
                  </a:lnTo>
                  <a:lnTo>
                    <a:pt x="1" y="2310"/>
                  </a:lnTo>
                  <a:cubicBezTo>
                    <a:pt x="1" y="2501"/>
                    <a:pt x="72" y="2667"/>
                    <a:pt x="191" y="2810"/>
                  </a:cubicBezTo>
                  <a:cubicBezTo>
                    <a:pt x="239" y="2882"/>
                    <a:pt x="310" y="2929"/>
                    <a:pt x="382" y="3001"/>
                  </a:cubicBezTo>
                  <a:lnTo>
                    <a:pt x="382" y="4120"/>
                  </a:lnTo>
                  <a:cubicBezTo>
                    <a:pt x="382" y="4311"/>
                    <a:pt x="549" y="4430"/>
                    <a:pt x="692" y="4430"/>
                  </a:cubicBezTo>
                  <a:lnTo>
                    <a:pt x="2525" y="4430"/>
                  </a:lnTo>
                  <a:cubicBezTo>
                    <a:pt x="2716" y="4430"/>
                    <a:pt x="2835" y="4287"/>
                    <a:pt x="2835" y="4120"/>
                  </a:cubicBezTo>
                  <a:lnTo>
                    <a:pt x="2835" y="3001"/>
                  </a:lnTo>
                  <a:cubicBezTo>
                    <a:pt x="2930" y="2929"/>
                    <a:pt x="2978" y="2882"/>
                    <a:pt x="3049" y="2810"/>
                  </a:cubicBezTo>
                  <a:cubicBezTo>
                    <a:pt x="3168" y="2667"/>
                    <a:pt x="3216" y="2525"/>
                    <a:pt x="3216" y="2310"/>
                  </a:cubicBezTo>
                  <a:lnTo>
                    <a:pt x="3216" y="762"/>
                  </a:lnTo>
                  <a:lnTo>
                    <a:pt x="3216" y="762"/>
                  </a:lnTo>
                  <a:lnTo>
                    <a:pt x="3216" y="762"/>
                  </a:lnTo>
                  <a:lnTo>
                    <a:pt x="3216" y="762"/>
                  </a:lnTo>
                  <a:cubicBezTo>
                    <a:pt x="3240" y="548"/>
                    <a:pt x="3168" y="357"/>
                    <a:pt x="3002" y="2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7"/>
            <p:cNvSpPr/>
            <p:nvPr/>
          </p:nvSpPr>
          <p:spPr>
            <a:xfrm>
              <a:off x="5738669" y="3814898"/>
              <a:ext cx="79787" cy="80581"/>
            </a:xfrm>
            <a:custGeom>
              <a:avLst/>
              <a:gdLst/>
              <a:ahLst/>
              <a:cxnLst/>
              <a:rect l="l" t="t" r="r" b="b"/>
              <a:pathLst>
                <a:path w="2311" h="2334" extrusionOk="0">
                  <a:moveTo>
                    <a:pt x="1143" y="2334"/>
                  </a:moveTo>
                  <a:cubicBezTo>
                    <a:pt x="1810" y="2334"/>
                    <a:pt x="2310" y="1786"/>
                    <a:pt x="2310" y="1167"/>
                  </a:cubicBezTo>
                  <a:cubicBezTo>
                    <a:pt x="2310" y="548"/>
                    <a:pt x="1786" y="0"/>
                    <a:pt x="1143" y="0"/>
                  </a:cubicBezTo>
                  <a:cubicBezTo>
                    <a:pt x="500" y="0"/>
                    <a:pt x="0" y="548"/>
                    <a:pt x="0" y="1167"/>
                  </a:cubicBezTo>
                  <a:cubicBezTo>
                    <a:pt x="0" y="1786"/>
                    <a:pt x="524" y="2334"/>
                    <a:pt x="1143" y="23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7"/>
            <p:cNvSpPr/>
            <p:nvPr/>
          </p:nvSpPr>
          <p:spPr>
            <a:xfrm>
              <a:off x="5603814" y="3957935"/>
              <a:ext cx="111861" cy="134889"/>
            </a:xfrm>
            <a:custGeom>
              <a:avLst/>
              <a:gdLst/>
              <a:ahLst/>
              <a:cxnLst/>
              <a:rect l="l" t="t" r="r" b="b"/>
              <a:pathLst>
                <a:path w="3240" h="3907" extrusionOk="0">
                  <a:moveTo>
                    <a:pt x="3001" y="239"/>
                  </a:moveTo>
                  <a:cubicBezTo>
                    <a:pt x="2859" y="96"/>
                    <a:pt x="2668" y="25"/>
                    <a:pt x="2478" y="1"/>
                  </a:cubicBezTo>
                  <a:lnTo>
                    <a:pt x="2478" y="1"/>
                  </a:lnTo>
                  <a:lnTo>
                    <a:pt x="2478" y="1"/>
                  </a:lnTo>
                  <a:lnTo>
                    <a:pt x="787" y="1"/>
                  </a:lnTo>
                  <a:lnTo>
                    <a:pt x="787" y="1"/>
                  </a:lnTo>
                  <a:lnTo>
                    <a:pt x="787" y="1"/>
                  </a:lnTo>
                  <a:cubicBezTo>
                    <a:pt x="572" y="1"/>
                    <a:pt x="358" y="96"/>
                    <a:pt x="239" y="239"/>
                  </a:cubicBezTo>
                  <a:cubicBezTo>
                    <a:pt x="96" y="382"/>
                    <a:pt x="1" y="572"/>
                    <a:pt x="1" y="763"/>
                  </a:cubicBezTo>
                  <a:lnTo>
                    <a:pt x="1" y="763"/>
                  </a:lnTo>
                  <a:lnTo>
                    <a:pt x="1" y="763"/>
                  </a:lnTo>
                  <a:lnTo>
                    <a:pt x="1" y="2311"/>
                  </a:lnTo>
                  <a:cubicBezTo>
                    <a:pt x="1" y="2501"/>
                    <a:pt x="72" y="2668"/>
                    <a:pt x="191" y="2835"/>
                  </a:cubicBezTo>
                  <a:cubicBezTo>
                    <a:pt x="239" y="2882"/>
                    <a:pt x="310" y="2954"/>
                    <a:pt x="382" y="3002"/>
                  </a:cubicBezTo>
                  <a:lnTo>
                    <a:pt x="382" y="3597"/>
                  </a:lnTo>
                  <a:cubicBezTo>
                    <a:pt x="382" y="3787"/>
                    <a:pt x="549" y="3906"/>
                    <a:pt x="691" y="3906"/>
                  </a:cubicBezTo>
                  <a:lnTo>
                    <a:pt x="2525" y="3906"/>
                  </a:lnTo>
                  <a:cubicBezTo>
                    <a:pt x="2716" y="3906"/>
                    <a:pt x="2835" y="3740"/>
                    <a:pt x="2835" y="3597"/>
                  </a:cubicBezTo>
                  <a:lnTo>
                    <a:pt x="2835" y="3002"/>
                  </a:lnTo>
                  <a:cubicBezTo>
                    <a:pt x="2930" y="2954"/>
                    <a:pt x="2978" y="2882"/>
                    <a:pt x="3049" y="2835"/>
                  </a:cubicBezTo>
                  <a:cubicBezTo>
                    <a:pt x="3168" y="2668"/>
                    <a:pt x="3216" y="2525"/>
                    <a:pt x="3216" y="2311"/>
                  </a:cubicBezTo>
                  <a:lnTo>
                    <a:pt x="3216" y="763"/>
                  </a:lnTo>
                  <a:lnTo>
                    <a:pt x="3216" y="763"/>
                  </a:lnTo>
                  <a:lnTo>
                    <a:pt x="3216" y="763"/>
                  </a:lnTo>
                  <a:lnTo>
                    <a:pt x="3216" y="763"/>
                  </a:lnTo>
                  <a:cubicBezTo>
                    <a:pt x="3240" y="572"/>
                    <a:pt x="3168" y="358"/>
                    <a:pt x="3001" y="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7"/>
            <p:cNvSpPr/>
            <p:nvPr/>
          </p:nvSpPr>
          <p:spPr>
            <a:xfrm>
              <a:off x="5619454" y="3865028"/>
              <a:ext cx="79787" cy="80616"/>
            </a:xfrm>
            <a:custGeom>
              <a:avLst/>
              <a:gdLst/>
              <a:ahLst/>
              <a:cxnLst/>
              <a:rect l="l" t="t" r="r" b="b"/>
              <a:pathLst>
                <a:path w="2311" h="2335" extrusionOk="0">
                  <a:moveTo>
                    <a:pt x="1167" y="2335"/>
                  </a:moveTo>
                  <a:cubicBezTo>
                    <a:pt x="1810" y="2335"/>
                    <a:pt x="2310" y="1787"/>
                    <a:pt x="2310" y="1168"/>
                  </a:cubicBezTo>
                  <a:cubicBezTo>
                    <a:pt x="2310" y="525"/>
                    <a:pt x="1786" y="1"/>
                    <a:pt x="1167" y="1"/>
                  </a:cubicBezTo>
                  <a:cubicBezTo>
                    <a:pt x="500" y="1"/>
                    <a:pt x="0" y="549"/>
                    <a:pt x="0" y="1168"/>
                  </a:cubicBezTo>
                  <a:cubicBezTo>
                    <a:pt x="0" y="1787"/>
                    <a:pt x="500" y="2335"/>
                    <a:pt x="1167" y="23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7"/>
            <p:cNvSpPr/>
            <p:nvPr/>
          </p:nvSpPr>
          <p:spPr>
            <a:xfrm>
              <a:off x="5844730" y="4111710"/>
              <a:ext cx="111032" cy="53479"/>
            </a:xfrm>
            <a:custGeom>
              <a:avLst/>
              <a:gdLst/>
              <a:ahLst/>
              <a:cxnLst/>
              <a:rect l="l" t="t" r="r" b="b"/>
              <a:pathLst>
                <a:path w="3216" h="1549" extrusionOk="0">
                  <a:moveTo>
                    <a:pt x="2906" y="0"/>
                  </a:moveTo>
                  <a:lnTo>
                    <a:pt x="286" y="0"/>
                  </a:lnTo>
                  <a:cubicBezTo>
                    <a:pt x="120" y="0"/>
                    <a:pt x="0" y="167"/>
                    <a:pt x="0" y="310"/>
                  </a:cubicBezTo>
                  <a:lnTo>
                    <a:pt x="0" y="1262"/>
                  </a:lnTo>
                  <a:cubicBezTo>
                    <a:pt x="0" y="1429"/>
                    <a:pt x="143" y="1548"/>
                    <a:pt x="286" y="1548"/>
                  </a:cubicBezTo>
                  <a:lnTo>
                    <a:pt x="2906" y="1548"/>
                  </a:lnTo>
                  <a:cubicBezTo>
                    <a:pt x="3096" y="1548"/>
                    <a:pt x="3215" y="1429"/>
                    <a:pt x="3215" y="1262"/>
                  </a:cubicBezTo>
                  <a:lnTo>
                    <a:pt x="3215" y="310"/>
                  </a:lnTo>
                  <a:cubicBezTo>
                    <a:pt x="3215" y="167"/>
                    <a:pt x="3096" y="0"/>
                    <a:pt x="29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7"/>
            <p:cNvSpPr/>
            <p:nvPr/>
          </p:nvSpPr>
          <p:spPr>
            <a:xfrm>
              <a:off x="5842278" y="3957141"/>
              <a:ext cx="111826" cy="134026"/>
            </a:xfrm>
            <a:custGeom>
              <a:avLst/>
              <a:gdLst/>
              <a:ahLst/>
              <a:cxnLst/>
              <a:rect l="l" t="t" r="r" b="b"/>
              <a:pathLst>
                <a:path w="3239" h="3882" extrusionOk="0">
                  <a:moveTo>
                    <a:pt x="429" y="3001"/>
                  </a:moveTo>
                  <a:lnTo>
                    <a:pt x="429" y="3596"/>
                  </a:lnTo>
                  <a:cubicBezTo>
                    <a:pt x="429" y="3763"/>
                    <a:pt x="572" y="3882"/>
                    <a:pt x="714" y="3882"/>
                  </a:cubicBezTo>
                  <a:lnTo>
                    <a:pt x="2572" y="3882"/>
                  </a:lnTo>
                  <a:cubicBezTo>
                    <a:pt x="2739" y="3882"/>
                    <a:pt x="2858" y="3763"/>
                    <a:pt x="2858" y="3596"/>
                  </a:cubicBezTo>
                  <a:lnTo>
                    <a:pt x="2858" y="3001"/>
                  </a:lnTo>
                  <a:cubicBezTo>
                    <a:pt x="2953" y="2929"/>
                    <a:pt x="3001" y="2882"/>
                    <a:pt x="3072" y="2810"/>
                  </a:cubicBezTo>
                  <a:cubicBezTo>
                    <a:pt x="3191" y="2667"/>
                    <a:pt x="3239" y="2524"/>
                    <a:pt x="3239" y="2310"/>
                  </a:cubicBezTo>
                  <a:lnTo>
                    <a:pt x="3239" y="762"/>
                  </a:lnTo>
                  <a:lnTo>
                    <a:pt x="3239" y="762"/>
                  </a:lnTo>
                  <a:lnTo>
                    <a:pt x="3239" y="762"/>
                  </a:lnTo>
                  <a:cubicBezTo>
                    <a:pt x="3239" y="548"/>
                    <a:pt x="3167" y="357"/>
                    <a:pt x="3001" y="238"/>
                  </a:cubicBezTo>
                  <a:cubicBezTo>
                    <a:pt x="2858" y="72"/>
                    <a:pt x="2691" y="0"/>
                    <a:pt x="2477" y="0"/>
                  </a:cubicBezTo>
                  <a:lnTo>
                    <a:pt x="2477" y="0"/>
                  </a:lnTo>
                  <a:lnTo>
                    <a:pt x="2477" y="0"/>
                  </a:lnTo>
                  <a:lnTo>
                    <a:pt x="786" y="0"/>
                  </a:lnTo>
                  <a:lnTo>
                    <a:pt x="786" y="0"/>
                  </a:lnTo>
                  <a:lnTo>
                    <a:pt x="786" y="0"/>
                  </a:lnTo>
                  <a:cubicBezTo>
                    <a:pt x="572" y="0"/>
                    <a:pt x="357" y="72"/>
                    <a:pt x="238" y="238"/>
                  </a:cubicBezTo>
                  <a:cubicBezTo>
                    <a:pt x="95" y="381"/>
                    <a:pt x="0" y="548"/>
                    <a:pt x="0" y="762"/>
                  </a:cubicBezTo>
                  <a:lnTo>
                    <a:pt x="0" y="762"/>
                  </a:lnTo>
                  <a:lnTo>
                    <a:pt x="0" y="2310"/>
                  </a:lnTo>
                  <a:cubicBezTo>
                    <a:pt x="0" y="2501"/>
                    <a:pt x="71" y="2667"/>
                    <a:pt x="191" y="2810"/>
                  </a:cubicBezTo>
                  <a:cubicBezTo>
                    <a:pt x="262" y="2905"/>
                    <a:pt x="333" y="2977"/>
                    <a:pt x="429" y="30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7"/>
            <p:cNvSpPr/>
            <p:nvPr/>
          </p:nvSpPr>
          <p:spPr>
            <a:xfrm>
              <a:off x="5858712" y="3865028"/>
              <a:ext cx="80616" cy="80616"/>
            </a:xfrm>
            <a:custGeom>
              <a:avLst/>
              <a:gdLst/>
              <a:ahLst/>
              <a:cxnLst/>
              <a:rect l="l" t="t" r="r" b="b"/>
              <a:pathLst>
                <a:path w="2335" h="2335" extrusionOk="0">
                  <a:moveTo>
                    <a:pt x="1167" y="2335"/>
                  </a:moveTo>
                  <a:cubicBezTo>
                    <a:pt x="1810" y="2335"/>
                    <a:pt x="2334" y="1787"/>
                    <a:pt x="2334" y="1168"/>
                  </a:cubicBezTo>
                  <a:cubicBezTo>
                    <a:pt x="2334" y="525"/>
                    <a:pt x="1786" y="1"/>
                    <a:pt x="1167" y="1"/>
                  </a:cubicBezTo>
                  <a:cubicBezTo>
                    <a:pt x="500" y="1"/>
                    <a:pt x="0" y="549"/>
                    <a:pt x="0" y="1168"/>
                  </a:cubicBezTo>
                  <a:cubicBezTo>
                    <a:pt x="0" y="1787"/>
                    <a:pt x="500" y="2335"/>
                    <a:pt x="1167" y="23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7"/>
            <p:cNvSpPr/>
            <p:nvPr/>
          </p:nvSpPr>
          <p:spPr>
            <a:xfrm>
              <a:off x="5603814" y="4111710"/>
              <a:ext cx="110204" cy="53479"/>
            </a:xfrm>
            <a:custGeom>
              <a:avLst/>
              <a:gdLst/>
              <a:ahLst/>
              <a:cxnLst/>
              <a:rect l="l" t="t" r="r" b="b"/>
              <a:pathLst>
                <a:path w="3192" h="1549" extrusionOk="0">
                  <a:moveTo>
                    <a:pt x="2882" y="0"/>
                  </a:moveTo>
                  <a:lnTo>
                    <a:pt x="287" y="0"/>
                  </a:lnTo>
                  <a:cubicBezTo>
                    <a:pt x="120" y="0"/>
                    <a:pt x="1" y="119"/>
                    <a:pt x="1" y="310"/>
                  </a:cubicBezTo>
                  <a:lnTo>
                    <a:pt x="1" y="1262"/>
                  </a:lnTo>
                  <a:cubicBezTo>
                    <a:pt x="1" y="1429"/>
                    <a:pt x="120" y="1548"/>
                    <a:pt x="287" y="1548"/>
                  </a:cubicBezTo>
                  <a:lnTo>
                    <a:pt x="2882" y="1548"/>
                  </a:lnTo>
                  <a:cubicBezTo>
                    <a:pt x="3073" y="1548"/>
                    <a:pt x="3192" y="1405"/>
                    <a:pt x="3192" y="1262"/>
                  </a:cubicBezTo>
                  <a:lnTo>
                    <a:pt x="3192" y="310"/>
                  </a:lnTo>
                  <a:cubicBezTo>
                    <a:pt x="3192" y="167"/>
                    <a:pt x="3049" y="0"/>
                    <a:pt x="28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9" name="Google Shape;1219;p47"/>
          <p:cNvGrpSpPr/>
          <p:nvPr/>
        </p:nvGrpSpPr>
        <p:grpSpPr>
          <a:xfrm>
            <a:off x="7827019" y="3958375"/>
            <a:ext cx="351119" cy="352742"/>
            <a:chOff x="7998882" y="3814070"/>
            <a:chExt cx="351119" cy="352742"/>
          </a:xfrm>
          <a:solidFill>
            <a:srgbClr val="15153E"/>
          </a:solidFill>
        </p:grpSpPr>
        <p:sp>
          <p:nvSpPr>
            <p:cNvPr id="1220" name="Google Shape;1220;p47"/>
            <p:cNvSpPr/>
            <p:nvPr/>
          </p:nvSpPr>
          <p:spPr>
            <a:xfrm>
              <a:off x="7998882" y="3990838"/>
              <a:ext cx="98707" cy="175974"/>
            </a:xfrm>
            <a:custGeom>
              <a:avLst/>
              <a:gdLst/>
              <a:ahLst/>
              <a:cxnLst/>
              <a:rect l="l" t="t" r="r" b="b"/>
              <a:pathLst>
                <a:path w="2859" h="5097" extrusionOk="0">
                  <a:moveTo>
                    <a:pt x="762" y="0"/>
                  </a:moveTo>
                  <a:cubicBezTo>
                    <a:pt x="548" y="0"/>
                    <a:pt x="381" y="96"/>
                    <a:pt x="239" y="239"/>
                  </a:cubicBezTo>
                  <a:cubicBezTo>
                    <a:pt x="72" y="381"/>
                    <a:pt x="0" y="572"/>
                    <a:pt x="0" y="763"/>
                  </a:cubicBezTo>
                  <a:lnTo>
                    <a:pt x="0" y="2310"/>
                  </a:lnTo>
                  <a:cubicBezTo>
                    <a:pt x="0" y="2620"/>
                    <a:pt x="143" y="2858"/>
                    <a:pt x="381" y="3001"/>
                  </a:cubicBezTo>
                  <a:lnTo>
                    <a:pt x="381" y="4787"/>
                  </a:lnTo>
                  <a:cubicBezTo>
                    <a:pt x="381" y="4978"/>
                    <a:pt x="501" y="5097"/>
                    <a:pt x="667" y="5097"/>
                  </a:cubicBezTo>
                  <a:lnTo>
                    <a:pt x="2168" y="5097"/>
                  </a:lnTo>
                  <a:cubicBezTo>
                    <a:pt x="2263" y="5097"/>
                    <a:pt x="2310" y="5049"/>
                    <a:pt x="2382" y="5001"/>
                  </a:cubicBezTo>
                  <a:cubicBezTo>
                    <a:pt x="2429" y="4930"/>
                    <a:pt x="2453" y="4882"/>
                    <a:pt x="2453" y="4787"/>
                  </a:cubicBezTo>
                  <a:lnTo>
                    <a:pt x="2453" y="3001"/>
                  </a:lnTo>
                  <a:cubicBezTo>
                    <a:pt x="2691" y="2882"/>
                    <a:pt x="2858" y="2620"/>
                    <a:pt x="2858" y="2310"/>
                  </a:cubicBezTo>
                  <a:lnTo>
                    <a:pt x="2858" y="763"/>
                  </a:lnTo>
                  <a:cubicBezTo>
                    <a:pt x="2858" y="572"/>
                    <a:pt x="2763" y="381"/>
                    <a:pt x="2620" y="239"/>
                  </a:cubicBezTo>
                  <a:cubicBezTo>
                    <a:pt x="2501" y="96"/>
                    <a:pt x="2287" y="0"/>
                    <a:pt x="2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7"/>
            <p:cNvSpPr/>
            <p:nvPr/>
          </p:nvSpPr>
          <p:spPr>
            <a:xfrm>
              <a:off x="8143577" y="3839549"/>
              <a:ext cx="99536" cy="121735"/>
            </a:xfrm>
            <a:custGeom>
              <a:avLst/>
              <a:gdLst/>
              <a:ahLst/>
              <a:cxnLst/>
              <a:rect l="l" t="t" r="r" b="b"/>
              <a:pathLst>
                <a:path w="2883" h="3526" extrusionOk="0">
                  <a:moveTo>
                    <a:pt x="2620" y="1"/>
                  </a:moveTo>
                  <a:cubicBezTo>
                    <a:pt x="2477" y="1"/>
                    <a:pt x="2358" y="120"/>
                    <a:pt x="2358" y="263"/>
                  </a:cubicBezTo>
                  <a:lnTo>
                    <a:pt x="2358" y="1620"/>
                  </a:lnTo>
                  <a:cubicBezTo>
                    <a:pt x="2358" y="1811"/>
                    <a:pt x="2263" y="2025"/>
                    <a:pt x="2120" y="2168"/>
                  </a:cubicBezTo>
                  <a:cubicBezTo>
                    <a:pt x="1954" y="2311"/>
                    <a:pt x="1787" y="2406"/>
                    <a:pt x="1549" y="2406"/>
                  </a:cubicBezTo>
                  <a:lnTo>
                    <a:pt x="263" y="2406"/>
                  </a:lnTo>
                  <a:cubicBezTo>
                    <a:pt x="120" y="2406"/>
                    <a:pt x="1" y="2525"/>
                    <a:pt x="1" y="2668"/>
                  </a:cubicBezTo>
                  <a:cubicBezTo>
                    <a:pt x="1" y="2835"/>
                    <a:pt x="120" y="2954"/>
                    <a:pt x="263" y="2954"/>
                  </a:cubicBezTo>
                  <a:lnTo>
                    <a:pt x="1906" y="2954"/>
                  </a:lnTo>
                  <a:lnTo>
                    <a:pt x="2406" y="3454"/>
                  </a:lnTo>
                  <a:cubicBezTo>
                    <a:pt x="2454" y="3501"/>
                    <a:pt x="2519" y="3525"/>
                    <a:pt x="2585" y="3525"/>
                  </a:cubicBezTo>
                  <a:cubicBezTo>
                    <a:pt x="2650" y="3525"/>
                    <a:pt x="2716" y="3501"/>
                    <a:pt x="2763" y="3454"/>
                  </a:cubicBezTo>
                  <a:cubicBezTo>
                    <a:pt x="2835" y="3382"/>
                    <a:pt x="2858" y="3335"/>
                    <a:pt x="2858" y="3263"/>
                  </a:cubicBezTo>
                  <a:lnTo>
                    <a:pt x="2858" y="263"/>
                  </a:lnTo>
                  <a:lnTo>
                    <a:pt x="2882" y="263"/>
                  </a:lnTo>
                  <a:cubicBezTo>
                    <a:pt x="2882" y="120"/>
                    <a:pt x="2763" y="1"/>
                    <a:pt x="2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7"/>
            <p:cNvSpPr/>
            <p:nvPr/>
          </p:nvSpPr>
          <p:spPr>
            <a:xfrm>
              <a:off x="8107395" y="3814070"/>
              <a:ext cx="99536" cy="110204"/>
            </a:xfrm>
            <a:custGeom>
              <a:avLst/>
              <a:gdLst/>
              <a:ahLst/>
              <a:cxnLst/>
              <a:rect l="l" t="t" r="r" b="b"/>
              <a:pathLst>
                <a:path w="2883" h="3192" extrusionOk="0">
                  <a:moveTo>
                    <a:pt x="263" y="0"/>
                  </a:moveTo>
                  <a:cubicBezTo>
                    <a:pt x="120" y="0"/>
                    <a:pt x="1" y="119"/>
                    <a:pt x="1" y="262"/>
                  </a:cubicBezTo>
                  <a:lnTo>
                    <a:pt x="1" y="2953"/>
                  </a:lnTo>
                  <a:cubicBezTo>
                    <a:pt x="1" y="3001"/>
                    <a:pt x="25" y="3072"/>
                    <a:pt x="96" y="3120"/>
                  </a:cubicBezTo>
                  <a:cubicBezTo>
                    <a:pt x="144" y="3168"/>
                    <a:pt x="209" y="3192"/>
                    <a:pt x="275" y="3192"/>
                  </a:cubicBezTo>
                  <a:cubicBezTo>
                    <a:pt x="340" y="3192"/>
                    <a:pt x="406" y="3168"/>
                    <a:pt x="453" y="3120"/>
                  </a:cubicBezTo>
                  <a:lnTo>
                    <a:pt x="953" y="2620"/>
                  </a:lnTo>
                  <a:lnTo>
                    <a:pt x="2621" y="2620"/>
                  </a:lnTo>
                  <a:cubicBezTo>
                    <a:pt x="2763" y="2620"/>
                    <a:pt x="2882" y="2501"/>
                    <a:pt x="2882" y="2358"/>
                  </a:cubicBezTo>
                  <a:lnTo>
                    <a:pt x="2882" y="262"/>
                  </a:lnTo>
                  <a:cubicBezTo>
                    <a:pt x="2882" y="119"/>
                    <a:pt x="2763" y="0"/>
                    <a:pt x="26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7"/>
            <p:cNvSpPr/>
            <p:nvPr/>
          </p:nvSpPr>
          <p:spPr>
            <a:xfrm>
              <a:off x="8250466" y="4031957"/>
              <a:ext cx="99536" cy="134855"/>
            </a:xfrm>
            <a:custGeom>
              <a:avLst/>
              <a:gdLst/>
              <a:ahLst/>
              <a:cxnLst/>
              <a:rect l="l" t="t" r="r" b="b"/>
              <a:pathLst>
                <a:path w="2883" h="3906" extrusionOk="0">
                  <a:moveTo>
                    <a:pt x="763" y="0"/>
                  </a:moveTo>
                  <a:cubicBezTo>
                    <a:pt x="572" y="0"/>
                    <a:pt x="382" y="95"/>
                    <a:pt x="239" y="238"/>
                  </a:cubicBezTo>
                  <a:cubicBezTo>
                    <a:pt x="96" y="381"/>
                    <a:pt x="1" y="572"/>
                    <a:pt x="1" y="762"/>
                  </a:cubicBezTo>
                  <a:lnTo>
                    <a:pt x="1" y="1524"/>
                  </a:lnTo>
                  <a:cubicBezTo>
                    <a:pt x="1" y="1810"/>
                    <a:pt x="144" y="2048"/>
                    <a:pt x="382" y="2191"/>
                  </a:cubicBezTo>
                  <a:lnTo>
                    <a:pt x="382" y="3596"/>
                  </a:lnTo>
                  <a:cubicBezTo>
                    <a:pt x="382" y="3787"/>
                    <a:pt x="501" y="3906"/>
                    <a:pt x="691" y="3906"/>
                  </a:cubicBezTo>
                  <a:lnTo>
                    <a:pt x="2168" y="3906"/>
                  </a:lnTo>
                  <a:cubicBezTo>
                    <a:pt x="2263" y="3906"/>
                    <a:pt x="2311" y="3858"/>
                    <a:pt x="2382" y="3810"/>
                  </a:cubicBezTo>
                  <a:cubicBezTo>
                    <a:pt x="2430" y="3739"/>
                    <a:pt x="2477" y="3691"/>
                    <a:pt x="2477" y="3596"/>
                  </a:cubicBezTo>
                  <a:lnTo>
                    <a:pt x="2477" y="2191"/>
                  </a:lnTo>
                  <a:cubicBezTo>
                    <a:pt x="2715" y="2072"/>
                    <a:pt x="2858" y="1810"/>
                    <a:pt x="2858" y="1524"/>
                  </a:cubicBezTo>
                  <a:lnTo>
                    <a:pt x="2858" y="762"/>
                  </a:lnTo>
                  <a:cubicBezTo>
                    <a:pt x="2882" y="572"/>
                    <a:pt x="2787" y="381"/>
                    <a:pt x="2644" y="238"/>
                  </a:cubicBezTo>
                  <a:cubicBezTo>
                    <a:pt x="2501" y="95"/>
                    <a:pt x="2287" y="0"/>
                    <a:pt x="2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7"/>
            <p:cNvSpPr/>
            <p:nvPr/>
          </p:nvSpPr>
          <p:spPr>
            <a:xfrm>
              <a:off x="8260340" y="3939050"/>
              <a:ext cx="80616" cy="80581"/>
            </a:xfrm>
            <a:custGeom>
              <a:avLst/>
              <a:gdLst/>
              <a:ahLst/>
              <a:cxnLst/>
              <a:rect l="l" t="t" r="r" b="b"/>
              <a:pathLst>
                <a:path w="2335" h="2334" extrusionOk="0">
                  <a:moveTo>
                    <a:pt x="1167" y="0"/>
                  </a:moveTo>
                  <a:cubicBezTo>
                    <a:pt x="524" y="0"/>
                    <a:pt x="0" y="548"/>
                    <a:pt x="0" y="1167"/>
                  </a:cubicBezTo>
                  <a:cubicBezTo>
                    <a:pt x="0" y="1786"/>
                    <a:pt x="524" y="2334"/>
                    <a:pt x="1167" y="2334"/>
                  </a:cubicBezTo>
                  <a:cubicBezTo>
                    <a:pt x="1834" y="2334"/>
                    <a:pt x="2334" y="1786"/>
                    <a:pt x="2334" y="1167"/>
                  </a:cubicBezTo>
                  <a:cubicBezTo>
                    <a:pt x="2334" y="524"/>
                    <a:pt x="1786" y="0"/>
                    <a:pt x="1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47"/>
            <p:cNvSpPr/>
            <p:nvPr/>
          </p:nvSpPr>
          <p:spPr>
            <a:xfrm>
              <a:off x="8007928" y="3897931"/>
              <a:ext cx="79787" cy="80616"/>
            </a:xfrm>
            <a:custGeom>
              <a:avLst/>
              <a:gdLst/>
              <a:ahLst/>
              <a:cxnLst/>
              <a:rect l="l" t="t" r="r" b="b"/>
              <a:pathLst>
                <a:path w="2311" h="2335" extrusionOk="0">
                  <a:moveTo>
                    <a:pt x="1167" y="0"/>
                  </a:moveTo>
                  <a:cubicBezTo>
                    <a:pt x="524" y="0"/>
                    <a:pt x="0" y="548"/>
                    <a:pt x="0" y="1167"/>
                  </a:cubicBezTo>
                  <a:cubicBezTo>
                    <a:pt x="0" y="1787"/>
                    <a:pt x="500" y="2334"/>
                    <a:pt x="1167" y="2334"/>
                  </a:cubicBezTo>
                  <a:cubicBezTo>
                    <a:pt x="1810" y="2334"/>
                    <a:pt x="2310" y="1787"/>
                    <a:pt x="2310" y="1167"/>
                  </a:cubicBezTo>
                  <a:cubicBezTo>
                    <a:pt x="2310" y="524"/>
                    <a:pt x="1786" y="0"/>
                    <a:pt x="1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6" name="Google Shape;1226;p47"/>
          <p:cNvGrpSpPr/>
          <p:nvPr/>
        </p:nvGrpSpPr>
        <p:grpSpPr>
          <a:xfrm>
            <a:off x="7826605" y="3286463"/>
            <a:ext cx="351948" cy="351948"/>
            <a:chOff x="7988180" y="3196590"/>
            <a:chExt cx="351948" cy="351948"/>
          </a:xfrm>
          <a:solidFill>
            <a:srgbClr val="15153E"/>
          </a:solidFill>
        </p:grpSpPr>
        <p:sp>
          <p:nvSpPr>
            <p:cNvPr id="1227" name="Google Shape;1227;p47"/>
            <p:cNvSpPr/>
            <p:nvPr/>
          </p:nvSpPr>
          <p:spPr>
            <a:xfrm>
              <a:off x="8113989" y="3276343"/>
              <a:ext cx="98707" cy="65805"/>
            </a:xfrm>
            <a:custGeom>
              <a:avLst/>
              <a:gdLst/>
              <a:ahLst/>
              <a:cxnLst/>
              <a:rect l="l" t="t" r="r" b="b"/>
              <a:pathLst>
                <a:path w="2859" h="1906" extrusionOk="0">
                  <a:moveTo>
                    <a:pt x="715" y="1"/>
                  </a:moveTo>
                  <a:cubicBezTo>
                    <a:pt x="524" y="1"/>
                    <a:pt x="358" y="72"/>
                    <a:pt x="191" y="215"/>
                  </a:cubicBezTo>
                  <a:cubicBezTo>
                    <a:pt x="72" y="334"/>
                    <a:pt x="0" y="501"/>
                    <a:pt x="0" y="715"/>
                  </a:cubicBezTo>
                  <a:lnTo>
                    <a:pt x="0" y="1382"/>
                  </a:lnTo>
                  <a:cubicBezTo>
                    <a:pt x="48" y="1453"/>
                    <a:pt x="119" y="1549"/>
                    <a:pt x="191" y="1620"/>
                  </a:cubicBezTo>
                  <a:cubicBezTo>
                    <a:pt x="596" y="1811"/>
                    <a:pt x="1001" y="1906"/>
                    <a:pt x="1453" y="1906"/>
                  </a:cubicBezTo>
                  <a:cubicBezTo>
                    <a:pt x="1906" y="1906"/>
                    <a:pt x="2310" y="1811"/>
                    <a:pt x="2691" y="1620"/>
                  </a:cubicBezTo>
                  <a:cubicBezTo>
                    <a:pt x="2787" y="1549"/>
                    <a:pt x="2858" y="1453"/>
                    <a:pt x="2858" y="1334"/>
                  </a:cubicBezTo>
                  <a:lnTo>
                    <a:pt x="2858" y="691"/>
                  </a:lnTo>
                  <a:cubicBezTo>
                    <a:pt x="2858" y="501"/>
                    <a:pt x="2787" y="334"/>
                    <a:pt x="2644" y="215"/>
                  </a:cubicBezTo>
                  <a:cubicBezTo>
                    <a:pt x="2525" y="96"/>
                    <a:pt x="2310" y="1"/>
                    <a:pt x="2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47"/>
            <p:cNvSpPr/>
            <p:nvPr/>
          </p:nvSpPr>
          <p:spPr>
            <a:xfrm>
              <a:off x="8127971" y="3196590"/>
              <a:ext cx="72364" cy="71570"/>
            </a:xfrm>
            <a:custGeom>
              <a:avLst/>
              <a:gdLst/>
              <a:ahLst/>
              <a:cxnLst/>
              <a:rect l="l" t="t" r="r" b="b"/>
              <a:pathLst>
                <a:path w="2096" h="2073" extrusionOk="0">
                  <a:moveTo>
                    <a:pt x="1048" y="1"/>
                  </a:moveTo>
                  <a:cubicBezTo>
                    <a:pt x="477" y="1"/>
                    <a:pt x="0" y="477"/>
                    <a:pt x="0" y="1025"/>
                  </a:cubicBezTo>
                  <a:cubicBezTo>
                    <a:pt x="0" y="1620"/>
                    <a:pt x="477" y="2073"/>
                    <a:pt x="1048" y="2073"/>
                  </a:cubicBezTo>
                  <a:cubicBezTo>
                    <a:pt x="1620" y="2073"/>
                    <a:pt x="2096" y="1596"/>
                    <a:pt x="2096" y="1025"/>
                  </a:cubicBezTo>
                  <a:cubicBezTo>
                    <a:pt x="2096" y="477"/>
                    <a:pt x="1620" y="1"/>
                    <a:pt x="1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47"/>
            <p:cNvSpPr/>
            <p:nvPr/>
          </p:nvSpPr>
          <p:spPr>
            <a:xfrm>
              <a:off x="8015316" y="3363518"/>
              <a:ext cx="300126" cy="43605"/>
            </a:xfrm>
            <a:custGeom>
              <a:avLst/>
              <a:gdLst/>
              <a:ahLst/>
              <a:cxnLst/>
              <a:rect l="l" t="t" r="r" b="b"/>
              <a:pathLst>
                <a:path w="8693" h="1263" extrusionOk="0">
                  <a:moveTo>
                    <a:pt x="4335" y="0"/>
                  </a:moveTo>
                  <a:cubicBezTo>
                    <a:pt x="4168" y="0"/>
                    <a:pt x="4049" y="119"/>
                    <a:pt x="4049" y="310"/>
                  </a:cubicBezTo>
                  <a:lnTo>
                    <a:pt x="4049" y="334"/>
                  </a:lnTo>
                  <a:lnTo>
                    <a:pt x="286" y="334"/>
                  </a:lnTo>
                  <a:cubicBezTo>
                    <a:pt x="120" y="334"/>
                    <a:pt x="1" y="453"/>
                    <a:pt x="1" y="619"/>
                  </a:cubicBezTo>
                  <a:lnTo>
                    <a:pt x="1" y="953"/>
                  </a:lnTo>
                  <a:cubicBezTo>
                    <a:pt x="1" y="1143"/>
                    <a:pt x="120" y="1262"/>
                    <a:pt x="286" y="1262"/>
                  </a:cubicBezTo>
                  <a:cubicBezTo>
                    <a:pt x="477" y="1262"/>
                    <a:pt x="596" y="1143"/>
                    <a:pt x="596" y="953"/>
                  </a:cubicBezTo>
                  <a:lnTo>
                    <a:pt x="596" y="905"/>
                  </a:lnTo>
                  <a:lnTo>
                    <a:pt x="4049" y="905"/>
                  </a:lnTo>
                  <a:lnTo>
                    <a:pt x="4049" y="953"/>
                  </a:lnTo>
                  <a:cubicBezTo>
                    <a:pt x="4049" y="1143"/>
                    <a:pt x="4168" y="1262"/>
                    <a:pt x="4335" y="1262"/>
                  </a:cubicBezTo>
                  <a:cubicBezTo>
                    <a:pt x="4525" y="1262"/>
                    <a:pt x="4645" y="1143"/>
                    <a:pt x="4645" y="953"/>
                  </a:cubicBezTo>
                  <a:lnTo>
                    <a:pt x="4645" y="905"/>
                  </a:lnTo>
                  <a:lnTo>
                    <a:pt x="8098" y="905"/>
                  </a:lnTo>
                  <a:lnTo>
                    <a:pt x="8098" y="953"/>
                  </a:lnTo>
                  <a:cubicBezTo>
                    <a:pt x="8098" y="1143"/>
                    <a:pt x="8217" y="1262"/>
                    <a:pt x="8383" y="1262"/>
                  </a:cubicBezTo>
                  <a:cubicBezTo>
                    <a:pt x="8574" y="1262"/>
                    <a:pt x="8693" y="1143"/>
                    <a:pt x="8693" y="953"/>
                  </a:cubicBezTo>
                  <a:lnTo>
                    <a:pt x="8693" y="619"/>
                  </a:lnTo>
                  <a:cubicBezTo>
                    <a:pt x="8693" y="453"/>
                    <a:pt x="8574" y="334"/>
                    <a:pt x="8383" y="334"/>
                  </a:cubicBezTo>
                  <a:lnTo>
                    <a:pt x="4645" y="334"/>
                  </a:lnTo>
                  <a:lnTo>
                    <a:pt x="4645" y="310"/>
                  </a:lnTo>
                  <a:cubicBezTo>
                    <a:pt x="4645" y="119"/>
                    <a:pt x="4525" y="0"/>
                    <a:pt x="43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7"/>
            <p:cNvSpPr/>
            <p:nvPr/>
          </p:nvSpPr>
          <p:spPr>
            <a:xfrm>
              <a:off x="7998882" y="3427631"/>
              <a:ext cx="61696" cy="61696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882" y="1"/>
                  </a:moveTo>
                  <a:cubicBezTo>
                    <a:pt x="381" y="1"/>
                    <a:pt x="0" y="405"/>
                    <a:pt x="0" y="882"/>
                  </a:cubicBezTo>
                  <a:cubicBezTo>
                    <a:pt x="0" y="1406"/>
                    <a:pt x="405" y="1787"/>
                    <a:pt x="882" y="1787"/>
                  </a:cubicBezTo>
                  <a:cubicBezTo>
                    <a:pt x="1382" y="1787"/>
                    <a:pt x="1786" y="1358"/>
                    <a:pt x="1786" y="882"/>
                  </a:cubicBezTo>
                  <a:cubicBezTo>
                    <a:pt x="1786" y="382"/>
                    <a:pt x="1358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47"/>
            <p:cNvSpPr/>
            <p:nvPr/>
          </p:nvSpPr>
          <p:spPr>
            <a:xfrm>
              <a:off x="7988180" y="3500824"/>
              <a:ext cx="83102" cy="47714"/>
            </a:xfrm>
            <a:custGeom>
              <a:avLst/>
              <a:gdLst/>
              <a:ahLst/>
              <a:cxnLst/>
              <a:rect l="l" t="t" r="r" b="b"/>
              <a:pathLst>
                <a:path w="2407" h="1382" extrusionOk="0">
                  <a:moveTo>
                    <a:pt x="906" y="0"/>
                  </a:moveTo>
                  <a:cubicBezTo>
                    <a:pt x="382" y="0"/>
                    <a:pt x="1" y="381"/>
                    <a:pt x="1" y="881"/>
                  </a:cubicBezTo>
                  <a:lnTo>
                    <a:pt x="1" y="1096"/>
                  </a:lnTo>
                  <a:cubicBezTo>
                    <a:pt x="1" y="1262"/>
                    <a:pt x="120" y="1381"/>
                    <a:pt x="310" y="1381"/>
                  </a:cubicBezTo>
                  <a:lnTo>
                    <a:pt x="2120" y="1381"/>
                  </a:lnTo>
                  <a:cubicBezTo>
                    <a:pt x="2287" y="1381"/>
                    <a:pt x="2406" y="1262"/>
                    <a:pt x="2406" y="1096"/>
                  </a:cubicBezTo>
                  <a:lnTo>
                    <a:pt x="2406" y="881"/>
                  </a:lnTo>
                  <a:cubicBezTo>
                    <a:pt x="2406" y="405"/>
                    <a:pt x="2001" y="0"/>
                    <a:pt x="15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47"/>
            <p:cNvSpPr/>
            <p:nvPr/>
          </p:nvSpPr>
          <p:spPr>
            <a:xfrm>
              <a:off x="8132909" y="3427631"/>
              <a:ext cx="61696" cy="61696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905" y="1"/>
                  </a:moveTo>
                  <a:cubicBezTo>
                    <a:pt x="405" y="1"/>
                    <a:pt x="0" y="405"/>
                    <a:pt x="0" y="882"/>
                  </a:cubicBezTo>
                  <a:cubicBezTo>
                    <a:pt x="0" y="1406"/>
                    <a:pt x="429" y="1787"/>
                    <a:pt x="905" y="1787"/>
                  </a:cubicBezTo>
                  <a:cubicBezTo>
                    <a:pt x="1405" y="1787"/>
                    <a:pt x="1786" y="1358"/>
                    <a:pt x="1786" y="882"/>
                  </a:cubicBezTo>
                  <a:cubicBezTo>
                    <a:pt x="1786" y="382"/>
                    <a:pt x="1381" y="1"/>
                    <a:pt x="9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47"/>
            <p:cNvSpPr/>
            <p:nvPr/>
          </p:nvSpPr>
          <p:spPr>
            <a:xfrm>
              <a:off x="8122206" y="3500824"/>
              <a:ext cx="83067" cy="47714"/>
            </a:xfrm>
            <a:custGeom>
              <a:avLst/>
              <a:gdLst/>
              <a:ahLst/>
              <a:cxnLst/>
              <a:rect l="l" t="t" r="r" b="b"/>
              <a:pathLst>
                <a:path w="2406" h="1382" extrusionOk="0">
                  <a:moveTo>
                    <a:pt x="882" y="0"/>
                  </a:moveTo>
                  <a:cubicBezTo>
                    <a:pt x="382" y="0"/>
                    <a:pt x="1" y="381"/>
                    <a:pt x="1" y="881"/>
                  </a:cubicBezTo>
                  <a:lnTo>
                    <a:pt x="1" y="1096"/>
                  </a:lnTo>
                  <a:cubicBezTo>
                    <a:pt x="1" y="1262"/>
                    <a:pt x="120" y="1381"/>
                    <a:pt x="286" y="1381"/>
                  </a:cubicBezTo>
                  <a:lnTo>
                    <a:pt x="2096" y="1381"/>
                  </a:lnTo>
                  <a:cubicBezTo>
                    <a:pt x="2287" y="1381"/>
                    <a:pt x="2406" y="1262"/>
                    <a:pt x="2406" y="1096"/>
                  </a:cubicBezTo>
                  <a:lnTo>
                    <a:pt x="2406" y="881"/>
                  </a:lnTo>
                  <a:cubicBezTo>
                    <a:pt x="2406" y="405"/>
                    <a:pt x="2025" y="0"/>
                    <a:pt x="1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47"/>
            <p:cNvSpPr/>
            <p:nvPr/>
          </p:nvSpPr>
          <p:spPr>
            <a:xfrm>
              <a:off x="8266900" y="3427631"/>
              <a:ext cx="61696" cy="61696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882" y="1"/>
                  </a:moveTo>
                  <a:cubicBezTo>
                    <a:pt x="406" y="1"/>
                    <a:pt x="1" y="405"/>
                    <a:pt x="1" y="882"/>
                  </a:cubicBezTo>
                  <a:cubicBezTo>
                    <a:pt x="1" y="1406"/>
                    <a:pt x="406" y="1787"/>
                    <a:pt x="882" y="1787"/>
                  </a:cubicBezTo>
                  <a:cubicBezTo>
                    <a:pt x="1406" y="1787"/>
                    <a:pt x="1787" y="1358"/>
                    <a:pt x="1787" y="882"/>
                  </a:cubicBezTo>
                  <a:cubicBezTo>
                    <a:pt x="1787" y="382"/>
                    <a:pt x="1358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47"/>
            <p:cNvSpPr/>
            <p:nvPr/>
          </p:nvSpPr>
          <p:spPr>
            <a:xfrm>
              <a:off x="8256232" y="3500824"/>
              <a:ext cx="83896" cy="47714"/>
            </a:xfrm>
            <a:custGeom>
              <a:avLst/>
              <a:gdLst/>
              <a:ahLst/>
              <a:cxnLst/>
              <a:rect l="l" t="t" r="r" b="b"/>
              <a:pathLst>
                <a:path w="2430" h="1382" extrusionOk="0">
                  <a:moveTo>
                    <a:pt x="905" y="0"/>
                  </a:moveTo>
                  <a:cubicBezTo>
                    <a:pt x="405" y="0"/>
                    <a:pt x="0" y="381"/>
                    <a:pt x="0" y="881"/>
                  </a:cubicBezTo>
                  <a:lnTo>
                    <a:pt x="0" y="1096"/>
                  </a:lnTo>
                  <a:cubicBezTo>
                    <a:pt x="0" y="1262"/>
                    <a:pt x="119" y="1381"/>
                    <a:pt x="310" y="1381"/>
                  </a:cubicBezTo>
                  <a:lnTo>
                    <a:pt x="2120" y="1381"/>
                  </a:lnTo>
                  <a:cubicBezTo>
                    <a:pt x="2310" y="1381"/>
                    <a:pt x="2429" y="1262"/>
                    <a:pt x="2429" y="1096"/>
                  </a:cubicBezTo>
                  <a:lnTo>
                    <a:pt x="2429" y="881"/>
                  </a:lnTo>
                  <a:cubicBezTo>
                    <a:pt x="2429" y="405"/>
                    <a:pt x="2001" y="0"/>
                    <a:pt x="15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6" name="Google Shape;1236;p47"/>
          <p:cNvGrpSpPr/>
          <p:nvPr/>
        </p:nvGrpSpPr>
        <p:grpSpPr>
          <a:xfrm>
            <a:off x="7089701" y="3287292"/>
            <a:ext cx="306720" cy="350291"/>
            <a:chOff x="7198869" y="3218789"/>
            <a:chExt cx="306720" cy="350291"/>
          </a:xfrm>
          <a:solidFill>
            <a:srgbClr val="15153E"/>
          </a:solidFill>
        </p:grpSpPr>
        <p:sp>
          <p:nvSpPr>
            <p:cNvPr id="1237" name="Google Shape;1237;p47"/>
            <p:cNvSpPr/>
            <p:nvPr/>
          </p:nvSpPr>
          <p:spPr>
            <a:xfrm>
              <a:off x="7314804" y="3244303"/>
              <a:ext cx="90490" cy="300126"/>
            </a:xfrm>
            <a:custGeom>
              <a:avLst/>
              <a:gdLst/>
              <a:ahLst/>
              <a:cxnLst/>
              <a:rect l="l" t="t" r="r" b="b"/>
              <a:pathLst>
                <a:path w="2621" h="8693" extrusionOk="0">
                  <a:moveTo>
                    <a:pt x="1049" y="0"/>
                  </a:moveTo>
                  <a:cubicBezTo>
                    <a:pt x="882" y="0"/>
                    <a:pt x="763" y="119"/>
                    <a:pt x="763" y="310"/>
                  </a:cubicBezTo>
                  <a:lnTo>
                    <a:pt x="763" y="4048"/>
                  </a:lnTo>
                  <a:lnTo>
                    <a:pt x="310" y="4048"/>
                  </a:lnTo>
                  <a:cubicBezTo>
                    <a:pt x="120" y="4048"/>
                    <a:pt x="1" y="4168"/>
                    <a:pt x="1" y="4358"/>
                  </a:cubicBezTo>
                  <a:cubicBezTo>
                    <a:pt x="1" y="4525"/>
                    <a:pt x="120" y="4644"/>
                    <a:pt x="310" y="4644"/>
                  </a:cubicBezTo>
                  <a:lnTo>
                    <a:pt x="763" y="4644"/>
                  </a:lnTo>
                  <a:lnTo>
                    <a:pt x="763" y="8406"/>
                  </a:lnTo>
                  <a:cubicBezTo>
                    <a:pt x="763" y="8573"/>
                    <a:pt x="882" y="8692"/>
                    <a:pt x="1049" y="8692"/>
                  </a:cubicBezTo>
                  <a:lnTo>
                    <a:pt x="2335" y="8692"/>
                  </a:lnTo>
                  <a:cubicBezTo>
                    <a:pt x="2501" y="8692"/>
                    <a:pt x="2620" y="8573"/>
                    <a:pt x="2620" y="8406"/>
                  </a:cubicBezTo>
                  <a:cubicBezTo>
                    <a:pt x="2620" y="8216"/>
                    <a:pt x="2501" y="8097"/>
                    <a:pt x="2335" y="8097"/>
                  </a:cubicBezTo>
                  <a:lnTo>
                    <a:pt x="1382" y="8097"/>
                  </a:lnTo>
                  <a:lnTo>
                    <a:pt x="1382" y="4644"/>
                  </a:lnTo>
                  <a:lnTo>
                    <a:pt x="2335" y="4644"/>
                  </a:lnTo>
                  <a:cubicBezTo>
                    <a:pt x="2501" y="4644"/>
                    <a:pt x="2620" y="4525"/>
                    <a:pt x="2620" y="4358"/>
                  </a:cubicBezTo>
                  <a:cubicBezTo>
                    <a:pt x="2620" y="4168"/>
                    <a:pt x="2501" y="4048"/>
                    <a:pt x="2335" y="4048"/>
                  </a:cubicBezTo>
                  <a:lnTo>
                    <a:pt x="1382" y="4048"/>
                  </a:lnTo>
                  <a:lnTo>
                    <a:pt x="1382" y="595"/>
                  </a:lnTo>
                  <a:lnTo>
                    <a:pt x="2335" y="595"/>
                  </a:lnTo>
                  <a:cubicBezTo>
                    <a:pt x="2501" y="595"/>
                    <a:pt x="2620" y="476"/>
                    <a:pt x="2620" y="310"/>
                  </a:cubicBezTo>
                  <a:cubicBezTo>
                    <a:pt x="2620" y="119"/>
                    <a:pt x="2501" y="0"/>
                    <a:pt x="23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47"/>
            <p:cNvSpPr/>
            <p:nvPr/>
          </p:nvSpPr>
          <p:spPr>
            <a:xfrm>
              <a:off x="7198869" y="3354473"/>
              <a:ext cx="95427" cy="162820"/>
            </a:xfrm>
            <a:custGeom>
              <a:avLst/>
              <a:gdLst/>
              <a:ahLst/>
              <a:cxnLst/>
              <a:rect l="l" t="t" r="r" b="b"/>
              <a:pathLst>
                <a:path w="2764" h="4716" extrusionOk="0">
                  <a:moveTo>
                    <a:pt x="692" y="0"/>
                  </a:moveTo>
                  <a:cubicBezTo>
                    <a:pt x="310" y="0"/>
                    <a:pt x="1" y="310"/>
                    <a:pt x="1" y="691"/>
                  </a:cubicBezTo>
                  <a:lnTo>
                    <a:pt x="1" y="1977"/>
                  </a:lnTo>
                  <a:cubicBezTo>
                    <a:pt x="1" y="2215"/>
                    <a:pt x="120" y="2453"/>
                    <a:pt x="334" y="2572"/>
                  </a:cubicBezTo>
                  <a:lnTo>
                    <a:pt x="334" y="4406"/>
                  </a:lnTo>
                  <a:cubicBezTo>
                    <a:pt x="334" y="4596"/>
                    <a:pt x="453" y="4715"/>
                    <a:pt x="620" y="4715"/>
                  </a:cubicBezTo>
                  <a:lnTo>
                    <a:pt x="2144" y="4715"/>
                  </a:lnTo>
                  <a:cubicBezTo>
                    <a:pt x="2335" y="4715"/>
                    <a:pt x="2454" y="4596"/>
                    <a:pt x="2454" y="4406"/>
                  </a:cubicBezTo>
                  <a:lnTo>
                    <a:pt x="2454" y="2572"/>
                  </a:lnTo>
                  <a:cubicBezTo>
                    <a:pt x="2644" y="2453"/>
                    <a:pt x="2763" y="2215"/>
                    <a:pt x="2763" y="1977"/>
                  </a:cubicBezTo>
                  <a:lnTo>
                    <a:pt x="2763" y="691"/>
                  </a:lnTo>
                  <a:cubicBezTo>
                    <a:pt x="2763" y="310"/>
                    <a:pt x="2478" y="0"/>
                    <a:pt x="20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47"/>
            <p:cNvSpPr/>
            <p:nvPr/>
          </p:nvSpPr>
          <p:spPr>
            <a:xfrm>
              <a:off x="7211229" y="3271406"/>
              <a:ext cx="69913" cy="69948"/>
            </a:xfrm>
            <a:custGeom>
              <a:avLst/>
              <a:gdLst/>
              <a:ahLst/>
              <a:cxnLst/>
              <a:rect l="l" t="t" r="r" b="b"/>
              <a:pathLst>
                <a:path w="2025" h="2026" extrusionOk="0">
                  <a:moveTo>
                    <a:pt x="1024" y="1"/>
                  </a:moveTo>
                  <a:cubicBezTo>
                    <a:pt x="453" y="1"/>
                    <a:pt x="0" y="453"/>
                    <a:pt x="0" y="1001"/>
                  </a:cubicBezTo>
                  <a:cubicBezTo>
                    <a:pt x="0" y="1549"/>
                    <a:pt x="453" y="2025"/>
                    <a:pt x="1024" y="2025"/>
                  </a:cubicBezTo>
                  <a:cubicBezTo>
                    <a:pt x="1572" y="2025"/>
                    <a:pt x="2024" y="1573"/>
                    <a:pt x="2024" y="1001"/>
                  </a:cubicBezTo>
                  <a:cubicBezTo>
                    <a:pt x="2024" y="453"/>
                    <a:pt x="1572" y="1"/>
                    <a:pt x="10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47"/>
            <p:cNvSpPr/>
            <p:nvPr/>
          </p:nvSpPr>
          <p:spPr>
            <a:xfrm>
              <a:off x="7434019" y="3218789"/>
              <a:ext cx="60074" cy="60074"/>
            </a:xfrm>
            <a:custGeom>
              <a:avLst/>
              <a:gdLst/>
              <a:ahLst/>
              <a:cxnLst/>
              <a:rect l="l" t="t" r="r" b="b"/>
              <a:pathLst>
                <a:path w="1740" h="1740" extrusionOk="0">
                  <a:moveTo>
                    <a:pt x="882" y="1"/>
                  </a:moveTo>
                  <a:cubicBezTo>
                    <a:pt x="406" y="1"/>
                    <a:pt x="1" y="382"/>
                    <a:pt x="1" y="858"/>
                  </a:cubicBezTo>
                  <a:cubicBezTo>
                    <a:pt x="1" y="1334"/>
                    <a:pt x="406" y="1739"/>
                    <a:pt x="882" y="1739"/>
                  </a:cubicBezTo>
                  <a:cubicBezTo>
                    <a:pt x="1358" y="1739"/>
                    <a:pt x="1739" y="1334"/>
                    <a:pt x="1739" y="858"/>
                  </a:cubicBezTo>
                  <a:cubicBezTo>
                    <a:pt x="1739" y="382"/>
                    <a:pt x="1358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47"/>
            <p:cNvSpPr/>
            <p:nvPr/>
          </p:nvSpPr>
          <p:spPr>
            <a:xfrm>
              <a:off x="7421694" y="3283766"/>
              <a:ext cx="83896" cy="41119"/>
            </a:xfrm>
            <a:custGeom>
              <a:avLst/>
              <a:gdLst/>
              <a:ahLst/>
              <a:cxnLst/>
              <a:rect l="l" t="t" r="r" b="b"/>
              <a:pathLst>
                <a:path w="2430" h="1191" extrusionOk="0">
                  <a:moveTo>
                    <a:pt x="906" y="0"/>
                  </a:moveTo>
                  <a:cubicBezTo>
                    <a:pt x="405" y="0"/>
                    <a:pt x="1" y="381"/>
                    <a:pt x="1" y="881"/>
                  </a:cubicBezTo>
                  <a:cubicBezTo>
                    <a:pt x="1" y="1048"/>
                    <a:pt x="167" y="1191"/>
                    <a:pt x="310" y="1191"/>
                  </a:cubicBezTo>
                  <a:lnTo>
                    <a:pt x="2120" y="1191"/>
                  </a:lnTo>
                  <a:cubicBezTo>
                    <a:pt x="2311" y="1191"/>
                    <a:pt x="2430" y="1072"/>
                    <a:pt x="2430" y="881"/>
                  </a:cubicBezTo>
                  <a:cubicBezTo>
                    <a:pt x="2430" y="381"/>
                    <a:pt x="2025" y="0"/>
                    <a:pt x="15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47"/>
            <p:cNvSpPr/>
            <p:nvPr/>
          </p:nvSpPr>
          <p:spPr>
            <a:xfrm>
              <a:off x="7433225" y="3347050"/>
              <a:ext cx="59210" cy="60074"/>
            </a:xfrm>
            <a:custGeom>
              <a:avLst/>
              <a:gdLst/>
              <a:ahLst/>
              <a:cxnLst/>
              <a:rect l="l" t="t" r="r" b="b"/>
              <a:pathLst>
                <a:path w="1715" h="1740" extrusionOk="0">
                  <a:moveTo>
                    <a:pt x="857" y="1"/>
                  </a:moveTo>
                  <a:cubicBezTo>
                    <a:pt x="429" y="1"/>
                    <a:pt x="0" y="406"/>
                    <a:pt x="0" y="882"/>
                  </a:cubicBezTo>
                  <a:cubicBezTo>
                    <a:pt x="0" y="1358"/>
                    <a:pt x="381" y="1739"/>
                    <a:pt x="857" y="1739"/>
                  </a:cubicBezTo>
                  <a:cubicBezTo>
                    <a:pt x="1334" y="1739"/>
                    <a:pt x="1715" y="1358"/>
                    <a:pt x="1715" y="882"/>
                  </a:cubicBezTo>
                  <a:cubicBezTo>
                    <a:pt x="1715" y="406"/>
                    <a:pt x="1334" y="1"/>
                    <a:pt x="8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47"/>
            <p:cNvSpPr/>
            <p:nvPr/>
          </p:nvSpPr>
          <p:spPr>
            <a:xfrm>
              <a:off x="7421694" y="3412026"/>
              <a:ext cx="83896" cy="41119"/>
            </a:xfrm>
            <a:custGeom>
              <a:avLst/>
              <a:gdLst/>
              <a:ahLst/>
              <a:cxnLst/>
              <a:rect l="l" t="t" r="r" b="b"/>
              <a:pathLst>
                <a:path w="2430" h="1191" extrusionOk="0">
                  <a:moveTo>
                    <a:pt x="906" y="0"/>
                  </a:moveTo>
                  <a:cubicBezTo>
                    <a:pt x="382" y="0"/>
                    <a:pt x="1" y="381"/>
                    <a:pt x="1" y="905"/>
                  </a:cubicBezTo>
                  <a:cubicBezTo>
                    <a:pt x="1" y="1072"/>
                    <a:pt x="120" y="1191"/>
                    <a:pt x="310" y="1191"/>
                  </a:cubicBezTo>
                  <a:lnTo>
                    <a:pt x="2120" y="1191"/>
                  </a:lnTo>
                  <a:cubicBezTo>
                    <a:pt x="2311" y="1191"/>
                    <a:pt x="2430" y="1072"/>
                    <a:pt x="2430" y="905"/>
                  </a:cubicBezTo>
                  <a:cubicBezTo>
                    <a:pt x="2430" y="381"/>
                    <a:pt x="2025" y="0"/>
                    <a:pt x="15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47"/>
            <p:cNvSpPr/>
            <p:nvPr/>
          </p:nvSpPr>
          <p:spPr>
            <a:xfrm>
              <a:off x="7434019" y="3463813"/>
              <a:ext cx="60074" cy="59279"/>
            </a:xfrm>
            <a:custGeom>
              <a:avLst/>
              <a:gdLst/>
              <a:ahLst/>
              <a:cxnLst/>
              <a:rect l="l" t="t" r="r" b="b"/>
              <a:pathLst>
                <a:path w="1740" h="1717" extrusionOk="0">
                  <a:moveTo>
                    <a:pt x="882" y="0"/>
                  </a:moveTo>
                  <a:cubicBezTo>
                    <a:pt x="406" y="0"/>
                    <a:pt x="1" y="381"/>
                    <a:pt x="1" y="858"/>
                  </a:cubicBezTo>
                  <a:cubicBezTo>
                    <a:pt x="1" y="1334"/>
                    <a:pt x="406" y="1715"/>
                    <a:pt x="882" y="1715"/>
                  </a:cubicBezTo>
                  <a:cubicBezTo>
                    <a:pt x="895" y="1716"/>
                    <a:pt x="909" y="1716"/>
                    <a:pt x="922" y="1716"/>
                  </a:cubicBezTo>
                  <a:cubicBezTo>
                    <a:pt x="1379" y="1716"/>
                    <a:pt x="1739" y="1321"/>
                    <a:pt x="1739" y="858"/>
                  </a:cubicBezTo>
                  <a:cubicBezTo>
                    <a:pt x="1739" y="381"/>
                    <a:pt x="1358" y="0"/>
                    <a:pt x="8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47"/>
            <p:cNvSpPr/>
            <p:nvPr/>
          </p:nvSpPr>
          <p:spPr>
            <a:xfrm>
              <a:off x="7421694" y="3527926"/>
              <a:ext cx="83896" cy="41154"/>
            </a:xfrm>
            <a:custGeom>
              <a:avLst/>
              <a:gdLst/>
              <a:ahLst/>
              <a:cxnLst/>
              <a:rect l="l" t="t" r="r" b="b"/>
              <a:pathLst>
                <a:path w="2430" h="1192" extrusionOk="0">
                  <a:moveTo>
                    <a:pt x="906" y="1"/>
                  </a:moveTo>
                  <a:cubicBezTo>
                    <a:pt x="382" y="1"/>
                    <a:pt x="1" y="406"/>
                    <a:pt x="1" y="906"/>
                  </a:cubicBezTo>
                  <a:cubicBezTo>
                    <a:pt x="1" y="1073"/>
                    <a:pt x="120" y="1192"/>
                    <a:pt x="310" y="1192"/>
                  </a:cubicBezTo>
                  <a:lnTo>
                    <a:pt x="2120" y="1192"/>
                  </a:lnTo>
                  <a:cubicBezTo>
                    <a:pt x="2311" y="1192"/>
                    <a:pt x="2430" y="1073"/>
                    <a:pt x="2430" y="906"/>
                  </a:cubicBezTo>
                  <a:cubicBezTo>
                    <a:pt x="2430" y="430"/>
                    <a:pt x="2025" y="1"/>
                    <a:pt x="1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6" name="Google Shape;1246;p47"/>
          <p:cNvGrpSpPr/>
          <p:nvPr/>
        </p:nvGrpSpPr>
        <p:grpSpPr>
          <a:xfrm>
            <a:off x="961321" y="1297589"/>
            <a:ext cx="347011" cy="351085"/>
            <a:chOff x="796450" y="1450281"/>
            <a:chExt cx="347011" cy="351085"/>
          </a:xfrm>
          <a:solidFill>
            <a:srgbClr val="15153E"/>
          </a:solidFill>
        </p:grpSpPr>
        <p:sp>
          <p:nvSpPr>
            <p:cNvPr id="1247" name="Google Shape;1247;p47"/>
            <p:cNvSpPr/>
            <p:nvPr/>
          </p:nvSpPr>
          <p:spPr>
            <a:xfrm>
              <a:off x="796450" y="1599912"/>
              <a:ext cx="114312" cy="201453"/>
            </a:xfrm>
            <a:custGeom>
              <a:avLst/>
              <a:gdLst/>
              <a:ahLst/>
              <a:cxnLst/>
              <a:rect l="l" t="t" r="r" b="b"/>
              <a:pathLst>
                <a:path w="3311" h="5835" extrusionOk="0">
                  <a:moveTo>
                    <a:pt x="858" y="0"/>
                  </a:moveTo>
                  <a:cubicBezTo>
                    <a:pt x="620" y="0"/>
                    <a:pt x="405" y="96"/>
                    <a:pt x="262" y="238"/>
                  </a:cubicBezTo>
                  <a:cubicBezTo>
                    <a:pt x="120" y="405"/>
                    <a:pt x="1" y="643"/>
                    <a:pt x="1" y="834"/>
                  </a:cubicBezTo>
                  <a:lnTo>
                    <a:pt x="1" y="2620"/>
                  </a:lnTo>
                  <a:cubicBezTo>
                    <a:pt x="1" y="2953"/>
                    <a:pt x="167" y="3263"/>
                    <a:pt x="477" y="3406"/>
                  </a:cubicBezTo>
                  <a:lnTo>
                    <a:pt x="477" y="5549"/>
                  </a:lnTo>
                  <a:cubicBezTo>
                    <a:pt x="477" y="5716"/>
                    <a:pt x="596" y="5835"/>
                    <a:pt x="763" y="5835"/>
                  </a:cubicBezTo>
                  <a:lnTo>
                    <a:pt x="2549" y="5835"/>
                  </a:lnTo>
                  <a:cubicBezTo>
                    <a:pt x="2644" y="5835"/>
                    <a:pt x="2692" y="5811"/>
                    <a:pt x="2763" y="5740"/>
                  </a:cubicBezTo>
                  <a:cubicBezTo>
                    <a:pt x="2811" y="5692"/>
                    <a:pt x="2858" y="5620"/>
                    <a:pt x="2858" y="5549"/>
                  </a:cubicBezTo>
                  <a:lnTo>
                    <a:pt x="2858" y="3406"/>
                  </a:lnTo>
                  <a:cubicBezTo>
                    <a:pt x="3120" y="3263"/>
                    <a:pt x="3311" y="2953"/>
                    <a:pt x="3311" y="2620"/>
                  </a:cubicBezTo>
                  <a:lnTo>
                    <a:pt x="3311" y="834"/>
                  </a:lnTo>
                  <a:cubicBezTo>
                    <a:pt x="3311" y="596"/>
                    <a:pt x="3239" y="405"/>
                    <a:pt x="3096" y="238"/>
                  </a:cubicBezTo>
                  <a:cubicBezTo>
                    <a:pt x="2882" y="96"/>
                    <a:pt x="2668" y="0"/>
                    <a:pt x="24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7"/>
            <p:cNvSpPr/>
            <p:nvPr/>
          </p:nvSpPr>
          <p:spPr>
            <a:xfrm>
              <a:off x="806324" y="1488086"/>
              <a:ext cx="92941" cy="92941"/>
            </a:xfrm>
            <a:custGeom>
              <a:avLst/>
              <a:gdLst/>
              <a:ahLst/>
              <a:cxnLst/>
              <a:rect l="l" t="t" r="r" b="b"/>
              <a:pathLst>
                <a:path w="2692" h="2692" extrusionOk="0">
                  <a:moveTo>
                    <a:pt x="1334" y="1"/>
                  </a:moveTo>
                  <a:cubicBezTo>
                    <a:pt x="596" y="1"/>
                    <a:pt x="0" y="596"/>
                    <a:pt x="0" y="1334"/>
                  </a:cubicBezTo>
                  <a:cubicBezTo>
                    <a:pt x="0" y="2096"/>
                    <a:pt x="619" y="2692"/>
                    <a:pt x="1334" y="2692"/>
                  </a:cubicBezTo>
                  <a:cubicBezTo>
                    <a:pt x="2096" y="2692"/>
                    <a:pt x="2691" y="2096"/>
                    <a:pt x="2691" y="1334"/>
                  </a:cubicBezTo>
                  <a:cubicBezTo>
                    <a:pt x="2691" y="596"/>
                    <a:pt x="2096" y="1"/>
                    <a:pt x="13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47"/>
            <p:cNvSpPr/>
            <p:nvPr/>
          </p:nvSpPr>
          <p:spPr>
            <a:xfrm>
              <a:off x="918150" y="1450281"/>
              <a:ext cx="225310" cy="130746"/>
            </a:xfrm>
            <a:custGeom>
              <a:avLst/>
              <a:gdLst/>
              <a:ahLst/>
              <a:cxnLst/>
              <a:rect l="l" t="t" r="r" b="b"/>
              <a:pathLst>
                <a:path w="6526" h="3787" extrusionOk="0">
                  <a:moveTo>
                    <a:pt x="2358" y="1572"/>
                  </a:moveTo>
                  <a:cubicBezTo>
                    <a:pt x="2548" y="1572"/>
                    <a:pt x="2667" y="1691"/>
                    <a:pt x="2667" y="1881"/>
                  </a:cubicBezTo>
                  <a:cubicBezTo>
                    <a:pt x="2667" y="2048"/>
                    <a:pt x="2548" y="2167"/>
                    <a:pt x="2358" y="2167"/>
                  </a:cubicBezTo>
                  <a:cubicBezTo>
                    <a:pt x="2191" y="2167"/>
                    <a:pt x="2072" y="2048"/>
                    <a:pt x="2072" y="1881"/>
                  </a:cubicBezTo>
                  <a:cubicBezTo>
                    <a:pt x="2072" y="1691"/>
                    <a:pt x="2191" y="1572"/>
                    <a:pt x="2358" y="1572"/>
                  </a:cubicBezTo>
                  <a:close/>
                  <a:moveTo>
                    <a:pt x="3572" y="1572"/>
                  </a:moveTo>
                  <a:cubicBezTo>
                    <a:pt x="3763" y="1572"/>
                    <a:pt x="3882" y="1691"/>
                    <a:pt x="3882" y="1881"/>
                  </a:cubicBezTo>
                  <a:cubicBezTo>
                    <a:pt x="3882" y="2048"/>
                    <a:pt x="3763" y="2167"/>
                    <a:pt x="3572" y="2167"/>
                  </a:cubicBezTo>
                  <a:cubicBezTo>
                    <a:pt x="3406" y="2167"/>
                    <a:pt x="3286" y="2048"/>
                    <a:pt x="3286" y="1881"/>
                  </a:cubicBezTo>
                  <a:cubicBezTo>
                    <a:pt x="3286" y="1691"/>
                    <a:pt x="3406" y="1572"/>
                    <a:pt x="3572" y="1572"/>
                  </a:cubicBezTo>
                  <a:close/>
                  <a:moveTo>
                    <a:pt x="4811" y="1572"/>
                  </a:moveTo>
                  <a:cubicBezTo>
                    <a:pt x="4977" y="1572"/>
                    <a:pt x="5096" y="1691"/>
                    <a:pt x="5096" y="1881"/>
                  </a:cubicBezTo>
                  <a:cubicBezTo>
                    <a:pt x="5096" y="2048"/>
                    <a:pt x="4953" y="2167"/>
                    <a:pt x="4811" y="2167"/>
                  </a:cubicBezTo>
                  <a:cubicBezTo>
                    <a:pt x="4620" y="2167"/>
                    <a:pt x="4501" y="2048"/>
                    <a:pt x="4501" y="1881"/>
                  </a:cubicBezTo>
                  <a:cubicBezTo>
                    <a:pt x="4501" y="1691"/>
                    <a:pt x="4620" y="1572"/>
                    <a:pt x="4811" y="1572"/>
                  </a:cubicBezTo>
                  <a:close/>
                  <a:moveTo>
                    <a:pt x="1024" y="0"/>
                  </a:moveTo>
                  <a:cubicBezTo>
                    <a:pt x="834" y="0"/>
                    <a:pt x="714" y="119"/>
                    <a:pt x="714" y="286"/>
                  </a:cubicBezTo>
                  <a:lnTo>
                    <a:pt x="714" y="2072"/>
                  </a:lnTo>
                  <a:cubicBezTo>
                    <a:pt x="714" y="2262"/>
                    <a:pt x="572" y="2382"/>
                    <a:pt x="429" y="2382"/>
                  </a:cubicBezTo>
                  <a:lnTo>
                    <a:pt x="310" y="2382"/>
                  </a:lnTo>
                  <a:cubicBezTo>
                    <a:pt x="119" y="2382"/>
                    <a:pt x="0" y="2501"/>
                    <a:pt x="0" y="2667"/>
                  </a:cubicBezTo>
                  <a:lnTo>
                    <a:pt x="0" y="2882"/>
                  </a:lnTo>
                  <a:cubicBezTo>
                    <a:pt x="0" y="3120"/>
                    <a:pt x="95" y="3358"/>
                    <a:pt x="286" y="3501"/>
                  </a:cubicBezTo>
                  <a:cubicBezTo>
                    <a:pt x="453" y="3691"/>
                    <a:pt x="667" y="3787"/>
                    <a:pt x="905" y="3787"/>
                  </a:cubicBezTo>
                  <a:lnTo>
                    <a:pt x="6239" y="3787"/>
                  </a:lnTo>
                  <a:cubicBezTo>
                    <a:pt x="6406" y="3787"/>
                    <a:pt x="6525" y="3668"/>
                    <a:pt x="6525" y="3477"/>
                  </a:cubicBezTo>
                  <a:lnTo>
                    <a:pt x="6525" y="286"/>
                  </a:lnTo>
                  <a:cubicBezTo>
                    <a:pt x="6525" y="238"/>
                    <a:pt x="6501" y="143"/>
                    <a:pt x="6430" y="95"/>
                  </a:cubicBezTo>
                  <a:cubicBezTo>
                    <a:pt x="6382" y="24"/>
                    <a:pt x="6311" y="0"/>
                    <a:pt x="62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0" name="Google Shape;1250;p47"/>
          <p:cNvGrpSpPr/>
          <p:nvPr/>
        </p:nvGrpSpPr>
        <p:grpSpPr>
          <a:xfrm>
            <a:off x="6308795" y="3286066"/>
            <a:ext cx="354399" cy="352742"/>
            <a:chOff x="6392296" y="3229492"/>
            <a:chExt cx="354399" cy="352742"/>
          </a:xfrm>
          <a:solidFill>
            <a:srgbClr val="15153E"/>
          </a:solidFill>
        </p:grpSpPr>
        <p:sp>
          <p:nvSpPr>
            <p:cNvPr id="1251" name="Google Shape;1251;p47"/>
            <p:cNvSpPr/>
            <p:nvPr/>
          </p:nvSpPr>
          <p:spPr>
            <a:xfrm>
              <a:off x="6520556" y="3307588"/>
              <a:ext cx="98707" cy="66633"/>
            </a:xfrm>
            <a:custGeom>
              <a:avLst/>
              <a:gdLst/>
              <a:ahLst/>
              <a:cxnLst/>
              <a:rect l="l" t="t" r="r" b="b"/>
              <a:pathLst>
                <a:path w="2859" h="1930" extrusionOk="0">
                  <a:moveTo>
                    <a:pt x="715" y="1"/>
                  </a:moveTo>
                  <a:cubicBezTo>
                    <a:pt x="549" y="1"/>
                    <a:pt x="358" y="48"/>
                    <a:pt x="215" y="191"/>
                  </a:cubicBezTo>
                  <a:cubicBezTo>
                    <a:pt x="96" y="310"/>
                    <a:pt x="1" y="501"/>
                    <a:pt x="1" y="715"/>
                  </a:cubicBezTo>
                  <a:lnTo>
                    <a:pt x="1" y="1358"/>
                  </a:lnTo>
                  <a:cubicBezTo>
                    <a:pt x="1" y="1477"/>
                    <a:pt x="72" y="1572"/>
                    <a:pt x="144" y="1620"/>
                  </a:cubicBezTo>
                  <a:cubicBezTo>
                    <a:pt x="525" y="1834"/>
                    <a:pt x="954" y="1930"/>
                    <a:pt x="1406" y="1930"/>
                  </a:cubicBezTo>
                  <a:cubicBezTo>
                    <a:pt x="1858" y="1930"/>
                    <a:pt x="2263" y="1834"/>
                    <a:pt x="2644" y="1620"/>
                  </a:cubicBezTo>
                  <a:cubicBezTo>
                    <a:pt x="2811" y="1549"/>
                    <a:pt x="2859" y="1453"/>
                    <a:pt x="2859" y="1334"/>
                  </a:cubicBezTo>
                  <a:lnTo>
                    <a:pt x="2859" y="668"/>
                  </a:lnTo>
                  <a:cubicBezTo>
                    <a:pt x="2859" y="501"/>
                    <a:pt x="2811" y="310"/>
                    <a:pt x="2644" y="191"/>
                  </a:cubicBezTo>
                  <a:cubicBezTo>
                    <a:pt x="2525" y="72"/>
                    <a:pt x="2335" y="1"/>
                    <a:pt x="2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47"/>
            <p:cNvSpPr/>
            <p:nvPr/>
          </p:nvSpPr>
          <p:spPr>
            <a:xfrm>
              <a:off x="6535368" y="3435020"/>
              <a:ext cx="71570" cy="71570"/>
            </a:xfrm>
            <a:custGeom>
              <a:avLst/>
              <a:gdLst/>
              <a:ahLst/>
              <a:cxnLst/>
              <a:rect l="l" t="t" r="r" b="b"/>
              <a:pathLst>
                <a:path w="2073" h="2073" extrusionOk="0">
                  <a:moveTo>
                    <a:pt x="1025" y="1"/>
                  </a:moveTo>
                  <a:cubicBezTo>
                    <a:pt x="477" y="1"/>
                    <a:pt x="1" y="477"/>
                    <a:pt x="1" y="1025"/>
                  </a:cubicBezTo>
                  <a:cubicBezTo>
                    <a:pt x="1" y="1597"/>
                    <a:pt x="477" y="2073"/>
                    <a:pt x="1025" y="2073"/>
                  </a:cubicBezTo>
                  <a:cubicBezTo>
                    <a:pt x="1596" y="2073"/>
                    <a:pt x="2072" y="1597"/>
                    <a:pt x="2072" y="1025"/>
                  </a:cubicBezTo>
                  <a:cubicBezTo>
                    <a:pt x="2072" y="477"/>
                    <a:pt x="1596" y="1"/>
                    <a:pt x="1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47"/>
            <p:cNvSpPr/>
            <p:nvPr/>
          </p:nvSpPr>
          <p:spPr>
            <a:xfrm>
              <a:off x="6407936" y="3229492"/>
              <a:ext cx="326434" cy="183362"/>
            </a:xfrm>
            <a:custGeom>
              <a:avLst/>
              <a:gdLst/>
              <a:ahLst/>
              <a:cxnLst/>
              <a:rect l="l" t="t" r="r" b="b"/>
              <a:pathLst>
                <a:path w="9455" h="5311" extrusionOk="0">
                  <a:moveTo>
                    <a:pt x="4763" y="0"/>
                  </a:moveTo>
                  <a:cubicBezTo>
                    <a:pt x="4216" y="0"/>
                    <a:pt x="3763" y="405"/>
                    <a:pt x="3739" y="905"/>
                  </a:cubicBezTo>
                  <a:cubicBezTo>
                    <a:pt x="2501" y="1215"/>
                    <a:pt x="1429" y="2096"/>
                    <a:pt x="858" y="3263"/>
                  </a:cubicBezTo>
                  <a:cubicBezTo>
                    <a:pt x="381" y="3358"/>
                    <a:pt x="48" y="3763"/>
                    <a:pt x="48" y="4287"/>
                  </a:cubicBezTo>
                  <a:cubicBezTo>
                    <a:pt x="0" y="4835"/>
                    <a:pt x="477" y="5287"/>
                    <a:pt x="1024" y="5287"/>
                  </a:cubicBezTo>
                  <a:cubicBezTo>
                    <a:pt x="1596" y="5287"/>
                    <a:pt x="2072" y="4811"/>
                    <a:pt x="2072" y="4239"/>
                  </a:cubicBezTo>
                  <a:cubicBezTo>
                    <a:pt x="2072" y="3834"/>
                    <a:pt x="1810" y="3477"/>
                    <a:pt x="1453" y="3287"/>
                  </a:cubicBezTo>
                  <a:cubicBezTo>
                    <a:pt x="1929" y="2382"/>
                    <a:pt x="2787" y="1691"/>
                    <a:pt x="3811" y="1453"/>
                  </a:cubicBezTo>
                  <a:cubicBezTo>
                    <a:pt x="3977" y="1786"/>
                    <a:pt x="4311" y="2025"/>
                    <a:pt x="4716" y="2025"/>
                  </a:cubicBezTo>
                  <a:cubicBezTo>
                    <a:pt x="5120" y="2025"/>
                    <a:pt x="5478" y="1786"/>
                    <a:pt x="5644" y="1453"/>
                  </a:cubicBezTo>
                  <a:cubicBezTo>
                    <a:pt x="5668" y="1453"/>
                    <a:pt x="5668" y="1453"/>
                    <a:pt x="5716" y="1477"/>
                  </a:cubicBezTo>
                  <a:cubicBezTo>
                    <a:pt x="6716" y="1739"/>
                    <a:pt x="7526" y="2406"/>
                    <a:pt x="8002" y="3334"/>
                  </a:cubicBezTo>
                  <a:cubicBezTo>
                    <a:pt x="7645" y="3477"/>
                    <a:pt x="7383" y="3858"/>
                    <a:pt x="7383" y="4287"/>
                  </a:cubicBezTo>
                  <a:cubicBezTo>
                    <a:pt x="7383" y="4835"/>
                    <a:pt x="7859" y="5311"/>
                    <a:pt x="8407" y="5311"/>
                  </a:cubicBezTo>
                  <a:cubicBezTo>
                    <a:pt x="8978" y="5311"/>
                    <a:pt x="9455" y="4835"/>
                    <a:pt x="9455" y="4287"/>
                  </a:cubicBezTo>
                  <a:cubicBezTo>
                    <a:pt x="9455" y="3763"/>
                    <a:pt x="9098" y="3382"/>
                    <a:pt x="8645" y="3263"/>
                  </a:cubicBezTo>
                  <a:cubicBezTo>
                    <a:pt x="8121" y="2096"/>
                    <a:pt x="7097" y="1239"/>
                    <a:pt x="5859" y="905"/>
                  </a:cubicBezTo>
                  <a:lnTo>
                    <a:pt x="5763" y="905"/>
                  </a:lnTo>
                  <a:cubicBezTo>
                    <a:pt x="5716" y="381"/>
                    <a:pt x="5287" y="0"/>
                    <a:pt x="47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47"/>
            <p:cNvSpPr/>
            <p:nvPr/>
          </p:nvSpPr>
          <p:spPr>
            <a:xfrm>
              <a:off x="6392296" y="3420243"/>
              <a:ext cx="354399" cy="161991"/>
            </a:xfrm>
            <a:custGeom>
              <a:avLst/>
              <a:gdLst/>
              <a:ahLst/>
              <a:cxnLst/>
              <a:rect l="l" t="t" r="r" b="b"/>
              <a:pathLst>
                <a:path w="10265" h="4692" extrusionOk="0">
                  <a:moveTo>
                    <a:pt x="8122" y="0"/>
                  </a:moveTo>
                  <a:cubicBezTo>
                    <a:pt x="7955" y="0"/>
                    <a:pt x="7764" y="72"/>
                    <a:pt x="7622" y="215"/>
                  </a:cubicBezTo>
                  <a:cubicBezTo>
                    <a:pt x="7502" y="334"/>
                    <a:pt x="7407" y="500"/>
                    <a:pt x="7407" y="715"/>
                  </a:cubicBezTo>
                  <a:lnTo>
                    <a:pt x="7407" y="1358"/>
                  </a:lnTo>
                  <a:cubicBezTo>
                    <a:pt x="7407" y="1477"/>
                    <a:pt x="7455" y="1572"/>
                    <a:pt x="7550" y="1643"/>
                  </a:cubicBezTo>
                  <a:cubicBezTo>
                    <a:pt x="7693" y="1715"/>
                    <a:pt x="7883" y="1786"/>
                    <a:pt x="8050" y="1834"/>
                  </a:cubicBezTo>
                  <a:cubicBezTo>
                    <a:pt x="7645" y="2382"/>
                    <a:pt x="7074" y="2834"/>
                    <a:pt x="6431" y="3072"/>
                  </a:cubicBezTo>
                  <a:cubicBezTo>
                    <a:pt x="6383" y="3025"/>
                    <a:pt x="6359" y="3001"/>
                    <a:pt x="6359" y="2977"/>
                  </a:cubicBezTo>
                  <a:cubicBezTo>
                    <a:pt x="6240" y="2858"/>
                    <a:pt x="6026" y="2763"/>
                    <a:pt x="5859" y="2763"/>
                  </a:cubicBezTo>
                  <a:lnTo>
                    <a:pt x="4430" y="2763"/>
                  </a:lnTo>
                  <a:cubicBezTo>
                    <a:pt x="4240" y="2763"/>
                    <a:pt x="4073" y="2834"/>
                    <a:pt x="3930" y="2977"/>
                  </a:cubicBezTo>
                  <a:lnTo>
                    <a:pt x="3835" y="3072"/>
                  </a:lnTo>
                  <a:cubicBezTo>
                    <a:pt x="3168" y="2834"/>
                    <a:pt x="2620" y="2406"/>
                    <a:pt x="2192" y="1834"/>
                  </a:cubicBezTo>
                  <a:cubicBezTo>
                    <a:pt x="2382" y="1786"/>
                    <a:pt x="2525" y="1715"/>
                    <a:pt x="2692" y="1643"/>
                  </a:cubicBezTo>
                  <a:cubicBezTo>
                    <a:pt x="2787" y="1572"/>
                    <a:pt x="2859" y="1477"/>
                    <a:pt x="2859" y="1358"/>
                  </a:cubicBezTo>
                  <a:lnTo>
                    <a:pt x="2859" y="715"/>
                  </a:lnTo>
                  <a:cubicBezTo>
                    <a:pt x="2859" y="524"/>
                    <a:pt x="2787" y="358"/>
                    <a:pt x="2644" y="238"/>
                  </a:cubicBezTo>
                  <a:cubicBezTo>
                    <a:pt x="2525" y="119"/>
                    <a:pt x="2311" y="24"/>
                    <a:pt x="2144" y="24"/>
                  </a:cubicBezTo>
                  <a:lnTo>
                    <a:pt x="715" y="24"/>
                  </a:lnTo>
                  <a:cubicBezTo>
                    <a:pt x="525" y="24"/>
                    <a:pt x="358" y="96"/>
                    <a:pt x="191" y="238"/>
                  </a:cubicBezTo>
                  <a:cubicBezTo>
                    <a:pt x="72" y="358"/>
                    <a:pt x="1" y="524"/>
                    <a:pt x="1" y="739"/>
                  </a:cubicBezTo>
                  <a:lnTo>
                    <a:pt x="1" y="1405"/>
                  </a:lnTo>
                  <a:cubicBezTo>
                    <a:pt x="1" y="1524"/>
                    <a:pt x="49" y="1596"/>
                    <a:pt x="144" y="1667"/>
                  </a:cubicBezTo>
                  <a:cubicBezTo>
                    <a:pt x="525" y="1882"/>
                    <a:pt x="953" y="1953"/>
                    <a:pt x="1382" y="1953"/>
                  </a:cubicBezTo>
                  <a:lnTo>
                    <a:pt x="1477" y="1953"/>
                  </a:lnTo>
                  <a:cubicBezTo>
                    <a:pt x="2025" y="2763"/>
                    <a:pt x="2763" y="3334"/>
                    <a:pt x="3645" y="3668"/>
                  </a:cubicBezTo>
                  <a:lnTo>
                    <a:pt x="3645" y="4144"/>
                  </a:lnTo>
                  <a:cubicBezTo>
                    <a:pt x="3645" y="4263"/>
                    <a:pt x="3716" y="4335"/>
                    <a:pt x="3811" y="4406"/>
                  </a:cubicBezTo>
                  <a:cubicBezTo>
                    <a:pt x="4192" y="4620"/>
                    <a:pt x="4597" y="4692"/>
                    <a:pt x="5050" y="4692"/>
                  </a:cubicBezTo>
                  <a:cubicBezTo>
                    <a:pt x="5502" y="4692"/>
                    <a:pt x="5907" y="4620"/>
                    <a:pt x="6312" y="4406"/>
                  </a:cubicBezTo>
                  <a:cubicBezTo>
                    <a:pt x="6383" y="4335"/>
                    <a:pt x="6455" y="4263"/>
                    <a:pt x="6455" y="4144"/>
                  </a:cubicBezTo>
                  <a:lnTo>
                    <a:pt x="6455" y="3668"/>
                  </a:lnTo>
                  <a:cubicBezTo>
                    <a:pt x="7336" y="3358"/>
                    <a:pt x="8122" y="2763"/>
                    <a:pt x="8622" y="1953"/>
                  </a:cubicBezTo>
                  <a:lnTo>
                    <a:pt x="8717" y="1953"/>
                  </a:lnTo>
                  <a:cubicBezTo>
                    <a:pt x="9169" y="1953"/>
                    <a:pt x="9574" y="1882"/>
                    <a:pt x="9955" y="1667"/>
                  </a:cubicBezTo>
                  <a:cubicBezTo>
                    <a:pt x="10051" y="1596"/>
                    <a:pt x="10122" y="1524"/>
                    <a:pt x="10122" y="1405"/>
                  </a:cubicBezTo>
                  <a:lnTo>
                    <a:pt x="10122" y="739"/>
                  </a:lnTo>
                  <a:cubicBezTo>
                    <a:pt x="10265" y="500"/>
                    <a:pt x="10217" y="334"/>
                    <a:pt x="10051" y="215"/>
                  </a:cubicBezTo>
                  <a:cubicBezTo>
                    <a:pt x="9932" y="96"/>
                    <a:pt x="9741" y="0"/>
                    <a:pt x="95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5" name="Google Shape;1255;p47"/>
          <p:cNvGrpSpPr/>
          <p:nvPr/>
        </p:nvGrpSpPr>
        <p:grpSpPr>
          <a:xfrm>
            <a:off x="6309623" y="3958737"/>
            <a:ext cx="352742" cy="352017"/>
            <a:chOff x="6404656" y="3825497"/>
            <a:chExt cx="352742" cy="352017"/>
          </a:xfrm>
          <a:solidFill>
            <a:srgbClr val="15153E"/>
          </a:solidFill>
        </p:grpSpPr>
        <p:sp>
          <p:nvSpPr>
            <p:cNvPr id="1256" name="Google Shape;1256;p47"/>
            <p:cNvSpPr/>
            <p:nvPr/>
          </p:nvSpPr>
          <p:spPr>
            <a:xfrm>
              <a:off x="6657862" y="3907805"/>
              <a:ext cx="99536" cy="66633"/>
            </a:xfrm>
            <a:custGeom>
              <a:avLst/>
              <a:gdLst/>
              <a:ahLst/>
              <a:cxnLst/>
              <a:rect l="l" t="t" r="r" b="b"/>
              <a:pathLst>
                <a:path w="2883" h="1930" extrusionOk="0">
                  <a:moveTo>
                    <a:pt x="739" y="0"/>
                  </a:moveTo>
                  <a:cubicBezTo>
                    <a:pt x="549" y="0"/>
                    <a:pt x="358" y="48"/>
                    <a:pt x="215" y="191"/>
                  </a:cubicBezTo>
                  <a:cubicBezTo>
                    <a:pt x="96" y="310"/>
                    <a:pt x="1" y="500"/>
                    <a:pt x="1" y="715"/>
                  </a:cubicBezTo>
                  <a:lnTo>
                    <a:pt x="1" y="1358"/>
                  </a:lnTo>
                  <a:cubicBezTo>
                    <a:pt x="1" y="1477"/>
                    <a:pt x="72" y="1572"/>
                    <a:pt x="168" y="1620"/>
                  </a:cubicBezTo>
                  <a:cubicBezTo>
                    <a:pt x="549" y="1834"/>
                    <a:pt x="954" y="1929"/>
                    <a:pt x="1406" y="1929"/>
                  </a:cubicBezTo>
                  <a:cubicBezTo>
                    <a:pt x="1859" y="1929"/>
                    <a:pt x="2263" y="1834"/>
                    <a:pt x="2668" y="1620"/>
                  </a:cubicBezTo>
                  <a:cubicBezTo>
                    <a:pt x="2740" y="1572"/>
                    <a:pt x="2811" y="1477"/>
                    <a:pt x="2811" y="1358"/>
                  </a:cubicBezTo>
                  <a:lnTo>
                    <a:pt x="2811" y="715"/>
                  </a:lnTo>
                  <a:cubicBezTo>
                    <a:pt x="2883" y="500"/>
                    <a:pt x="2811" y="310"/>
                    <a:pt x="2668" y="191"/>
                  </a:cubicBezTo>
                  <a:cubicBezTo>
                    <a:pt x="2549" y="72"/>
                    <a:pt x="2335" y="0"/>
                    <a:pt x="2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47"/>
            <p:cNvSpPr/>
            <p:nvPr/>
          </p:nvSpPr>
          <p:spPr>
            <a:xfrm>
              <a:off x="6672674" y="3828052"/>
              <a:ext cx="72399" cy="72364"/>
            </a:xfrm>
            <a:custGeom>
              <a:avLst/>
              <a:gdLst/>
              <a:ahLst/>
              <a:cxnLst/>
              <a:rect l="l" t="t" r="r" b="b"/>
              <a:pathLst>
                <a:path w="2097" h="2096" extrusionOk="0">
                  <a:moveTo>
                    <a:pt x="1048" y="0"/>
                  </a:moveTo>
                  <a:cubicBezTo>
                    <a:pt x="477" y="0"/>
                    <a:pt x="1" y="477"/>
                    <a:pt x="1" y="1048"/>
                  </a:cubicBezTo>
                  <a:cubicBezTo>
                    <a:pt x="1" y="1620"/>
                    <a:pt x="477" y="2096"/>
                    <a:pt x="1048" y="2096"/>
                  </a:cubicBezTo>
                  <a:cubicBezTo>
                    <a:pt x="1620" y="2096"/>
                    <a:pt x="2096" y="1620"/>
                    <a:pt x="2096" y="1048"/>
                  </a:cubicBezTo>
                  <a:cubicBezTo>
                    <a:pt x="2096" y="477"/>
                    <a:pt x="1620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47"/>
            <p:cNvSpPr/>
            <p:nvPr/>
          </p:nvSpPr>
          <p:spPr>
            <a:xfrm>
              <a:off x="6404656" y="4110881"/>
              <a:ext cx="96221" cy="66633"/>
            </a:xfrm>
            <a:custGeom>
              <a:avLst/>
              <a:gdLst/>
              <a:ahLst/>
              <a:cxnLst/>
              <a:rect l="l" t="t" r="r" b="b"/>
              <a:pathLst>
                <a:path w="2787" h="1930" extrusionOk="0">
                  <a:moveTo>
                    <a:pt x="715" y="0"/>
                  </a:moveTo>
                  <a:cubicBezTo>
                    <a:pt x="524" y="0"/>
                    <a:pt x="357" y="72"/>
                    <a:pt x="214" y="215"/>
                  </a:cubicBezTo>
                  <a:cubicBezTo>
                    <a:pt x="95" y="334"/>
                    <a:pt x="0" y="500"/>
                    <a:pt x="0" y="715"/>
                  </a:cubicBezTo>
                  <a:lnTo>
                    <a:pt x="0" y="1358"/>
                  </a:lnTo>
                  <a:cubicBezTo>
                    <a:pt x="0" y="1477"/>
                    <a:pt x="48" y="1572"/>
                    <a:pt x="143" y="1644"/>
                  </a:cubicBezTo>
                  <a:cubicBezTo>
                    <a:pt x="524" y="1834"/>
                    <a:pt x="953" y="1929"/>
                    <a:pt x="1405" y="1929"/>
                  </a:cubicBezTo>
                  <a:cubicBezTo>
                    <a:pt x="1834" y="1929"/>
                    <a:pt x="2262" y="1834"/>
                    <a:pt x="2644" y="1644"/>
                  </a:cubicBezTo>
                  <a:cubicBezTo>
                    <a:pt x="2739" y="1572"/>
                    <a:pt x="2786" y="1477"/>
                    <a:pt x="2786" y="1358"/>
                  </a:cubicBezTo>
                  <a:lnTo>
                    <a:pt x="2786" y="715"/>
                  </a:lnTo>
                  <a:cubicBezTo>
                    <a:pt x="2786" y="524"/>
                    <a:pt x="2739" y="358"/>
                    <a:pt x="2596" y="239"/>
                  </a:cubicBezTo>
                  <a:cubicBezTo>
                    <a:pt x="2501" y="72"/>
                    <a:pt x="2310" y="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47"/>
            <p:cNvSpPr/>
            <p:nvPr/>
          </p:nvSpPr>
          <p:spPr>
            <a:xfrm>
              <a:off x="6417810" y="4031128"/>
              <a:ext cx="72364" cy="71570"/>
            </a:xfrm>
            <a:custGeom>
              <a:avLst/>
              <a:gdLst/>
              <a:ahLst/>
              <a:cxnLst/>
              <a:rect l="l" t="t" r="r" b="b"/>
              <a:pathLst>
                <a:path w="2096" h="2073" extrusionOk="0">
                  <a:moveTo>
                    <a:pt x="1048" y="0"/>
                  </a:moveTo>
                  <a:cubicBezTo>
                    <a:pt x="476" y="0"/>
                    <a:pt x="0" y="477"/>
                    <a:pt x="0" y="1024"/>
                  </a:cubicBezTo>
                  <a:cubicBezTo>
                    <a:pt x="0" y="1596"/>
                    <a:pt x="476" y="2072"/>
                    <a:pt x="1048" y="2072"/>
                  </a:cubicBezTo>
                  <a:cubicBezTo>
                    <a:pt x="1620" y="2072"/>
                    <a:pt x="2096" y="1596"/>
                    <a:pt x="2096" y="1024"/>
                  </a:cubicBezTo>
                  <a:cubicBezTo>
                    <a:pt x="2096" y="477"/>
                    <a:pt x="1620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47"/>
            <p:cNvSpPr/>
            <p:nvPr/>
          </p:nvSpPr>
          <p:spPr>
            <a:xfrm>
              <a:off x="6425198" y="3825497"/>
              <a:ext cx="189128" cy="173592"/>
            </a:xfrm>
            <a:custGeom>
              <a:avLst/>
              <a:gdLst/>
              <a:ahLst/>
              <a:cxnLst/>
              <a:rect l="l" t="t" r="r" b="b"/>
              <a:pathLst>
                <a:path w="5478" h="5028" extrusionOk="0">
                  <a:moveTo>
                    <a:pt x="4592" y="1"/>
                  </a:moveTo>
                  <a:cubicBezTo>
                    <a:pt x="4537" y="1"/>
                    <a:pt x="4481" y="17"/>
                    <a:pt x="4430" y="50"/>
                  </a:cubicBezTo>
                  <a:cubicBezTo>
                    <a:pt x="4287" y="146"/>
                    <a:pt x="4239" y="312"/>
                    <a:pt x="4335" y="455"/>
                  </a:cubicBezTo>
                  <a:lnTo>
                    <a:pt x="4549" y="789"/>
                  </a:lnTo>
                  <a:lnTo>
                    <a:pt x="4406" y="789"/>
                  </a:lnTo>
                  <a:cubicBezTo>
                    <a:pt x="3311" y="789"/>
                    <a:pt x="2263" y="1194"/>
                    <a:pt x="1453" y="1932"/>
                  </a:cubicBezTo>
                  <a:cubicBezTo>
                    <a:pt x="643" y="2646"/>
                    <a:pt x="120" y="3646"/>
                    <a:pt x="24" y="4718"/>
                  </a:cubicBezTo>
                  <a:cubicBezTo>
                    <a:pt x="0" y="4885"/>
                    <a:pt x="120" y="5028"/>
                    <a:pt x="286" y="5028"/>
                  </a:cubicBezTo>
                  <a:lnTo>
                    <a:pt x="334" y="5028"/>
                  </a:lnTo>
                  <a:cubicBezTo>
                    <a:pt x="477" y="5028"/>
                    <a:pt x="596" y="4909"/>
                    <a:pt x="620" y="4766"/>
                  </a:cubicBezTo>
                  <a:cubicBezTo>
                    <a:pt x="834" y="2813"/>
                    <a:pt x="2477" y="1360"/>
                    <a:pt x="4430" y="1360"/>
                  </a:cubicBezTo>
                  <a:lnTo>
                    <a:pt x="4692" y="1360"/>
                  </a:lnTo>
                  <a:lnTo>
                    <a:pt x="4406" y="1836"/>
                  </a:lnTo>
                  <a:cubicBezTo>
                    <a:pt x="4311" y="1979"/>
                    <a:pt x="4335" y="2170"/>
                    <a:pt x="4501" y="2265"/>
                  </a:cubicBezTo>
                  <a:cubicBezTo>
                    <a:pt x="4549" y="2289"/>
                    <a:pt x="4620" y="2313"/>
                    <a:pt x="4644" y="2313"/>
                  </a:cubicBezTo>
                  <a:cubicBezTo>
                    <a:pt x="4716" y="2313"/>
                    <a:pt x="4859" y="2265"/>
                    <a:pt x="4882" y="2170"/>
                  </a:cubicBezTo>
                  <a:lnTo>
                    <a:pt x="5406" y="1336"/>
                  </a:lnTo>
                  <a:cubicBezTo>
                    <a:pt x="5478" y="1241"/>
                    <a:pt x="5478" y="1098"/>
                    <a:pt x="5406" y="1003"/>
                  </a:cubicBezTo>
                  <a:cubicBezTo>
                    <a:pt x="5406" y="1003"/>
                    <a:pt x="5406" y="979"/>
                    <a:pt x="5383" y="979"/>
                  </a:cubicBezTo>
                  <a:lnTo>
                    <a:pt x="4835" y="146"/>
                  </a:lnTo>
                  <a:cubicBezTo>
                    <a:pt x="4789" y="53"/>
                    <a:pt x="4693" y="1"/>
                    <a:pt x="45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47"/>
            <p:cNvSpPr/>
            <p:nvPr/>
          </p:nvSpPr>
          <p:spPr>
            <a:xfrm>
              <a:off x="6545242" y="4002852"/>
              <a:ext cx="189957" cy="173833"/>
            </a:xfrm>
            <a:custGeom>
              <a:avLst/>
              <a:gdLst/>
              <a:ahLst/>
              <a:cxnLst/>
              <a:rect l="l" t="t" r="r" b="b"/>
              <a:pathLst>
                <a:path w="5502" h="5035" extrusionOk="0">
                  <a:moveTo>
                    <a:pt x="5144" y="0"/>
                  </a:moveTo>
                  <a:cubicBezTo>
                    <a:pt x="4995" y="0"/>
                    <a:pt x="4903" y="127"/>
                    <a:pt x="4882" y="272"/>
                  </a:cubicBezTo>
                  <a:cubicBezTo>
                    <a:pt x="4668" y="2201"/>
                    <a:pt x="3025" y="3653"/>
                    <a:pt x="1072" y="3653"/>
                  </a:cubicBezTo>
                  <a:lnTo>
                    <a:pt x="810" y="3653"/>
                  </a:lnTo>
                  <a:lnTo>
                    <a:pt x="1096" y="3177"/>
                  </a:lnTo>
                  <a:cubicBezTo>
                    <a:pt x="1191" y="3034"/>
                    <a:pt x="1167" y="2867"/>
                    <a:pt x="1024" y="2772"/>
                  </a:cubicBezTo>
                  <a:cubicBezTo>
                    <a:pt x="960" y="2735"/>
                    <a:pt x="896" y="2716"/>
                    <a:pt x="836" y="2716"/>
                  </a:cubicBezTo>
                  <a:cubicBezTo>
                    <a:pt x="740" y="2716"/>
                    <a:pt x="654" y="2765"/>
                    <a:pt x="596" y="2867"/>
                  </a:cubicBezTo>
                  <a:lnTo>
                    <a:pt x="72" y="3701"/>
                  </a:lnTo>
                  <a:cubicBezTo>
                    <a:pt x="0" y="3796"/>
                    <a:pt x="0" y="3939"/>
                    <a:pt x="72" y="4034"/>
                  </a:cubicBezTo>
                  <a:cubicBezTo>
                    <a:pt x="72" y="4034"/>
                    <a:pt x="72" y="4058"/>
                    <a:pt x="96" y="4058"/>
                  </a:cubicBezTo>
                  <a:lnTo>
                    <a:pt x="620" y="4892"/>
                  </a:lnTo>
                  <a:cubicBezTo>
                    <a:pt x="691" y="4987"/>
                    <a:pt x="786" y="5035"/>
                    <a:pt x="858" y="5035"/>
                  </a:cubicBezTo>
                  <a:cubicBezTo>
                    <a:pt x="929" y="5035"/>
                    <a:pt x="977" y="5011"/>
                    <a:pt x="1024" y="4987"/>
                  </a:cubicBezTo>
                  <a:cubicBezTo>
                    <a:pt x="1167" y="4892"/>
                    <a:pt x="1191" y="4701"/>
                    <a:pt x="1096" y="4558"/>
                  </a:cubicBezTo>
                  <a:lnTo>
                    <a:pt x="905" y="4225"/>
                  </a:lnTo>
                  <a:lnTo>
                    <a:pt x="1048" y="4225"/>
                  </a:lnTo>
                  <a:cubicBezTo>
                    <a:pt x="2144" y="4225"/>
                    <a:pt x="3192" y="3844"/>
                    <a:pt x="4001" y="3106"/>
                  </a:cubicBezTo>
                  <a:cubicBezTo>
                    <a:pt x="4787" y="2391"/>
                    <a:pt x="5335" y="1367"/>
                    <a:pt x="5406" y="295"/>
                  </a:cubicBezTo>
                  <a:cubicBezTo>
                    <a:pt x="5502" y="153"/>
                    <a:pt x="5382" y="10"/>
                    <a:pt x="5216" y="10"/>
                  </a:cubicBezTo>
                  <a:cubicBezTo>
                    <a:pt x="5190" y="3"/>
                    <a:pt x="5166" y="0"/>
                    <a:pt x="5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2" name="Google Shape;1262;p47"/>
          <p:cNvGrpSpPr/>
          <p:nvPr/>
        </p:nvGrpSpPr>
        <p:grpSpPr>
          <a:xfrm>
            <a:off x="5539403" y="3286066"/>
            <a:ext cx="352776" cy="352742"/>
            <a:chOff x="5582443" y="3217167"/>
            <a:chExt cx="352776" cy="352742"/>
          </a:xfrm>
          <a:solidFill>
            <a:srgbClr val="15153E"/>
          </a:solidFill>
        </p:grpSpPr>
        <p:sp>
          <p:nvSpPr>
            <p:cNvPr id="1263" name="Google Shape;1263;p47"/>
            <p:cNvSpPr/>
            <p:nvPr/>
          </p:nvSpPr>
          <p:spPr>
            <a:xfrm>
              <a:off x="5709081" y="3296920"/>
              <a:ext cx="98672" cy="65805"/>
            </a:xfrm>
            <a:custGeom>
              <a:avLst/>
              <a:gdLst/>
              <a:ahLst/>
              <a:cxnLst/>
              <a:rect l="l" t="t" r="r" b="b"/>
              <a:pathLst>
                <a:path w="2858" h="1906" extrusionOk="0">
                  <a:moveTo>
                    <a:pt x="714" y="0"/>
                  </a:moveTo>
                  <a:cubicBezTo>
                    <a:pt x="524" y="0"/>
                    <a:pt x="357" y="72"/>
                    <a:pt x="191" y="214"/>
                  </a:cubicBezTo>
                  <a:cubicBezTo>
                    <a:pt x="72" y="334"/>
                    <a:pt x="0" y="500"/>
                    <a:pt x="0" y="715"/>
                  </a:cubicBezTo>
                  <a:lnTo>
                    <a:pt x="0" y="1381"/>
                  </a:lnTo>
                  <a:cubicBezTo>
                    <a:pt x="48" y="1453"/>
                    <a:pt x="119" y="1548"/>
                    <a:pt x="191" y="1620"/>
                  </a:cubicBezTo>
                  <a:cubicBezTo>
                    <a:pt x="595" y="1810"/>
                    <a:pt x="1000" y="1905"/>
                    <a:pt x="1453" y="1905"/>
                  </a:cubicBezTo>
                  <a:cubicBezTo>
                    <a:pt x="1905" y="1905"/>
                    <a:pt x="2310" y="1810"/>
                    <a:pt x="2691" y="1620"/>
                  </a:cubicBezTo>
                  <a:cubicBezTo>
                    <a:pt x="2786" y="1548"/>
                    <a:pt x="2858" y="1453"/>
                    <a:pt x="2858" y="1334"/>
                  </a:cubicBezTo>
                  <a:lnTo>
                    <a:pt x="2858" y="691"/>
                  </a:lnTo>
                  <a:cubicBezTo>
                    <a:pt x="2858" y="500"/>
                    <a:pt x="2786" y="334"/>
                    <a:pt x="2643" y="214"/>
                  </a:cubicBezTo>
                  <a:cubicBezTo>
                    <a:pt x="2524" y="95"/>
                    <a:pt x="2310" y="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47"/>
            <p:cNvSpPr/>
            <p:nvPr/>
          </p:nvSpPr>
          <p:spPr>
            <a:xfrm>
              <a:off x="5723029" y="3217167"/>
              <a:ext cx="72399" cy="71536"/>
            </a:xfrm>
            <a:custGeom>
              <a:avLst/>
              <a:gdLst/>
              <a:ahLst/>
              <a:cxnLst/>
              <a:rect l="l" t="t" r="r" b="b"/>
              <a:pathLst>
                <a:path w="2097" h="2072" extrusionOk="0">
                  <a:moveTo>
                    <a:pt x="1049" y="0"/>
                  </a:moveTo>
                  <a:cubicBezTo>
                    <a:pt x="477" y="0"/>
                    <a:pt x="1" y="476"/>
                    <a:pt x="1" y="1024"/>
                  </a:cubicBezTo>
                  <a:cubicBezTo>
                    <a:pt x="1" y="1596"/>
                    <a:pt x="477" y="2072"/>
                    <a:pt x="1049" y="2072"/>
                  </a:cubicBezTo>
                  <a:cubicBezTo>
                    <a:pt x="1596" y="2072"/>
                    <a:pt x="2097" y="1596"/>
                    <a:pt x="2097" y="1024"/>
                  </a:cubicBezTo>
                  <a:cubicBezTo>
                    <a:pt x="2097" y="476"/>
                    <a:pt x="1596" y="0"/>
                    <a:pt x="10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47"/>
            <p:cNvSpPr/>
            <p:nvPr/>
          </p:nvSpPr>
          <p:spPr>
            <a:xfrm>
              <a:off x="5582443" y="3503275"/>
              <a:ext cx="96221" cy="66633"/>
            </a:xfrm>
            <a:custGeom>
              <a:avLst/>
              <a:gdLst/>
              <a:ahLst/>
              <a:cxnLst/>
              <a:rect l="l" t="t" r="r" b="b"/>
              <a:pathLst>
                <a:path w="2787" h="1930" extrusionOk="0">
                  <a:moveTo>
                    <a:pt x="715" y="1"/>
                  </a:moveTo>
                  <a:cubicBezTo>
                    <a:pt x="525" y="1"/>
                    <a:pt x="358" y="72"/>
                    <a:pt x="215" y="215"/>
                  </a:cubicBezTo>
                  <a:cubicBezTo>
                    <a:pt x="96" y="334"/>
                    <a:pt x="1" y="524"/>
                    <a:pt x="1" y="715"/>
                  </a:cubicBezTo>
                  <a:lnTo>
                    <a:pt x="1" y="1382"/>
                  </a:lnTo>
                  <a:cubicBezTo>
                    <a:pt x="1" y="1501"/>
                    <a:pt x="48" y="1596"/>
                    <a:pt x="144" y="1644"/>
                  </a:cubicBezTo>
                  <a:cubicBezTo>
                    <a:pt x="525" y="1858"/>
                    <a:pt x="953" y="1930"/>
                    <a:pt x="1406" y="1930"/>
                  </a:cubicBezTo>
                  <a:cubicBezTo>
                    <a:pt x="1834" y="1930"/>
                    <a:pt x="2263" y="1858"/>
                    <a:pt x="2644" y="1644"/>
                  </a:cubicBezTo>
                  <a:cubicBezTo>
                    <a:pt x="2739" y="1596"/>
                    <a:pt x="2787" y="1501"/>
                    <a:pt x="2787" y="1382"/>
                  </a:cubicBezTo>
                  <a:lnTo>
                    <a:pt x="2787" y="715"/>
                  </a:lnTo>
                  <a:cubicBezTo>
                    <a:pt x="2787" y="548"/>
                    <a:pt x="2739" y="358"/>
                    <a:pt x="2596" y="239"/>
                  </a:cubicBezTo>
                  <a:cubicBezTo>
                    <a:pt x="2501" y="96"/>
                    <a:pt x="2311" y="1"/>
                    <a:pt x="2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47"/>
            <p:cNvSpPr/>
            <p:nvPr/>
          </p:nvSpPr>
          <p:spPr>
            <a:xfrm>
              <a:off x="5595597" y="3424351"/>
              <a:ext cx="72399" cy="72399"/>
            </a:xfrm>
            <a:custGeom>
              <a:avLst/>
              <a:gdLst/>
              <a:ahLst/>
              <a:cxnLst/>
              <a:rect l="l" t="t" r="r" b="b"/>
              <a:pathLst>
                <a:path w="2097" h="2097" extrusionOk="0">
                  <a:moveTo>
                    <a:pt x="1048" y="0"/>
                  </a:moveTo>
                  <a:cubicBezTo>
                    <a:pt x="477" y="0"/>
                    <a:pt x="1" y="477"/>
                    <a:pt x="1" y="1048"/>
                  </a:cubicBezTo>
                  <a:cubicBezTo>
                    <a:pt x="1" y="1620"/>
                    <a:pt x="477" y="2096"/>
                    <a:pt x="1048" y="2096"/>
                  </a:cubicBezTo>
                  <a:cubicBezTo>
                    <a:pt x="1620" y="2096"/>
                    <a:pt x="2096" y="1620"/>
                    <a:pt x="2096" y="1048"/>
                  </a:cubicBezTo>
                  <a:cubicBezTo>
                    <a:pt x="2096" y="477"/>
                    <a:pt x="1620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47"/>
            <p:cNvSpPr/>
            <p:nvPr/>
          </p:nvSpPr>
          <p:spPr>
            <a:xfrm>
              <a:off x="5835684" y="3503275"/>
              <a:ext cx="99536" cy="66633"/>
            </a:xfrm>
            <a:custGeom>
              <a:avLst/>
              <a:gdLst/>
              <a:ahLst/>
              <a:cxnLst/>
              <a:rect l="l" t="t" r="r" b="b"/>
              <a:pathLst>
                <a:path w="2883" h="1930" extrusionOk="0">
                  <a:moveTo>
                    <a:pt x="715" y="1"/>
                  </a:moveTo>
                  <a:cubicBezTo>
                    <a:pt x="548" y="1"/>
                    <a:pt x="358" y="72"/>
                    <a:pt x="215" y="215"/>
                  </a:cubicBezTo>
                  <a:cubicBezTo>
                    <a:pt x="96" y="334"/>
                    <a:pt x="0" y="524"/>
                    <a:pt x="0" y="715"/>
                  </a:cubicBezTo>
                  <a:lnTo>
                    <a:pt x="0" y="1382"/>
                  </a:lnTo>
                  <a:cubicBezTo>
                    <a:pt x="0" y="1501"/>
                    <a:pt x="72" y="1596"/>
                    <a:pt x="167" y="1644"/>
                  </a:cubicBezTo>
                  <a:cubicBezTo>
                    <a:pt x="548" y="1858"/>
                    <a:pt x="953" y="1930"/>
                    <a:pt x="1406" y="1930"/>
                  </a:cubicBezTo>
                  <a:cubicBezTo>
                    <a:pt x="1858" y="1930"/>
                    <a:pt x="2263" y="1858"/>
                    <a:pt x="2668" y="1644"/>
                  </a:cubicBezTo>
                  <a:cubicBezTo>
                    <a:pt x="2739" y="1596"/>
                    <a:pt x="2811" y="1501"/>
                    <a:pt x="2811" y="1382"/>
                  </a:cubicBezTo>
                  <a:lnTo>
                    <a:pt x="2811" y="715"/>
                  </a:lnTo>
                  <a:cubicBezTo>
                    <a:pt x="2882" y="524"/>
                    <a:pt x="2811" y="358"/>
                    <a:pt x="2668" y="215"/>
                  </a:cubicBezTo>
                  <a:cubicBezTo>
                    <a:pt x="2549" y="96"/>
                    <a:pt x="2334" y="1"/>
                    <a:pt x="2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47"/>
            <p:cNvSpPr/>
            <p:nvPr/>
          </p:nvSpPr>
          <p:spPr>
            <a:xfrm>
              <a:off x="5850495" y="3424351"/>
              <a:ext cx="71536" cy="72399"/>
            </a:xfrm>
            <a:custGeom>
              <a:avLst/>
              <a:gdLst/>
              <a:ahLst/>
              <a:cxnLst/>
              <a:rect l="l" t="t" r="r" b="b"/>
              <a:pathLst>
                <a:path w="2072" h="2097" extrusionOk="0">
                  <a:moveTo>
                    <a:pt x="1048" y="0"/>
                  </a:moveTo>
                  <a:cubicBezTo>
                    <a:pt x="476" y="0"/>
                    <a:pt x="0" y="477"/>
                    <a:pt x="0" y="1048"/>
                  </a:cubicBezTo>
                  <a:cubicBezTo>
                    <a:pt x="0" y="1620"/>
                    <a:pt x="476" y="2096"/>
                    <a:pt x="1048" y="2096"/>
                  </a:cubicBezTo>
                  <a:cubicBezTo>
                    <a:pt x="1596" y="2096"/>
                    <a:pt x="2072" y="1620"/>
                    <a:pt x="2072" y="1048"/>
                  </a:cubicBezTo>
                  <a:cubicBezTo>
                    <a:pt x="2072" y="477"/>
                    <a:pt x="1596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47"/>
            <p:cNvSpPr/>
            <p:nvPr/>
          </p:nvSpPr>
          <p:spPr>
            <a:xfrm>
              <a:off x="5704144" y="3384061"/>
              <a:ext cx="109375" cy="94599"/>
            </a:xfrm>
            <a:custGeom>
              <a:avLst/>
              <a:gdLst/>
              <a:ahLst/>
              <a:cxnLst/>
              <a:rect l="l" t="t" r="r" b="b"/>
              <a:pathLst>
                <a:path w="3168" h="2740" extrusionOk="0">
                  <a:moveTo>
                    <a:pt x="1596" y="0"/>
                  </a:moveTo>
                  <a:cubicBezTo>
                    <a:pt x="1405" y="0"/>
                    <a:pt x="1286" y="120"/>
                    <a:pt x="1286" y="310"/>
                  </a:cubicBezTo>
                  <a:lnTo>
                    <a:pt x="1286" y="1548"/>
                  </a:lnTo>
                  <a:lnTo>
                    <a:pt x="191" y="2191"/>
                  </a:lnTo>
                  <a:cubicBezTo>
                    <a:pt x="48" y="2263"/>
                    <a:pt x="0" y="2453"/>
                    <a:pt x="72" y="2596"/>
                  </a:cubicBezTo>
                  <a:cubicBezTo>
                    <a:pt x="143" y="2691"/>
                    <a:pt x="215" y="2739"/>
                    <a:pt x="334" y="2739"/>
                  </a:cubicBezTo>
                  <a:cubicBezTo>
                    <a:pt x="405" y="2739"/>
                    <a:pt x="429" y="2739"/>
                    <a:pt x="476" y="2715"/>
                  </a:cubicBezTo>
                  <a:lnTo>
                    <a:pt x="1596" y="2096"/>
                  </a:lnTo>
                  <a:lnTo>
                    <a:pt x="2691" y="2715"/>
                  </a:lnTo>
                  <a:cubicBezTo>
                    <a:pt x="2763" y="2739"/>
                    <a:pt x="2786" y="2739"/>
                    <a:pt x="2834" y="2739"/>
                  </a:cubicBezTo>
                  <a:cubicBezTo>
                    <a:pt x="2929" y="2739"/>
                    <a:pt x="3048" y="2691"/>
                    <a:pt x="3120" y="2596"/>
                  </a:cubicBezTo>
                  <a:cubicBezTo>
                    <a:pt x="3167" y="2453"/>
                    <a:pt x="3120" y="2263"/>
                    <a:pt x="3001" y="2191"/>
                  </a:cubicBezTo>
                  <a:lnTo>
                    <a:pt x="1882" y="1548"/>
                  </a:lnTo>
                  <a:lnTo>
                    <a:pt x="1882" y="310"/>
                  </a:lnTo>
                  <a:cubicBezTo>
                    <a:pt x="1882" y="120"/>
                    <a:pt x="1762" y="0"/>
                    <a:pt x="15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0" name="Google Shape;1270;p47"/>
          <p:cNvGrpSpPr/>
          <p:nvPr/>
        </p:nvGrpSpPr>
        <p:grpSpPr>
          <a:xfrm>
            <a:off x="7826191" y="2624460"/>
            <a:ext cx="352776" cy="351119"/>
            <a:chOff x="7987351" y="2621887"/>
            <a:chExt cx="352776" cy="351119"/>
          </a:xfrm>
          <a:solidFill>
            <a:srgbClr val="15153E"/>
          </a:solidFill>
        </p:grpSpPr>
        <p:sp>
          <p:nvSpPr>
            <p:cNvPr id="1271" name="Google Shape;1271;p47"/>
            <p:cNvSpPr/>
            <p:nvPr/>
          </p:nvSpPr>
          <p:spPr>
            <a:xfrm>
              <a:off x="7987351" y="2621887"/>
              <a:ext cx="352776" cy="303440"/>
            </a:xfrm>
            <a:custGeom>
              <a:avLst/>
              <a:gdLst/>
              <a:ahLst/>
              <a:cxnLst/>
              <a:rect l="l" t="t" r="r" b="b"/>
              <a:pathLst>
                <a:path w="10218" h="8789" extrusionOk="0">
                  <a:moveTo>
                    <a:pt x="5121" y="3716"/>
                  </a:moveTo>
                  <a:cubicBezTo>
                    <a:pt x="5693" y="3716"/>
                    <a:pt x="6169" y="4192"/>
                    <a:pt x="6169" y="4763"/>
                  </a:cubicBezTo>
                  <a:cubicBezTo>
                    <a:pt x="6169" y="5335"/>
                    <a:pt x="5693" y="5811"/>
                    <a:pt x="5121" y="5811"/>
                  </a:cubicBezTo>
                  <a:cubicBezTo>
                    <a:pt x="4550" y="5811"/>
                    <a:pt x="4073" y="5335"/>
                    <a:pt x="4073" y="4763"/>
                  </a:cubicBezTo>
                  <a:cubicBezTo>
                    <a:pt x="4073" y="4192"/>
                    <a:pt x="4550" y="3716"/>
                    <a:pt x="5121" y="3716"/>
                  </a:cubicBezTo>
                  <a:close/>
                  <a:moveTo>
                    <a:pt x="5121" y="1"/>
                  </a:moveTo>
                  <a:cubicBezTo>
                    <a:pt x="5026" y="1"/>
                    <a:pt x="4978" y="24"/>
                    <a:pt x="4907" y="72"/>
                  </a:cubicBezTo>
                  <a:lnTo>
                    <a:pt x="4264" y="739"/>
                  </a:lnTo>
                  <a:cubicBezTo>
                    <a:pt x="4145" y="858"/>
                    <a:pt x="4145" y="1048"/>
                    <a:pt x="4264" y="1144"/>
                  </a:cubicBezTo>
                  <a:cubicBezTo>
                    <a:pt x="4311" y="1215"/>
                    <a:pt x="4407" y="1239"/>
                    <a:pt x="4454" y="1239"/>
                  </a:cubicBezTo>
                  <a:cubicBezTo>
                    <a:pt x="4550" y="1239"/>
                    <a:pt x="4621" y="1215"/>
                    <a:pt x="4669" y="1144"/>
                  </a:cubicBezTo>
                  <a:lnTo>
                    <a:pt x="4788" y="1048"/>
                  </a:lnTo>
                  <a:lnTo>
                    <a:pt x="4788" y="2191"/>
                  </a:lnTo>
                  <a:cubicBezTo>
                    <a:pt x="4192" y="2263"/>
                    <a:pt x="3692" y="2501"/>
                    <a:pt x="3240" y="2858"/>
                  </a:cubicBezTo>
                  <a:lnTo>
                    <a:pt x="2406" y="2025"/>
                  </a:lnTo>
                  <a:lnTo>
                    <a:pt x="2597" y="2025"/>
                  </a:lnTo>
                  <a:cubicBezTo>
                    <a:pt x="2763" y="2025"/>
                    <a:pt x="2883" y="1906"/>
                    <a:pt x="2883" y="1715"/>
                  </a:cubicBezTo>
                  <a:cubicBezTo>
                    <a:pt x="2883" y="1548"/>
                    <a:pt x="2763" y="1429"/>
                    <a:pt x="2597" y="1429"/>
                  </a:cubicBezTo>
                  <a:lnTo>
                    <a:pt x="1692" y="1429"/>
                  </a:lnTo>
                  <a:cubicBezTo>
                    <a:pt x="1597" y="1429"/>
                    <a:pt x="1549" y="1453"/>
                    <a:pt x="1477" y="1501"/>
                  </a:cubicBezTo>
                  <a:cubicBezTo>
                    <a:pt x="1430" y="1572"/>
                    <a:pt x="1406" y="1620"/>
                    <a:pt x="1406" y="1715"/>
                  </a:cubicBezTo>
                  <a:lnTo>
                    <a:pt x="1406" y="2620"/>
                  </a:lnTo>
                  <a:cubicBezTo>
                    <a:pt x="1406" y="2787"/>
                    <a:pt x="1525" y="2906"/>
                    <a:pt x="1692" y="2906"/>
                  </a:cubicBezTo>
                  <a:cubicBezTo>
                    <a:pt x="1882" y="2906"/>
                    <a:pt x="2001" y="2787"/>
                    <a:pt x="2001" y="2620"/>
                  </a:cubicBezTo>
                  <a:lnTo>
                    <a:pt x="2001" y="2430"/>
                  </a:lnTo>
                  <a:lnTo>
                    <a:pt x="2835" y="3263"/>
                  </a:lnTo>
                  <a:cubicBezTo>
                    <a:pt x="2478" y="3692"/>
                    <a:pt x="2240" y="4216"/>
                    <a:pt x="2168" y="4811"/>
                  </a:cubicBezTo>
                  <a:lnTo>
                    <a:pt x="1001" y="4811"/>
                  </a:lnTo>
                  <a:lnTo>
                    <a:pt x="1120" y="4692"/>
                  </a:lnTo>
                  <a:cubicBezTo>
                    <a:pt x="1239" y="4573"/>
                    <a:pt x="1239" y="4406"/>
                    <a:pt x="1120" y="4287"/>
                  </a:cubicBezTo>
                  <a:cubicBezTo>
                    <a:pt x="1061" y="4228"/>
                    <a:pt x="989" y="4198"/>
                    <a:pt x="918" y="4198"/>
                  </a:cubicBezTo>
                  <a:cubicBezTo>
                    <a:pt x="846" y="4198"/>
                    <a:pt x="775" y="4228"/>
                    <a:pt x="715" y="4287"/>
                  </a:cubicBezTo>
                  <a:lnTo>
                    <a:pt x="96" y="4906"/>
                  </a:lnTo>
                  <a:cubicBezTo>
                    <a:pt x="25" y="4978"/>
                    <a:pt x="1" y="5049"/>
                    <a:pt x="1" y="5121"/>
                  </a:cubicBezTo>
                  <a:cubicBezTo>
                    <a:pt x="1" y="5216"/>
                    <a:pt x="25" y="5264"/>
                    <a:pt x="96" y="5335"/>
                  </a:cubicBezTo>
                  <a:lnTo>
                    <a:pt x="715" y="5954"/>
                  </a:lnTo>
                  <a:cubicBezTo>
                    <a:pt x="763" y="6002"/>
                    <a:pt x="858" y="6049"/>
                    <a:pt x="930" y="6049"/>
                  </a:cubicBezTo>
                  <a:cubicBezTo>
                    <a:pt x="977" y="6049"/>
                    <a:pt x="1073" y="6002"/>
                    <a:pt x="1120" y="5954"/>
                  </a:cubicBezTo>
                  <a:cubicBezTo>
                    <a:pt x="1239" y="5835"/>
                    <a:pt x="1239" y="5645"/>
                    <a:pt x="1120" y="5525"/>
                  </a:cubicBezTo>
                  <a:lnTo>
                    <a:pt x="1001" y="5406"/>
                  </a:lnTo>
                  <a:lnTo>
                    <a:pt x="2168" y="5406"/>
                  </a:lnTo>
                  <a:cubicBezTo>
                    <a:pt x="2240" y="6002"/>
                    <a:pt x="2478" y="6526"/>
                    <a:pt x="2835" y="6954"/>
                  </a:cubicBezTo>
                  <a:lnTo>
                    <a:pt x="2001" y="7788"/>
                  </a:lnTo>
                  <a:lnTo>
                    <a:pt x="2001" y="7597"/>
                  </a:lnTo>
                  <a:cubicBezTo>
                    <a:pt x="2001" y="7407"/>
                    <a:pt x="1882" y="7288"/>
                    <a:pt x="1692" y="7288"/>
                  </a:cubicBezTo>
                  <a:cubicBezTo>
                    <a:pt x="1525" y="7288"/>
                    <a:pt x="1406" y="7407"/>
                    <a:pt x="1406" y="7597"/>
                  </a:cubicBezTo>
                  <a:lnTo>
                    <a:pt x="1406" y="8478"/>
                  </a:lnTo>
                  <a:cubicBezTo>
                    <a:pt x="1406" y="8574"/>
                    <a:pt x="1430" y="8621"/>
                    <a:pt x="1477" y="8693"/>
                  </a:cubicBezTo>
                  <a:cubicBezTo>
                    <a:pt x="1549" y="8740"/>
                    <a:pt x="1597" y="8788"/>
                    <a:pt x="1692" y="8788"/>
                  </a:cubicBezTo>
                  <a:lnTo>
                    <a:pt x="2597" y="8788"/>
                  </a:lnTo>
                  <a:cubicBezTo>
                    <a:pt x="2763" y="8788"/>
                    <a:pt x="2883" y="8669"/>
                    <a:pt x="2883" y="8478"/>
                  </a:cubicBezTo>
                  <a:cubicBezTo>
                    <a:pt x="2883" y="8312"/>
                    <a:pt x="2763" y="8193"/>
                    <a:pt x="2597" y="8193"/>
                  </a:cubicBezTo>
                  <a:lnTo>
                    <a:pt x="2406" y="8193"/>
                  </a:lnTo>
                  <a:lnTo>
                    <a:pt x="3240" y="7359"/>
                  </a:lnTo>
                  <a:cubicBezTo>
                    <a:pt x="3383" y="7478"/>
                    <a:pt x="3549" y="7550"/>
                    <a:pt x="3692" y="7645"/>
                  </a:cubicBezTo>
                  <a:lnTo>
                    <a:pt x="3692" y="6692"/>
                  </a:lnTo>
                  <a:cubicBezTo>
                    <a:pt x="3692" y="6526"/>
                    <a:pt x="3740" y="6335"/>
                    <a:pt x="3907" y="6192"/>
                  </a:cubicBezTo>
                  <a:cubicBezTo>
                    <a:pt x="4026" y="6073"/>
                    <a:pt x="4192" y="5978"/>
                    <a:pt x="4407" y="5978"/>
                  </a:cubicBezTo>
                  <a:lnTo>
                    <a:pt x="5836" y="5978"/>
                  </a:lnTo>
                  <a:cubicBezTo>
                    <a:pt x="6002" y="5978"/>
                    <a:pt x="6193" y="6049"/>
                    <a:pt x="6336" y="6192"/>
                  </a:cubicBezTo>
                  <a:cubicBezTo>
                    <a:pt x="6479" y="6311"/>
                    <a:pt x="6550" y="6478"/>
                    <a:pt x="6550" y="6692"/>
                  </a:cubicBezTo>
                  <a:lnTo>
                    <a:pt x="6550" y="7621"/>
                  </a:lnTo>
                  <a:cubicBezTo>
                    <a:pt x="6693" y="7526"/>
                    <a:pt x="6836" y="7431"/>
                    <a:pt x="6955" y="7312"/>
                  </a:cubicBezTo>
                  <a:lnTo>
                    <a:pt x="7788" y="8145"/>
                  </a:lnTo>
                  <a:lnTo>
                    <a:pt x="7622" y="8145"/>
                  </a:lnTo>
                  <a:cubicBezTo>
                    <a:pt x="7431" y="8145"/>
                    <a:pt x="7312" y="8264"/>
                    <a:pt x="7312" y="8455"/>
                  </a:cubicBezTo>
                  <a:cubicBezTo>
                    <a:pt x="7312" y="8621"/>
                    <a:pt x="7431" y="8740"/>
                    <a:pt x="7622" y="8740"/>
                  </a:cubicBezTo>
                  <a:lnTo>
                    <a:pt x="8503" y="8740"/>
                  </a:lnTo>
                  <a:cubicBezTo>
                    <a:pt x="8598" y="8740"/>
                    <a:pt x="8669" y="8717"/>
                    <a:pt x="8717" y="8669"/>
                  </a:cubicBezTo>
                  <a:cubicBezTo>
                    <a:pt x="8789" y="8598"/>
                    <a:pt x="8812" y="8550"/>
                    <a:pt x="8812" y="8455"/>
                  </a:cubicBezTo>
                  <a:lnTo>
                    <a:pt x="8812" y="7550"/>
                  </a:lnTo>
                  <a:cubicBezTo>
                    <a:pt x="8812" y="7383"/>
                    <a:pt x="8693" y="7264"/>
                    <a:pt x="8503" y="7264"/>
                  </a:cubicBezTo>
                  <a:cubicBezTo>
                    <a:pt x="8336" y="7264"/>
                    <a:pt x="8217" y="7383"/>
                    <a:pt x="8217" y="7550"/>
                  </a:cubicBezTo>
                  <a:lnTo>
                    <a:pt x="8217" y="7740"/>
                  </a:lnTo>
                  <a:lnTo>
                    <a:pt x="7383" y="6907"/>
                  </a:lnTo>
                  <a:cubicBezTo>
                    <a:pt x="7741" y="6478"/>
                    <a:pt x="7979" y="5954"/>
                    <a:pt x="8026" y="5359"/>
                  </a:cubicBezTo>
                  <a:lnTo>
                    <a:pt x="9193" y="5359"/>
                  </a:lnTo>
                  <a:lnTo>
                    <a:pt x="9074" y="5478"/>
                  </a:lnTo>
                  <a:cubicBezTo>
                    <a:pt x="8955" y="5597"/>
                    <a:pt x="8955" y="5764"/>
                    <a:pt x="9074" y="5883"/>
                  </a:cubicBezTo>
                  <a:cubicBezTo>
                    <a:pt x="9146" y="5954"/>
                    <a:pt x="9217" y="5978"/>
                    <a:pt x="9289" y="5978"/>
                  </a:cubicBezTo>
                  <a:cubicBezTo>
                    <a:pt x="9384" y="5978"/>
                    <a:pt x="9432" y="5954"/>
                    <a:pt x="9503" y="5883"/>
                  </a:cubicBezTo>
                  <a:lnTo>
                    <a:pt x="10122" y="5264"/>
                  </a:lnTo>
                  <a:cubicBezTo>
                    <a:pt x="10170" y="5216"/>
                    <a:pt x="10217" y="5121"/>
                    <a:pt x="10217" y="5049"/>
                  </a:cubicBezTo>
                  <a:cubicBezTo>
                    <a:pt x="10217" y="5025"/>
                    <a:pt x="10170" y="4930"/>
                    <a:pt x="10122" y="4883"/>
                  </a:cubicBezTo>
                  <a:lnTo>
                    <a:pt x="9503" y="4240"/>
                  </a:lnTo>
                  <a:cubicBezTo>
                    <a:pt x="9443" y="4192"/>
                    <a:pt x="9366" y="4168"/>
                    <a:pt x="9289" y="4168"/>
                  </a:cubicBezTo>
                  <a:cubicBezTo>
                    <a:pt x="9211" y="4168"/>
                    <a:pt x="9134" y="4192"/>
                    <a:pt x="9074" y="4240"/>
                  </a:cubicBezTo>
                  <a:cubicBezTo>
                    <a:pt x="8955" y="4359"/>
                    <a:pt x="8955" y="4549"/>
                    <a:pt x="9074" y="4668"/>
                  </a:cubicBezTo>
                  <a:lnTo>
                    <a:pt x="9193" y="4787"/>
                  </a:lnTo>
                  <a:lnTo>
                    <a:pt x="8026" y="4787"/>
                  </a:lnTo>
                  <a:cubicBezTo>
                    <a:pt x="7979" y="4192"/>
                    <a:pt x="7741" y="3692"/>
                    <a:pt x="7383" y="3239"/>
                  </a:cubicBezTo>
                  <a:lnTo>
                    <a:pt x="8217" y="2406"/>
                  </a:lnTo>
                  <a:lnTo>
                    <a:pt x="8217" y="2573"/>
                  </a:lnTo>
                  <a:cubicBezTo>
                    <a:pt x="8217" y="2763"/>
                    <a:pt x="8336" y="2882"/>
                    <a:pt x="8503" y="2882"/>
                  </a:cubicBezTo>
                  <a:cubicBezTo>
                    <a:pt x="8693" y="2882"/>
                    <a:pt x="8812" y="2763"/>
                    <a:pt x="8812" y="2573"/>
                  </a:cubicBezTo>
                  <a:lnTo>
                    <a:pt x="8812" y="1691"/>
                  </a:lnTo>
                  <a:cubicBezTo>
                    <a:pt x="8812" y="1596"/>
                    <a:pt x="8789" y="1548"/>
                    <a:pt x="8717" y="1477"/>
                  </a:cubicBezTo>
                  <a:cubicBezTo>
                    <a:pt x="8669" y="1429"/>
                    <a:pt x="8598" y="1382"/>
                    <a:pt x="8503" y="1382"/>
                  </a:cubicBezTo>
                  <a:lnTo>
                    <a:pt x="7622" y="1382"/>
                  </a:lnTo>
                  <a:cubicBezTo>
                    <a:pt x="7431" y="1382"/>
                    <a:pt x="7312" y="1501"/>
                    <a:pt x="7312" y="1691"/>
                  </a:cubicBezTo>
                  <a:cubicBezTo>
                    <a:pt x="7312" y="1858"/>
                    <a:pt x="7431" y="1977"/>
                    <a:pt x="7622" y="1977"/>
                  </a:cubicBezTo>
                  <a:lnTo>
                    <a:pt x="7788" y="1977"/>
                  </a:lnTo>
                  <a:lnTo>
                    <a:pt x="6955" y="2811"/>
                  </a:lnTo>
                  <a:cubicBezTo>
                    <a:pt x="6550" y="2453"/>
                    <a:pt x="6002" y="2215"/>
                    <a:pt x="5407" y="2168"/>
                  </a:cubicBezTo>
                  <a:lnTo>
                    <a:pt x="5407" y="1001"/>
                  </a:lnTo>
                  <a:lnTo>
                    <a:pt x="5526" y="1120"/>
                  </a:lnTo>
                  <a:cubicBezTo>
                    <a:pt x="5597" y="1191"/>
                    <a:pt x="5693" y="1215"/>
                    <a:pt x="5740" y="1215"/>
                  </a:cubicBezTo>
                  <a:cubicBezTo>
                    <a:pt x="5836" y="1215"/>
                    <a:pt x="5883" y="1191"/>
                    <a:pt x="5955" y="1120"/>
                  </a:cubicBezTo>
                  <a:cubicBezTo>
                    <a:pt x="6074" y="1001"/>
                    <a:pt x="6074" y="834"/>
                    <a:pt x="5955" y="715"/>
                  </a:cubicBezTo>
                  <a:lnTo>
                    <a:pt x="5335" y="72"/>
                  </a:lnTo>
                  <a:cubicBezTo>
                    <a:pt x="5264" y="24"/>
                    <a:pt x="5169" y="1"/>
                    <a:pt x="51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47"/>
            <p:cNvSpPr/>
            <p:nvPr/>
          </p:nvSpPr>
          <p:spPr>
            <a:xfrm>
              <a:off x="8148514" y="2771518"/>
              <a:ext cx="31280" cy="31280"/>
            </a:xfrm>
            <a:custGeom>
              <a:avLst/>
              <a:gdLst/>
              <a:ahLst/>
              <a:cxnLst/>
              <a:rect l="l" t="t" r="r" b="b"/>
              <a:pathLst>
                <a:path w="906" h="906" extrusionOk="0">
                  <a:moveTo>
                    <a:pt x="453" y="1"/>
                  </a:moveTo>
                  <a:cubicBezTo>
                    <a:pt x="215" y="1"/>
                    <a:pt x="1" y="215"/>
                    <a:pt x="1" y="453"/>
                  </a:cubicBezTo>
                  <a:cubicBezTo>
                    <a:pt x="1" y="691"/>
                    <a:pt x="215" y="906"/>
                    <a:pt x="453" y="906"/>
                  </a:cubicBezTo>
                  <a:cubicBezTo>
                    <a:pt x="691" y="906"/>
                    <a:pt x="906" y="691"/>
                    <a:pt x="906" y="453"/>
                  </a:cubicBezTo>
                  <a:cubicBezTo>
                    <a:pt x="858" y="215"/>
                    <a:pt x="691" y="1"/>
                    <a:pt x="4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47"/>
            <p:cNvSpPr/>
            <p:nvPr/>
          </p:nvSpPr>
          <p:spPr>
            <a:xfrm>
              <a:off x="8131251" y="2850442"/>
              <a:ext cx="65805" cy="122564"/>
            </a:xfrm>
            <a:custGeom>
              <a:avLst/>
              <a:gdLst/>
              <a:ahLst/>
              <a:cxnLst/>
              <a:rect l="l" t="t" r="r" b="b"/>
              <a:pathLst>
                <a:path w="1906" h="3550" extrusionOk="0">
                  <a:moveTo>
                    <a:pt x="239" y="1"/>
                  </a:moveTo>
                  <a:cubicBezTo>
                    <a:pt x="167" y="1"/>
                    <a:pt x="143" y="72"/>
                    <a:pt x="143" y="96"/>
                  </a:cubicBezTo>
                  <a:lnTo>
                    <a:pt x="143" y="1287"/>
                  </a:lnTo>
                  <a:cubicBezTo>
                    <a:pt x="286" y="1358"/>
                    <a:pt x="477" y="1382"/>
                    <a:pt x="644" y="1382"/>
                  </a:cubicBezTo>
                  <a:lnTo>
                    <a:pt x="644" y="2549"/>
                  </a:lnTo>
                  <a:lnTo>
                    <a:pt x="524" y="2430"/>
                  </a:lnTo>
                  <a:cubicBezTo>
                    <a:pt x="465" y="2370"/>
                    <a:pt x="393" y="2341"/>
                    <a:pt x="322" y="2341"/>
                  </a:cubicBezTo>
                  <a:cubicBezTo>
                    <a:pt x="251" y="2341"/>
                    <a:pt x="179" y="2370"/>
                    <a:pt x="120" y="2430"/>
                  </a:cubicBezTo>
                  <a:cubicBezTo>
                    <a:pt x="1" y="2549"/>
                    <a:pt x="1" y="2716"/>
                    <a:pt x="120" y="2835"/>
                  </a:cubicBezTo>
                  <a:lnTo>
                    <a:pt x="739" y="3478"/>
                  </a:lnTo>
                  <a:cubicBezTo>
                    <a:pt x="810" y="3525"/>
                    <a:pt x="882" y="3549"/>
                    <a:pt x="953" y="3549"/>
                  </a:cubicBezTo>
                  <a:cubicBezTo>
                    <a:pt x="1048" y="3549"/>
                    <a:pt x="1096" y="3525"/>
                    <a:pt x="1167" y="3478"/>
                  </a:cubicBezTo>
                  <a:lnTo>
                    <a:pt x="1787" y="2835"/>
                  </a:lnTo>
                  <a:cubicBezTo>
                    <a:pt x="1906" y="2716"/>
                    <a:pt x="1906" y="2549"/>
                    <a:pt x="1787" y="2430"/>
                  </a:cubicBezTo>
                  <a:cubicBezTo>
                    <a:pt x="1727" y="2370"/>
                    <a:pt x="1650" y="2341"/>
                    <a:pt x="1572" y="2341"/>
                  </a:cubicBezTo>
                  <a:cubicBezTo>
                    <a:pt x="1495" y="2341"/>
                    <a:pt x="1417" y="2370"/>
                    <a:pt x="1358" y="2430"/>
                  </a:cubicBezTo>
                  <a:lnTo>
                    <a:pt x="1239" y="2549"/>
                  </a:lnTo>
                  <a:lnTo>
                    <a:pt x="1239" y="1382"/>
                  </a:lnTo>
                  <a:lnTo>
                    <a:pt x="1787" y="1287"/>
                  </a:lnTo>
                  <a:lnTo>
                    <a:pt x="1787" y="96"/>
                  </a:lnTo>
                  <a:cubicBezTo>
                    <a:pt x="1787" y="49"/>
                    <a:pt x="1715" y="1"/>
                    <a:pt x="16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4" name="Google Shape;1274;p47"/>
          <p:cNvGrpSpPr/>
          <p:nvPr/>
        </p:nvGrpSpPr>
        <p:grpSpPr>
          <a:xfrm>
            <a:off x="7067501" y="2642551"/>
            <a:ext cx="351119" cy="314937"/>
            <a:chOff x="7197246" y="2630104"/>
            <a:chExt cx="351119" cy="314937"/>
          </a:xfrm>
          <a:solidFill>
            <a:srgbClr val="15153E"/>
          </a:solidFill>
        </p:grpSpPr>
        <p:sp>
          <p:nvSpPr>
            <p:cNvPr id="1275" name="Google Shape;1275;p47"/>
            <p:cNvSpPr/>
            <p:nvPr/>
          </p:nvSpPr>
          <p:spPr>
            <a:xfrm>
              <a:off x="7337004" y="2715622"/>
              <a:ext cx="211362" cy="229419"/>
            </a:xfrm>
            <a:custGeom>
              <a:avLst/>
              <a:gdLst/>
              <a:ahLst/>
              <a:cxnLst/>
              <a:rect l="l" t="t" r="r" b="b"/>
              <a:pathLst>
                <a:path w="6122" h="6645" extrusionOk="0">
                  <a:moveTo>
                    <a:pt x="5835" y="0"/>
                  </a:moveTo>
                  <a:lnTo>
                    <a:pt x="4597" y="0"/>
                  </a:lnTo>
                  <a:lnTo>
                    <a:pt x="4597" y="2930"/>
                  </a:lnTo>
                  <a:cubicBezTo>
                    <a:pt x="4597" y="3168"/>
                    <a:pt x="4525" y="3406"/>
                    <a:pt x="4335" y="3573"/>
                  </a:cubicBezTo>
                  <a:cubicBezTo>
                    <a:pt x="4192" y="3715"/>
                    <a:pt x="3954" y="3835"/>
                    <a:pt x="3716" y="3835"/>
                  </a:cubicBezTo>
                  <a:lnTo>
                    <a:pt x="1" y="3835"/>
                  </a:lnTo>
                  <a:lnTo>
                    <a:pt x="1" y="4835"/>
                  </a:lnTo>
                  <a:cubicBezTo>
                    <a:pt x="1" y="5025"/>
                    <a:pt x="120" y="5144"/>
                    <a:pt x="287" y="5144"/>
                  </a:cubicBezTo>
                  <a:lnTo>
                    <a:pt x="2906" y="5144"/>
                  </a:lnTo>
                  <a:lnTo>
                    <a:pt x="4311" y="6549"/>
                  </a:lnTo>
                  <a:cubicBezTo>
                    <a:pt x="4430" y="6645"/>
                    <a:pt x="4597" y="6645"/>
                    <a:pt x="4716" y="6549"/>
                  </a:cubicBezTo>
                  <a:cubicBezTo>
                    <a:pt x="4787" y="6478"/>
                    <a:pt x="4811" y="6383"/>
                    <a:pt x="4811" y="6335"/>
                  </a:cubicBezTo>
                  <a:lnTo>
                    <a:pt x="4811" y="5144"/>
                  </a:lnTo>
                  <a:lnTo>
                    <a:pt x="5811" y="5144"/>
                  </a:lnTo>
                  <a:cubicBezTo>
                    <a:pt x="6002" y="5144"/>
                    <a:pt x="6121" y="5025"/>
                    <a:pt x="6121" y="4835"/>
                  </a:cubicBezTo>
                  <a:lnTo>
                    <a:pt x="6121" y="286"/>
                  </a:lnTo>
                  <a:cubicBezTo>
                    <a:pt x="6121" y="143"/>
                    <a:pt x="6002" y="0"/>
                    <a:pt x="58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47"/>
            <p:cNvSpPr/>
            <p:nvPr/>
          </p:nvSpPr>
          <p:spPr>
            <a:xfrm>
              <a:off x="7197246" y="2630104"/>
              <a:ext cx="277926" cy="250824"/>
            </a:xfrm>
            <a:custGeom>
              <a:avLst/>
              <a:gdLst/>
              <a:ahLst/>
              <a:cxnLst/>
              <a:rect l="l" t="t" r="r" b="b"/>
              <a:pathLst>
                <a:path w="8050" h="7265" extrusionOk="0">
                  <a:moveTo>
                    <a:pt x="7764" y="5740"/>
                  </a:moveTo>
                  <a:cubicBezTo>
                    <a:pt x="7930" y="5740"/>
                    <a:pt x="8050" y="5621"/>
                    <a:pt x="8050" y="5454"/>
                  </a:cubicBezTo>
                  <a:lnTo>
                    <a:pt x="8050" y="286"/>
                  </a:lnTo>
                  <a:cubicBezTo>
                    <a:pt x="8050" y="120"/>
                    <a:pt x="7930" y="1"/>
                    <a:pt x="7764" y="1"/>
                  </a:cubicBezTo>
                  <a:lnTo>
                    <a:pt x="286" y="1"/>
                  </a:lnTo>
                  <a:cubicBezTo>
                    <a:pt x="119" y="1"/>
                    <a:pt x="0" y="120"/>
                    <a:pt x="0" y="286"/>
                  </a:cubicBezTo>
                  <a:lnTo>
                    <a:pt x="0" y="5454"/>
                  </a:lnTo>
                  <a:cubicBezTo>
                    <a:pt x="0" y="5621"/>
                    <a:pt x="119" y="5740"/>
                    <a:pt x="286" y="5740"/>
                  </a:cubicBezTo>
                  <a:lnTo>
                    <a:pt x="1310" y="5740"/>
                  </a:lnTo>
                  <a:lnTo>
                    <a:pt x="1310" y="6931"/>
                  </a:lnTo>
                  <a:cubicBezTo>
                    <a:pt x="1310" y="7026"/>
                    <a:pt x="1334" y="7074"/>
                    <a:pt x="1382" y="7145"/>
                  </a:cubicBezTo>
                  <a:cubicBezTo>
                    <a:pt x="1501" y="7264"/>
                    <a:pt x="1691" y="7264"/>
                    <a:pt x="1810" y="7145"/>
                  </a:cubicBezTo>
                  <a:lnTo>
                    <a:pt x="3191" y="5740"/>
                  </a:lnTo>
                  <a:close/>
                  <a:moveTo>
                    <a:pt x="1477" y="1191"/>
                  </a:moveTo>
                  <a:lnTo>
                    <a:pt x="4525" y="1191"/>
                  </a:lnTo>
                  <a:cubicBezTo>
                    <a:pt x="4692" y="1191"/>
                    <a:pt x="4811" y="1310"/>
                    <a:pt x="4811" y="1477"/>
                  </a:cubicBezTo>
                  <a:cubicBezTo>
                    <a:pt x="4811" y="1668"/>
                    <a:pt x="4692" y="1787"/>
                    <a:pt x="4525" y="1787"/>
                  </a:cubicBezTo>
                  <a:lnTo>
                    <a:pt x="1477" y="1787"/>
                  </a:lnTo>
                  <a:cubicBezTo>
                    <a:pt x="1310" y="1787"/>
                    <a:pt x="1191" y="1668"/>
                    <a:pt x="1191" y="1477"/>
                  </a:cubicBezTo>
                  <a:cubicBezTo>
                    <a:pt x="1191" y="1310"/>
                    <a:pt x="1310" y="1191"/>
                    <a:pt x="1477" y="1191"/>
                  </a:cubicBezTo>
                  <a:close/>
                  <a:moveTo>
                    <a:pt x="1477" y="2382"/>
                  </a:moveTo>
                  <a:lnTo>
                    <a:pt x="6573" y="2382"/>
                  </a:lnTo>
                  <a:cubicBezTo>
                    <a:pt x="6740" y="2382"/>
                    <a:pt x="6859" y="2501"/>
                    <a:pt x="6859" y="2668"/>
                  </a:cubicBezTo>
                  <a:cubicBezTo>
                    <a:pt x="6859" y="2858"/>
                    <a:pt x="6740" y="2977"/>
                    <a:pt x="6573" y="2977"/>
                  </a:cubicBezTo>
                  <a:lnTo>
                    <a:pt x="1477" y="2977"/>
                  </a:lnTo>
                  <a:cubicBezTo>
                    <a:pt x="1310" y="2977"/>
                    <a:pt x="1191" y="2858"/>
                    <a:pt x="1191" y="2668"/>
                  </a:cubicBezTo>
                  <a:cubicBezTo>
                    <a:pt x="1191" y="2501"/>
                    <a:pt x="1310" y="2382"/>
                    <a:pt x="1477" y="2382"/>
                  </a:cubicBezTo>
                  <a:close/>
                  <a:moveTo>
                    <a:pt x="1477" y="4168"/>
                  </a:moveTo>
                  <a:cubicBezTo>
                    <a:pt x="1310" y="4168"/>
                    <a:pt x="1191" y="4049"/>
                    <a:pt x="1191" y="3859"/>
                  </a:cubicBezTo>
                  <a:cubicBezTo>
                    <a:pt x="1191" y="3692"/>
                    <a:pt x="1310" y="3573"/>
                    <a:pt x="1477" y="3573"/>
                  </a:cubicBezTo>
                  <a:lnTo>
                    <a:pt x="5478" y="3573"/>
                  </a:lnTo>
                  <a:cubicBezTo>
                    <a:pt x="5644" y="3573"/>
                    <a:pt x="5763" y="3692"/>
                    <a:pt x="5763" y="3859"/>
                  </a:cubicBezTo>
                  <a:cubicBezTo>
                    <a:pt x="5763" y="4049"/>
                    <a:pt x="5644" y="4168"/>
                    <a:pt x="5478" y="41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7" name="Google Shape;1277;p47"/>
          <p:cNvGrpSpPr/>
          <p:nvPr/>
        </p:nvGrpSpPr>
        <p:grpSpPr>
          <a:xfrm>
            <a:off x="6310038" y="2624460"/>
            <a:ext cx="351913" cy="351119"/>
            <a:chOff x="6394782" y="2642429"/>
            <a:chExt cx="351913" cy="351119"/>
          </a:xfrm>
          <a:solidFill>
            <a:srgbClr val="15153E"/>
          </a:solidFill>
        </p:grpSpPr>
        <p:sp>
          <p:nvSpPr>
            <p:cNvPr id="1278" name="Google Shape;1278;p47"/>
            <p:cNvSpPr/>
            <p:nvPr/>
          </p:nvSpPr>
          <p:spPr>
            <a:xfrm>
              <a:off x="6543585" y="2874299"/>
              <a:ext cx="55136" cy="28000"/>
            </a:xfrm>
            <a:custGeom>
              <a:avLst/>
              <a:gdLst/>
              <a:ahLst/>
              <a:cxnLst/>
              <a:rect l="l" t="t" r="r" b="b"/>
              <a:pathLst>
                <a:path w="1597" h="811" extrusionOk="0">
                  <a:moveTo>
                    <a:pt x="72" y="1"/>
                  </a:moveTo>
                  <a:cubicBezTo>
                    <a:pt x="25" y="1"/>
                    <a:pt x="1" y="72"/>
                    <a:pt x="1" y="96"/>
                  </a:cubicBezTo>
                  <a:lnTo>
                    <a:pt x="1" y="667"/>
                  </a:lnTo>
                  <a:cubicBezTo>
                    <a:pt x="263" y="763"/>
                    <a:pt x="525" y="810"/>
                    <a:pt x="787" y="810"/>
                  </a:cubicBezTo>
                  <a:cubicBezTo>
                    <a:pt x="1096" y="810"/>
                    <a:pt x="1358" y="763"/>
                    <a:pt x="1596" y="667"/>
                  </a:cubicBezTo>
                  <a:lnTo>
                    <a:pt x="1596" y="96"/>
                  </a:lnTo>
                  <a:cubicBezTo>
                    <a:pt x="1596" y="72"/>
                    <a:pt x="1549" y="1"/>
                    <a:pt x="15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47"/>
            <p:cNvSpPr/>
            <p:nvPr/>
          </p:nvSpPr>
          <p:spPr>
            <a:xfrm>
              <a:off x="6394782" y="2642429"/>
              <a:ext cx="351913" cy="351119"/>
            </a:xfrm>
            <a:custGeom>
              <a:avLst/>
              <a:gdLst/>
              <a:ahLst/>
              <a:cxnLst/>
              <a:rect l="l" t="t" r="r" b="b"/>
              <a:pathLst>
                <a:path w="10193" h="10170" extrusionOk="0">
                  <a:moveTo>
                    <a:pt x="5097" y="2049"/>
                  </a:moveTo>
                  <a:cubicBezTo>
                    <a:pt x="6764" y="2049"/>
                    <a:pt x="8145" y="3430"/>
                    <a:pt x="8145" y="5097"/>
                  </a:cubicBezTo>
                  <a:cubicBezTo>
                    <a:pt x="8145" y="6788"/>
                    <a:pt x="6764" y="8122"/>
                    <a:pt x="5097" y="8122"/>
                  </a:cubicBezTo>
                  <a:cubicBezTo>
                    <a:pt x="3430" y="8122"/>
                    <a:pt x="2072" y="6764"/>
                    <a:pt x="2072" y="5097"/>
                  </a:cubicBezTo>
                  <a:cubicBezTo>
                    <a:pt x="2072" y="3430"/>
                    <a:pt x="3430" y="2049"/>
                    <a:pt x="5097" y="2049"/>
                  </a:cubicBezTo>
                  <a:close/>
                  <a:moveTo>
                    <a:pt x="4263" y="1"/>
                  </a:moveTo>
                  <a:cubicBezTo>
                    <a:pt x="4096" y="1"/>
                    <a:pt x="3977" y="120"/>
                    <a:pt x="3977" y="287"/>
                  </a:cubicBezTo>
                  <a:lnTo>
                    <a:pt x="3977" y="1096"/>
                  </a:lnTo>
                  <a:cubicBezTo>
                    <a:pt x="3668" y="1192"/>
                    <a:pt x="3382" y="1311"/>
                    <a:pt x="3072" y="1454"/>
                  </a:cubicBezTo>
                  <a:lnTo>
                    <a:pt x="2525" y="882"/>
                  </a:lnTo>
                  <a:cubicBezTo>
                    <a:pt x="2465" y="823"/>
                    <a:pt x="2388" y="793"/>
                    <a:pt x="2310" y="793"/>
                  </a:cubicBezTo>
                  <a:cubicBezTo>
                    <a:pt x="2233" y="793"/>
                    <a:pt x="2156" y="823"/>
                    <a:pt x="2096" y="882"/>
                  </a:cubicBezTo>
                  <a:lnTo>
                    <a:pt x="905" y="2073"/>
                  </a:lnTo>
                  <a:cubicBezTo>
                    <a:pt x="834" y="2144"/>
                    <a:pt x="810" y="2192"/>
                    <a:pt x="810" y="2287"/>
                  </a:cubicBezTo>
                  <a:cubicBezTo>
                    <a:pt x="810" y="2382"/>
                    <a:pt x="858" y="2430"/>
                    <a:pt x="905" y="2501"/>
                  </a:cubicBezTo>
                  <a:lnTo>
                    <a:pt x="1477" y="3073"/>
                  </a:lnTo>
                  <a:cubicBezTo>
                    <a:pt x="1334" y="3335"/>
                    <a:pt x="1215" y="3621"/>
                    <a:pt x="1120" y="3954"/>
                  </a:cubicBezTo>
                  <a:lnTo>
                    <a:pt x="310" y="3954"/>
                  </a:lnTo>
                  <a:cubicBezTo>
                    <a:pt x="119" y="3954"/>
                    <a:pt x="0" y="4073"/>
                    <a:pt x="0" y="4264"/>
                  </a:cubicBezTo>
                  <a:lnTo>
                    <a:pt x="0" y="5931"/>
                  </a:lnTo>
                  <a:cubicBezTo>
                    <a:pt x="0" y="6097"/>
                    <a:pt x="119" y="6216"/>
                    <a:pt x="310" y="6216"/>
                  </a:cubicBezTo>
                  <a:lnTo>
                    <a:pt x="1120" y="6216"/>
                  </a:lnTo>
                  <a:cubicBezTo>
                    <a:pt x="1191" y="6526"/>
                    <a:pt x="1334" y="6812"/>
                    <a:pt x="1477" y="7121"/>
                  </a:cubicBezTo>
                  <a:lnTo>
                    <a:pt x="905" y="7669"/>
                  </a:lnTo>
                  <a:cubicBezTo>
                    <a:pt x="786" y="7788"/>
                    <a:pt x="786" y="7979"/>
                    <a:pt x="905" y="8098"/>
                  </a:cubicBezTo>
                  <a:lnTo>
                    <a:pt x="2096" y="9289"/>
                  </a:lnTo>
                  <a:cubicBezTo>
                    <a:pt x="2156" y="9348"/>
                    <a:pt x="2233" y="9378"/>
                    <a:pt x="2310" y="9378"/>
                  </a:cubicBezTo>
                  <a:cubicBezTo>
                    <a:pt x="2388" y="9378"/>
                    <a:pt x="2465" y="9348"/>
                    <a:pt x="2525" y="9289"/>
                  </a:cubicBezTo>
                  <a:lnTo>
                    <a:pt x="3072" y="8717"/>
                  </a:lnTo>
                  <a:cubicBezTo>
                    <a:pt x="3334" y="8860"/>
                    <a:pt x="3644" y="8979"/>
                    <a:pt x="3977" y="9074"/>
                  </a:cubicBezTo>
                  <a:lnTo>
                    <a:pt x="3977" y="9884"/>
                  </a:lnTo>
                  <a:cubicBezTo>
                    <a:pt x="3977" y="10051"/>
                    <a:pt x="4096" y="10170"/>
                    <a:pt x="4263" y="10170"/>
                  </a:cubicBezTo>
                  <a:lnTo>
                    <a:pt x="5930" y="10170"/>
                  </a:lnTo>
                  <a:cubicBezTo>
                    <a:pt x="6121" y="10170"/>
                    <a:pt x="6240" y="10051"/>
                    <a:pt x="6240" y="9884"/>
                  </a:cubicBezTo>
                  <a:lnTo>
                    <a:pt x="6240" y="9074"/>
                  </a:lnTo>
                  <a:cubicBezTo>
                    <a:pt x="6526" y="8979"/>
                    <a:pt x="6835" y="8860"/>
                    <a:pt x="7121" y="8717"/>
                  </a:cubicBezTo>
                  <a:lnTo>
                    <a:pt x="7692" y="9289"/>
                  </a:lnTo>
                  <a:cubicBezTo>
                    <a:pt x="7752" y="9348"/>
                    <a:pt x="7823" y="9378"/>
                    <a:pt x="7895" y="9378"/>
                  </a:cubicBezTo>
                  <a:cubicBezTo>
                    <a:pt x="7966" y="9378"/>
                    <a:pt x="8038" y="9348"/>
                    <a:pt x="8097" y="9289"/>
                  </a:cubicBezTo>
                  <a:lnTo>
                    <a:pt x="9288" y="8098"/>
                  </a:lnTo>
                  <a:cubicBezTo>
                    <a:pt x="9407" y="7979"/>
                    <a:pt x="9407" y="7788"/>
                    <a:pt x="9288" y="7669"/>
                  </a:cubicBezTo>
                  <a:lnTo>
                    <a:pt x="8740" y="7121"/>
                  </a:lnTo>
                  <a:cubicBezTo>
                    <a:pt x="8883" y="6836"/>
                    <a:pt x="9002" y="6550"/>
                    <a:pt x="9097" y="6216"/>
                  </a:cubicBezTo>
                  <a:lnTo>
                    <a:pt x="9907" y="6216"/>
                  </a:lnTo>
                  <a:cubicBezTo>
                    <a:pt x="10074" y="6216"/>
                    <a:pt x="10193" y="6097"/>
                    <a:pt x="10193" y="5931"/>
                  </a:cubicBezTo>
                  <a:lnTo>
                    <a:pt x="10193" y="4264"/>
                  </a:lnTo>
                  <a:cubicBezTo>
                    <a:pt x="10193" y="4097"/>
                    <a:pt x="10074" y="3954"/>
                    <a:pt x="9907" y="3954"/>
                  </a:cubicBezTo>
                  <a:lnTo>
                    <a:pt x="9097" y="3954"/>
                  </a:lnTo>
                  <a:cubicBezTo>
                    <a:pt x="9002" y="3668"/>
                    <a:pt x="8883" y="3359"/>
                    <a:pt x="8740" y="3073"/>
                  </a:cubicBezTo>
                  <a:lnTo>
                    <a:pt x="9288" y="2501"/>
                  </a:lnTo>
                  <a:cubicBezTo>
                    <a:pt x="9359" y="2430"/>
                    <a:pt x="9383" y="2382"/>
                    <a:pt x="9383" y="2287"/>
                  </a:cubicBezTo>
                  <a:cubicBezTo>
                    <a:pt x="9383" y="2192"/>
                    <a:pt x="9359" y="2144"/>
                    <a:pt x="9288" y="2073"/>
                  </a:cubicBezTo>
                  <a:lnTo>
                    <a:pt x="8097" y="882"/>
                  </a:lnTo>
                  <a:cubicBezTo>
                    <a:pt x="8038" y="823"/>
                    <a:pt x="7966" y="793"/>
                    <a:pt x="7895" y="793"/>
                  </a:cubicBezTo>
                  <a:cubicBezTo>
                    <a:pt x="7823" y="793"/>
                    <a:pt x="7752" y="823"/>
                    <a:pt x="7692" y="882"/>
                  </a:cubicBezTo>
                  <a:lnTo>
                    <a:pt x="7121" y="1454"/>
                  </a:lnTo>
                  <a:cubicBezTo>
                    <a:pt x="6859" y="1311"/>
                    <a:pt x="6573" y="1192"/>
                    <a:pt x="6240" y="1096"/>
                  </a:cubicBezTo>
                  <a:lnTo>
                    <a:pt x="6240" y="287"/>
                  </a:lnTo>
                  <a:cubicBezTo>
                    <a:pt x="6240" y="120"/>
                    <a:pt x="6121" y="1"/>
                    <a:pt x="59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47"/>
            <p:cNvSpPr/>
            <p:nvPr/>
          </p:nvSpPr>
          <p:spPr>
            <a:xfrm>
              <a:off x="6486860" y="2733713"/>
              <a:ext cx="170243" cy="152946"/>
            </a:xfrm>
            <a:custGeom>
              <a:avLst/>
              <a:gdLst/>
              <a:ahLst/>
              <a:cxnLst/>
              <a:rect l="l" t="t" r="r" b="b"/>
              <a:pathLst>
                <a:path w="4931" h="4430" extrusionOk="0">
                  <a:moveTo>
                    <a:pt x="2430" y="1191"/>
                  </a:moveTo>
                  <a:cubicBezTo>
                    <a:pt x="3001" y="1191"/>
                    <a:pt x="3477" y="1667"/>
                    <a:pt x="3477" y="2239"/>
                  </a:cubicBezTo>
                  <a:cubicBezTo>
                    <a:pt x="3454" y="2834"/>
                    <a:pt x="3001" y="3287"/>
                    <a:pt x="2430" y="3287"/>
                  </a:cubicBezTo>
                  <a:cubicBezTo>
                    <a:pt x="1882" y="3287"/>
                    <a:pt x="1406" y="2787"/>
                    <a:pt x="1406" y="2239"/>
                  </a:cubicBezTo>
                  <a:cubicBezTo>
                    <a:pt x="1406" y="1667"/>
                    <a:pt x="1882" y="1191"/>
                    <a:pt x="2430" y="1191"/>
                  </a:cubicBezTo>
                  <a:close/>
                  <a:moveTo>
                    <a:pt x="2430" y="0"/>
                  </a:moveTo>
                  <a:cubicBezTo>
                    <a:pt x="1096" y="0"/>
                    <a:pt x="1" y="1096"/>
                    <a:pt x="1" y="2453"/>
                  </a:cubicBezTo>
                  <a:cubicBezTo>
                    <a:pt x="1" y="3287"/>
                    <a:pt x="405" y="3977"/>
                    <a:pt x="1048" y="4430"/>
                  </a:cubicBezTo>
                  <a:lnTo>
                    <a:pt x="1048" y="4192"/>
                  </a:lnTo>
                  <a:cubicBezTo>
                    <a:pt x="1048" y="4025"/>
                    <a:pt x="1096" y="3834"/>
                    <a:pt x="1239" y="3692"/>
                  </a:cubicBezTo>
                  <a:cubicBezTo>
                    <a:pt x="1358" y="3572"/>
                    <a:pt x="1549" y="3477"/>
                    <a:pt x="1763" y="3477"/>
                  </a:cubicBezTo>
                  <a:lnTo>
                    <a:pt x="3192" y="3477"/>
                  </a:lnTo>
                  <a:cubicBezTo>
                    <a:pt x="3358" y="3477"/>
                    <a:pt x="3549" y="3549"/>
                    <a:pt x="3692" y="3692"/>
                  </a:cubicBezTo>
                  <a:cubicBezTo>
                    <a:pt x="3835" y="3811"/>
                    <a:pt x="3906" y="3977"/>
                    <a:pt x="3906" y="4192"/>
                  </a:cubicBezTo>
                  <a:lnTo>
                    <a:pt x="3906" y="4430"/>
                  </a:lnTo>
                  <a:cubicBezTo>
                    <a:pt x="4525" y="3977"/>
                    <a:pt x="4930" y="3287"/>
                    <a:pt x="4930" y="2453"/>
                  </a:cubicBezTo>
                  <a:cubicBezTo>
                    <a:pt x="4883" y="1096"/>
                    <a:pt x="3787" y="0"/>
                    <a:pt x="24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47"/>
            <p:cNvSpPr/>
            <p:nvPr/>
          </p:nvSpPr>
          <p:spPr>
            <a:xfrm>
              <a:off x="6555910" y="2796203"/>
              <a:ext cx="30486" cy="31280"/>
            </a:xfrm>
            <a:custGeom>
              <a:avLst/>
              <a:gdLst/>
              <a:ahLst/>
              <a:cxnLst/>
              <a:rect l="l" t="t" r="r" b="b"/>
              <a:pathLst>
                <a:path w="883" h="906" extrusionOk="0">
                  <a:moveTo>
                    <a:pt x="430" y="0"/>
                  </a:moveTo>
                  <a:cubicBezTo>
                    <a:pt x="191" y="0"/>
                    <a:pt x="1" y="215"/>
                    <a:pt x="1" y="453"/>
                  </a:cubicBezTo>
                  <a:cubicBezTo>
                    <a:pt x="1" y="691"/>
                    <a:pt x="191" y="905"/>
                    <a:pt x="430" y="905"/>
                  </a:cubicBezTo>
                  <a:cubicBezTo>
                    <a:pt x="668" y="905"/>
                    <a:pt x="882" y="691"/>
                    <a:pt x="882" y="453"/>
                  </a:cubicBezTo>
                  <a:cubicBezTo>
                    <a:pt x="858" y="191"/>
                    <a:pt x="668" y="0"/>
                    <a:pt x="4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2" name="Google Shape;1282;p47"/>
          <p:cNvGrpSpPr/>
          <p:nvPr/>
        </p:nvGrpSpPr>
        <p:grpSpPr>
          <a:xfrm>
            <a:off x="5540231" y="2624460"/>
            <a:ext cx="351119" cy="351119"/>
            <a:chOff x="5584100" y="2621887"/>
            <a:chExt cx="351119" cy="351119"/>
          </a:xfrm>
          <a:solidFill>
            <a:srgbClr val="15153E"/>
          </a:solidFill>
        </p:grpSpPr>
        <p:sp>
          <p:nvSpPr>
            <p:cNvPr id="1283" name="Google Shape;1283;p47"/>
            <p:cNvSpPr/>
            <p:nvPr/>
          </p:nvSpPr>
          <p:spPr>
            <a:xfrm>
              <a:off x="5659745" y="2699188"/>
              <a:ext cx="41119" cy="41119"/>
            </a:xfrm>
            <a:custGeom>
              <a:avLst/>
              <a:gdLst/>
              <a:ahLst/>
              <a:cxnLst/>
              <a:rect l="l" t="t" r="r" b="b"/>
              <a:pathLst>
                <a:path w="1191" h="1191" extrusionOk="0">
                  <a:moveTo>
                    <a:pt x="596" y="0"/>
                  </a:moveTo>
                  <a:cubicBezTo>
                    <a:pt x="262" y="0"/>
                    <a:pt x="0" y="262"/>
                    <a:pt x="0" y="595"/>
                  </a:cubicBezTo>
                  <a:cubicBezTo>
                    <a:pt x="0" y="905"/>
                    <a:pt x="262" y="1191"/>
                    <a:pt x="596" y="1191"/>
                  </a:cubicBezTo>
                  <a:cubicBezTo>
                    <a:pt x="905" y="1191"/>
                    <a:pt x="1191" y="905"/>
                    <a:pt x="1191" y="595"/>
                  </a:cubicBezTo>
                  <a:cubicBezTo>
                    <a:pt x="1143" y="238"/>
                    <a:pt x="881" y="0"/>
                    <a:pt x="5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7"/>
            <p:cNvSpPr/>
            <p:nvPr/>
          </p:nvSpPr>
          <p:spPr>
            <a:xfrm>
              <a:off x="5584100" y="2621887"/>
              <a:ext cx="192408" cy="192442"/>
            </a:xfrm>
            <a:custGeom>
              <a:avLst/>
              <a:gdLst/>
              <a:ahLst/>
              <a:cxnLst/>
              <a:rect l="l" t="t" r="r" b="b"/>
              <a:pathLst>
                <a:path w="5573" h="5574" extrusionOk="0">
                  <a:moveTo>
                    <a:pt x="4930" y="4144"/>
                  </a:moveTo>
                  <a:lnTo>
                    <a:pt x="4644" y="3858"/>
                  </a:lnTo>
                  <a:cubicBezTo>
                    <a:pt x="4573" y="3787"/>
                    <a:pt x="4525" y="3668"/>
                    <a:pt x="4596" y="3573"/>
                  </a:cubicBezTo>
                  <a:lnTo>
                    <a:pt x="4596" y="3573"/>
                  </a:lnTo>
                  <a:cubicBezTo>
                    <a:pt x="4620" y="3454"/>
                    <a:pt x="4739" y="3382"/>
                    <a:pt x="4858" y="3382"/>
                  </a:cubicBezTo>
                  <a:lnTo>
                    <a:pt x="5239" y="3382"/>
                  </a:lnTo>
                  <a:cubicBezTo>
                    <a:pt x="5430" y="3382"/>
                    <a:pt x="5573" y="3239"/>
                    <a:pt x="5573" y="3049"/>
                  </a:cubicBezTo>
                  <a:lnTo>
                    <a:pt x="5573" y="2525"/>
                  </a:lnTo>
                  <a:cubicBezTo>
                    <a:pt x="5573" y="2334"/>
                    <a:pt x="5430" y="2191"/>
                    <a:pt x="5239" y="2191"/>
                  </a:cubicBezTo>
                  <a:lnTo>
                    <a:pt x="4858" y="2191"/>
                  </a:lnTo>
                  <a:cubicBezTo>
                    <a:pt x="4739" y="2191"/>
                    <a:pt x="4644" y="2144"/>
                    <a:pt x="4596" y="2025"/>
                  </a:cubicBezTo>
                  <a:lnTo>
                    <a:pt x="4596" y="2025"/>
                  </a:lnTo>
                  <a:cubicBezTo>
                    <a:pt x="4525" y="1906"/>
                    <a:pt x="4549" y="1787"/>
                    <a:pt x="4644" y="1715"/>
                  </a:cubicBezTo>
                  <a:lnTo>
                    <a:pt x="4930" y="1453"/>
                  </a:lnTo>
                  <a:cubicBezTo>
                    <a:pt x="5025" y="1334"/>
                    <a:pt x="5025" y="1120"/>
                    <a:pt x="4930" y="1001"/>
                  </a:cubicBezTo>
                  <a:lnTo>
                    <a:pt x="4549" y="644"/>
                  </a:lnTo>
                  <a:cubicBezTo>
                    <a:pt x="4430" y="524"/>
                    <a:pt x="4239" y="524"/>
                    <a:pt x="4120" y="644"/>
                  </a:cubicBezTo>
                  <a:lnTo>
                    <a:pt x="3834" y="906"/>
                  </a:lnTo>
                  <a:cubicBezTo>
                    <a:pt x="3763" y="1001"/>
                    <a:pt x="3644" y="1025"/>
                    <a:pt x="3549" y="977"/>
                  </a:cubicBezTo>
                  <a:lnTo>
                    <a:pt x="3549" y="977"/>
                  </a:lnTo>
                  <a:cubicBezTo>
                    <a:pt x="3430" y="906"/>
                    <a:pt x="3358" y="834"/>
                    <a:pt x="3358" y="715"/>
                  </a:cubicBezTo>
                  <a:lnTo>
                    <a:pt x="3358" y="310"/>
                  </a:lnTo>
                  <a:cubicBezTo>
                    <a:pt x="3358" y="143"/>
                    <a:pt x="3215" y="1"/>
                    <a:pt x="3049" y="1"/>
                  </a:cubicBezTo>
                  <a:lnTo>
                    <a:pt x="2525" y="1"/>
                  </a:lnTo>
                  <a:cubicBezTo>
                    <a:pt x="2358" y="1"/>
                    <a:pt x="2215" y="143"/>
                    <a:pt x="2215" y="310"/>
                  </a:cubicBezTo>
                  <a:lnTo>
                    <a:pt x="2215" y="715"/>
                  </a:lnTo>
                  <a:cubicBezTo>
                    <a:pt x="2215" y="834"/>
                    <a:pt x="2144" y="906"/>
                    <a:pt x="2024" y="977"/>
                  </a:cubicBezTo>
                  <a:lnTo>
                    <a:pt x="2024" y="977"/>
                  </a:lnTo>
                  <a:cubicBezTo>
                    <a:pt x="1905" y="1025"/>
                    <a:pt x="1786" y="1001"/>
                    <a:pt x="1739" y="906"/>
                  </a:cubicBezTo>
                  <a:lnTo>
                    <a:pt x="1453" y="644"/>
                  </a:lnTo>
                  <a:cubicBezTo>
                    <a:pt x="1334" y="524"/>
                    <a:pt x="1143" y="524"/>
                    <a:pt x="1024" y="644"/>
                  </a:cubicBezTo>
                  <a:lnTo>
                    <a:pt x="667" y="1001"/>
                  </a:lnTo>
                  <a:cubicBezTo>
                    <a:pt x="548" y="1120"/>
                    <a:pt x="548" y="1334"/>
                    <a:pt x="667" y="1453"/>
                  </a:cubicBezTo>
                  <a:lnTo>
                    <a:pt x="929" y="1715"/>
                  </a:lnTo>
                  <a:cubicBezTo>
                    <a:pt x="1024" y="1810"/>
                    <a:pt x="1048" y="1930"/>
                    <a:pt x="977" y="2025"/>
                  </a:cubicBezTo>
                  <a:lnTo>
                    <a:pt x="977" y="2025"/>
                  </a:lnTo>
                  <a:cubicBezTo>
                    <a:pt x="929" y="2144"/>
                    <a:pt x="834" y="2191"/>
                    <a:pt x="715" y="2191"/>
                  </a:cubicBezTo>
                  <a:lnTo>
                    <a:pt x="334" y="2191"/>
                  </a:lnTo>
                  <a:cubicBezTo>
                    <a:pt x="143" y="2191"/>
                    <a:pt x="0" y="2334"/>
                    <a:pt x="0" y="2525"/>
                  </a:cubicBezTo>
                  <a:lnTo>
                    <a:pt x="0" y="3025"/>
                  </a:lnTo>
                  <a:cubicBezTo>
                    <a:pt x="0" y="3215"/>
                    <a:pt x="143" y="3358"/>
                    <a:pt x="334" y="3358"/>
                  </a:cubicBezTo>
                  <a:lnTo>
                    <a:pt x="715" y="3358"/>
                  </a:lnTo>
                  <a:cubicBezTo>
                    <a:pt x="834" y="3358"/>
                    <a:pt x="929" y="3430"/>
                    <a:pt x="977" y="3549"/>
                  </a:cubicBezTo>
                  <a:lnTo>
                    <a:pt x="977" y="3549"/>
                  </a:lnTo>
                  <a:cubicBezTo>
                    <a:pt x="1048" y="3668"/>
                    <a:pt x="1024" y="3787"/>
                    <a:pt x="929" y="3835"/>
                  </a:cubicBezTo>
                  <a:lnTo>
                    <a:pt x="667" y="4097"/>
                  </a:lnTo>
                  <a:cubicBezTo>
                    <a:pt x="548" y="4216"/>
                    <a:pt x="548" y="4430"/>
                    <a:pt x="667" y="4549"/>
                  </a:cubicBezTo>
                  <a:lnTo>
                    <a:pt x="1024" y="4906"/>
                  </a:lnTo>
                  <a:cubicBezTo>
                    <a:pt x="1143" y="5025"/>
                    <a:pt x="1334" y="5025"/>
                    <a:pt x="1453" y="4906"/>
                  </a:cubicBezTo>
                  <a:lnTo>
                    <a:pt x="1739" y="4644"/>
                  </a:lnTo>
                  <a:cubicBezTo>
                    <a:pt x="1810" y="4549"/>
                    <a:pt x="1929" y="4525"/>
                    <a:pt x="2024" y="4573"/>
                  </a:cubicBezTo>
                  <a:lnTo>
                    <a:pt x="2024" y="4573"/>
                  </a:lnTo>
                  <a:cubicBezTo>
                    <a:pt x="2144" y="4621"/>
                    <a:pt x="2215" y="4740"/>
                    <a:pt x="2215" y="4859"/>
                  </a:cubicBezTo>
                  <a:lnTo>
                    <a:pt x="2215" y="5240"/>
                  </a:lnTo>
                  <a:cubicBezTo>
                    <a:pt x="2215" y="5406"/>
                    <a:pt x="2358" y="5573"/>
                    <a:pt x="2525" y="5573"/>
                  </a:cubicBezTo>
                  <a:lnTo>
                    <a:pt x="3049" y="5573"/>
                  </a:lnTo>
                  <a:cubicBezTo>
                    <a:pt x="3215" y="5573"/>
                    <a:pt x="3358" y="5406"/>
                    <a:pt x="3358" y="5240"/>
                  </a:cubicBezTo>
                  <a:lnTo>
                    <a:pt x="3358" y="4859"/>
                  </a:lnTo>
                  <a:cubicBezTo>
                    <a:pt x="3358" y="4740"/>
                    <a:pt x="3430" y="4644"/>
                    <a:pt x="3549" y="4573"/>
                  </a:cubicBezTo>
                  <a:lnTo>
                    <a:pt x="3549" y="4573"/>
                  </a:lnTo>
                  <a:cubicBezTo>
                    <a:pt x="3668" y="4525"/>
                    <a:pt x="3787" y="4549"/>
                    <a:pt x="3834" y="4644"/>
                  </a:cubicBezTo>
                  <a:lnTo>
                    <a:pt x="4120" y="4906"/>
                  </a:lnTo>
                  <a:cubicBezTo>
                    <a:pt x="4239" y="5025"/>
                    <a:pt x="4430" y="5025"/>
                    <a:pt x="4549" y="4906"/>
                  </a:cubicBezTo>
                  <a:lnTo>
                    <a:pt x="4930" y="4549"/>
                  </a:lnTo>
                  <a:cubicBezTo>
                    <a:pt x="5025" y="4454"/>
                    <a:pt x="5025" y="4263"/>
                    <a:pt x="4930" y="4144"/>
                  </a:cubicBezTo>
                  <a:close/>
                  <a:moveTo>
                    <a:pt x="2787" y="3978"/>
                  </a:moveTo>
                  <a:cubicBezTo>
                    <a:pt x="2120" y="3978"/>
                    <a:pt x="1596" y="3454"/>
                    <a:pt x="1596" y="2787"/>
                  </a:cubicBezTo>
                  <a:cubicBezTo>
                    <a:pt x="1596" y="2144"/>
                    <a:pt x="2120" y="1596"/>
                    <a:pt x="2787" y="1596"/>
                  </a:cubicBezTo>
                  <a:cubicBezTo>
                    <a:pt x="3430" y="1596"/>
                    <a:pt x="3977" y="2144"/>
                    <a:pt x="3977" y="2787"/>
                  </a:cubicBezTo>
                  <a:cubicBezTo>
                    <a:pt x="3930" y="3454"/>
                    <a:pt x="3406" y="3978"/>
                    <a:pt x="2787" y="39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7"/>
            <p:cNvSpPr/>
            <p:nvPr/>
          </p:nvSpPr>
          <p:spPr>
            <a:xfrm>
              <a:off x="5817593" y="2857037"/>
              <a:ext cx="41154" cy="41154"/>
            </a:xfrm>
            <a:custGeom>
              <a:avLst/>
              <a:gdLst/>
              <a:ahLst/>
              <a:cxnLst/>
              <a:rect l="l" t="t" r="r" b="b"/>
              <a:pathLst>
                <a:path w="1192" h="1192" extrusionOk="0">
                  <a:moveTo>
                    <a:pt x="596" y="0"/>
                  </a:moveTo>
                  <a:cubicBezTo>
                    <a:pt x="263" y="0"/>
                    <a:pt x="1" y="262"/>
                    <a:pt x="1" y="596"/>
                  </a:cubicBezTo>
                  <a:cubicBezTo>
                    <a:pt x="1" y="929"/>
                    <a:pt x="263" y="1191"/>
                    <a:pt x="596" y="1191"/>
                  </a:cubicBezTo>
                  <a:cubicBezTo>
                    <a:pt x="929" y="1191"/>
                    <a:pt x="1191" y="929"/>
                    <a:pt x="1191" y="596"/>
                  </a:cubicBezTo>
                  <a:cubicBezTo>
                    <a:pt x="1191" y="262"/>
                    <a:pt x="929" y="0"/>
                    <a:pt x="5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47"/>
            <p:cNvSpPr/>
            <p:nvPr/>
          </p:nvSpPr>
          <p:spPr>
            <a:xfrm>
              <a:off x="5742777" y="2780564"/>
              <a:ext cx="192442" cy="192442"/>
            </a:xfrm>
            <a:custGeom>
              <a:avLst/>
              <a:gdLst/>
              <a:ahLst/>
              <a:cxnLst/>
              <a:rect l="l" t="t" r="r" b="b"/>
              <a:pathLst>
                <a:path w="5574" h="5574" extrusionOk="0">
                  <a:moveTo>
                    <a:pt x="5240" y="2215"/>
                  </a:moveTo>
                  <a:lnTo>
                    <a:pt x="4859" y="2215"/>
                  </a:lnTo>
                  <a:cubicBezTo>
                    <a:pt x="4740" y="2215"/>
                    <a:pt x="4644" y="2168"/>
                    <a:pt x="4573" y="2025"/>
                  </a:cubicBezTo>
                  <a:lnTo>
                    <a:pt x="4573" y="2025"/>
                  </a:lnTo>
                  <a:cubicBezTo>
                    <a:pt x="4525" y="1930"/>
                    <a:pt x="4549" y="1787"/>
                    <a:pt x="4644" y="1739"/>
                  </a:cubicBezTo>
                  <a:lnTo>
                    <a:pt x="4906" y="1477"/>
                  </a:lnTo>
                  <a:cubicBezTo>
                    <a:pt x="5025" y="1358"/>
                    <a:pt x="5025" y="1144"/>
                    <a:pt x="4906" y="1025"/>
                  </a:cubicBezTo>
                  <a:lnTo>
                    <a:pt x="4549" y="668"/>
                  </a:lnTo>
                  <a:cubicBezTo>
                    <a:pt x="4430" y="548"/>
                    <a:pt x="4216" y="548"/>
                    <a:pt x="4097" y="668"/>
                  </a:cubicBezTo>
                  <a:lnTo>
                    <a:pt x="3835" y="929"/>
                  </a:lnTo>
                  <a:cubicBezTo>
                    <a:pt x="3739" y="1025"/>
                    <a:pt x="3620" y="1049"/>
                    <a:pt x="3549" y="1001"/>
                  </a:cubicBezTo>
                  <a:lnTo>
                    <a:pt x="3549" y="1001"/>
                  </a:lnTo>
                  <a:cubicBezTo>
                    <a:pt x="3430" y="929"/>
                    <a:pt x="3358" y="834"/>
                    <a:pt x="3358" y="739"/>
                  </a:cubicBezTo>
                  <a:lnTo>
                    <a:pt x="3358" y="334"/>
                  </a:lnTo>
                  <a:cubicBezTo>
                    <a:pt x="3358" y="167"/>
                    <a:pt x="3215" y="1"/>
                    <a:pt x="3025" y="1"/>
                  </a:cubicBezTo>
                  <a:lnTo>
                    <a:pt x="2525" y="1"/>
                  </a:lnTo>
                  <a:cubicBezTo>
                    <a:pt x="2334" y="1"/>
                    <a:pt x="2191" y="167"/>
                    <a:pt x="2191" y="334"/>
                  </a:cubicBezTo>
                  <a:lnTo>
                    <a:pt x="2191" y="739"/>
                  </a:lnTo>
                  <a:cubicBezTo>
                    <a:pt x="2191" y="834"/>
                    <a:pt x="2144" y="929"/>
                    <a:pt x="2025" y="1001"/>
                  </a:cubicBezTo>
                  <a:lnTo>
                    <a:pt x="2025" y="1001"/>
                  </a:lnTo>
                  <a:cubicBezTo>
                    <a:pt x="1906" y="1049"/>
                    <a:pt x="1787" y="1025"/>
                    <a:pt x="1715" y="929"/>
                  </a:cubicBezTo>
                  <a:lnTo>
                    <a:pt x="1453" y="668"/>
                  </a:lnTo>
                  <a:cubicBezTo>
                    <a:pt x="1334" y="548"/>
                    <a:pt x="1120" y="548"/>
                    <a:pt x="1001" y="668"/>
                  </a:cubicBezTo>
                  <a:lnTo>
                    <a:pt x="643" y="1025"/>
                  </a:lnTo>
                  <a:cubicBezTo>
                    <a:pt x="524" y="1144"/>
                    <a:pt x="524" y="1358"/>
                    <a:pt x="643" y="1477"/>
                  </a:cubicBezTo>
                  <a:lnTo>
                    <a:pt x="905" y="1739"/>
                  </a:lnTo>
                  <a:cubicBezTo>
                    <a:pt x="1001" y="1834"/>
                    <a:pt x="1024" y="1954"/>
                    <a:pt x="977" y="2025"/>
                  </a:cubicBezTo>
                  <a:lnTo>
                    <a:pt x="977" y="2025"/>
                  </a:lnTo>
                  <a:cubicBezTo>
                    <a:pt x="953" y="2144"/>
                    <a:pt x="834" y="2215"/>
                    <a:pt x="715" y="2215"/>
                  </a:cubicBezTo>
                  <a:lnTo>
                    <a:pt x="334" y="2215"/>
                  </a:lnTo>
                  <a:cubicBezTo>
                    <a:pt x="143" y="2215"/>
                    <a:pt x="0" y="2358"/>
                    <a:pt x="0" y="2549"/>
                  </a:cubicBezTo>
                  <a:lnTo>
                    <a:pt x="0" y="3049"/>
                  </a:lnTo>
                  <a:cubicBezTo>
                    <a:pt x="0" y="3239"/>
                    <a:pt x="143" y="3382"/>
                    <a:pt x="334" y="3382"/>
                  </a:cubicBezTo>
                  <a:lnTo>
                    <a:pt x="715" y="3382"/>
                  </a:lnTo>
                  <a:cubicBezTo>
                    <a:pt x="834" y="3382"/>
                    <a:pt x="929" y="3430"/>
                    <a:pt x="977" y="3549"/>
                  </a:cubicBezTo>
                  <a:lnTo>
                    <a:pt x="977" y="3549"/>
                  </a:lnTo>
                  <a:cubicBezTo>
                    <a:pt x="1024" y="3668"/>
                    <a:pt x="1001" y="3787"/>
                    <a:pt x="905" y="3859"/>
                  </a:cubicBezTo>
                  <a:lnTo>
                    <a:pt x="643" y="4121"/>
                  </a:lnTo>
                  <a:cubicBezTo>
                    <a:pt x="524" y="4240"/>
                    <a:pt x="524" y="4454"/>
                    <a:pt x="643" y="4573"/>
                  </a:cubicBezTo>
                  <a:lnTo>
                    <a:pt x="1001" y="4930"/>
                  </a:lnTo>
                  <a:cubicBezTo>
                    <a:pt x="1120" y="5049"/>
                    <a:pt x="1334" y="5049"/>
                    <a:pt x="1453" y="4930"/>
                  </a:cubicBezTo>
                  <a:lnTo>
                    <a:pt x="1715" y="4668"/>
                  </a:lnTo>
                  <a:cubicBezTo>
                    <a:pt x="1810" y="4573"/>
                    <a:pt x="1929" y="4549"/>
                    <a:pt x="2025" y="4597"/>
                  </a:cubicBezTo>
                  <a:lnTo>
                    <a:pt x="2025" y="4597"/>
                  </a:lnTo>
                  <a:cubicBezTo>
                    <a:pt x="2144" y="4668"/>
                    <a:pt x="2191" y="4740"/>
                    <a:pt x="2191" y="4859"/>
                  </a:cubicBezTo>
                  <a:lnTo>
                    <a:pt x="2191" y="5264"/>
                  </a:lnTo>
                  <a:cubicBezTo>
                    <a:pt x="2191" y="5430"/>
                    <a:pt x="2334" y="5573"/>
                    <a:pt x="2525" y="5573"/>
                  </a:cubicBezTo>
                  <a:lnTo>
                    <a:pt x="3025" y="5573"/>
                  </a:lnTo>
                  <a:cubicBezTo>
                    <a:pt x="3215" y="5573"/>
                    <a:pt x="3358" y="5430"/>
                    <a:pt x="3358" y="5264"/>
                  </a:cubicBezTo>
                  <a:lnTo>
                    <a:pt x="3358" y="4859"/>
                  </a:lnTo>
                  <a:cubicBezTo>
                    <a:pt x="3358" y="4740"/>
                    <a:pt x="3430" y="4668"/>
                    <a:pt x="3549" y="4597"/>
                  </a:cubicBezTo>
                  <a:lnTo>
                    <a:pt x="3549" y="4597"/>
                  </a:lnTo>
                  <a:cubicBezTo>
                    <a:pt x="3668" y="4549"/>
                    <a:pt x="3787" y="4573"/>
                    <a:pt x="3835" y="4668"/>
                  </a:cubicBezTo>
                  <a:lnTo>
                    <a:pt x="4097" y="4930"/>
                  </a:lnTo>
                  <a:cubicBezTo>
                    <a:pt x="4216" y="5049"/>
                    <a:pt x="4430" y="5049"/>
                    <a:pt x="4549" y="4930"/>
                  </a:cubicBezTo>
                  <a:lnTo>
                    <a:pt x="4906" y="4573"/>
                  </a:lnTo>
                  <a:cubicBezTo>
                    <a:pt x="5025" y="4454"/>
                    <a:pt x="5025" y="4240"/>
                    <a:pt x="4906" y="4121"/>
                  </a:cubicBezTo>
                  <a:lnTo>
                    <a:pt x="4644" y="3859"/>
                  </a:lnTo>
                  <a:cubicBezTo>
                    <a:pt x="4549" y="3763"/>
                    <a:pt x="4525" y="3644"/>
                    <a:pt x="4573" y="3549"/>
                  </a:cubicBezTo>
                  <a:lnTo>
                    <a:pt x="4573" y="3549"/>
                  </a:lnTo>
                  <a:cubicBezTo>
                    <a:pt x="4644" y="3430"/>
                    <a:pt x="4740" y="3382"/>
                    <a:pt x="4859" y="3382"/>
                  </a:cubicBezTo>
                  <a:lnTo>
                    <a:pt x="5240" y="3382"/>
                  </a:lnTo>
                  <a:cubicBezTo>
                    <a:pt x="5406" y="3382"/>
                    <a:pt x="5573" y="3239"/>
                    <a:pt x="5573" y="3049"/>
                  </a:cubicBezTo>
                  <a:lnTo>
                    <a:pt x="5573" y="2549"/>
                  </a:lnTo>
                  <a:cubicBezTo>
                    <a:pt x="5573" y="2358"/>
                    <a:pt x="5406" y="2215"/>
                    <a:pt x="5240" y="2215"/>
                  </a:cubicBezTo>
                  <a:close/>
                  <a:moveTo>
                    <a:pt x="2763" y="3978"/>
                  </a:moveTo>
                  <a:cubicBezTo>
                    <a:pt x="2120" y="3978"/>
                    <a:pt x="1572" y="3430"/>
                    <a:pt x="1572" y="2787"/>
                  </a:cubicBezTo>
                  <a:cubicBezTo>
                    <a:pt x="1572" y="2120"/>
                    <a:pt x="2120" y="1596"/>
                    <a:pt x="2763" y="1596"/>
                  </a:cubicBezTo>
                  <a:cubicBezTo>
                    <a:pt x="3430" y="1596"/>
                    <a:pt x="3954" y="2120"/>
                    <a:pt x="3954" y="2787"/>
                  </a:cubicBezTo>
                  <a:cubicBezTo>
                    <a:pt x="3954" y="3430"/>
                    <a:pt x="3406" y="3978"/>
                    <a:pt x="2763" y="39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7" name="Google Shape;1287;p47"/>
          <p:cNvGrpSpPr/>
          <p:nvPr/>
        </p:nvGrpSpPr>
        <p:grpSpPr>
          <a:xfrm>
            <a:off x="7826208" y="1956294"/>
            <a:ext cx="352742" cy="353571"/>
            <a:chOff x="7976683" y="2025813"/>
            <a:chExt cx="352742" cy="353571"/>
          </a:xfrm>
          <a:solidFill>
            <a:srgbClr val="15153E"/>
          </a:solidFill>
        </p:grpSpPr>
        <p:sp>
          <p:nvSpPr>
            <p:cNvPr id="1288" name="Google Shape;1288;p47"/>
            <p:cNvSpPr/>
            <p:nvPr/>
          </p:nvSpPr>
          <p:spPr>
            <a:xfrm>
              <a:off x="7976683" y="2214906"/>
              <a:ext cx="164477" cy="164477"/>
            </a:xfrm>
            <a:custGeom>
              <a:avLst/>
              <a:gdLst/>
              <a:ahLst/>
              <a:cxnLst/>
              <a:rect l="l" t="t" r="r" b="b"/>
              <a:pathLst>
                <a:path w="4764" h="4764" extrusionOk="0">
                  <a:moveTo>
                    <a:pt x="4406" y="3358"/>
                  </a:moveTo>
                  <a:cubicBezTo>
                    <a:pt x="4144" y="3358"/>
                    <a:pt x="3882" y="3239"/>
                    <a:pt x="3692" y="3073"/>
                  </a:cubicBezTo>
                  <a:cubicBezTo>
                    <a:pt x="3525" y="2882"/>
                    <a:pt x="3406" y="2620"/>
                    <a:pt x="3406" y="2358"/>
                  </a:cubicBezTo>
                  <a:cubicBezTo>
                    <a:pt x="3406" y="2072"/>
                    <a:pt x="3525" y="1810"/>
                    <a:pt x="3692" y="1644"/>
                  </a:cubicBezTo>
                  <a:cubicBezTo>
                    <a:pt x="3882" y="1453"/>
                    <a:pt x="4144" y="1334"/>
                    <a:pt x="4406" y="1334"/>
                  </a:cubicBezTo>
                  <a:lnTo>
                    <a:pt x="4763" y="1334"/>
                  </a:lnTo>
                  <a:lnTo>
                    <a:pt x="4763" y="1334"/>
                  </a:lnTo>
                  <a:lnTo>
                    <a:pt x="4763" y="286"/>
                  </a:lnTo>
                  <a:cubicBezTo>
                    <a:pt x="4763" y="120"/>
                    <a:pt x="4620" y="0"/>
                    <a:pt x="4478" y="0"/>
                  </a:cubicBezTo>
                  <a:lnTo>
                    <a:pt x="310" y="0"/>
                  </a:lnTo>
                  <a:cubicBezTo>
                    <a:pt x="119" y="0"/>
                    <a:pt x="0" y="143"/>
                    <a:pt x="0" y="286"/>
                  </a:cubicBezTo>
                  <a:lnTo>
                    <a:pt x="0" y="4454"/>
                  </a:lnTo>
                  <a:cubicBezTo>
                    <a:pt x="0" y="4644"/>
                    <a:pt x="167" y="4763"/>
                    <a:pt x="310" y="4763"/>
                  </a:cubicBezTo>
                  <a:lnTo>
                    <a:pt x="4478" y="4763"/>
                  </a:lnTo>
                  <a:cubicBezTo>
                    <a:pt x="4644" y="4763"/>
                    <a:pt x="4763" y="4620"/>
                    <a:pt x="4763" y="4454"/>
                  </a:cubicBezTo>
                  <a:lnTo>
                    <a:pt x="4763" y="3430"/>
                  </a:lnTo>
                  <a:lnTo>
                    <a:pt x="4763" y="3430"/>
                  </a:lnTo>
                  <a:lnTo>
                    <a:pt x="4406" y="34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47"/>
            <p:cNvSpPr/>
            <p:nvPr/>
          </p:nvSpPr>
          <p:spPr>
            <a:xfrm>
              <a:off x="8118097" y="2214077"/>
              <a:ext cx="211328" cy="162026"/>
            </a:xfrm>
            <a:custGeom>
              <a:avLst/>
              <a:gdLst/>
              <a:ahLst/>
              <a:cxnLst/>
              <a:rect l="l" t="t" r="r" b="b"/>
              <a:pathLst>
                <a:path w="6121" h="4693" extrusionOk="0">
                  <a:moveTo>
                    <a:pt x="5835" y="1"/>
                  </a:moveTo>
                  <a:lnTo>
                    <a:pt x="4787" y="1"/>
                  </a:lnTo>
                  <a:lnTo>
                    <a:pt x="4787" y="358"/>
                  </a:lnTo>
                  <a:cubicBezTo>
                    <a:pt x="4787" y="620"/>
                    <a:pt x="4668" y="882"/>
                    <a:pt x="4478" y="1048"/>
                  </a:cubicBezTo>
                  <a:cubicBezTo>
                    <a:pt x="4311" y="1239"/>
                    <a:pt x="4049" y="1358"/>
                    <a:pt x="3763" y="1358"/>
                  </a:cubicBezTo>
                  <a:cubicBezTo>
                    <a:pt x="3501" y="1358"/>
                    <a:pt x="3239" y="1239"/>
                    <a:pt x="3049" y="1048"/>
                  </a:cubicBezTo>
                  <a:cubicBezTo>
                    <a:pt x="2882" y="882"/>
                    <a:pt x="2763" y="620"/>
                    <a:pt x="2763" y="358"/>
                  </a:cubicBezTo>
                  <a:lnTo>
                    <a:pt x="2763" y="1"/>
                  </a:lnTo>
                  <a:lnTo>
                    <a:pt x="2763" y="1"/>
                  </a:lnTo>
                  <a:lnTo>
                    <a:pt x="1668" y="1"/>
                  </a:lnTo>
                  <a:cubicBezTo>
                    <a:pt x="1477" y="1"/>
                    <a:pt x="1358" y="144"/>
                    <a:pt x="1358" y="286"/>
                  </a:cubicBezTo>
                  <a:lnTo>
                    <a:pt x="1358" y="1334"/>
                  </a:lnTo>
                  <a:cubicBezTo>
                    <a:pt x="1358" y="1501"/>
                    <a:pt x="1263" y="1691"/>
                    <a:pt x="1144" y="1811"/>
                  </a:cubicBezTo>
                  <a:cubicBezTo>
                    <a:pt x="1025" y="1930"/>
                    <a:pt x="858" y="2025"/>
                    <a:pt x="667" y="2025"/>
                  </a:cubicBezTo>
                  <a:lnTo>
                    <a:pt x="310" y="2025"/>
                  </a:lnTo>
                  <a:cubicBezTo>
                    <a:pt x="239" y="2025"/>
                    <a:pt x="143" y="2049"/>
                    <a:pt x="72" y="2096"/>
                  </a:cubicBezTo>
                  <a:cubicBezTo>
                    <a:pt x="24" y="2168"/>
                    <a:pt x="0" y="2263"/>
                    <a:pt x="0" y="2334"/>
                  </a:cubicBezTo>
                  <a:cubicBezTo>
                    <a:pt x="0" y="2430"/>
                    <a:pt x="24" y="2525"/>
                    <a:pt x="72" y="2573"/>
                  </a:cubicBezTo>
                  <a:cubicBezTo>
                    <a:pt x="143" y="2644"/>
                    <a:pt x="239" y="2668"/>
                    <a:pt x="310" y="2668"/>
                  </a:cubicBezTo>
                  <a:lnTo>
                    <a:pt x="667" y="2668"/>
                  </a:lnTo>
                  <a:cubicBezTo>
                    <a:pt x="858" y="2668"/>
                    <a:pt x="1025" y="2763"/>
                    <a:pt x="1144" y="2882"/>
                  </a:cubicBezTo>
                  <a:cubicBezTo>
                    <a:pt x="1263" y="3001"/>
                    <a:pt x="1358" y="3168"/>
                    <a:pt x="1358" y="3358"/>
                  </a:cubicBezTo>
                  <a:lnTo>
                    <a:pt x="1358" y="4406"/>
                  </a:lnTo>
                  <a:cubicBezTo>
                    <a:pt x="1358" y="4573"/>
                    <a:pt x="1501" y="4692"/>
                    <a:pt x="1668" y="4692"/>
                  </a:cubicBezTo>
                  <a:lnTo>
                    <a:pt x="5835" y="4692"/>
                  </a:lnTo>
                  <a:cubicBezTo>
                    <a:pt x="6002" y="4692"/>
                    <a:pt x="6121" y="4549"/>
                    <a:pt x="6121" y="4406"/>
                  </a:cubicBezTo>
                  <a:lnTo>
                    <a:pt x="6121" y="239"/>
                  </a:lnTo>
                  <a:cubicBezTo>
                    <a:pt x="6121" y="120"/>
                    <a:pt x="5978" y="1"/>
                    <a:pt x="58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47"/>
            <p:cNvSpPr/>
            <p:nvPr/>
          </p:nvSpPr>
          <p:spPr>
            <a:xfrm>
              <a:off x="8164948" y="2025813"/>
              <a:ext cx="164477" cy="209670"/>
            </a:xfrm>
            <a:custGeom>
              <a:avLst/>
              <a:gdLst/>
              <a:ahLst/>
              <a:cxnLst/>
              <a:rect l="l" t="t" r="r" b="b"/>
              <a:pathLst>
                <a:path w="4764" h="6073" extrusionOk="0">
                  <a:moveTo>
                    <a:pt x="4478" y="0"/>
                  </a:moveTo>
                  <a:lnTo>
                    <a:pt x="311" y="0"/>
                  </a:lnTo>
                  <a:cubicBezTo>
                    <a:pt x="120" y="0"/>
                    <a:pt x="1" y="143"/>
                    <a:pt x="1" y="286"/>
                  </a:cubicBezTo>
                  <a:lnTo>
                    <a:pt x="1" y="1334"/>
                  </a:lnTo>
                  <a:lnTo>
                    <a:pt x="358" y="1334"/>
                  </a:lnTo>
                  <a:cubicBezTo>
                    <a:pt x="620" y="1334"/>
                    <a:pt x="906" y="1453"/>
                    <a:pt x="1073" y="1643"/>
                  </a:cubicBezTo>
                  <a:cubicBezTo>
                    <a:pt x="1263" y="1810"/>
                    <a:pt x="1382" y="2072"/>
                    <a:pt x="1382" y="2334"/>
                  </a:cubicBezTo>
                  <a:cubicBezTo>
                    <a:pt x="1382" y="2620"/>
                    <a:pt x="1263" y="2882"/>
                    <a:pt x="1073" y="3048"/>
                  </a:cubicBezTo>
                  <a:cubicBezTo>
                    <a:pt x="906" y="3239"/>
                    <a:pt x="620" y="3358"/>
                    <a:pt x="358" y="3358"/>
                  </a:cubicBezTo>
                  <a:lnTo>
                    <a:pt x="1" y="3358"/>
                  </a:lnTo>
                  <a:lnTo>
                    <a:pt x="1" y="3358"/>
                  </a:lnTo>
                  <a:lnTo>
                    <a:pt x="1" y="4406"/>
                  </a:lnTo>
                  <a:cubicBezTo>
                    <a:pt x="1" y="4573"/>
                    <a:pt x="144" y="4692"/>
                    <a:pt x="311" y="4692"/>
                  </a:cubicBezTo>
                  <a:lnTo>
                    <a:pt x="1335" y="4692"/>
                  </a:lnTo>
                  <a:cubicBezTo>
                    <a:pt x="1525" y="4692"/>
                    <a:pt x="1692" y="4787"/>
                    <a:pt x="1811" y="4906"/>
                  </a:cubicBezTo>
                  <a:cubicBezTo>
                    <a:pt x="1930" y="5025"/>
                    <a:pt x="2025" y="5192"/>
                    <a:pt x="2025" y="5382"/>
                  </a:cubicBezTo>
                  <a:lnTo>
                    <a:pt x="2025" y="5739"/>
                  </a:lnTo>
                  <a:cubicBezTo>
                    <a:pt x="2025" y="5835"/>
                    <a:pt x="2049" y="5906"/>
                    <a:pt x="2120" y="5978"/>
                  </a:cubicBezTo>
                  <a:cubicBezTo>
                    <a:pt x="2168" y="6025"/>
                    <a:pt x="2263" y="6073"/>
                    <a:pt x="2359" y="6073"/>
                  </a:cubicBezTo>
                  <a:cubicBezTo>
                    <a:pt x="2454" y="6073"/>
                    <a:pt x="2525" y="6025"/>
                    <a:pt x="2597" y="5978"/>
                  </a:cubicBezTo>
                  <a:cubicBezTo>
                    <a:pt x="2644" y="5906"/>
                    <a:pt x="2668" y="5835"/>
                    <a:pt x="2668" y="5739"/>
                  </a:cubicBezTo>
                  <a:lnTo>
                    <a:pt x="2668" y="5382"/>
                  </a:lnTo>
                  <a:cubicBezTo>
                    <a:pt x="2668" y="5192"/>
                    <a:pt x="2763" y="5025"/>
                    <a:pt x="2882" y="4906"/>
                  </a:cubicBezTo>
                  <a:cubicBezTo>
                    <a:pt x="3002" y="4787"/>
                    <a:pt x="3192" y="4692"/>
                    <a:pt x="3359" y="4692"/>
                  </a:cubicBezTo>
                  <a:lnTo>
                    <a:pt x="4407" y="4692"/>
                  </a:lnTo>
                  <a:cubicBezTo>
                    <a:pt x="4597" y="4692"/>
                    <a:pt x="4716" y="4549"/>
                    <a:pt x="4716" y="4406"/>
                  </a:cubicBezTo>
                  <a:lnTo>
                    <a:pt x="4716" y="238"/>
                  </a:lnTo>
                  <a:cubicBezTo>
                    <a:pt x="4764" y="143"/>
                    <a:pt x="4621" y="0"/>
                    <a:pt x="44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47"/>
            <p:cNvSpPr/>
            <p:nvPr/>
          </p:nvSpPr>
          <p:spPr>
            <a:xfrm>
              <a:off x="7976683" y="2027435"/>
              <a:ext cx="212985" cy="162854"/>
            </a:xfrm>
            <a:custGeom>
              <a:avLst/>
              <a:gdLst/>
              <a:ahLst/>
              <a:cxnLst/>
              <a:rect l="l" t="t" r="r" b="b"/>
              <a:pathLst>
                <a:path w="6169" h="4717" extrusionOk="0">
                  <a:moveTo>
                    <a:pt x="334" y="4716"/>
                  </a:moveTo>
                  <a:lnTo>
                    <a:pt x="4501" y="4716"/>
                  </a:lnTo>
                  <a:cubicBezTo>
                    <a:pt x="4692" y="4716"/>
                    <a:pt x="4811" y="4573"/>
                    <a:pt x="4811" y="4406"/>
                  </a:cubicBezTo>
                  <a:lnTo>
                    <a:pt x="4811" y="3382"/>
                  </a:lnTo>
                  <a:cubicBezTo>
                    <a:pt x="4811" y="3192"/>
                    <a:pt x="4882" y="3025"/>
                    <a:pt x="5001" y="2882"/>
                  </a:cubicBezTo>
                  <a:cubicBezTo>
                    <a:pt x="5121" y="2787"/>
                    <a:pt x="5311" y="2692"/>
                    <a:pt x="5478" y="2692"/>
                  </a:cubicBezTo>
                  <a:lnTo>
                    <a:pt x="5835" y="2692"/>
                  </a:lnTo>
                  <a:cubicBezTo>
                    <a:pt x="5930" y="2692"/>
                    <a:pt x="6025" y="2644"/>
                    <a:pt x="6073" y="2597"/>
                  </a:cubicBezTo>
                  <a:cubicBezTo>
                    <a:pt x="6145" y="2549"/>
                    <a:pt x="6168" y="2454"/>
                    <a:pt x="6168" y="2358"/>
                  </a:cubicBezTo>
                  <a:cubicBezTo>
                    <a:pt x="6168" y="2263"/>
                    <a:pt x="6145" y="2168"/>
                    <a:pt x="6073" y="2120"/>
                  </a:cubicBezTo>
                  <a:cubicBezTo>
                    <a:pt x="6025" y="2049"/>
                    <a:pt x="5930" y="2025"/>
                    <a:pt x="5835" y="2025"/>
                  </a:cubicBezTo>
                  <a:lnTo>
                    <a:pt x="5454" y="2025"/>
                  </a:lnTo>
                  <a:cubicBezTo>
                    <a:pt x="5287" y="2025"/>
                    <a:pt x="5097" y="1930"/>
                    <a:pt x="4978" y="1811"/>
                  </a:cubicBezTo>
                  <a:cubicBezTo>
                    <a:pt x="4859" y="1692"/>
                    <a:pt x="4763" y="1525"/>
                    <a:pt x="4763" y="1334"/>
                  </a:cubicBezTo>
                  <a:lnTo>
                    <a:pt x="4763" y="310"/>
                  </a:lnTo>
                  <a:cubicBezTo>
                    <a:pt x="4763" y="120"/>
                    <a:pt x="4620" y="1"/>
                    <a:pt x="4478" y="1"/>
                  </a:cubicBezTo>
                  <a:lnTo>
                    <a:pt x="310" y="1"/>
                  </a:lnTo>
                  <a:cubicBezTo>
                    <a:pt x="119" y="1"/>
                    <a:pt x="0" y="144"/>
                    <a:pt x="0" y="310"/>
                  </a:cubicBezTo>
                  <a:lnTo>
                    <a:pt x="0" y="4478"/>
                  </a:lnTo>
                  <a:cubicBezTo>
                    <a:pt x="48" y="4573"/>
                    <a:pt x="167" y="4716"/>
                    <a:pt x="334" y="47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2" name="Google Shape;1292;p47"/>
          <p:cNvGrpSpPr/>
          <p:nvPr/>
        </p:nvGrpSpPr>
        <p:grpSpPr>
          <a:xfrm>
            <a:off x="7072853" y="1957106"/>
            <a:ext cx="340416" cy="351948"/>
            <a:chOff x="7191481" y="2035652"/>
            <a:chExt cx="340416" cy="351948"/>
          </a:xfrm>
          <a:solidFill>
            <a:srgbClr val="15153E"/>
          </a:solidFill>
        </p:grpSpPr>
        <p:sp>
          <p:nvSpPr>
            <p:cNvPr id="1293" name="Google Shape;1293;p47"/>
            <p:cNvSpPr/>
            <p:nvPr/>
          </p:nvSpPr>
          <p:spPr>
            <a:xfrm>
              <a:off x="7351815" y="2035652"/>
              <a:ext cx="20577" cy="39497"/>
            </a:xfrm>
            <a:custGeom>
              <a:avLst/>
              <a:gdLst/>
              <a:ahLst/>
              <a:cxnLst/>
              <a:rect l="l" t="t" r="r" b="b"/>
              <a:pathLst>
                <a:path w="596" h="1144" extrusionOk="0">
                  <a:moveTo>
                    <a:pt x="310" y="1"/>
                  </a:moveTo>
                  <a:cubicBezTo>
                    <a:pt x="119" y="1"/>
                    <a:pt x="0" y="120"/>
                    <a:pt x="0" y="311"/>
                  </a:cubicBezTo>
                  <a:lnTo>
                    <a:pt x="0" y="834"/>
                  </a:lnTo>
                  <a:cubicBezTo>
                    <a:pt x="0" y="1025"/>
                    <a:pt x="119" y="1144"/>
                    <a:pt x="310" y="1144"/>
                  </a:cubicBezTo>
                  <a:cubicBezTo>
                    <a:pt x="477" y="1144"/>
                    <a:pt x="596" y="1025"/>
                    <a:pt x="596" y="834"/>
                  </a:cubicBezTo>
                  <a:lnTo>
                    <a:pt x="596" y="311"/>
                  </a:lnTo>
                  <a:cubicBezTo>
                    <a:pt x="596" y="120"/>
                    <a:pt x="477" y="1"/>
                    <a:pt x="3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7"/>
            <p:cNvSpPr/>
            <p:nvPr/>
          </p:nvSpPr>
          <p:spPr>
            <a:xfrm>
              <a:off x="7493229" y="2195986"/>
              <a:ext cx="38668" cy="20611"/>
            </a:xfrm>
            <a:custGeom>
              <a:avLst/>
              <a:gdLst/>
              <a:ahLst/>
              <a:cxnLst/>
              <a:rect l="l" t="t" r="r" b="b"/>
              <a:pathLst>
                <a:path w="1120" h="597" extrusionOk="0">
                  <a:moveTo>
                    <a:pt x="286" y="1"/>
                  </a:moveTo>
                  <a:cubicBezTo>
                    <a:pt x="120" y="1"/>
                    <a:pt x="0" y="120"/>
                    <a:pt x="0" y="310"/>
                  </a:cubicBezTo>
                  <a:cubicBezTo>
                    <a:pt x="0" y="477"/>
                    <a:pt x="120" y="596"/>
                    <a:pt x="286" y="596"/>
                  </a:cubicBezTo>
                  <a:lnTo>
                    <a:pt x="834" y="596"/>
                  </a:lnTo>
                  <a:cubicBezTo>
                    <a:pt x="1001" y="596"/>
                    <a:pt x="1120" y="477"/>
                    <a:pt x="1120" y="310"/>
                  </a:cubicBezTo>
                  <a:cubicBezTo>
                    <a:pt x="1120" y="120"/>
                    <a:pt x="1001" y="1"/>
                    <a:pt x="8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7"/>
            <p:cNvSpPr/>
            <p:nvPr/>
          </p:nvSpPr>
          <p:spPr>
            <a:xfrm>
              <a:off x="7191481" y="2195986"/>
              <a:ext cx="39497" cy="20611"/>
            </a:xfrm>
            <a:custGeom>
              <a:avLst/>
              <a:gdLst/>
              <a:ahLst/>
              <a:cxnLst/>
              <a:rect l="l" t="t" r="r" b="b"/>
              <a:pathLst>
                <a:path w="1144" h="597" extrusionOk="0">
                  <a:moveTo>
                    <a:pt x="310" y="1"/>
                  </a:moveTo>
                  <a:cubicBezTo>
                    <a:pt x="120" y="1"/>
                    <a:pt x="1" y="120"/>
                    <a:pt x="1" y="310"/>
                  </a:cubicBezTo>
                  <a:cubicBezTo>
                    <a:pt x="1" y="477"/>
                    <a:pt x="120" y="596"/>
                    <a:pt x="310" y="596"/>
                  </a:cubicBezTo>
                  <a:lnTo>
                    <a:pt x="834" y="596"/>
                  </a:lnTo>
                  <a:cubicBezTo>
                    <a:pt x="1025" y="596"/>
                    <a:pt x="1144" y="453"/>
                    <a:pt x="1144" y="310"/>
                  </a:cubicBezTo>
                  <a:cubicBezTo>
                    <a:pt x="1144" y="120"/>
                    <a:pt x="1025" y="1"/>
                    <a:pt x="8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7"/>
            <p:cNvSpPr/>
            <p:nvPr/>
          </p:nvSpPr>
          <p:spPr>
            <a:xfrm>
              <a:off x="7211229" y="2115578"/>
              <a:ext cx="40325" cy="30313"/>
            </a:xfrm>
            <a:custGeom>
              <a:avLst/>
              <a:gdLst/>
              <a:ahLst/>
              <a:cxnLst/>
              <a:rect l="l" t="t" r="r" b="b"/>
              <a:pathLst>
                <a:path w="1168" h="878" extrusionOk="0">
                  <a:moveTo>
                    <a:pt x="362" y="0"/>
                  </a:moveTo>
                  <a:cubicBezTo>
                    <a:pt x="260" y="0"/>
                    <a:pt x="161" y="65"/>
                    <a:pt x="95" y="163"/>
                  </a:cubicBezTo>
                  <a:cubicBezTo>
                    <a:pt x="0" y="305"/>
                    <a:pt x="72" y="496"/>
                    <a:pt x="214" y="591"/>
                  </a:cubicBezTo>
                  <a:lnTo>
                    <a:pt x="691" y="853"/>
                  </a:lnTo>
                  <a:cubicBezTo>
                    <a:pt x="738" y="877"/>
                    <a:pt x="786" y="877"/>
                    <a:pt x="834" y="877"/>
                  </a:cubicBezTo>
                  <a:cubicBezTo>
                    <a:pt x="929" y="877"/>
                    <a:pt x="1048" y="829"/>
                    <a:pt x="1096" y="734"/>
                  </a:cubicBezTo>
                  <a:cubicBezTo>
                    <a:pt x="1167" y="591"/>
                    <a:pt x="1143" y="401"/>
                    <a:pt x="977" y="305"/>
                  </a:cubicBezTo>
                  <a:lnTo>
                    <a:pt x="500" y="44"/>
                  </a:lnTo>
                  <a:cubicBezTo>
                    <a:pt x="455" y="14"/>
                    <a:pt x="408" y="0"/>
                    <a:pt x="3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7"/>
            <p:cNvSpPr/>
            <p:nvPr/>
          </p:nvSpPr>
          <p:spPr>
            <a:xfrm>
              <a:off x="7271234" y="2057368"/>
              <a:ext cx="31280" cy="37529"/>
            </a:xfrm>
            <a:custGeom>
              <a:avLst/>
              <a:gdLst/>
              <a:ahLst/>
              <a:cxnLst/>
              <a:rect l="l" t="t" r="r" b="b"/>
              <a:pathLst>
                <a:path w="906" h="1087" extrusionOk="0">
                  <a:moveTo>
                    <a:pt x="326" y="1"/>
                  </a:moveTo>
                  <a:cubicBezTo>
                    <a:pt x="272" y="1"/>
                    <a:pt x="217" y="14"/>
                    <a:pt x="167" y="39"/>
                  </a:cubicBezTo>
                  <a:cubicBezTo>
                    <a:pt x="24" y="134"/>
                    <a:pt x="1" y="301"/>
                    <a:pt x="48" y="444"/>
                  </a:cubicBezTo>
                  <a:lnTo>
                    <a:pt x="310" y="920"/>
                  </a:lnTo>
                  <a:cubicBezTo>
                    <a:pt x="382" y="1015"/>
                    <a:pt x="477" y="1087"/>
                    <a:pt x="596" y="1087"/>
                  </a:cubicBezTo>
                  <a:cubicBezTo>
                    <a:pt x="644" y="1087"/>
                    <a:pt x="667" y="1087"/>
                    <a:pt x="739" y="1039"/>
                  </a:cubicBezTo>
                  <a:cubicBezTo>
                    <a:pt x="882" y="944"/>
                    <a:pt x="906" y="777"/>
                    <a:pt x="858" y="634"/>
                  </a:cubicBezTo>
                  <a:lnTo>
                    <a:pt x="596" y="158"/>
                  </a:lnTo>
                  <a:cubicBezTo>
                    <a:pt x="534" y="49"/>
                    <a:pt x="430" y="1"/>
                    <a:pt x="3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7"/>
            <p:cNvSpPr/>
            <p:nvPr/>
          </p:nvSpPr>
          <p:spPr>
            <a:xfrm>
              <a:off x="7420865" y="2056195"/>
              <a:ext cx="33765" cy="37045"/>
            </a:xfrm>
            <a:custGeom>
              <a:avLst/>
              <a:gdLst/>
              <a:ahLst/>
              <a:cxnLst/>
              <a:rect l="l" t="t" r="r" b="b"/>
              <a:pathLst>
                <a:path w="978" h="1073" extrusionOk="0">
                  <a:moveTo>
                    <a:pt x="618" y="0"/>
                  </a:moveTo>
                  <a:cubicBezTo>
                    <a:pt x="514" y="0"/>
                    <a:pt x="421" y="58"/>
                    <a:pt x="358" y="168"/>
                  </a:cubicBezTo>
                  <a:lnTo>
                    <a:pt x="96" y="644"/>
                  </a:lnTo>
                  <a:cubicBezTo>
                    <a:pt x="1" y="787"/>
                    <a:pt x="72" y="1001"/>
                    <a:pt x="215" y="1049"/>
                  </a:cubicBezTo>
                  <a:cubicBezTo>
                    <a:pt x="263" y="1073"/>
                    <a:pt x="287" y="1073"/>
                    <a:pt x="358" y="1073"/>
                  </a:cubicBezTo>
                  <a:cubicBezTo>
                    <a:pt x="453" y="1073"/>
                    <a:pt x="572" y="1025"/>
                    <a:pt x="620" y="930"/>
                  </a:cubicBezTo>
                  <a:lnTo>
                    <a:pt x="882" y="454"/>
                  </a:lnTo>
                  <a:cubicBezTo>
                    <a:pt x="977" y="311"/>
                    <a:pt x="930" y="120"/>
                    <a:pt x="787" y="49"/>
                  </a:cubicBezTo>
                  <a:cubicBezTo>
                    <a:pt x="729" y="16"/>
                    <a:pt x="672" y="0"/>
                    <a:pt x="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7"/>
            <p:cNvSpPr/>
            <p:nvPr/>
          </p:nvSpPr>
          <p:spPr>
            <a:xfrm>
              <a:off x="7473481" y="2116303"/>
              <a:ext cx="38703" cy="29588"/>
            </a:xfrm>
            <a:custGeom>
              <a:avLst/>
              <a:gdLst/>
              <a:ahLst/>
              <a:cxnLst/>
              <a:rect l="l" t="t" r="r" b="b"/>
              <a:pathLst>
                <a:path w="1121" h="857" extrusionOk="0">
                  <a:moveTo>
                    <a:pt x="793" y="0"/>
                  </a:moveTo>
                  <a:cubicBezTo>
                    <a:pt x="745" y="0"/>
                    <a:pt x="694" y="8"/>
                    <a:pt x="644" y="23"/>
                  </a:cubicBezTo>
                  <a:lnTo>
                    <a:pt x="168" y="284"/>
                  </a:lnTo>
                  <a:cubicBezTo>
                    <a:pt x="25" y="380"/>
                    <a:pt x="1" y="570"/>
                    <a:pt x="49" y="713"/>
                  </a:cubicBezTo>
                  <a:cubicBezTo>
                    <a:pt x="120" y="808"/>
                    <a:pt x="215" y="856"/>
                    <a:pt x="334" y="856"/>
                  </a:cubicBezTo>
                  <a:cubicBezTo>
                    <a:pt x="382" y="856"/>
                    <a:pt x="406" y="856"/>
                    <a:pt x="477" y="832"/>
                  </a:cubicBezTo>
                  <a:lnTo>
                    <a:pt x="954" y="570"/>
                  </a:lnTo>
                  <a:cubicBezTo>
                    <a:pt x="1096" y="475"/>
                    <a:pt x="1120" y="284"/>
                    <a:pt x="1073" y="142"/>
                  </a:cubicBezTo>
                  <a:cubicBezTo>
                    <a:pt x="1006" y="42"/>
                    <a:pt x="905" y="0"/>
                    <a:pt x="7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7"/>
            <p:cNvSpPr/>
            <p:nvPr/>
          </p:nvSpPr>
          <p:spPr>
            <a:xfrm>
              <a:off x="7471030" y="2266866"/>
              <a:ext cx="41154" cy="30278"/>
            </a:xfrm>
            <a:custGeom>
              <a:avLst/>
              <a:gdLst/>
              <a:ahLst/>
              <a:cxnLst/>
              <a:rect l="l" t="t" r="r" b="b"/>
              <a:pathLst>
                <a:path w="1192" h="877" extrusionOk="0">
                  <a:moveTo>
                    <a:pt x="370" y="0"/>
                  </a:moveTo>
                  <a:cubicBezTo>
                    <a:pt x="260" y="0"/>
                    <a:pt x="161" y="64"/>
                    <a:pt x="96" y="162"/>
                  </a:cubicBezTo>
                  <a:cubicBezTo>
                    <a:pt x="0" y="305"/>
                    <a:pt x="72" y="496"/>
                    <a:pt x="215" y="567"/>
                  </a:cubicBezTo>
                  <a:lnTo>
                    <a:pt x="691" y="829"/>
                  </a:lnTo>
                  <a:cubicBezTo>
                    <a:pt x="763" y="877"/>
                    <a:pt x="786" y="877"/>
                    <a:pt x="834" y="877"/>
                  </a:cubicBezTo>
                  <a:cubicBezTo>
                    <a:pt x="929" y="877"/>
                    <a:pt x="1048" y="805"/>
                    <a:pt x="1120" y="710"/>
                  </a:cubicBezTo>
                  <a:cubicBezTo>
                    <a:pt x="1191" y="567"/>
                    <a:pt x="1144" y="377"/>
                    <a:pt x="1001" y="305"/>
                  </a:cubicBezTo>
                  <a:lnTo>
                    <a:pt x="524" y="43"/>
                  </a:lnTo>
                  <a:cubicBezTo>
                    <a:pt x="472" y="13"/>
                    <a:pt x="420" y="0"/>
                    <a:pt x="3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7"/>
            <p:cNvSpPr/>
            <p:nvPr/>
          </p:nvSpPr>
          <p:spPr>
            <a:xfrm>
              <a:off x="7212023" y="2266866"/>
              <a:ext cx="39531" cy="30278"/>
            </a:xfrm>
            <a:custGeom>
              <a:avLst/>
              <a:gdLst/>
              <a:ahLst/>
              <a:cxnLst/>
              <a:rect l="l" t="t" r="r" b="b"/>
              <a:pathLst>
                <a:path w="1145" h="877" extrusionOk="0">
                  <a:moveTo>
                    <a:pt x="811" y="0"/>
                  </a:moveTo>
                  <a:cubicBezTo>
                    <a:pt x="762" y="0"/>
                    <a:pt x="713" y="13"/>
                    <a:pt x="668" y="43"/>
                  </a:cubicBezTo>
                  <a:lnTo>
                    <a:pt x="191" y="305"/>
                  </a:lnTo>
                  <a:cubicBezTo>
                    <a:pt x="49" y="401"/>
                    <a:pt x="1" y="567"/>
                    <a:pt x="72" y="710"/>
                  </a:cubicBezTo>
                  <a:cubicBezTo>
                    <a:pt x="120" y="805"/>
                    <a:pt x="215" y="877"/>
                    <a:pt x="334" y="877"/>
                  </a:cubicBezTo>
                  <a:cubicBezTo>
                    <a:pt x="406" y="877"/>
                    <a:pt x="430" y="877"/>
                    <a:pt x="477" y="829"/>
                  </a:cubicBezTo>
                  <a:lnTo>
                    <a:pt x="954" y="567"/>
                  </a:lnTo>
                  <a:cubicBezTo>
                    <a:pt x="1120" y="472"/>
                    <a:pt x="1144" y="305"/>
                    <a:pt x="1073" y="162"/>
                  </a:cubicBezTo>
                  <a:cubicBezTo>
                    <a:pt x="1024" y="64"/>
                    <a:pt x="918" y="0"/>
                    <a:pt x="8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7"/>
            <p:cNvSpPr/>
            <p:nvPr/>
          </p:nvSpPr>
          <p:spPr>
            <a:xfrm>
              <a:off x="7251520" y="2095691"/>
              <a:ext cx="221202" cy="207219"/>
            </a:xfrm>
            <a:custGeom>
              <a:avLst/>
              <a:gdLst/>
              <a:ahLst/>
              <a:cxnLst/>
              <a:rect l="l" t="t" r="r" b="b"/>
              <a:pathLst>
                <a:path w="6407" h="6002" extrusionOk="0">
                  <a:moveTo>
                    <a:pt x="3215" y="0"/>
                  </a:moveTo>
                  <a:cubicBezTo>
                    <a:pt x="1453" y="0"/>
                    <a:pt x="0" y="1429"/>
                    <a:pt x="0" y="3215"/>
                  </a:cubicBezTo>
                  <a:cubicBezTo>
                    <a:pt x="0" y="4382"/>
                    <a:pt x="619" y="5406"/>
                    <a:pt x="1596" y="6002"/>
                  </a:cubicBezTo>
                  <a:lnTo>
                    <a:pt x="2882" y="6002"/>
                  </a:lnTo>
                  <a:lnTo>
                    <a:pt x="2882" y="4049"/>
                  </a:lnTo>
                  <a:lnTo>
                    <a:pt x="2286" y="3453"/>
                  </a:lnTo>
                  <a:cubicBezTo>
                    <a:pt x="2167" y="3334"/>
                    <a:pt x="2167" y="3144"/>
                    <a:pt x="2286" y="3025"/>
                  </a:cubicBezTo>
                  <a:cubicBezTo>
                    <a:pt x="2346" y="2965"/>
                    <a:pt x="2423" y="2935"/>
                    <a:pt x="2501" y="2935"/>
                  </a:cubicBezTo>
                  <a:cubicBezTo>
                    <a:pt x="2578" y="2935"/>
                    <a:pt x="2655" y="2965"/>
                    <a:pt x="2715" y="3025"/>
                  </a:cubicBezTo>
                  <a:lnTo>
                    <a:pt x="3191" y="3501"/>
                  </a:lnTo>
                  <a:lnTo>
                    <a:pt x="3667" y="3025"/>
                  </a:lnTo>
                  <a:cubicBezTo>
                    <a:pt x="3727" y="2965"/>
                    <a:pt x="3798" y="2935"/>
                    <a:pt x="3870" y="2935"/>
                  </a:cubicBezTo>
                  <a:cubicBezTo>
                    <a:pt x="3941" y="2935"/>
                    <a:pt x="4013" y="2965"/>
                    <a:pt x="4072" y="3025"/>
                  </a:cubicBezTo>
                  <a:cubicBezTo>
                    <a:pt x="4191" y="3144"/>
                    <a:pt x="4191" y="3334"/>
                    <a:pt x="4072" y="3453"/>
                  </a:cubicBezTo>
                  <a:lnTo>
                    <a:pt x="3477" y="4049"/>
                  </a:lnTo>
                  <a:lnTo>
                    <a:pt x="3477" y="6002"/>
                  </a:lnTo>
                  <a:lnTo>
                    <a:pt x="4763" y="6002"/>
                  </a:lnTo>
                  <a:cubicBezTo>
                    <a:pt x="5763" y="5454"/>
                    <a:pt x="6358" y="4382"/>
                    <a:pt x="6358" y="3215"/>
                  </a:cubicBezTo>
                  <a:cubicBezTo>
                    <a:pt x="6406" y="1429"/>
                    <a:pt x="4977" y="0"/>
                    <a:pt x="3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7"/>
            <p:cNvSpPr/>
            <p:nvPr/>
          </p:nvSpPr>
          <p:spPr>
            <a:xfrm>
              <a:off x="7314804" y="2322624"/>
              <a:ext cx="94599" cy="64976"/>
            </a:xfrm>
            <a:custGeom>
              <a:avLst/>
              <a:gdLst/>
              <a:ahLst/>
              <a:cxnLst/>
              <a:rect l="l" t="t" r="r" b="b"/>
              <a:pathLst>
                <a:path w="2740" h="1882" extrusionOk="0">
                  <a:moveTo>
                    <a:pt x="1" y="0"/>
                  </a:moveTo>
                  <a:lnTo>
                    <a:pt x="1" y="500"/>
                  </a:lnTo>
                  <a:cubicBezTo>
                    <a:pt x="1" y="1262"/>
                    <a:pt x="644" y="1881"/>
                    <a:pt x="1382" y="1881"/>
                  </a:cubicBezTo>
                  <a:cubicBezTo>
                    <a:pt x="2120" y="1881"/>
                    <a:pt x="2739" y="1262"/>
                    <a:pt x="2739" y="500"/>
                  </a:cubicBezTo>
                  <a:lnTo>
                    <a:pt x="27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4" name="Google Shape;1304;p47"/>
          <p:cNvGrpSpPr/>
          <p:nvPr/>
        </p:nvGrpSpPr>
        <p:grpSpPr>
          <a:xfrm>
            <a:off x="6311660" y="1957106"/>
            <a:ext cx="348668" cy="351948"/>
            <a:chOff x="6397233" y="2026607"/>
            <a:chExt cx="348668" cy="351948"/>
          </a:xfrm>
          <a:solidFill>
            <a:srgbClr val="15153E"/>
          </a:solidFill>
        </p:grpSpPr>
        <p:sp>
          <p:nvSpPr>
            <p:cNvPr id="1305" name="Google Shape;1305;p47"/>
            <p:cNvSpPr/>
            <p:nvPr/>
          </p:nvSpPr>
          <p:spPr>
            <a:xfrm>
              <a:off x="6408765" y="2063617"/>
              <a:ext cx="92113" cy="92941"/>
            </a:xfrm>
            <a:custGeom>
              <a:avLst/>
              <a:gdLst/>
              <a:ahLst/>
              <a:cxnLst/>
              <a:rect l="l" t="t" r="r" b="b"/>
              <a:pathLst>
                <a:path w="2668" h="2692" extrusionOk="0">
                  <a:moveTo>
                    <a:pt x="1334" y="1"/>
                  </a:moveTo>
                  <a:cubicBezTo>
                    <a:pt x="596" y="1"/>
                    <a:pt x="0" y="596"/>
                    <a:pt x="0" y="1334"/>
                  </a:cubicBezTo>
                  <a:cubicBezTo>
                    <a:pt x="0" y="2096"/>
                    <a:pt x="596" y="2692"/>
                    <a:pt x="1334" y="2692"/>
                  </a:cubicBezTo>
                  <a:cubicBezTo>
                    <a:pt x="2072" y="2692"/>
                    <a:pt x="2667" y="2096"/>
                    <a:pt x="2667" y="1334"/>
                  </a:cubicBezTo>
                  <a:cubicBezTo>
                    <a:pt x="2667" y="596"/>
                    <a:pt x="2072" y="1"/>
                    <a:pt x="13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47"/>
            <p:cNvSpPr/>
            <p:nvPr/>
          </p:nvSpPr>
          <p:spPr>
            <a:xfrm>
              <a:off x="6550179" y="2026607"/>
              <a:ext cx="195722" cy="351119"/>
            </a:xfrm>
            <a:custGeom>
              <a:avLst/>
              <a:gdLst/>
              <a:ahLst/>
              <a:cxnLst/>
              <a:rect l="l" t="t" r="r" b="b"/>
              <a:pathLst>
                <a:path w="5669" h="10170" extrusionOk="0">
                  <a:moveTo>
                    <a:pt x="310" y="1"/>
                  </a:moveTo>
                  <a:cubicBezTo>
                    <a:pt x="119" y="1"/>
                    <a:pt x="0" y="120"/>
                    <a:pt x="0" y="287"/>
                  </a:cubicBezTo>
                  <a:lnTo>
                    <a:pt x="0" y="9884"/>
                  </a:lnTo>
                  <a:cubicBezTo>
                    <a:pt x="0" y="10051"/>
                    <a:pt x="119" y="10170"/>
                    <a:pt x="310" y="10170"/>
                  </a:cubicBezTo>
                  <a:cubicBezTo>
                    <a:pt x="477" y="10170"/>
                    <a:pt x="596" y="10051"/>
                    <a:pt x="596" y="9884"/>
                  </a:cubicBezTo>
                  <a:lnTo>
                    <a:pt x="596" y="4264"/>
                  </a:lnTo>
                  <a:cubicBezTo>
                    <a:pt x="875" y="4383"/>
                    <a:pt x="1154" y="4436"/>
                    <a:pt x="1434" y="4436"/>
                  </a:cubicBezTo>
                  <a:cubicBezTo>
                    <a:pt x="1488" y="4436"/>
                    <a:pt x="1542" y="4434"/>
                    <a:pt x="1596" y="4430"/>
                  </a:cubicBezTo>
                  <a:cubicBezTo>
                    <a:pt x="2072" y="4430"/>
                    <a:pt x="2548" y="4264"/>
                    <a:pt x="2977" y="4002"/>
                  </a:cubicBezTo>
                  <a:cubicBezTo>
                    <a:pt x="3334" y="3787"/>
                    <a:pt x="3692" y="3692"/>
                    <a:pt x="4049" y="3692"/>
                  </a:cubicBezTo>
                  <a:cubicBezTo>
                    <a:pt x="4454" y="3692"/>
                    <a:pt x="4835" y="3787"/>
                    <a:pt x="5216" y="4002"/>
                  </a:cubicBezTo>
                  <a:cubicBezTo>
                    <a:pt x="5287" y="4026"/>
                    <a:pt x="5311" y="4026"/>
                    <a:pt x="5359" y="4026"/>
                  </a:cubicBezTo>
                  <a:cubicBezTo>
                    <a:pt x="5549" y="4026"/>
                    <a:pt x="5668" y="3907"/>
                    <a:pt x="5668" y="3716"/>
                  </a:cubicBezTo>
                  <a:lnTo>
                    <a:pt x="5644" y="811"/>
                  </a:lnTo>
                  <a:cubicBezTo>
                    <a:pt x="5644" y="715"/>
                    <a:pt x="5597" y="620"/>
                    <a:pt x="5525" y="573"/>
                  </a:cubicBezTo>
                  <a:cubicBezTo>
                    <a:pt x="5083" y="263"/>
                    <a:pt x="4640" y="117"/>
                    <a:pt x="4198" y="117"/>
                  </a:cubicBezTo>
                  <a:cubicBezTo>
                    <a:pt x="4164" y="117"/>
                    <a:pt x="4130" y="118"/>
                    <a:pt x="4096" y="120"/>
                  </a:cubicBezTo>
                  <a:cubicBezTo>
                    <a:pt x="3620" y="120"/>
                    <a:pt x="3144" y="311"/>
                    <a:pt x="2691" y="573"/>
                  </a:cubicBezTo>
                  <a:cubicBezTo>
                    <a:pt x="2334" y="787"/>
                    <a:pt x="1977" y="858"/>
                    <a:pt x="1620" y="858"/>
                  </a:cubicBezTo>
                  <a:cubicBezTo>
                    <a:pt x="1286" y="858"/>
                    <a:pt x="953" y="787"/>
                    <a:pt x="596" y="620"/>
                  </a:cubicBezTo>
                  <a:lnTo>
                    <a:pt x="596" y="287"/>
                  </a:lnTo>
                  <a:cubicBezTo>
                    <a:pt x="596" y="120"/>
                    <a:pt x="477" y="1"/>
                    <a:pt x="3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7"/>
            <p:cNvSpPr/>
            <p:nvPr/>
          </p:nvSpPr>
          <p:spPr>
            <a:xfrm>
              <a:off x="6397233" y="2175444"/>
              <a:ext cx="131609" cy="203111"/>
            </a:xfrm>
            <a:custGeom>
              <a:avLst/>
              <a:gdLst/>
              <a:ahLst/>
              <a:cxnLst/>
              <a:rect l="l" t="t" r="r" b="b"/>
              <a:pathLst>
                <a:path w="3812" h="5883" extrusionOk="0">
                  <a:moveTo>
                    <a:pt x="858" y="0"/>
                  </a:moveTo>
                  <a:cubicBezTo>
                    <a:pt x="382" y="0"/>
                    <a:pt x="1" y="405"/>
                    <a:pt x="1" y="881"/>
                  </a:cubicBezTo>
                  <a:lnTo>
                    <a:pt x="1" y="2668"/>
                  </a:lnTo>
                  <a:cubicBezTo>
                    <a:pt x="1" y="2977"/>
                    <a:pt x="191" y="3287"/>
                    <a:pt x="477" y="3430"/>
                  </a:cubicBezTo>
                  <a:lnTo>
                    <a:pt x="477" y="5573"/>
                  </a:lnTo>
                  <a:cubicBezTo>
                    <a:pt x="477" y="5763"/>
                    <a:pt x="596" y="5883"/>
                    <a:pt x="787" y="5883"/>
                  </a:cubicBezTo>
                  <a:lnTo>
                    <a:pt x="2573" y="5883"/>
                  </a:lnTo>
                  <a:cubicBezTo>
                    <a:pt x="2739" y="5883"/>
                    <a:pt x="2859" y="5763"/>
                    <a:pt x="2859" y="5573"/>
                  </a:cubicBezTo>
                  <a:lnTo>
                    <a:pt x="2859" y="1834"/>
                  </a:lnTo>
                  <a:lnTo>
                    <a:pt x="3811" y="1834"/>
                  </a:lnTo>
                  <a:lnTo>
                    <a:pt x="3811" y="48"/>
                  </a:lnTo>
                  <a:cubicBezTo>
                    <a:pt x="3454" y="0"/>
                    <a:pt x="1501" y="0"/>
                    <a:pt x="8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8" name="Google Shape;1308;p47"/>
          <p:cNvGrpSpPr/>
          <p:nvPr/>
        </p:nvGrpSpPr>
        <p:grpSpPr>
          <a:xfrm>
            <a:off x="5539006" y="1956709"/>
            <a:ext cx="353571" cy="352742"/>
            <a:chOff x="5592317" y="2046355"/>
            <a:chExt cx="353571" cy="352742"/>
          </a:xfrm>
          <a:solidFill>
            <a:srgbClr val="15153E"/>
          </a:solidFill>
        </p:grpSpPr>
        <p:sp>
          <p:nvSpPr>
            <p:cNvPr id="1309" name="Google Shape;1309;p47"/>
            <p:cNvSpPr/>
            <p:nvPr/>
          </p:nvSpPr>
          <p:spPr>
            <a:xfrm>
              <a:off x="5694270" y="2046355"/>
              <a:ext cx="110204" cy="172694"/>
            </a:xfrm>
            <a:custGeom>
              <a:avLst/>
              <a:gdLst/>
              <a:ahLst/>
              <a:cxnLst/>
              <a:rect l="l" t="t" r="r" b="b"/>
              <a:pathLst>
                <a:path w="3192" h="5002" extrusionOk="0">
                  <a:moveTo>
                    <a:pt x="1191" y="5002"/>
                  </a:moveTo>
                  <a:lnTo>
                    <a:pt x="2334" y="4097"/>
                  </a:lnTo>
                  <a:lnTo>
                    <a:pt x="1501" y="2525"/>
                  </a:lnTo>
                  <a:lnTo>
                    <a:pt x="1501" y="1882"/>
                  </a:lnTo>
                  <a:lnTo>
                    <a:pt x="2882" y="1882"/>
                  </a:lnTo>
                  <a:cubicBezTo>
                    <a:pt x="3072" y="1882"/>
                    <a:pt x="3192" y="1763"/>
                    <a:pt x="3192" y="1572"/>
                  </a:cubicBezTo>
                  <a:lnTo>
                    <a:pt x="3192" y="286"/>
                  </a:lnTo>
                  <a:cubicBezTo>
                    <a:pt x="3192" y="120"/>
                    <a:pt x="3072" y="1"/>
                    <a:pt x="2882" y="1"/>
                  </a:cubicBezTo>
                  <a:lnTo>
                    <a:pt x="1191" y="1"/>
                  </a:lnTo>
                  <a:cubicBezTo>
                    <a:pt x="1024" y="1"/>
                    <a:pt x="905" y="120"/>
                    <a:pt x="905" y="286"/>
                  </a:cubicBezTo>
                  <a:lnTo>
                    <a:pt x="905" y="2525"/>
                  </a:lnTo>
                  <a:lnTo>
                    <a:pt x="0" y="41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7"/>
            <p:cNvSpPr/>
            <p:nvPr/>
          </p:nvSpPr>
          <p:spPr>
            <a:xfrm>
              <a:off x="5592317" y="2206689"/>
              <a:ext cx="288629" cy="190785"/>
            </a:xfrm>
            <a:custGeom>
              <a:avLst/>
              <a:gdLst/>
              <a:ahLst/>
              <a:cxnLst/>
              <a:rect l="l" t="t" r="r" b="b"/>
              <a:pathLst>
                <a:path w="8360" h="5526" extrusionOk="0">
                  <a:moveTo>
                    <a:pt x="5573" y="0"/>
                  </a:moveTo>
                  <a:lnTo>
                    <a:pt x="4358" y="953"/>
                  </a:lnTo>
                  <a:cubicBezTo>
                    <a:pt x="4263" y="1048"/>
                    <a:pt x="4120" y="1048"/>
                    <a:pt x="4001" y="953"/>
                  </a:cubicBezTo>
                  <a:lnTo>
                    <a:pt x="2691" y="96"/>
                  </a:lnTo>
                  <a:lnTo>
                    <a:pt x="24" y="5097"/>
                  </a:lnTo>
                  <a:cubicBezTo>
                    <a:pt x="0" y="5120"/>
                    <a:pt x="0" y="5168"/>
                    <a:pt x="0" y="5239"/>
                  </a:cubicBezTo>
                  <a:cubicBezTo>
                    <a:pt x="0" y="5406"/>
                    <a:pt x="119" y="5525"/>
                    <a:pt x="310" y="5525"/>
                  </a:cubicBezTo>
                  <a:lnTo>
                    <a:pt x="8002" y="5525"/>
                  </a:lnTo>
                  <a:cubicBezTo>
                    <a:pt x="8074" y="5525"/>
                    <a:pt x="8097" y="5525"/>
                    <a:pt x="8169" y="5501"/>
                  </a:cubicBezTo>
                  <a:cubicBezTo>
                    <a:pt x="8312" y="5406"/>
                    <a:pt x="8359" y="5239"/>
                    <a:pt x="8288" y="50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7"/>
            <p:cNvSpPr/>
            <p:nvPr/>
          </p:nvSpPr>
          <p:spPr>
            <a:xfrm>
              <a:off x="5838964" y="2243665"/>
              <a:ext cx="106924" cy="155432"/>
            </a:xfrm>
            <a:custGeom>
              <a:avLst/>
              <a:gdLst/>
              <a:ahLst/>
              <a:cxnLst/>
              <a:rect l="l" t="t" r="r" b="b"/>
              <a:pathLst>
                <a:path w="3097" h="4502" extrusionOk="0">
                  <a:moveTo>
                    <a:pt x="3001" y="4049"/>
                  </a:moveTo>
                  <a:lnTo>
                    <a:pt x="906" y="1"/>
                  </a:lnTo>
                  <a:lnTo>
                    <a:pt x="1" y="644"/>
                  </a:lnTo>
                  <a:cubicBezTo>
                    <a:pt x="1" y="644"/>
                    <a:pt x="1787" y="4073"/>
                    <a:pt x="1906" y="4311"/>
                  </a:cubicBezTo>
                  <a:cubicBezTo>
                    <a:pt x="1977" y="4430"/>
                    <a:pt x="2049" y="4502"/>
                    <a:pt x="2168" y="4502"/>
                  </a:cubicBezTo>
                  <a:lnTo>
                    <a:pt x="2739" y="4502"/>
                  </a:lnTo>
                  <a:lnTo>
                    <a:pt x="2739" y="4502"/>
                  </a:lnTo>
                  <a:cubicBezTo>
                    <a:pt x="2811" y="4502"/>
                    <a:pt x="2835" y="4502"/>
                    <a:pt x="2882" y="4454"/>
                  </a:cubicBezTo>
                  <a:cubicBezTo>
                    <a:pt x="3049" y="4359"/>
                    <a:pt x="3097" y="4192"/>
                    <a:pt x="3001" y="40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7"/>
            <p:cNvSpPr/>
            <p:nvPr/>
          </p:nvSpPr>
          <p:spPr>
            <a:xfrm>
              <a:off x="5811827" y="2178724"/>
              <a:ext cx="48542" cy="69119"/>
            </a:xfrm>
            <a:custGeom>
              <a:avLst/>
              <a:gdLst/>
              <a:ahLst/>
              <a:cxnLst/>
              <a:rect l="l" t="t" r="r" b="b"/>
              <a:pathLst>
                <a:path w="1406" h="2002" extrusionOk="0">
                  <a:moveTo>
                    <a:pt x="525" y="2001"/>
                  </a:moveTo>
                  <a:lnTo>
                    <a:pt x="1406" y="1334"/>
                  </a:lnTo>
                  <a:lnTo>
                    <a:pt x="811" y="215"/>
                  </a:lnTo>
                  <a:cubicBezTo>
                    <a:pt x="787" y="144"/>
                    <a:pt x="763" y="120"/>
                    <a:pt x="715" y="96"/>
                  </a:cubicBezTo>
                  <a:cubicBezTo>
                    <a:pt x="549" y="1"/>
                    <a:pt x="382" y="72"/>
                    <a:pt x="310" y="215"/>
                  </a:cubicBezTo>
                  <a:lnTo>
                    <a:pt x="48" y="739"/>
                  </a:lnTo>
                  <a:cubicBezTo>
                    <a:pt x="1" y="834"/>
                    <a:pt x="1" y="929"/>
                    <a:pt x="48" y="10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3" name="Google Shape;1313;p47"/>
          <p:cNvGrpSpPr/>
          <p:nvPr/>
        </p:nvGrpSpPr>
        <p:grpSpPr>
          <a:xfrm>
            <a:off x="7826191" y="1297174"/>
            <a:ext cx="352776" cy="351913"/>
            <a:chOff x="7975026" y="1457669"/>
            <a:chExt cx="352776" cy="351913"/>
          </a:xfrm>
          <a:solidFill>
            <a:srgbClr val="15153E"/>
          </a:solidFill>
        </p:grpSpPr>
        <p:sp>
          <p:nvSpPr>
            <p:cNvPr id="1314" name="Google Shape;1314;p47"/>
            <p:cNvSpPr/>
            <p:nvPr/>
          </p:nvSpPr>
          <p:spPr>
            <a:xfrm>
              <a:off x="7975026" y="1509457"/>
              <a:ext cx="300160" cy="300126"/>
            </a:xfrm>
            <a:custGeom>
              <a:avLst/>
              <a:gdLst/>
              <a:ahLst/>
              <a:cxnLst/>
              <a:rect l="l" t="t" r="r" b="b"/>
              <a:pathLst>
                <a:path w="8694" h="8693" extrusionOk="0">
                  <a:moveTo>
                    <a:pt x="7550" y="2430"/>
                  </a:moveTo>
                  <a:cubicBezTo>
                    <a:pt x="7883" y="2978"/>
                    <a:pt x="8098" y="3644"/>
                    <a:pt x="8098" y="4359"/>
                  </a:cubicBezTo>
                  <a:cubicBezTo>
                    <a:pt x="8098" y="5407"/>
                    <a:pt x="7669" y="6312"/>
                    <a:pt x="6978" y="7002"/>
                  </a:cubicBezTo>
                  <a:cubicBezTo>
                    <a:pt x="6312" y="7693"/>
                    <a:pt x="5383" y="8098"/>
                    <a:pt x="4335" y="8098"/>
                  </a:cubicBezTo>
                  <a:cubicBezTo>
                    <a:pt x="3287" y="8098"/>
                    <a:pt x="2382" y="7693"/>
                    <a:pt x="1692" y="7002"/>
                  </a:cubicBezTo>
                  <a:cubicBezTo>
                    <a:pt x="1001" y="6312"/>
                    <a:pt x="596" y="5407"/>
                    <a:pt x="596" y="4359"/>
                  </a:cubicBezTo>
                  <a:cubicBezTo>
                    <a:pt x="596" y="3311"/>
                    <a:pt x="1001" y="2382"/>
                    <a:pt x="1692" y="1715"/>
                  </a:cubicBezTo>
                  <a:cubicBezTo>
                    <a:pt x="2382" y="1025"/>
                    <a:pt x="3287" y="596"/>
                    <a:pt x="4335" y="596"/>
                  </a:cubicBezTo>
                  <a:cubicBezTo>
                    <a:pt x="5049" y="596"/>
                    <a:pt x="5716" y="810"/>
                    <a:pt x="6264" y="1144"/>
                  </a:cubicBezTo>
                  <a:lnTo>
                    <a:pt x="6716" y="715"/>
                  </a:lnTo>
                  <a:cubicBezTo>
                    <a:pt x="6050" y="287"/>
                    <a:pt x="5240" y="1"/>
                    <a:pt x="4335" y="1"/>
                  </a:cubicBezTo>
                  <a:cubicBezTo>
                    <a:pt x="3144" y="1"/>
                    <a:pt x="2049" y="477"/>
                    <a:pt x="1287" y="1287"/>
                  </a:cubicBezTo>
                  <a:cubicBezTo>
                    <a:pt x="501" y="2073"/>
                    <a:pt x="1" y="3168"/>
                    <a:pt x="1" y="4359"/>
                  </a:cubicBezTo>
                  <a:cubicBezTo>
                    <a:pt x="1" y="5549"/>
                    <a:pt x="477" y="6645"/>
                    <a:pt x="1287" y="7431"/>
                  </a:cubicBezTo>
                  <a:cubicBezTo>
                    <a:pt x="2049" y="8193"/>
                    <a:pt x="3144" y="8693"/>
                    <a:pt x="4335" y="8693"/>
                  </a:cubicBezTo>
                  <a:cubicBezTo>
                    <a:pt x="5526" y="8693"/>
                    <a:pt x="6645" y="8217"/>
                    <a:pt x="7407" y="7431"/>
                  </a:cubicBezTo>
                  <a:cubicBezTo>
                    <a:pt x="8169" y="6645"/>
                    <a:pt x="8693" y="5549"/>
                    <a:pt x="8693" y="4359"/>
                  </a:cubicBezTo>
                  <a:cubicBezTo>
                    <a:pt x="8693" y="3501"/>
                    <a:pt x="8407" y="2668"/>
                    <a:pt x="7979" y="20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7"/>
            <p:cNvSpPr/>
            <p:nvPr/>
          </p:nvSpPr>
          <p:spPr>
            <a:xfrm>
              <a:off x="8016145" y="1550576"/>
              <a:ext cx="217922" cy="217922"/>
            </a:xfrm>
            <a:custGeom>
              <a:avLst/>
              <a:gdLst/>
              <a:ahLst/>
              <a:cxnLst/>
              <a:rect l="l" t="t" r="r" b="b"/>
              <a:pathLst>
                <a:path w="6312" h="6312" extrusionOk="0">
                  <a:moveTo>
                    <a:pt x="4668" y="405"/>
                  </a:moveTo>
                  <a:cubicBezTo>
                    <a:pt x="4216" y="167"/>
                    <a:pt x="3716" y="0"/>
                    <a:pt x="3144" y="0"/>
                  </a:cubicBezTo>
                  <a:cubicBezTo>
                    <a:pt x="2287" y="0"/>
                    <a:pt x="1477" y="358"/>
                    <a:pt x="929" y="929"/>
                  </a:cubicBezTo>
                  <a:cubicBezTo>
                    <a:pt x="358" y="1501"/>
                    <a:pt x="1" y="2287"/>
                    <a:pt x="1" y="3168"/>
                  </a:cubicBezTo>
                  <a:cubicBezTo>
                    <a:pt x="1" y="4025"/>
                    <a:pt x="358" y="4835"/>
                    <a:pt x="929" y="5382"/>
                  </a:cubicBezTo>
                  <a:cubicBezTo>
                    <a:pt x="1477" y="5954"/>
                    <a:pt x="2287" y="6311"/>
                    <a:pt x="3144" y="6311"/>
                  </a:cubicBezTo>
                  <a:cubicBezTo>
                    <a:pt x="4025" y="6311"/>
                    <a:pt x="4811" y="5954"/>
                    <a:pt x="5383" y="5382"/>
                  </a:cubicBezTo>
                  <a:cubicBezTo>
                    <a:pt x="5954" y="4835"/>
                    <a:pt x="6311" y="4025"/>
                    <a:pt x="6311" y="3168"/>
                  </a:cubicBezTo>
                  <a:cubicBezTo>
                    <a:pt x="6311" y="2620"/>
                    <a:pt x="6168" y="2096"/>
                    <a:pt x="5930" y="1644"/>
                  </a:cubicBezTo>
                  <a:lnTo>
                    <a:pt x="5478" y="2096"/>
                  </a:lnTo>
                  <a:cubicBezTo>
                    <a:pt x="5621" y="2406"/>
                    <a:pt x="5716" y="2787"/>
                    <a:pt x="5716" y="3168"/>
                  </a:cubicBezTo>
                  <a:cubicBezTo>
                    <a:pt x="5716" y="3882"/>
                    <a:pt x="5406" y="4501"/>
                    <a:pt x="4978" y="4978"/>
                  </a:cubicBezTo>
                  <a:cubicBezTo>
                    <a:pt x="4501" y="5454"/>
                    <a:pt x="3858" y="5716"/>
                    <a:pt x="3144" y="5716"/>
                  </a:cubicBezTo>
                  <a:cubicBezTo>
                    <a:pt x="2430" y="5716"/>
                    <a:pt x="1810" y="5430"/>
                    <a:pt x="1334" y="4978"/>
                  </a:cubicBezTo>
                  <a:cubicBezTo>
                    <a:pt x="858" y="4501"/>
                    <a:pt x="596" y="3882"/>
                    <a:pt x="596" y="3168"/>
                  </a:cubicBezTo>
                  <a:cubicBezTo>
                    <a:pt x="596" y="2453"/>
                    <a:pt x="882" y="1810"/>
                    <a:pt x="1334" y="1358"/>
                  </a:cubicBezTo>
                  <a:cubicBezTo>
                    <a:pt x="1810" y="882"/>
                    <a:pt x="2430" y="596"/>
                    <a:pt x="3144" y="596"/>
                  </a:cubicBezTo>
                  <a:cubicBezTo>
                    <a:pt x="3549" y="596"/>
                    <a:pt x="3906" y="691"/>
                    <a:pt x="4216" y="8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7"/>
            <p:cNvSpPr/>
            <p:nvPr/>
          </p:nvSpPr>
          <p:spPr>
            <a:xfrm>
              <a:off x="8057264" y="1591695"/>
              <a:ext cx="135683" cy="135683"/>
            </a:xfrm>
            <a:custGeom>
              <a:avLst/>
              <a:gdLst/>
              <a:ahLst/>
              <a:cxnLst/>
              <a:rect l="l" t="t" r="r" b="b"/>
              <a:pathLst>
                <a:path w="3930" h="3930" extrusionOk="0">
                  <a:moveTo>
                    <a:pt x="1953" y="596"/>
                  </a:moveTo>
                  <a:lnTo>
                    <a:pt x="2048" y="596"/>
                  </a:lnTo>
                  <a:lnTo>
                    <a:pt x="2548" y="95"/>
                  </a:lnTo>
                  <a:cubicBezTo>
                    <a:pt x="2382" y="48"/>
                    <a:pt x="2167" y="0"/>
                    <a:pt x="1953" y="0"/>
                  </a:cubicBezTo>
                  <a:cubicBezTo>
                    <a:pt x="1429" y="0"/>
                    <a:pt x="929" y="214"/>
                    <a:pt x="572" y="572"/>
                  </a:cubicBezTo>
                  <a:cubicBezTo>
                    <a:pt x="215" y="929"/>
                    <a:pt x="0" y="1405"/>
                    <a:pt x="0" y="1977"/>
                  </a:cubicBezTo>
                  <a:cubicBezTo>
                    <a:pt x="0" y="2501"/>
                    <a:pt x="215" y="3025"/>
                    <a:pt x="572" y="3382"/>
                  </a:cubicBezTo>
                  <a:cubicBezTo>
                    <a:pt x="929" y="3739"/>
                    <a:pt x="1405" y="3930"/>
                    <a:pt x="1953" y="3930"/>
                  </a:cubicBezTo>
                  <a:cubicBezTo>
                    <a:pt x="2501" y="3930"/>
                    <a:pt x="3001" y="3739"/>
                    <a:pt x="3358" y="3382"/>
                  </a:cubicBezTo>
                  <a:cubicBezTo>
                    <a:pt x="3715" y="3025"/>
                    <a:pt x="3930" y="2548"/>
                    <a:pt x="3930" y="1977"/>
                  </a:cubicBezTo>
                  <a:cubicBezTo>
                    <a:pt x="3930" y="1762"/>
                    <a:pt x="3906" y="1548"/>
                    <a:pt x="3834" y="1358"/>
                  </a:cubicBezTo>
                  <a:lnTo>
                    <a:pt x="3334" y="1858"/>
                  </a:lnTo>
                  <a:lnTo>
                    <a:pt x="3334" y="1977"/>
                  </a:lnTo>
                  <a:cubicBezTo>
                    <a:pt x="3334" y="2358"/>
                    <a:pt x="3191" y="2691"/>
                    <a:pt x="2953" y="2953"/>
                  </a:cubicBezTo>
                  <a:cubicBezTo>
                    <a:pt x="2715" y="3191"/>
                    <a:pt x="2358" y="3334"/>
                    <a:pt x="1953" y="3334"/>
                  </a:cubicBezTo>
                  <a:cubicBezTo>
                    <a:pt x="1572" y="3334"/>
                    <a:pt x="1239" y="3191"/>
                    <a:pt x="977" y="2953"/>
                  </a:cubicBezTo>
                  <a:cubicBezTo>
                    <a:pt x="738" y="2715"/>
                    <a:pt x="596" y="2358"/>
                    <a:pt x="596" y="1977"/>
                  </a:cubicBezTo>
                  <a:cubicBezTo>
                    <a:pt x="596" y="1596"/>
                    <a:pt x="738" y="1262"/>
                    <a:pt x="977" y="1000"/>
                  </a:cubicBezTo>
                  <a:cubicBezTo>
                    <a:pt x="1239" y="762"/>
                    <a:pt x="1596" y="596"/>
                    <a:pt x="1953" y="5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7"/>
            <p:cNvSpPr/>
            <p:nvPr/>
          </p:nvSpPr>
          <p:spPr>
            <a:xfrm>
              <a:off x="8111503" y="1457669"/>
              <a:ext cx="216299" cy="213813"/>
            </a:xfrm>
            <a:custGeom>
              <a:avLst/>
              <a:gdLst/>
              <a:ahLst/>
              <a:cxnLst/>
              <a:rect l="l" t="t" r="r" b="b"/>
              <a:pathLst>
                <a:path w="6265" h="6193" extrusionOk="0">
                  <a:moveTo>
                    <a:pt x="6145" y="1239"/>
                  </a:moveTo>
                  <a:cubicBezTo>
                    <a:pt x="6074" y="1191"/>
                    <a:pt x="6026" y="1144"/>
                    <a:pt x="5955" y="1144"/>
                  </a:cubicBezTo>
                  <a:lnTo>
                    <a:pt x="5240" y="1024"/>
                  </a:lnTo>
                  <a:lnTo>
                    <a:pt x="5097" y="262"/>
                  </a:lnTo>
                  <a:cubicBezTo>
                    <a:pt x="5097" y="191"/>
                    <a:pt x="5073" y="143"/>
                    <a:pt x="5002" y="119"/>
                  </a:cubicBezTo>
                  <a:cubicBezTo>
                    <a:pt x="4883" y="0"/>
                    <a:pt x="4716" y="0"/>
                    <a:pt x="4597" y="119"/>
                  </a:cubicBezTo>
                  <a:lnTo>
                    <a:pt x="3692" y="977"/>
                  </a:lnTo>
                  <a:cubicBezTo>
                    <a:pt x="3645" y="1024"/>
                    <a:pt x="3597" y="1120"/>
                    <a:pt x="3597" y="1215"/>
                  </a:cubicBezTo>
                  <a:lnTo>
                    <a:pt x="3597" y="2191"/>
                  </a:lnTo>
                  <a:lnTo>
                    <a:pt x="120" y="5644"/>
                  </a:lnTo>
                  <a:cubicBezTo>
                    <a:pt x="1" y="5763"/>
                    <a:pt x="1" y="5954"/>
                    <a:pt x="120" y="6073"/>
                  </a:cubicBezTo>
                  <a:cubicBezTo>
                    <a:pt x="239" y="6192"/>
                    <a:pt x="430" y="6192"/>
                    <a:pt x="549" y="6073"/>
                  </a:cubicBezTo>
                  <a:lnTo>
                    <a:pt x="4026" y="2620"/>
                  </a:lnTo>
                  <a:lnTo>
                    <a:pt x="5002" y="2620"/>
                  </a:lnTo>
                  <a:cubicBezTo>
                    <a:pt x="5097" y="2620"/>
                    <a:pt x="5193" y="2572"/>
                    <a:pt x="5240" y="2525"/>
                  </a:cubicBezTo>
                  <a:lnTo>
                    <a:pt x="6097" y="1667"/>
                  </a:lnTo>
                  <a:cubicBezTo>
                    <a:pt x="6264" y="1548"/>
                    <a:pt x="6264" y="1358"/>
                    <a:pt x="6145" y="1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47"/>
          <p:cNvGrpSpPr/>
          <p:nvPr/>
        </p:nvGrpSpPr>
        <p:grpSpPr>
          <a:xfrm>
            <a:off x="7066673" y="1297589"/>
            <a:ext cx="352776" cy="351085"/>
            <a:chOff x="7186544" y="1450281"/>
            <a:chExt cx="352776" cy="351085"/>
          </a:xfrm>
          <a:solidFill>
            <a:srgbClr val="15153E"/>
          </a:solidFill>
        </p:grpSpPr>
        <p:sp>
          <p:nvSpPr>
            <p:cNvPr id="1319" name="Google Shape;1319;p47"/>
            <p:cNvSpPr/>
            <p:nvPr/>
          </p:nvSpPr>
          <p:spPr>
            <a:xfrm>
              <a:off x="7305759" y="1701036"/>
              <a:ext cx="111861" cy="38668"/>
            </a:xfrm>
            <a:custGeom>
              <a:avLst/>
              <a:gdLst/>
              <a:ahLst/>
              <a:cxnLst/>
              <a:rect l="l" t="t" r="r" b="b"/>
              <a:pathLst>
                <a:path w="3240" h="1120" extrusionOk="0">
                  <a:moveTo>
                    <a:pt x="358" y="1120"/>
                  </a:moveTo>
                  <a:lnTo>
                    <a:pt x="2930" y="1120"/>
                  </a:lnTo>
                  <a:cubicBezTo>
                    <a:pt x="3049" y="1120"/>
                    <a:pt x="3168" y="1072"/>
                    <a:pt x="3192" y="953"/>
                  </a:cubicBezTo>
                  <a:cubicBezTo>
                    <a:pt x="3240" y="834"/>
                    <a:pt x="3216" y="715"/>
                    <a:pt x="3120" y="620"/>
                  </a:cubicBezTo>
                  <a:cubicBezTo>
                    <a:pt x="3001" y="501"/>
                    <a:pt x="2930" y="358"/>
                    <a:pt x="2859" y="215"/>
                  </a:cubicBezTo>
                  <a:cubicBezTo>
                    <a:pt x="2811" y="48"/>
                    <a:pt x="2644" y="0"/>
                    <a:pt x="2501" y="24"/>
                  </a:cubicBezTo>
                  <a:cubicBezTo>
                    <a:pt x="2239" y="96"/>
                    <a:pt x="1930" y="143"/>
                    <a:pt x="1644" y="143"/>
                  </a:cubicBezTo>
                  <a:lnTo>
                    <a:pt x="1573" y="143"/>
                  </a:lnTo>
                  <a:cubicBezTo>
                    <a:pt x="1287" y="143"/>
                    <a:pt x="977" y="120"/>
                    <a:pt x="715" y="24"/>
                  </a:cubicBezTo>
                  <a:cubicBezTo>
                    <a:pt x="572" y="0"/>
                    <a:pt x="429" y="48"/>
                    <a:pt x="358" y="215"/>
                  </a:cubicBezTo>
                  <a:cubicBezTo>
                    <a:pt x="287" y="358"/>
                    <a:pt x="215" y="501"/>
                    <a:pt x="96" y="620"/>
                  </a:cubicBezTo>
                  <a:cubicBezTo>
                    <a:pt x="1" y="715"/>
                    <a:pt x="1" y="834"/>
                    <a:pt x="25" y="953"/>
                  </a:cubicBezTo>
                  <a:cubicBezTo>
                    <a:pt x="120" y="1072"/>
                    <a:pt x="239" y="1120"/>
                    <a:pt x="358" y="1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7"/>
            <p:cNvSpPr/>
            <p:nvPr/>
          </p:nvSpPr>
          <p:spPr>
            <a:xfrm>
              <a:off x="7260531" y="1760246"/>
              <a:ext cx="202316" cy="41119"/>
            </a:xfrm>
            <a:custGeom>
              <a:avLst/>
              <a:gdLst/>
              <a:ahLst/>
              <a:cxnLst/>
              <a:rect l="l" t="t" r="r" b="b"/>
              <a:pathLst>
                <a:path w="5860" h="1191" extrusionOk="0">
                  <a:moveTo>
                    <a:pt x="5574" y="0"/>
                  </a:moveTo>
                  <a:lnTo>
                    <a:pt x="311" y="0"/>
                  </a:lnTo>
                  <a:cubicBezTo>
                    <a:pt x="120" y="0"/>
                    <a:pt x="1" y="167"/>
                    <a:pt x="1" y="310"/>
                  </a:cubicBezTo>
                  <a:lnTo>
                    <a:pt x="1" y="905"/>
                  </a:lnTo>
                  <a:cubicBezTo>
                    <a:pt x="1" y="1072"/>
                    <a:pt x="120" y="1191"/>
                    <a:pt x="311" y="1191"/>
                  </a:cubicBezTo>
                  <a:lnTo>
                    <a:pt x="5574" y="1191"/>
                  </a:lnTo>
                  <a:cubicBezTo>
                    <a:pt x="5740" y="1191"/>
                    <a:pt x="5859" y="1072"/>
                    <a:pt x="5859" y="905"/>
                  </a:cubicBezTo>
                  <a:lnTo>
                    <a:pt x="5859" y="310"/>
                  </a:lnTo>
                  <a:cubicBezTo>
                    <a:pt x="5859" y="167"/>
                    <a:pt x="5740" y="0"/>
                    <a:pt x="55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7"/>
            <p:cNvSpPr/>
            <p:nvPr/>
          </p:nvSpPr>
          <p:spPr>
            <a:xfrm>
              <a:off x="7186544" y="1471652"/>
              <a:ext cx="52651" cy="129918"/>
            </a:xfrm>
            <a:custGeom>
              <a:avLst/>
              <a:gdLst/>
              <a:ahLst/>
              <a:cxnLst/>
              <a:rect l="l" t="t" r="r" b="b"/>
              <a:pathLst>
                <a:path w="1525" h="3763" extrusionOk="0">
                  <a:moveTo>
                    <a:pt x="1501" y="3120"/>
                  </a:moveTo>
                  <a:lnTo>
                    <a:pt x="1501" y="310"/>
                  </a:lnTo>
                  <a:cubicBezTo>
                    <a:pt x="1501" y="119"/>
                    <a:pt x="1334" y="0"/>
                    <a:pt x="1191" y="0"/>
                  </a:cubicBezTo>
                  <a:lnTo>
                    <a:pt x="310" y="0"/>
                  </a:lnTo>
                  <a:cubicBezTo>
                    <a:pt x="120" y="0"/>
                    <a:pt x="1" y="119"/>
                    <a:pt x="1" y="310"/>
                  </a:cubicBezTo>
                  <a:lnTo>
                    <a:pt x="1" y="1763"/>
                  </a:lnTo>
                  <a:cubicBezTo>
                    <a:pt x="1" y="2382"/>
                    <a:pt x="263" y="2977"/>
                    <a:pt x="691" y="3406"/>
                  </a:cubicBezTo>
                  <a:cubicBezTo>
                    <a:pt x="810" y="3525"/>
                    <a:pt x="929" y="3596"/>
                    <a:pt x="1049" y="3691"/>
                  </a:cubicBezTo>
                  <a:cubicBezTo>
                    <a:pt x="1120" y="3763"/>
                    <a:pt x="1263" y="3763"/>
                    <a:pt x="1382" y="3691"/>
                  </a:cubicBezTo>
                  <a:cubicBezTo>
                    <a:pt x="1453" y="3644"/>
                    <a:pt x="1525" y="3549"/>
                    <a:pt x="1525" y="3430"/>
                  </a:cubicBezTo>
                  <a:cubicBezTo>
                    <a:pt x="1501" y="3310"/>
                    <a:pt x="1501" y="3215"/>
                    <a:pt x="1501" y="3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7"/>
            <p:cNvSpPr/>
            <p:nvPr/>
          </p:nvSpPr>
          <p:spPr>
            <a:xfrm>
              <a:off x="7486635" y="1471652"/>
              <a:ext cx="52685" cy="129918"/>
            </a:xfrm>
            <a:custGeom>
              <a:avLst/>
              <a:gdLst/>
              <a:ahLst/>
              <a:cxnLst/>
              <a:rect l="l" t="t" r="r" b="b"/>
              <a:pathLst>
                <a:path w="1526" h="3763" extrusionOk="0">
                  <a:moveTo>
                    <a:pt x="1192" y="0"/>
                  </a:moveTo>
                  <a:lnTo>
                    <a:pt x="311" y="0"/>
                  </a:lnTo>
                  <a:cubicBezTo>
                    <a:pt x="120" y="0"/>
                    <a:pt x="1" y="143"/>
                    <a:pt x="1" y="310"/>
                  </a:cubicBezTo>
                  <a:lnTo>
                    <a:pt x="1" y="3120"/>
                  </a:lnTo>
                  <a:lnTo>
                    <a:pt x="1" y="3430"/>
                  </a:lnTo>
                  <a:cubicBezTo>
                    <a:pt x="1" y="3549"/>
                    <a:pt x="72" y="3644"/>
                    <a:pt x="144" y="3691"/>
                  </a:cubicBezTo>
                  <a:cubicBezTo>
                    <a:pt x="239" y="3763"/>
                    <a:pt x="358" y="3763"/>
                    <a:pt x="477" y="3691"/>
                  </a:cubicBezTo>
                  <a:cubicBezTo>
                    <a:pt x="596" y="3596"/>
                    <a:pt x="739" y="3525"/>
                    <a:pt x="834" y="3406"/>
                  </a:cubicBezTo>
                  <a:cubicBezTo>
                    <a:pt x="1263" y="2977"/>
                    <a:pt x="1525" y="2406"/>
                    <a:pt x="1525" y="1763"/>
                  </a:cubicBezTo>
                  <a:lnTo>
                    <a:pt x="1525" y="310"/>
                  </a:lnTo>
                  <a:cubicBezTo>
                    <a:pt x="1501" y="119"/>
                    <a:pt x="1382" y="0"/>
                    <a:pt x="1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7"/>
            <p:cNvSpPr/>
            <p:nvPr/>
          </p:nvSpPr>
          <p:spPr>
            <a:xfrm>
              <a:off x="7332895" y="1529205"/>
              <a:ext cx="58416" cy="54308"/>
            </a:xfrm>
            <a:custGeom>
              <a:avLst/>
              <a:gdLst/>
              <a:ahLst/>
              <a:cxnLst/>
              <a:rect l="l" t="t" r="r" b="b"/>
              <a:pathLst>
                <a:path w="1692" h="1573" extrusionOk="0">
                  <a:moveTo>
                    <a:pt x="1120" y="381"/>
                  </a:moveTo>
                  <a:lnTo>
                    <a:pt x="858" y="0"/>
                  </a:lnTo>
                  <a:lnTo>
                    <a:pt x="596" y="381"/>
                  </a:lnTo>
                  <a:cubicBezTo>
                    <a:pt x="548" y="453"/>
                    <a:pt x="501" y="477"/>
                    <a:pt x="406" y="500"/>
                  </a:cubicBezTo>
                  <a:lnTo>
                    <a:pt x="1" y="619"/>
                  </a:lnTo>
                  <a:lnTo>
                    <a:pt x="263" y="953"/>
                  </a:lnTo>
                  <a:cubicBezTo>
                    <a:pt x="310" y="1024"/>
                    <a:pt x="310" y="1072"/>
                    <a:pt x="310" y="1167"/>
                  </a:cubicBezTo>
                  <a:lnTo>
                    <a:pt x="286" y="1572"/>
                  </a:lnTo>
                  <a:lnTo>
                    <a:pt x="739" y="1429"/>
                  </a:lnTo>
                  <a:cubicBezTo>
                    <a:pt x="787" y="1405"/>
                    <a:pt x="858" y="1405"/>
                    <a:pt x="953" y="1429"/>
                  </a:cubicBezTo>
                  <a:lnTo>
                    <a:pt x="1382" y="1572"/>
                  </a:lnTo>
                  <a:lnTo>
                    <a:pt x="1358" y="1167"/>
                  </a:lnTo>
                  <a:cubicBezTo>
                    <a:pt x="1358" y="1072"/>
                    <a:pt x="1382" y="1024"/>
                    <a:pt x="1430" y="953"/>
                  </a:cubicBezTo>
                  <a:lnTo>
                    <a:pt x="1691" y="619"/>
                  </a:lnTo>
                  <a:lnTo>
                    <a:pt x="1263" y="500"/>
                  </a:lnTo>
                  <a:cubicBezTo>
                    <a:pt x="1215" y="477"/>
                    <a:pt x="1144" y="453"/>
                    <a:pt x="1120" y="3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7"/>
            <p:cNvSpPr/>
            <p:nvPr/>
          </p:nvSpPr>
          <p:spPr>
            <a:xfrm>
              <a:off x="7258908" y="1450281"/>
              <a:ext cx="207219" cy="235978"/>
            </a:xfrm>
            <a:custGeom>
              <a:avLst/>
              <a:gdLst/>
              <a:ahLst/>
              <a:cxnLst/>
              <a:rect l="l" t="t" r="r" b="b"/>
              <a:pathLst>
                <a:path w="6002" h="6835" extrusionOk="0">
                  <a:moveTo>
                    <a:pt x="5716" y="0"/>
                  </a:moveTo>
                  <a:lnTo>
                    <a:pt x="286" y="0"/>
                  </a:lnTo>
                  <a:cubicBezTo>
                    <a:pt x="119" y="0"/>
                    <a:pt x="0" y="119"/>
                    <a:pt x="0" y="286"/>
                  </a:cubicBezTo>
                  <a:lnTo>
                    <a:pt x="0" y="3739"/>
                  </a:lnTo>
                  <a:cubicBezTo>
                    <a:pt x="0" y="4572"/>
                    <a:pt x="310" y="5358"/>
                    <a:pt x="858" y="5930"/>
                  </a:cubicBezTo>
                  <a:cubicBezTo>
                    <a:pt x="1382" y="6478"/>
                    <a:pt x="2120" y="6835"/>
                    <a:pt x="2977" y="6835"/>
                  </a:cubicBezTo>
                  <a:lnTo>
                    <a:pt x="3025" y="6835"/>
                  </a:lnTo>
                  <a:cubicBezTo>
                    <a:pt x="3858" y="6835"/>
                    <a:pt x="4597" y="6478"/>
                    <a:pt x="5144" y="5930"/>
                  </a:cubicBezTo>
                  <a:cubicBezTo>
                    <a:pt x="5668" y="5358"/>
                    <a:pt x="6002" y="4572"/>
                    <a:pt x="6002" y="3739"/>
                  </a:cubicBezTo>
                  <a:lnTo>
                    <a:pt x="6002" y="286"/>
                  </a:lnTo>
                  <a:cubicBezTo>
                    <a:pt x="6002" y="143"/>
                    <a:pt x="5859" y="0"/>
                    <a:pt x="5716" y="0"/>
                  </a:cubicBezTo>
                  <a:close/>
                  <a:moveTo>
                    <a:pt x="4597" y="2905"/>
                  </a:moveTo>
                  <a:lnTo>
                    <a:pt x="4096" y="3501"/>
                  </a:lnTo>
                  <a:lnTo>
                    <a:pt x="4120" y="4263"/>
                  </a:lnTo>
                  <a:cubicBezTo>
                    <a:pt x="4120" y="4334"/>
                    <a:pt x="4096" y="4453"/>
                    <a:pt x="4001" y="4525"/>
                  </a:cubicBezTo>
                  <a:cubicBezTo>
                    <a:pt x="3930" y="4572"/>
                    <a:pt x="3834" y="4620"/>
                    <a:pt x="3739" y="4549"/>
                  </a:cubicBezTo>
                  <a:lnTo>
                    <a:pt x="2977" y="4287"/>
                  </a:lnTo>
                  <a:lnTo>
                    <a:pt x="2191" y="4549"/>
                  </a:lnTo>
                  <a:cubicBezTo>
                    <a:pt x="2096" y="4572"/>
                    <a:pt x="1977" y="4572"/>
                    <a:pt x="1929" y="4525"/>
                  </a:cubicBezTo>
                  <a:cubicBezTo>
                    <a:pt x="1834" y="4453"/>
                    <a:pt x="1810" y="4382"/>
                    <a:pt x="1810" y="4263"/>
                  </a:cubicBezTo>
                  <a:lnTo>
                    <a:pt x="1834" y="3501"/>
                  </a:lnTo>
                  <a:lnTo>
                    <a:pt x="1334" y="2905"/>
                  </a:lnTo>
                  <a:cubicBezTo>
                    <a:pt x="1263" y="2834"/>
                    <a:pt x="1239" y="2739"/>
                    <a:pt x="1263" y="2620"/>
                  </a:cubicBezTo>
                  <a:cubicBezTo>
                    <a:pt x="1310" y="2524"/>
                    <a:pt x="1382" y="2429"/>
                    <a:pt x="1477" y="2405"/>
                  </a:cubicBezTo>
                  <a:lnTo>
                    <a:pt x="2263" y="2191"/>
                  </a:lnTo>
                  <a:lnTo>
                    <a:pt x="2691" y="1572"/>
                  </a:lnTo>
                  <a:cubicBezTo>
                    <a:pt x="2763" y="1477"/>
                    <a:pt x="2858" y="1453"/>
                    <a:pt x="2930" y="1453"/>
                  </a:cubicBezTo>
                  <a:cubicBezTo>
                    <a:pt x="3025" y="1453"/>
                    <a:pt x="3120" y="1524"/>
                    <a:pt x="3168" y="1572"/>
                  </a:cubicBezTo>
                  <a:lnTo>
                    <a:pt x="3620" y="2191"/>
                  </a:lnTo>
                  <a:lnTo>
                    <a:pt x="4382" y="2405"/>
                  </a:lnTo>
                  <a:cubicBezTo>
                    <a:pt x="4477" y="2429"/>
                    <a:pt x="4573" y="2501"/>
                    <a:pt x="4597" y="2620"/>
                  </a:cubicBezTo>
                  <a:cubicBezTo>
                    <a:pt x="4692" y="2739"/>
                    <a:pt x="4668" y="2858"/>
                    <a:pt x="4597" y="29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5" name="Google Shape;1325;p47"/>
          <p:cNvGrpSpPr/>
          <p:nvPr/>
        </p:nvGrpSpPr>
        <p:grpSpPr>
          <a:xfrm>
            <a:off x="6371285" y="1297174"/>
            <a:ext cx="229419" cy="351913"/>
            <a:chOff x="6455615" y="1449452"/>
            <a:chExt cx="229419" cy="351913"/>
          </a:xfrm>
          <a:solidFill>
            <a:srgbClr val="15153E"/>
          </a:solidFill>
        </p:grpSpPr>
        <p:sp>
          <p:nvSpPr>
            <p:cNvPr id="1326" name="Google Shape;1326;p47"/>
            <p:cNvSpPr/>
            <p:nvPr/>
          </p:nvSpPr>
          <p:spPr>
            <a:xfrm>
              <a:off x="6516448" y="1561279"/>
              <a:ext cx="109410" cy="19748"/>
            </a:xfrm>
            <a:custGeom>
              <a:avLst/>
              <a:gdLst/>
              <a:ahLst/>
              <a:cxnLst/>
              <a:rect l="l" t="t" r="r" b="b"/>
              <a:pathLst>
                <a:path w="3169" h="572" extrusionOk="0">
                  <a:moveTo>
                    <a:pt x="191" y="572"/>
                  </a:moveTo>
                  <a:lnTo>
                    <a:pt x="2978" y="572"/>
                  </a:lnTo>
                  <a:cubicBezTo>
                    <a:pt x="3097" y="572"/>
                    <a:pt x="3168" y="453"/>
                    <a:pt x="3097" y="357"/>
                  </a:cubicBezTo>
                  <a:cubicBezTo>
                    <a:pt x="3073" y="286"/>
                    <a:pt x="3049" y="262"/>
                    <a:pt x="2978" y="238"/>
                  </a:cubicBezTo>
                  <a:cubicBezTo>
                    <a:pt x="2835" y="95"/>
                    <a:pt x="2597" y="0"/>
                    <a:pt x="2382" y="0"/>
                  </a:cubicBezTo>
                  <a:lnTo>
                    <a:pt x="2382" y="0"/>
                  </a:lnTo>
                  <a:lnTo>
                    <a:pt x="2382" y="0"/>
                  </a:lnTo>
                  <a:lnTo>
                    <a:pt x="1573" y="0"/>
                  </a:lnTo>
                  <a:lnTo>
                    <a:pt x="787" y="0"/>
                  </a:lnTo>
                  <a:lnTo>
                    <a:pt x="787" y="0"/>
                  </a:lnTo>
                  <a:cubicBezTo>
                    <a:pt x="549" y="0"/>
                    <a:pt x="334" y="95"/>
                    <a:pt x="191" y="238"/>
                  </a:cubicBezTo>
                  <a:lnTo>
                    <a:pt x="72" y="357"/>
                  </a:lnTo>
                  <a:cubicBezTo>
                    <a:pt x="1" y="405"/>
                    <a:pt x="72" y="572"/>
                    <a:pt x="191" y="5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7"/>
            <p:cNvSpPr/>
            <p:nvPr/>
          </p:nvSpPr>
          <p:spPr>
            <a:xfrm>
              <a:off x="6524699" y="1449452"/>
              <a:ext cx="92941" cy="92113"/>
            </a:xfrm>
            <a:custGeom>
              <a:avLst/>
              <a:gdLst/>
              <a:ahLst/>
              <a:cxnLst/>
              <a:rect l="l" t="t" r="r" b="b"/>
              <a:pathLst>
                <a:path w="2692" h="2668" extrusionOk="0">
                  <a:moveTo>
                    <a:pt x="1334" y="2667"/>
                  </a:moveTo>
                  <a:cubicBezTo>
                    <a:pt x="2096" y="2667"/>
                    <a:pt x="2691" y="2072"/>
                    <a:pt x="2691" y="1334"/>
                  </a:cubicBezTo>
                  <a:cubicBezTo>
                    <a:pt x="2691" y="596"/>
                    <a:pt x="2096" y="0"/>
                    <a:pt x="1334" y="0"/>
                  </a:cubicBezTo>
                  <a:cubicBezTo>
                    <a:pt x="595" y="0"/>
                    <a:pt x="0" y="596"/>
                    <a:pt x="0" y="1334"/>
                  </a:cubicBezTo>
                  <a:cubicBezTo>
                    <a:pt x="0" y="2072"/>
                    <a:pt x="595" y="2667"/>
                    <a:pt x="1334" y="26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7"/>
            <p:cNvSpPr/>
            <p:nvPr/>
          </p:nvSpPr>
          <p:spPr>
            <a:xfrm>
              <a:off x="6455615" y="1601535"/>
              <a:ext cx="229419" cy="61731"/>
            </a:xfrm>
            <a:custGeom>
              <a:avLst/>
              <a:gdLst/>
              <a:ahLst/>
              <a:cxnLst/>
              <a:rect l="l" t="t" r="r" b="b"/>
              <a:pathLst>
                <a:path w="6645" h="1788" extrusionOk="0">
                  <a:moveTo>
                    <a:pt x="6359" y="1"/>
                  </a:moveTo>
                  <a:lnTo>
                    <a:pt x="310" y="1"/>
                  </a:lnTo>
                  <a:cubicBezTo>
                    <a:pt x="120" y="1"/>
                    <a:pt x="1" y="120"/>
                    <a:pt x="1" y="287"/>
                  </a:cubicBezTo>
                  <a:lnTo>
                    <a:pt x="1" y="1477"/>
                  </a:lnTo>
                  <a:cubicBezTo>
                    <a:pt x="1" y="1668"/>
                    <a:pt x="120" y="1787"/>
                    <a:pt x="310" y="1787"/>
                  </a:cubicBezTo>
                  <a:lnTo>
                    <a:pt x="6359" y="1787"/>
                  </a:lnTo>
                  <a:cubicBezTo>
                    <a:pt x="6526" y="1787"/>
                    <a:pt x="6645" y="1668"/>
                    <a:pt x="6645" y="1477"/>
                  </a:cubicBezTo>
                  <a:lnTo>
                    <a:pt x="6645" y="287"/>
                  </a:lnTo>
                  <a:cubicBezTo>
                    <a:pt x="6645" y="120"/>
                    <a:pt x="6526" y="1"/>
                    <a:pt x="63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7"/>
            <p:cNvSpPr/>
            <p:nvPr/>
          </p:nvSpPr>
          <p:spPr>
            <a:xfrm>
              <a:off x="6481923" y="1682116"/>
              <a:ext cx="178460" cy="119249"/>
            </a:xfrm>
            <a:custGeom>
              <a:avLst/>
              <a:gdLst/>
              <a:ahLst/>
              <a:cxnLst/>
              <a:rect l="l" t="t" r="r" b="b"/>
              <a:pathLst>
                <a:path w="5169" h="3454" extrusionOk="0">
                  <a:moveTo>
                    <a:pt x="1" y="3168"/>
                  </a:moveTo>
                  <a:cubicBezTo>
                    <a:pt x="1" y="3335"/>
                    <a:pt x="120" y="3454"/>
                    <a:pt x="286" y="3454"/>
                  </a:cubicBezTo>
                  <a:lnTo>
                    <a:pt x="4883" y="3454"/>
                  </a:lnTo>
                  <a:cubicBezTo>
                    <a:pt x="5049" y="3454"/>
                    <a:pt x="5168" y="3335"/>
                    <a:pt x="5168" y="3168"/>
                  </a:cubicBezTo>
                  <a:lnTo>
                    <a:pt x="5168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47"/>
            <p:cNvSpPr/>
            <p:nvPr/>
          </p:nvSpPr>
          <p:spPr>
            <a:xfrm>
              <a:off x="6629932" y="1530034"/>
              <a:ext cx="39497" cy="49336"/>
            </a:xfrm>
            <a:custGeom>
              <a:avLst/>
              <a:gdLst/>
              <a:ahLst/>
              <a:cxnLst/>
              <a:rect l="l" t="t" r="r" b="b"/>
              <a:pathLst>
                <a:path w="1144" h="1429" extrusionOk="0">
                  <a:moveTo>
                    <a:pt x="548" y="1000"/>
                  </a:moveTo>
                  <a:lnTo>
                    <a:pt x="548" y="1429"/>
                  </a:lnTo>
                  <a:lnTo>
                    <a:pt x="1143" y="1429"/>
                  </a:lnTo>
                  <a:lnTo>
                    <a:pt x="1143" y="881"/>
                  </a:lnTo>
                  <a:cubicBezTo>
                    <a:pt x="1143" y="786"/>
                    <a:pt x="1120" y="715"/>
                    <a:pt x="1072" y="667"/>
                  </a:cubicBezTo>
                  <a:lnTo>
                    <a:pt x="524" y="119"/>
                  </a:lnTo>
                  <a:cubicBezTo>
                    <a:pt x="405" y="0"/>
                    <a:pt x="238" y="0"/>
                    <a:pt x="119" y="119"/>
                  </a:cubicBezTo>
                  <a:cubicBezTo>
                    <a:pt x="0" y="238"/>
                    <a:pt x="0" y="429"/>
                    <a:pt x="119" y="5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1" name="Google Shape;1331;p47"/>
          <p:cNvGrpSpPr/>
          <p:nvPr/>
        </p:nvGrpSpPr>
        <p:grpSpPr>
          <a:xfrm>
            <a:off x="5546394" y="1296743"/>
            <a:ext cx="338794" cy="352776"/>
            <a:chOff x="5600534" y="1460120"/>
            <a:chExt cx="338794" cy="352776"/>
          </a:xfrm>
          <a:solidFill>
            <a:srgbClr val="15153E"/>
          </a:solidFill>
        </p:grpSpPr>
        <p:sp>
          <p:nvSpPr>
            <p:cNvPr id="1332" name="Google Shape;1332;p47"/>
            <p:cNvSpPr/>
            <p:nvPr/>
          </p:nvSpPr>
          <p:spPr>
            <a:xfrm>
              <a:off x="5849667" y="1543982"/>
              <a:ext cx="79787" cy="79787"/>
            </a:xfrm>
            <a:custGeom>
              <a:avLst/>
              <a:gdLst/>
              <a:ahLst/>
              <a:cxnLst/>
              <a:rect l="l" t="t" r="r" b="b"/>
              <a:pathLst>
                <a:path w="2311" h="2311" extrusionOk="0">
                  <a:moveTo>
                    <a:pt x="2310" y="1144"/>
                  </a:moveTo>
                  <a:cubicBezTo>
                    <a:pt x="2310" y="1811"/>
                    <a:pt x="1786" y="2311"/>
                    <a:pt x="1167" y="2311"/>
                  </a:cubicBezTo>
                  <a:cubicBezTo>
                    <a:pt x="500" y="2311"/>
                    <a:pt x="0" y="1787"/>
                    <a:pt x="0" y="1144"/>
                  </a:cubicBezTo>
                  <a:cubicBezTo>
                    <a:pt x="0" y="501"/>
                    <a:pt x="524" y="1"/>
                    <a:pt x="1167" y="1"/>
                  </a:cubicBezTo>
                  <a:cubicBezTo>
                    <a:pt x="1786" y="1"/>
                    <a:pt x="2310" y="525"/>
                    <a:pt x="2310" y="1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47"/>
            <p:cNvSpPr/>
            <p:nvPr/>
          </p:nvSpPr>
          <p:spPr>
            <a:xfrm>
              <a:off x="5739497" y="1717470"/>
              <a:ext cx="20577" cy="28000"/>
            </a:xfrm>
            <a:custGeom>
              <a:avLst/>
              <a:gdLst/>
              <a:ahLst/>
              <a:cxnLst/>
              <a:rect l="l" t="t" r="r" b="b"/>
              <a:pathLst>
                <a:path w="596" h="811" extrusionOk="0">
                  <a:moveTo>
                    <a:pt x="0" y="501"/>
                  </a:moveTo>
                  <a:cubicBezTo>
                    <a:pt x="0" y="691"/>
                    <a:pt x="119" y="810"/>
                    <a:pt x="310" y="810"/>
                  </a:cubicBezTo>
                  <a:cubicBezTo>
                    <a:pt x="476" y="810"/>
                    <a:pt x="596" y="691"/>
                    <a:pt x="596" y="501"/>
                  </a:cubicBezTo>
                  <a:lnTo>
                    <a:pt x="596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47"/>
            <p:cNvSpPr/>
            <p:nvPr/>
          </p:nvSpPr>
          <p:spPr>
            <a:xfrm>
              <a:off x="5600534" y="1460120"/>
              <a:ext cx="300126" cy="236013"/>
            </a:xfrm>
            <a:custGeom>
              <a:avLst/>
              <a:gdLst/>
              <a:ahLst/>
              <a:cxnLst/>
              <a:rect l="l" t="t" r="r" b="b"/>
              <a:pathLst>
                <a:path w="8693" h="6836" extrusionOk="0">
                  <a:moveTo>
                    <a:pt x="7002" y="4716"/>
                  </a:moveTo>
                  <a:cubicBezTo>
                    <a:pt x="6883" y="4573"/>
                    <a:pt x="6788" y="4407"/>
                    <a:pt x="6740" y="4264"/>
                  </a:cubicBezTo>
                  <a:cubicBezTo>
                    <a:pt x="6550" y="3811"/>
                    <a:pt x="6550" y="3335"/>
                    <a:pt x="6740" y="2930"/>
                  </a:cubicBezTo>
                  <a:cubicBezTo>
                    <a:pt x="7073" y="2144"/>
                    <a:pt x="7859" y="1716"/>
                    <a:pt x="8693" y="1858"/>
                  </a:cubicBezTo>
                  <a:lnTo>
                    <a:pt x="8693" y="310"/>
                  </a:lnTo>
                  <a:cubicBezTo>
                    <a:pt x="8693" y="120"/>
                    <a:pt x="8574" y="1"/>
                    <a:pt x="8407" y="1"/>
                  </a:cubicBezTo>
                  <a:lnTo>
                    <a:pt x="310" y="1"/>
                  </a:lnTo>
                  <a:cubicBezTo>
                    <a:pt x="120" y="1"/>
                    <a:pt x="1" y="120"/>
                    <a:pt x="1" y="310"/>
                  </a:cubicBezTo>
                  <a:lnTo>
                    <a:pt x="1" y="6526"/>
                  </a:lnTo>
                  <a:cubicBezTo>
                    <a:pt x="1" y="6717"/>
                    <a:pt x="120" y="6836"/>
                    <a:pt x="310" y="6836"/>
                  </a:cubicBezTo>
                  <a:lnTo>
                    <a:pt x="6335" y="6836"/>
                  </a:lnTo>
                  <a:lnTo>
                    <a:pt x="6335" y="5907"/>
                  </a:lnTo>
                  <a:cubicBezTo>
                    <a:pt x="6335" y="5550"/>
                    <a:pt x="6502" y="5192"/>
                    <a:pt x="6764" y="4930"/>
                  </a:cubicBezTo>
                  <a:cubicBezTo>
                    <a:pt x="6835" y="4859"/>
                    <a:pt x="6907" y="4764"/>
                    <a:pt x="7002" y="4716"/>
                  </a:cubicBezTo>
                  <a:close/>
                  <a:moveTo>
                    <a:pt x="6240" y="2597"/>
                  </a:moveTo>
                  <a:lnTo>
                    <a:pt x="5264" y="3549"/>
                  </a:lnTo>
                  <a:cubicBezTo>
                    <a:pt x="5144" y="3668"/>
                    <a:pt x="4978" y="3668"/>
                    <a:pt x="4859" y="3549"/>
                  </a:cubicBezTo>
                  <a:lnTo>
                    <a:pt x="4073" y="2787"/>
                  </a:lnTo>
                  <a:lnTo>
                    <a:pt x="2477" y="4383"/>
                  </a:lnTo>
                  <a:cubicBezTo>
                    <a:pt x="2358" y="4502"/>
                    <a:pt x="2168" y="4502"/>
                    <a:pt x="2072" y="4383"/>
                  </a:cubicBezTo>
                  <a:lnTo>
                    <a:pt x="1525" y="3835"/>
                  </a:lnTo>
                  <a:lnTo>
                    <a:pt x="1048" y="4311"/>
                  </a:lnTo>
                  <a:cubicBezTo>
                    <a:pt x="929" y="4430"/>
                    <a:pt x="763" y="4430"/>
                    <a:pt x="644" y="4311"/>
                  </a:cubicBezTo>
                  <a:cubicBezTo>
                    <a:pt x="524" y="4192"/>
                    <a:pt x="524" y="4025"/>
                    <a:pt x="644" y="3906"/>
                  </a:cubicBezTo>
                  <a:lnTo>
                    <a:pt x="1310" y="3216"/>
                  </a:lnTo>
                  <a:cubicBezTo>
                    <a:pt x="1429" y="3097"/>
                    <a:pt x="1620" y="3097"/>
                    <a:pt x="1739" y="3216"/>
                  </a:cubicBezTo>
                  <a:lnTo>
                    <a:pt x="2263" y="3764"/>
                  </a:lnTo>
                  <a:lnTo>
                    <a:pt x="3882" y="2144"/>
                  </a:lnTo>
                  <a:cubicBezTo>
                    <a:pt x="4001" y="2025"/>
                    <a:pt x="4168" y="2025"/>
                    <a:pt x="4287" y="2144"/>
                  </a:cubicBezTo>
                  <a:lnTo>
                    <a:pt x="5073" y="2930"/>
                  </a:lnTo>
                  <a:lnTo>
                    <a:pt x="5811" y="2168"/>
                  </a:lnTo>
                  <a:cubicBezTo>
                    <a:pt x="5930" y="2049"/>
                    <a:pt x="6097" y="2049"/>
                    <a:pt x="6216" y="2168"/>
                  </a:cubicBezTo>
                  <a:cubicBezTo>
                    <a:pt x="6335" y="2311"/>
                    <a:pt x="6335" y="2478"/>
                    <a:pt x="6240" y="25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47"/>
            <p:cNvSpPr/>
            <p:nvPr/>
          </p:nvSpPr>
          <p:spPr>
            <a:xfrm>
              <a:off x="5840621" y="1636888"/>
              <a:ext cx="98707" cy="176008"/>
            </a:xfrm>
            <a:custGeom>
              <a:avLst/>
              <a:gdLst/>
              <a:ahLst/>
              <a:cxnLst/>
              <a:rect l="l" t="t" r="r" b="b"/>
              <a:pathLst>
                <a:path w="2859" h="5098" extrusionOk="0">
                  <a:moveTo>
                    <a:pt x="2620" y="239"/>
                  </a:moveTo>
                  <a:cubicBezTo>
                    <a:pt x="2453" y="96"/>
                    <a:pt x="2287" y="1"/>
                    <a:pt x="2072" y="1"/>
                  </a:cubicBezTo>
                  <a:lnTo>
                    <a:pt x="762" y="1"/>
                  </a:lnTo>
                  <a:cubicBezTo>
                    <a:pt x="358" y="1"/>
                    <a:pt x="0" y="358"/>
                    <a:pt x="0" y="787"/>
                  </a:cubicBezTo>
                  <a:lnTo>
                    <a:pt x="0" y="2335"/>
                  </a:lnTo>
                  <a:cubicBezTo>
                    <a:pt x="0" y="2501"/>
                    <a:pt x="48" y="2692"/>
                    <a:pt x="167" y="2835"/>
                  </a:cubicBezTo>
                  <a:cubicBezTo>
                    <a:pt x="239" y="2882"/>
                    <a:pt x="286" y="2954"/>
                    <a:pt x="381" y="3002"/>
                  </a:cubicBezTo>
                  <a:lnTo>
                    <a:pt x="381" y="4764"/>
                  </a:lnTo>
                  <a:lnTo>
                    <a:pt x="381" y="4788"/>
                  </a:lnTo>
                  <a:cubicBezTo>
                    <a:pt x="381" y="4978"/>
                    <a:pt x="500" y="5097"/>
                    <a:pt x="667" y="5097"/>
                  </a:cubicBezTo>
                  <a:lnTo>
                    <a:pt x="2167" y="5097"/>
                  </a:lnTo>
                  <a:cubicBezTo>
                    <a:pt x="2334" y="5097"/>
                    <a:pt x="2453" y="4978"/>
                    <a:pt x="2453" y="4788"/>
                  </a:cubicBezTo>
                  <a:lnTo>
                    <a:pt x="2453" y="3002"/>
                  </a:lnTo>
                  <a:cubicBezTo>
                    <a:pt x="2549" y="2954"/>
                    <a:pt x="2620" y="2882"/>
                    <a:pt x="2668" y="2835"/>
                  </a:cubicBezTo>
                  <a:cubicBezTo>
                    <a:pt x="2787" y="2692"/>
                    <a:pt x="2858" y="2525"/>
                    <a:pt x="2858" y="2335"/>
                  </a:cubicBezTo>
                  <a:lnTo>
                    <a:pt x="2858" y="787"/>
                  </a:lnTo>
                  <a:cubicBezTo>
                    <a:pt x="2858" y="572"/>
                    <a:pt x="2763" y="358"/>
                    <a:pt x="2620" y="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6" name="Google Shape;1336;p47"/>
          <p:cNvGrpSpPr/>
          <p:nvPr/>
        </p:nvGrpSpPr>
        <p:grpSpPr>
          <a:xfrm>
            <a:off x="4790156" y="3959186"/>
            <a:ext cx="349462" cy="351119"/>
            <a:chOff x="4823549" y="3805024"/>
            <a:chExt cx="349462" cy="351119"/>
          </a:xfrm>
          <a:solidFill>
            <a:srgbClr val="15153E"/>
          </a:solidFill>
        </p:grpSpPr>
        <p:sp>
          <p:nvSpPr>
            <p:cNvPr id="1337" name="Google Shape;1337;p47"/>
            <p:cNvSpPr/>
            <p:nvPr/>
          </p:nvSpPr>
          <p:spPr>
            <a:xfrm>
              <a:off x="4823549" y="4011380"/>
              <a:ext cx="143935" cy="144763"/>
            </a:xfrm>
            <a:custGeom>
              <a:avLst/>
              <a:gdLst/>
              <a:ahLst/>
              <a:cxnLst/>
              <a:rect l="l" t="t" r="r" b="b"/>
              <a:pathLst>
                <a:path w="4169" h="4193" extrusionOk="0">
                  <a:moveTo>
                    <a:pt x="406" y="1715"/>
                  </a:moveTo>
                  <a:lnTo>
                    <a:pt x="2120" y="1"/>
                  </a:lnTo>
                  <a:cubicBezTo>
                    <a:pt x="2335" y="406"/>
                    <a:pt x="2620" y="834"/>
                    <a:pt x="2978" y="1192"/>
                  </a:cubicBezTo>
                  <a:cubicBezTo>
                    <a:pt x="3335" y="1549"/>
                    <a:pt x="3740" y="1811"/>
                    <a:pt x="4168" y="2049"/>
                  </a:cubicBezTo>
                  <a:lnTo>
                    <a:pt x="2454" y="3787"/>
                  </a:lnTo>
                  <a:cubicBezTo>
                    <a:pt x="2192" y="4049"/>
                    <a:pt x="1787" y="4192"/>
                    <a:pt x="1430" y="4192"/>
                  </a:cubicBezTo>
                  <a:cubicBezTo>
                    <a:pt x="1073" y="4192"/>
                    <a:pt x="691" y="4049"/>
                    <a:pt x="430" y="3787"/>
                  </a:cubicBezTo>
                  <a:cubicBezTo>
                    <a:pt x="168" y="3502"/>
                    <a:pt x="1" y="3121"/>
                    <a:pt x="1" y="2763"/>
                  </a:cubicBezTo>
                  <a:cubicBezTo>
                    <a:pt x="1" y="2406"/>
                    <a:pt x="96" y="2025"/>
                    <a:pt x="406" y="17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47"/>
            <p:cNvSpPr/>
            <p:nvPr/>
          </p:nvSpPr>
          <p:spPr>
            <a:xfrm>
              <a:off x="5022517" y="3909428"/>
              <a:ext cx="30486" cy="31280"/>
            </a:xfrm>
            <a:custGeom>
              <a:avLst/>
              <a:gdLst/>
              <a:ahLst/>
              <a:cxnLst/>
              <a:rect l="l" t="t" r="r" b="b"/>
              <a:pathLst>
                <a:path w="883" h="906" extrusionOk="0">
                  <a:moveTo>
                    <a:pt x="430" y="1"/>
                  </a:moveTo>
                  <a:cubicBezTo>
                    <a:pt x="668" y="1"/>
                    <a:pt x="882" y="215"/>
                    <a:pt x="882" y="453"/>
                  </a:cubicBezTo>
                  <a:cubicBezTo>
                    <a:pt x="882" y="691"/>
                    <a:pt x="668" y="906"/>
                    <a:pt x="430" y="906"/>
                  </a:cubicBezTo>
                  <a:cubicBezTo>
                    <a:pt x="191" y="906"/>
                    <a:pt x="1" y="691"/>
                    <a:pt x="1" y="453"/>
                  </a:cubicBezTo>
                  <a:cubicBezTo>
                    <a:pt x="1" y="215"/>
                    <a:pt x="191" y="1"/>
                    <a:pt x="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47"/>
            <p:cNvSpPr/>
            <p:nvPr/>
          </p:nvSpPr>
          <p:spPr>
            <a:xfrm>
              <a:off x="4945250" y="3856811"/>
              <a:ext cx="186677" cy="153774"/>
            </a:xfrm>
            <a:custGeom>
              <a:avLst/>
              <a:gdLst/>
              <a:ahLst/>
              <a:cxnLst/>
              <a:rect l="l" t="t" r="r" b="b"/>
              <a:pathLst>
                <a:path w="5407" h="4454" extrusionOk="0">
                  <a:moveTo>
                    <a:pt x="953" y="4168"/>
                  </a:moveTo>
                  <a:cubicBezTo>
                    <a:pt x="1024" y="4263"/>
                    <a:pt x="1167" y="4359"/>
                    <a:pt x="1286" y="4454"/>
                  </a:cubicBezTo>
                  <a:lnTo>
                    <a:pt x="1286" y="3906"/>
                  </a:lnTo>
                  <a:cubicBezTo>
                    <a:pt x="1286" y="3716"/>
                    <a:pt x="1334" y="3549"/>
                    <a:pt x="1477" y="3406"/>
                  </a:cubicBezTo>
                  <a:cubicBezTo>
                    <a:pt x="1596" y="3287"/>
                    <a:pt x="1786" y="3192"/>
                    <a:pt x="2001" y="3192"/>
                  </a:cubicBezTo>
                  <a:lnTo>
                    <a:pt x="2715" y="3192"/>
                  </a:lnTo>
                  <a:lnTo>
                    <a:pt x="3430" y="3192"/>
                  </a:lnTo>
                  <a:cubicBezTo>
                    <a:pt x="3596" y="3192"/>
                    <a:pt x="3787" y="3263"/>
                    <a:pt x="3930" y="3406"/>
                  </a:cubicBezTo>
                  <a:cubicBezTo>
                    <a:pt x="4049" y="3525"/>
                    <a:pt x="4144" y="3692"/>
                    <a:pt x="4144" y="3906"/>
                  </a:cubicBezTo>
                  <a:lnTo>
                    <a:pt x="4144" y="4454"/>
                  </a:lnTo>
                  <a:cubicBezTo>
                    <a:pt x="4263" y="4359"/>
                    <a:pt x="4335" y="4263"/>
                    <a:pt x="4454" y="4168"/>
                  </a:cubicBezTo>
                  <a:cubicBezTo>
                    <a:pt x="5406" y="3216"/>
                    <a:pt x="5406" y="1668"/>
                    <a:pt x="4454" y="715"/>
                  </a:cubicBezTo>
                  <a:cubicBezTo>
                    <a:pt x="3977" y="239"/>
                    <a:pt x="3358" y="1"/>
                    <a:pt x="2739" y="1"/>
                  </a:cubicBezTo>
                  <a:cubicBezTo>
                    <a:pt x="2120" y="1"/>
                    <a:pt x="1477" y="239"/>
                    <a:pt x="1001" y="715"/>
                  </a:cubicBezTo>
                  <a:cubicBezTo>
                    <a:pt x="0" y="1668"/>
                    <a:pt x="0" y="3216"/>
                    <a:pt x="953" y="4168"/>
                  </a:cubicBezTo>
                  <a:close/>
                  <a:moveTo>
                    <a:pt x="1644" y="1954"/>
                  </a:moveTo>
                  <a:cubicBezTo>
                    <a:pt x="1644" y="1382"/>
                    <a:pt x="2120" y="906"/>
                    <a:pt x="2668" y="906"/>
                  </a:cubicBezTo>
                  <a:cubicBezTo>
                    <a:pt x="3239" y="906"/>
                    <a:pt x="3715" y="1382"/>
                    <a:pt x="3715" y="1954"/>
                  </a:cubicBezTo>
                  <a:cubicBezTo>
                    <a:pt x="3715" y="2501"/>
                    <a:pt x="3239" y="2978"/>
                    <a:pt x="2668" y="2978"/>
                  </a:cubicBezTo>
                  <a:cubicBezTo>
                    <a:pt x="2120" y="2978"/>
                    <a:pt x="1644" y="2501"/>
                    <a:pt x="1644" y="19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47"/>
            <p:cNvSpPr/>
            <p:nvPr/>
          </p:nvSpPr>
          <p:spPr>
            <a:xfrm>
              <a:off x="4900022" y="3805024"/>
              <a:ext cx="272989" cy="272989"/>
            </a:xfrm>
            <a:custGeom>
              <a:avLst/>
              <a:gdLst/>
              <a:ahLst/>
              <a:cxnLst/>
              <a:rect l="l" t="t" r="r" b="b"/>
              <a:pathLst>
                <a:path w="7907" h="7907" extrusionOk="0">
                  <a:moveTo>
                    <a:pt x="1168" y="6740"/>
                  </a:moveTo>
                  <a:cubicBezTo>
                    <a:pt x="1930" y="7526"/>
                    <a:pt x="2954" y="7907"/>
                    <a:pt x="3954" y="7907"/>
                  </a:cubicBezTo>
                  <a:cubicBezTo>
                    <a:pt x="4978" y="7907"/>
                    <a:pt x="5978" y="7526"/>
                    <a:pt x="6764" y="6740"/>
                  </a:cubicBezTo>
                  <a:cubicBezTo>
                    <a:pt x="7526" y="5978"/>
                    <a:pt x="7907" y="4954"/>
                    <a:pt x="7907" y="3954"/>
                  </a:cubicBezTo>
                  <a:cubicBezTo>
                    <a:pt x="7907" y="2930"/>
                    <a:pt x="7526" y="1929"/>
                    <a:pt x="6764" y="1144"/>
                  </a:cubicBezTo>
                  <a:cubicBezTo>
                    <a:pt x="5978" y="381"/>
                    <a:pt x="4978" y="0"/>
                    <a:pt x="3954" y="0"/>
                  </a:cubicBezTo>
                  <a:cubicBezTo>
                    <a:pt x="2954" y="0"/>
                    <a:pt x="1930" y="381"/>
                    <a:pt x="1168" y="1144"/>
                  </a:cubicBezTo>
                  <a:cubicBezTo>
                    <a:pt x="382" y="1929"/>
                    <a:pt x="1" y="2930"/>
                    <a:pt x="1" y="3954"/>
                  </a:cubicBezTo>
                  <a:cubicBezTo>
                    <a:pt x="1" y="4954"/>
                    <a:pt x="382" y="5978"/>
                    <a:pt x="1168" y="6740"/>
                  </a:cubicBezTo>
                  <a:close/>
                  <a:moveTo>
                    <a:pt x="1834" y="6097"/>
                  </a:moveTo>
                  <a:cubicBezTo>
                    <a:pt x="644" y="4906"/>
                    <a:pt x="644" y="3001"/>
                    <a:pt x="1834" y="1810"/>
                  </a:cubicBezTo>
                  <a:cubicBezTo>
                    <a:pt x="3025" y="620"/>
                    <a:pt x="4930" y="620"/>
                    <a:pt x="6121" y="1810"/>
                  </a:cubicBezTo>
                  <a:cubicBezTo>
                    <a:pt x="6692" y="2382"/>
                    <a:pt x="7026" y="3144"/>
                    <a:pt x="7026" y="3954"/>
                  </a:cubicBezTo>
                  <a:cubicBezTo>
                    <a:pt x="7026" y="4763"/>
                    <a:pt x="6692" y="5525"/>
                    <a:pt x="6121" y="6097"/>
                  </a:cubicBezTo>
                  <a:cubicBezTo>
                    <a:pt x="5526" y="6692"/>
                    <a:pt x="4764" y="6978"/>
                    <a:pt x="3978" y="6978"/>
                  </a:cubicBezTo>
                  <a:cubicBezTo>
                    <a:pt x="3216" y="6978"/>
                    <a:pt x="2406" y="6692"/>
                    <a:pt x="1834" y="60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47"/>
            <p:cNvSpPr/>
            <p:nvPr/>
          </p:nvSpPr>
          <p:spPr>
            <a:xfrm>
              <a:off x="5008569" y="3988386"/>
              <a:ext cx="56759" cy="37011"/>
            </a:xfrm>
            <a:custGeom>
              <a:avLst/>
              <a:gdLst/>
              <a:ahLst/>
              <a:cxnLst/>
              <a:rect l="l" t="t" r="r" b="b"/>
              <a:pathLst>
                <a:path w="1644" h="1072" extrusionOk="0">
                  <a:moveTo>
                    <a:pt x="1643" y="95"/>
                  </a:moveTo>
                  <a:cubicBezTo>
                    <a:pt x="1643" y="48"/>
                    <a:pt x="1572" y="0"/>
                    <a:pt x="1548" y="0"/>
                  </a:cubicBezTo>
                  <a:lnTo>
                    <a:pt x="119" y="0"/>
                  </a:lnTo>
                  <a:cubicBezTo>
                    <a:pt x="72" y="0"/>
                    <a:pt x="0" y="71"/>
                    <a:pt x="0" y="95"/>
                  </a:cubicBezTo>
                  <a:lnTo>
                    <a:pt x="0" y="929"/>
                  </a:lnTo>
                  <a:cubicBezTo>
                    <a:pt x="286" y="1024"/>
                    <a:pt x="548" y="1072"/>
                    <a:pt x="810" y="1072"/>
                  </a:cubicBezTo>
                  <a:cubicBezTo>
                    <a:pt x="1072" y="1072"/>
                    <a:pt x="1358" y="1024"/>
                    <a:pt x="1620" y="9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2" name="Google Shape;1342;p47"/>
          <p:cNvGrpSpPr/>
          <p:nvPr/>
        </p:nvGrpSpPr>
        <p:grpSpPr>
          <a:xfrm>
            <a:off x="4788913" y="3299220"/>
            <a:ext cx="351948" cy="326434"/>
            <a:chOff x="4802178" y="3230321"/>
            <a:chExt cx="351948" cy="326434"/>
          </a:xfrm>
          <a:solidFill>
            <a:srgbClr val="15153E"/>
          </a:solidFill>
        </p:grpSpPr>
        <p:sp>
          <p:nvSpPr>
            <p:cNvPr id="1343" name="Google Shape;1343;p47"/>
            <p:cNvSpPr/>
            <p:nvPr/>
          </p:nvSpPr>
          <p:spPr>
            <a:xfrm>
              <a:off x="4927159" y="3313353"/>
              <a:ext cx="101158" cy="69085"/>
            </a:xfrm>
            <a:custGeom>
              <a:avLst/>
              <a:gdLst/>
              <a:ahLst/>
              <a:cxnLst/>
              <a:rect l="l" t="t" r="r" b="b"/>
              <a:pathLst>
                <a:path w="2930" h="2001" extrusionOk="0">
                  <a:moveTo>
                    <a:pt x="739" y="0"/>
                  </a:moveTo>
                  <a:cubicBezTo>
                    <a:pt x="548" y="0"/>
                    <a:pt x="334" y="96"/>
                    <a:pt x="215" y="215"/>
                  </a:cubicBezTo>
                  <a:cubicBezTo>
                    <a:pt x="72" y="358"/>
                    <a:pt x="0" y="548"/>
                    <a:pt x="0" y="715"/>
                  </a:cubicBezTo>
                  <a:lnTo>
                    <a:pt x="0" y="1405"/>
                  </a:lnTo>
                  <a:cubicBezTo>
                    <a:pt x="0" y="1525"/>
                    <a:pt x="72" y="1620"/>
                    <a:pt x="167" y="1667"/>
                  </a:cubicBezTo>
                  <a:cubicBezTo>
                    <a:pt x="572" y="1882"/>
                    <a:pt x="1025" y="2001"/>
                    <a:pt x="1477" y="2001"/>
                  </a:cubicBezTo>
                  <a:cubicBezTo>
                    <a:pt x="1906" y="2001"/>
                    <a:pt x="2358" y="1882"/>
                    <a:pt x="2787" y="1667"/>
                  </a:cubicBezTo>
                  <a:cubicBezTo>
                    <a:pt x="2858" y="1620"/>
                    <a:pt x="2930" y="1525"/>
                    <a:pt x="2930" y="1405"/>
                  </a:cubicBezTo>
                  <a:lnTo>
                    <a:pt x="2930" y="715"/>
                  </a:lnTo>
                  <a:cubicBezTo>
                    <a:pt x="2930" y="334"/>
                    <a:pt x="2596" y="0"/>
                    <a:pt x="2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47"/>
            <p:cNvSpPr/>
            <p:nvPr/>
          </p:nvSpPr>
          <p:spPr>
            <a:xfrm>
              <a:off x="4941141" y="3230321"/>
              <a:ext cx="74022" cy="74022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0"/>
                  </a:moveTo>
                  <a:cubicBezTo>
                    <a:pt x="477" y="0"/>
                    <a:pt x="0" y="476"/>
                    <a:pt x="0" y="1072"/>
                  </a:cubicBezTo>
                  <a:cubicBezTo>
                    <a:pt x="0" y="1667"/>
                    <a:pt x="477" y="2143"/>
                    <a:pt x="1072" y="2143"/>
                  </a:cubicBezTo>
                  <a:cubicBezTo>
                    <a:pt x="1667" y="2143"/>
                    <a:pt x="2144" y="1667"/>
                    <a:pt x="2144" y="1072"/>
                  </a:cubicBezTo>
                  <a:cubicBezTo>
                    <a:pt x="2144" y="476"/>
                    <a:pt x="1667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47"/>
            <p:cNvSpPr/>
            <p:nvPr/>
          </p:nvSpPr>
          <p:spPr>
            <a:xfrm>
              <a:off x="5052968" y="3430911"/>
              <a:ext cx="101158" cy="68290"/>
            </a:xfrm>
            <a:custGeom>
              <a:avLst/>
              <a:gdLst/>
              <a:ahLst/>
              <a:cxnLst/>
              <a:rect l="l" t="t" r="r" b="b"/>
              <a:pathLst>
                <a:path w="2930" h="1978" extrusionOk="0">
                  <a:moveTo>
                    <a:pt x="715" y="1"/>
                  </a:moveTo>
                  <a:cubicBezTo>
                    <a:pt x="334" y="1"/>
                    <a:pt x="0" y="310"/>
                    <a:pt x="0" y="715"/>
                  </a:cubicBezTo>
                  <a:lnTo>
                    <a:pt x="0" y="1382"/>
                  </a:lnTo>
                  <a:cubicBezTo>
                    <a:pt x="0" y="1501"/>
                    <a:pt x="72" y="1596"/>
                    <a:pt x="143" y="1644"/>
                  </a:cubicBezTo>
                  <a:cubicBezTo>
                    <a:pt x="572" y="1858"/>
                    <a:pt x="1000" y="1977"/>
                    <a:pt x="1453" y="1977"/>
                  </a:cubicBezTo>
                  <a:cubicBezTo>
                    <a:pt x="1905" y="1977"/>
                    <a:pt x="2358" y="1858"/>
                    <a:pt x="2763" y="1644"/>
                  </a:cubicBezTo>
                  <a:cubicBezTo>
                    <a:pt x="2858" y="1596"/>
                    <a:pt x="2905" y="1501"/>
                    <a:pt x="2905" y="1382"/>
                  </a:cubicBezTo>
                  <a:lnTo>
                    <a:pt x="2905" y="715"/>
                  </a:lnTo>
                  <a:cubicBezTo>
                    <a:pt x="2929" y="501"/>
                    <a:pt x="2834" y="310"/>
                    <a:pt x="2715" y="191"/>
                  </a:cubicBezTo>
                  <a:cubicBezTo>
                    <a:pt x="2548" y="49"/>
                    <a:pt x="2382" y="1"/>
                    <a:pt x="2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47"/>
            <p:cNvSpPr/>
            <p:nvPr/>
          </p:nvSpPr>
          <p:spPr>
            <a:xfrm>
              <a:off x="5066122" y="3347050"/>
              <a:ext cx="74022" cy="74056"/>
            </a:xfrm>
            <a:custGeom>
              <a:avLst/>
              <a:gdLst/>
              <a:ahLst/>
              <a:cxnLst/>
              <a:rect l="l" t="t" r="r" b="b"/>
              <a:pathLst>
                <a:path w="2144" h="2145" extrusionOk="0">
                  <a:moveTo>
                    <a:pt x="1072" y="1"/>
                  </a:moveTo>
                  <a:cubicBezTo>
                    <a:pt x="476" y="1"/>
                    <a:pt x="0" y="477"/>
                    <a:pt x="0" y="1072"/>
                  </a:cubicBezTo>
                  <a:cubicBezTo>
                    <a:pt x="0" y="1644"/>
                    <a:pt x="476" y="2144"/>
                    <a:pt x="1072" y="2144"/>
                  </a:cubicBezTo>
                  <a:cubicBezTo>
                    <a:pt x="1667" y="2144"/>
                    <a:pt x="2143" y="1668"/>
                    <a:pt x="2143" y="1072"/>
                  </a:cubicBezTo>
                  <a:cubicBezTo>
                    <a:pt x="2143" y="477"/>
                    <a:pt x="166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47"/>
            <p:cNvSpPr/>
            <p:nvPr/>
          </p:nvSpPr>
          <p:spPr>
            <a:xfrm>
              <a:off x="4802178" y="3429288"/>
              <a:ext cx="101158" cy="69085"/>
            </a:xfrm>
            <a:custGeom>
              <a:avLst/>
              <a:gdLst/>
              <a:ahLst/>
              <a:cxnLst/>
              <a:rect l="l" t="t" r="r" b="b"/>
              <a:pathLst>
                <a:path w="2930" h="2001" extrusionOk="0">
                  <a:moveTo>
                    <a:pt x="715" y="0"/>
                  </a:moveTo>
                  <a:cubicBezTo>
                    <a:pt x="548" y="0"/>
                    <a:pt x="334" y="96"/>
                    <a:pt x="215" y="215"/>
                  </a:cubicBezTo>
                  <a:cubicBezTo>
                    <a:pt x="72" y="357"/>
                    <a:pt x="1" y="548"/>
                    <a:pt x="1" y="715"/>
                  </a:cubicBezTo>
                  <a:lnTo>
                    <a:pt x="1" y="1405"/>
                  </a:lnTo>
                  <a:cubicBezTo>
                    <a:pt x="1" y="1524"/>
                    <a:pt x="72" y="1620"/>
                    <a:pt x="144" y="1667"/>
                  </a:cubicBezTo>
                  <a:cubicBezTo>
                    <a:pt x="572" y="1882"/>
                    <a:pt x="1025" y="2001"/>
                    <a:pt x="1453" y="2001"/>
                  </a:cubicBezTo>
                  <a:cubicBezTo>
                    <a:pt x="1906" y="2001"/>
                    <a:pt x="2358" y="1882"/>
                    <a:pt x="2763" y="1667"/>
                  </a:cubicBezTo>
                  <a:cubicBezTo>
                    <a:pt x="2858" y="1620"/>
                    <a:pt x="2930" y="1524"/>
                    <a:pt x="2930" y="1405"/>
                  </a:cubicBezTo>
                  <a:lnTo>
                    <a:pt x="2930" y="715"/>
                  </a:lnTo>
                  <a:cubicBezTo>
                    <a:pt x="2930" y="548"/>
                    <a:pt x="2835" y="357"/>
                    <a:pt x="2716" y="215"/>
                  </a:cubicBezTo>
                  <a:cubicBezTo>
                    <a:pt x="2596" y="96"/>
                    <a:pt x="2406" y="0"/>
                    <a:pt x="2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47"/>
            <p:cNvSpPr/>
            <p:nvPr/>
          </p:nvSpPr>
          <p:spPr>
            <a:xfrm>
              <a:off x="4815332" y="3347050"/>
              <a:ext cx="74056" cy="74056"/>
            </a:xfrm>
            <a:custGeom>
              <a:avLst/>
              <a:gdLst/>
              <a:ahLst/>
              <a:cxnLst/>
              <a:rect l="l" t="t" r="r" b="b"/>
              <a:pathLst>
                <a:path w="2145" h="2145" extrusionOk="0">
                  <a:moveTo>
                    <a:pt x="1072" y="1"/>
                  </a:moveTo>
                  <a:cubicBezTo>
                    <a:pt x="477" y="1"/>
                    <a:pt x="1" y="477"/>
                    <a:pt x="1" y="1072"/>
                  </a:cubicBezTo>
                  <a:cubicBezTo>
                    <a:pt x="1" y="1644"/>
                    <a:pt x="477" y="2144"/>
                    <a:pt x="1072" y="2144"/>
                  </a:cubicBezTo>
                  <a:cubicBezTo>
                    <a:pt x="1668" y="2144"/>
                    <a:pt x="2144" y="1668"/>
                    <a:pt x="2144" y="1072"/>
                  </a:cubicBezTo>
                  <a:cubicBezTo>
                    <a:pt x="2144" y="477"/>
                    <a:pt x="1668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47"/>
            <p:cNvSpPr/>
            <p:nvPr/>
          </p:nvSpPr>
          <p:spPr>
            <a:xfrm>
              <a:off x="4927987" y="3488464"/>
              <a:ext cx="100330" cy="68290"/>
            </a:xfrm>
            <a:custGeom>
              <a:avLst/>
              <a:gdLst/>
              <a:ahLst/>
              <a:cxnLst/>
              <a:rect l="l" t="t" r="r" b="b"/>
              <a:pathLst>
                <a:path w="2906" h="1978" extrusionOk="0">
                  <a:moveTo>
                    <a:pt x="715" y="1"/>
                  </a:moveTo>
                  <a:cubicBezTo>
                    <a:pt x="310" y="1"/>
                    <a:pt x="0" y="310"/>
                    <a:pt x="0" y="715"/>
                  </a:cubicBezTo>
                  <a:lnTo>
                    <a:pt x="0" y="1382"/>
                  </a:lnTo>
                  <a:cubicBezTo>
                    <a:pt x="0" y="1501"/>
                    <a:pt x="48" y="1596"/>
                    <a:pt x="143" y="1668"/>
                  </a:cubicBezTo>
                  <a:cubicBezTo>
                    <a:pt x="548" y="1858"/>
                    <a:pt x="1001" y="1977"/>
                    <a:pt x="1453" y="1977"/>
                  </a:cubicBezTo>
                  <a:cubicBezTo>
                    <a:pt x="1905" y="1977"/>
                    <a:pt x="2334" y="1858"/>
                    <a:pt x="2763" y="1668"/>
                  </a:cubicBezTo>
                  <a:cubicBezTo>
                    <a:pt x="2834" y="1596"/>
                    <a:pt x="2906" y="1501"/>
                    <a:pt x="2906" y="1382"/>
                  </a:cubicBezTo>
                  <a:lnTo>
                    <a:pt x="2906" y="715"/>
                  </a:lnTo>
                  <a:cubicBezTo>
                    <a:pt x="2906" y="525"/>
                    <a:pt x="2810" y="358"/>
                    <a:pt x="2691" y="191"/>
                  </a:cubicBezTo>
                  <a:cubicBezTo>
                    <a:pt x="2572" y="72"/>
                    <a:pt x="2382" y="1"/>
                    <a:pt x="2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47"/>
            <p:cNvSpPr/>
            <p:nvPr/>
          </p:nvSpPr>
          <p:spPr>
            <a:xfrm>
              <a:off x="4941141" y="3405432"/>
              <a:ext cx="74022" cy="74850"/>
            </a:xfrm>
            <a:custGeom>
              <a:avLst/>
              <a:gdLst/>
              <a:ahLst/>
              <a:cxnLst/>
              <a:rect l="l" t="t" r="r" b="b"/>
              <a:pathLst>
                <a:path w="2144" h="2168" extrusionOk="0">
                  <a:moveTo>
                    <a:pt x="1072" y="1"/>
                  </a:moveTo>
                  <a:cubicBezTo>
                    <a:pt x="477" y="1"/>
                    <a:pt x="0" y="501"/>
                    <a:pt x="0" y="1096"/>
                  </a:cubicBezTo>
                  <a:cubicBezTo>
                    <a:pt x="0" y="1691"/>
                    <a:pt x="477" y="2168"/>
                    <a:pt x="1072" y="2168"/>
                  </a:cubicBezTo>
                  <a:cubicBezTo>
                    <a:pt x="1667" y="2168"/>
                    <a:pt x="2144" y="1644"/>
                    <a:pt x="2144" y="1096"/>
                  </a:cubicBezTo>
                  <a:cubicBezTo>
                    <a:pt x="2144" y="501"/>
                    <a:pt x="166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1" name="Google Shape;1351;p47"/>
          <p:cNvGrpSpPr/>
          <p:nvPr/>
        </p:nvGrpSpPr>
        <p:grpSpPr>
          <a:xfrm>
            <a:off x="4789327" y="2623632"/>
            <a:ext cx="351119" cy="352776"/>
            <a:chOff x="4792304" y="2642429"/>
            <a:chExt cx="351119" cy="352776"/>
          </a:xfrm>
          <a:solidFill>
            <a:srgbClr val="15153E"/>
          </a:solidFill>
        </p:grpSpPr>
        <p:sp>
          <p:nvSpPr>
            <p:cNvPr id="1352" name="Google Shape;1352;p47"/>
            <p:cNvSpPr/>
            <p:nvPr/>
          </p:nvSpPr>
          <p:spPr>
            <a:xfrm>
              <a:off x="5042265" y="2867739"/>
              <a:ext cx="101158" cy="68256"/>
            </a:xfrm>
            <a:custGeom>
              <a:avLst/>
              <a:gdLst/>
              <a:ahLst/>
              <a:cxnLst/>
              <a:rect l="l" t="t" r="r" b="b"/>
              <a:pathLst>
                <a:path w="2930" h="1977" extrusionOk="0">
                  <a:moveTo>
                    <a:pt x="715" y="0"/>
                  </a:moveTo>
                  <a:cubicBezTo>
                    <a:pt x="548" y="0"/>
                    <a:pt x="334" y="71"/>
                    <a:pt x="215" y="191"/>
                  </a:cubicBezTo>
                  <a:cubicBezTo>
                    <a:pt x="72" y="357"/>
                    <a:pt x="1" y="524"/>
                    <a:pt x="1" y="714"/>
                  </a:cubicBezTo>
                  <a:lnTo>
                    <a:pt x="1" y="1381"/>
                  </a:lnTo>
                  <a:cubicBezTo>
                    <a:pt x="1" y="1500"/>
                    <a:pt x="72" y="1596"/>
                    <a:pt x="167" y="1667"/>
                  </a:cubicBezTo>
                  <a:cubicBezTo>
                    <a:pt x="572" y="1858"/>
                    <a:pt x="1025" y="1977"/>
                    <a:pt x="1477" y="1977"/>
                  </a:cubicBezTo>
                  <a:cubicBezTo>
                    <a:pt x="1906" y="1977"/>
                    <a:pt x="2358" y="1858"/>
                    <a:pt x="2787" y="1667"/>
                  </a:cubicBezTo>
                  <a:cubicBezTo>
                    <a:pt x="2858" y="1596"/>
                    <a:pt x="2930" y="1500"/>
                    <a:pt x="2930" y="1381"/>
                  </a:cubicBezTo>
                  <a:lnTo>
                    <a:pt x="2930" y="714"/>
                  </a:lnTo>
                  <a:cubicBezTo>
                    <a:pt x="2930" y="524"/>
                    <a:pt x="2834" y="357"/>
                    <a:pt x="2715" y="191"/>
                  </a:cubicBezTo>
                  <a:cubicBezTo>
                    <a:pt x="2572" y="48"/>
                    <a:pt x="2382" y="0"/>
                    <a:pt x="2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47"/>
            <p:cNvSpPr/>
            <p:nvPr/>
          </p:nvSpPr>
          <p:spPr>
            <a:xfrm>
              <a:off x="5056248" y="2783844"/>
              <a:ext cx="74022" cy="74056"/>
            </a:xfrm>
            <a:custGeom>
              <a:avLst/>
              <a:gdLst/>
              <a:ahLst/>
              <a:cxnLst/>
              <a:rect l="l" t="t" r="r" b="b"/>
              <a:pathLst>
                <a:path w="2144" h="2145" extrusionOk="0">
                  <a:moveTo>
                    <a:pt x="1072" y="1"/>
                  </a:moveTo>
                  <a:cubicBezTo>
                    <a:pt x="477" y="1"/>
                    <a:pt x="0" y="477"/>
                    <a:pt x="0" y="1073"/>
                  </a:cubicBezTo>
                  <a:cubicBezTo>
                    <a:pt x="0" y="1668"/>
                    <a:pt x="477" y="2144"/>
                    <a:pt x="1072" y="2144"/>
                  </a:cubicBezTo>
                  <a:cubicBezTo>
                    <a:pt x="1667" y="2144"/>
                    <a:pt x="2144" y="1668"/>
                    <a:pt x="2144" y="1073"/>
                  </a:cubicBezTo>
                  <a:cubicBezTo>
                    <a:pt x="2144" y="477"/>
                    <a:pt x="166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47"/>
            <p:cNvSpPr/>
            <p:nvPr/>
          </p:nvSpPr>
          <p:spPr>
            <a:xfrm>
              <a:off x="4792304" y="2867739"/>
              <a:ext cx="100364" cy="68256"/>
            </a:xfrm>
            <a:custGeom>
              <a:avLst/>
              <a:gdLst/>
              <a:ahLst/>
              <a:cxnLst/>
              <a:rect l="l" t="t" r="r" b="b"/>
              <a:pathLst>
                <a:path w="2907" h="1977" extrusionOk="0">
                  <a:moveTo>
                    <a:pt x="715" y="0"/>
                  </a:moveTo>
                  <a:cubicBezTo>
                    <a:pt x="525" y="0"/>
                    <a:pt x="310" y="71"/>
                    <a:pt x="191" y="191"/>
                  </a:cubicBezTo>
                  <a:cubicBezTo>
                    <a:pt x="49" y="357"/>
                    <a:pt x="1" y="524"/>
                    <a:pt x="1" y="691"/>
                  </a:cubicBezTo>
                  <a:lnTo>
                    <a:pt x="1" y="1381"/>
                  </a:lnTo>
                  <a:cubicBezTo>
                    <a:pt x="1" y="1500"/>
                    <a:pt x="49" y="1596"/>
                    <a:pt x="144" y="1643"/>
                  </a:cubicBezTo>
                  <a:cubicBezTo>
                    <a:pt x="549" y="1858"/>
                    <a:pt x="1001" y="1977"/>
                    <a:pt x="1454" y="1977"/>
                  </a:cubicBezTo>
                  <a:cubicBezTo>
                    <a:pt x="1906" y="1977"/>
                    <a:pt x="2335" y="1858"/>
                    <a:pt x="2763" y="1643"/>
                  </a:cubicBezTo>
                  <a:cubicBezTo>
                    <a:pt x="2859" y="1596"/>
                    <a:pt x="2906" y="1500"/>
                    <a:pt x="2906" y="1381"/>
                  </a:cubicBezTo>
                  <a:lnTo>
                    <a:pt x="2906" y="691"/>
                  </a:lnTo>
                  <a:cubicBezTo>
                    <a:pt x="2906" y="524"/>
                    <a:pt x="2811" y="357"/>
                    <a:pt x="2692" y="191"/>
                  </a:cubicBezTo>
                  <a:cubicBezTo>
                    <a:pt x="2573" y="48"/>
                    <a:pt x="2406" y="0"/>
                    <a:pt x="2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47"/>
            <p:cNvSpPr/>
            <p:nvPr/>
          </p:nvSpPr>
          <p:spPr>
            <a:xfrm>
              <a:off x="4805458" y="2783844"/>
              <a:ext cx="74056" cy="74056"/>
            </a:xfrm>
            <a:custGeom>
              <a:avLst/>
              <a:gdLst/>
              <a:ahLst/>
              <a:cxnLst/>
              <a:rect l="l" t="t" r="r" b="b"/>
              <a:pathLst>
                <a:path w="2145" h="2145" extrusionOk="0">
                  <a:moveTo>
                    <a:pt x="1073" y="1"/>
                  </a:moveTo>
                  <a:cubicBezTo>
                    <a:pt x="477" y="1"/>
                    <a:pt x="1" y="477"/>
                    <a:pt x="1" y="1073"/>
                  </a:cubicBezTo>
                  <a:cubicBezTo>
                    <a:pt x="1" y="1668"/>
                    <a:pt x="477" y="2144"/>
                    <a:pt x="1073" y="2144"/>
                  </a:cubicBezTo>
                  <a:cubicBezTo>
                    <a:pt x="1668" y="2144"/>
                    <a:pt x="2144" y="1668"/>
                    <a:pt x="2144" y="1073"/>
                  </a:cubicBezTo>
                  <a:cubicBezTo>
                    <a:pt x="2144" y="477"/>
                    <a:pt x="1668" y="1"/>
                    <a:pt x="10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47"/>
            <p:cNvSpPr/>
            <p:nvPr/>
          </p:nvSpPr>
          <p:spPr>
            <a:xfrm>
              <a:off x="4917285" y="2926087"/>
              <a:ext cx="100364" cy="69119"/>
            </a:xfrm>
            <a:custGeom>
              <a:avLst/>
              <a:gdLst/>
              <a:ahLst/>
              <a:cxnLst/>
              <a:rect l="l" t="t" r="r" b="b"/>
              <a:pathLst>
                <a:path w="2907" h="2002" extrusionOk="0">
                  <a:moveTo>
                    <a:pt x="715" y="1"/>
                  </a:moveTo>
                  <a:cubicBezTo>
                    <a:pt x="525" y="1"/>
                    <a:pt x="334" y="96"/>
                    <a:pt x="215" y="215"/>
                  </a:cubicBezTo>
                  <a:cubicBezTo>
                    <a:pt x="48" y="358"/>
                    <a:pt x="1" y="525"/>
                    <a:pt x="1" y="715"/>
                  </a:cubicBezTo>
                  <a:lnTo>
                    <a:pt x="1" y="1406"/>
                  </a:lnTo>
                  <a:cubicBezTo>
                    <a:pt x="1" y="1525"/>
                    <a:pt x="48" y="1596"/>
                    <a:pt x="144" y="1668"/>
                  </a:cubicBezTo>
                  <a:cubicBezTo>
                    <a:pt x="572" y="1882"/>
                    <a:pt x="1025" y="2001"/>
                    <a:pt x="1453" y="2001"/>
                  </a:cubicBezTo>
                  <a:cubicBezTo>
                    <a:pt x="1906" y="2001"/>
                    <a:pt x="2358" y="1882"/>
                    <a:pt x="2763" y="1668"/>
                  </a:cubicBezTo>
                  <a:cubicBezTo>
                    <a:pt x="2858" y="1596"/>
                    <a:pt x="2906" y="1525"/>
                    <a:pt x="2906" y="1406"/>
                  </a:cubicBezTo>
                  <a:lnTo>
                    <a:pt x="2906" y="715"/>
                  </a:lnTo>
                  <a:cubicBezTo>
                    <a:pt x="2906" y="525"/>
                    <a:pt x="2835" y="358"/>
                    <a:pt x="2716" y="215"/>
                  </a:cubicBezTo>
                  <a:cubicBezTo>
                    <a:pt x="2596" y="49"/>
                    <a:pt x="2382" y="1"/>
                    <a:pt x="2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47"/>
            <p:cNvSpPr/>
            <p:nvPr/>
          </p:nvSpPr>
          <p:spPr>
            <a:xfrm>
              <a:off x="4930439" y="2843054"/>
              <a:ext cx="74056" cy="74022"/>
            </a:xfrm>
            <a:custGeom>
              <a:avLst/>
              <a:gdLst/>
              <a:ahLst/>
              <a:cxnLst/>
              <a:rect l="l" t="t" r="r" b="b"/>
              <a:pathLst>
                <a:path w="2145" h="2144" extrusionOk="0">
                  <a:moveTo>
                    <a:pt x="1072" y="1"/>
                  </a:moveTo>
                  <a:cubicBezTo>
                    <a:pt x="477" y="1"/>
                    <a:pt x="1" y="477"/>
                    <a:pt x="1" y="1072"/>
                  </a:cubicBezTo>
                  <a:cubicBezTo>
                    <a:pt x="1" y="1668"/>
                    <a:pt x="477" y="2144"/>
                    <a:pt x="1072" y="2144"/>
                  </a:cubicBezTo>
                  <a:cubicBezTo>
                    <a:pt x="1668" y="2144"/>
                    <a:pt x="2144" y="1668"/>
                    <a:pt x="2144" y="1072"/>
                  </a:cubicBezTo>
                  <a:cubicBezTo>
                    <a:pt x="2144" y="477"/>
                    <a:pt x="1668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47"/>
            <p:cNvSpPr/>
            <p:nvPr/>
          </p:nvSpPr>
          <p:spPr>
            <a:xfrm>
              <a:off x="4827658" y="2642429"/>
              <a:ext cx="278789" cy="138998"/>
            </a:xfrm>
            <a:custGeom>
              <a:avLst/>
              <a:gdLst/>
              <a:ahLst/>
              <a:cxnLst/>
              <a:rect l="l" t="t" r="r" b="b"/>
              <a:pathLst>
                <a:path w="8075" h="4026" extrusionOk="0">
                  <a:moveTo>
                    <a:pt x="2835" y="1454"/>
                  </a:moveTo>
                  <a:cubicBezTo>
                    <a:pt x="3025" y="1454"/>
                    <a:pt x="3121" y="1573"/>
                    <a:pt x="3121" y="1739"/>
                  </a:cubicBezTo>
                  <a:cubicBezTo>
                    <a:pt x="3121" y="1930"/>
                    <a:pt x="3025" y="2049"/>
                    <a:pt x="2835" y="2049"/>
                  </a:cubicBezTo>
                  <a:cubicBezTo>
                    <a:pt x="2644" y="2049"/>
                    <a:pt x="2525" y="1930"/>
                    <a:pt x="2525" y="1739"/>
                  </a:cubicBezTo>
                  <a:cubicBezTo>
                    <a:pt x="2525" y="1573"/>
                    <a:pt x="2644" y="1454"/>
                    <a:pt x="2835" y="1454"/>
                  </a:cubicBezTo>
                  <a:close/>
                  <a:moveTo>
                    <a:pt x="4049" y="1454"/>
                  </a:moveTo>
                  <a:cubicBezTo>
                    <a:pt x="4240" y="1454"/>
                    <a:pt x="4359" y="1573"/>
                    <a:pt x="4359" y="1739"/>
                  </a:cubicBezTo>
                  <a:cubicBezTo>
                    <a:pt x="4359" y="1930"/>
                    <a:pt x="4240" y="2049"/>
                    <a:pt x="4049" y="2049"/>
                  </a:cubicBezTo>
                  <a:cubicBezTo>
                    <a:pt x="3883" y="2049"/>
                    <a:pt x="3764" y="1930"/>
                    <a:pt x="3764" y="1739"/>
                  </a:cubicBezTo>
                  <a:cubicBezTo>
                    <a:pt x="3764" y="1573"/>
                    <a:pt x="3883" y="1454"/>
                    <a:pt x="4049" y="1454"/>
                  </a:cubicBezTo>
                  <a:close/>
                  <a:moveTo>
                    <a:pt x="5288" y="1454"/>
                  </a:moveTo>
                  <a:cubicBezTo>
                    <a:pt x="5454" y="1454"/>
                    <a:pt x="5574" y="1573"/>
                    <a:pt x="5574" y="1739"/>
                  </a:cubicBezTo>
                  <a:cubicBezTo>
                    <a:pt x="5574" y="1930"/>
                    <a:pt x="5431" y="2049"/>
                    <a:pt x="5288" y="2049"/>
                  </a:cubicBezTo>
                  <a:cubicBezTo>
                    <a:pt x="5097" y="2049"/>
                    <a:pt x="4978" y="1930"/>
                    <a:pt x="4978" y="1739"/>
                  </a:cubicBezTo>
                  <a:cubicBezTo>
                    <a:pt x="4978" y="1573"/>
                    <a:pt x="5097" y="1454"/>
                    <a:pt x="5288" y="1454"/>
                  </a:cubicBezTo>
                  <a:close/>
                  <a:moveTo>
                    <a:pt x="311" y="1"/>
                  </a:moveTo>
                  <a:cubicBezTo>
                    <a:pt x="120" y="1"/>
                    <a:pt x="1" y="120"/>
                    <a:pt x="1" y="287"/>
                  </a:cubicBezTo>
                  <a:lnTo>
                    <a:pt x="1" y="3216"/>
                  </a:lnTo>
                  <a:cubicBezTo>
                    <a:pt x="1" y="3383"/>
                    <a:pt x="120" y="3502"/>
                    <a:pt x="311" y="3502"/>
                  </a:cubicBezTo>
                  <a:lnTo>
                    <a:pt x="858" y="3502"/>
                  </a:lnTo>
                  <a:lnTo>
                    <a:pt x="858" y="3716"/>
                  </a:lnTo>
                  <a:cubicBezTo>
                    <a:pt x="858" y="3811"/>
                    <a:pt x="930" y="3930"/>
                    <a:pt x="1025" y="3954"/>
                  </a:cubicBezTo>
                  <a:cubicBezTo>
                    <a:pt x="1064" y="3993"/>
                    <a:pt x="1118" y="4011"/>
                    <a:pt x="1174" y="4011"/>
                  </a:cubicBezTo>
                  <a:cubicBezTo>
                    <a:pt x="1220" y="4011"/>
                    <a:pt x="1268" y="3999"/>
                    <a:pt x="1311" y="3978"/>
                  </a:cubicBezTo>
                  <a:lnTo>
                    <a:pt x="2287" y="3549"/>
                  </a:lnTo>
                  <a:cubicBezTo>
                    <a:pt x="2335" y="3502"/>
                    <a:pt x="2382" y="3502"/>
                    <a:pt x="2406" y="3502"/>
                  </a:cubicBezTo>
                  <a:lnTo>
                    <a:pt x="5693" y="3502"/>
                  </a:lnTo>
                  <a:cubicBezTo>
                    <a:pt x="5740" y="3502"/>
                    <a:pt x="5788" y="3502"/>
                    <a:pt x="5812" y="3549"/>
                  </a:cubicBezTo>
                  <a:lnTo>
                    <a:pt x="6788" y="3978"/>
                  </a:lnTo>
                  <a:cubicBezTo>
                    <a:pt x="6836" y="4026"/>
                    <a:pt x="6883" y="4026"/>
                    <a:pt x="6907" y="4026"/>
                  </a:cubicBezTo>
                  <a:cubicBezTo>
                    <a:pt x="6979" y="4026"/>
                    <a:pt x="7026" y="3978"/>
                    <a:pt x="7074" y="3954"/>
                  </a:cubicBezTo>
                  <a:cubicBezTo>
                    <a:pt x="7145" y="3906"/>
                    <a:pt x="7217" y="3811"/>
                    <a:pt x="7217" y="3716"/>
                  </a:cubicBezTo>
                  <a:lnTo>
                    <a:pt x="7217" y="3502"/>
                  </a:lnTo>
                  <a:lnTo>
                    <a:pt x="7788" y="3502"/>
                  </a:lnTo>
                  <a:cubicBezTo>
                    <a:pt x="7955" y="3502"/>
                    <a:pt x="8074" y="3383"/>
                    <a:pt x="8074" y="3216"/>
                  </a:cubicBezTo>
                  <a:lnTo>
                    <a:pt x="8074" y="287"/>
                  </a:lnTo>
                  <a:cubicBezTo>
                    <a:pt x="8074" y="120"/>
                    <a:pt x="7955" y="1"/>
                    <a:pt x="7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9" name="Google Shape;1359;p47"/>
          <p:cNvGrpSpPr/>
          <p:nvPr/>
        </p:nvGrpSpPr>
        <p:grpSpPr>
          <a:xfrm>
            <a:off x="4807419" y="1956692"/>
            <a:ext cx="314937" cy="352776"/>
            <a:chOff x="4810395" y="2035652"/>
            <a:chExt cx="314937" cy="352776"/>
          </a:xfrm>
          <a:solidFill>
            <a:srgbClr val="15153E"/>
          </a:solidFill>
        </p:grpSpPr>
        <p:sp>
          <p:nvSpPr>
            <p:cNvPr id="1360" name="Google Shape;1360;p47"/>
            <p:cNvSpPr/>
            <p:nvPr/>
          </p:nvSpPr>
          <p:spPr>
            <a:xfrm>
              <a:off x="4810395" y="2319310"/>
              <a:ext cx="101158" cy="69119"/>
            </a:xfrm>
            <a:custGeom>
              <a:avLst/>
              <a:gdLst/>
              <a:ahLst/>
              <a:cxnLst/>
              <a:rect l="l" t="t" r="r" b="b"/>
              <a:pathLst>
                <a:path w="2930" h="2002" extrusionOk="0">
                  <a:moveTo>
                    <a:pt x="715" y="1"/>
                  </a:moveTo>
                  <a:cubicBezTo>
                    <a:pt x="549" y="1"/>
                    <a:pt x="334" y="96"/>
                    <a:pt x="215" y="215"/>
                  </a:cubicBezTo>
                  <a:cubicBezTo>
                    <a:pt x="72" y="358"/>
                    <a:pt x="1" y="549"/>
                    <a:pt x="1" y="715"/>
                  </a:cubicBezTo>
                  <a:lnTo>
                    <a:pt x="1" y="1406"/>
                  </a:lnTo>
                  <a:cubicBezTo>
                    <a:pt x="1" y="1525"/>
                    <a:pt x="72" y="1620"/>
                    <a:pt x="144" y="1668"/>
                  </a:cubicBezTo>
                  <a:cubicBezTo>
                    <a:pt x="572" y="1882"/>
                    <a:pt x="1025" y="2001"/>
                    <a:pt x="1454" y="2001"/>
                  </a:cubicBezTo>
                  <a:cubicBezTo>
                    <a:pt x="1906" y="2001"/>
                    <a:pt x="2358" y="1882"/>
                    <a:pt x="2763" y="1668"/>
                  </a:cubicBezTo>
                  <a:cubicBezTo>
                    <a:pt x="2859" y="1620"/>
                    <a:pt x="2930" y="1525"/>
                    <a:pt x="2930" y="1406"/>
                  </a:cubicBezTo>
                  <a:lnTo>
                    <a:pt x="2930" y="715"/>
                  </a:lnTo>
                  <a:cubicBezTo>
                    <a:pt x="2930" y="549"/>
                    <a:pt x="2835" y="358"/>
                    <a:pt x="2716" y="215"/>
                  </a:cubicBezTo>
                  <a:cubicBezTo>
                    <a:pt x="2597" y="72"/>
                    <a:pt x="2406" y="1"/>
                    <a:pt x="22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47"/>
            <p:cNvSpPr/>
            <p:nvPr/>
          </p:nvSpPr>
          <p:spPr>
            <a:xfrm>
              <a:off x="4823549" y="2236277"/>
              <a:ext cx="74056" cy="74022"/>
            </a:xfrm>
            <a:custGeom>
              <a:avLst/>
              <a:gdLst/>
              <a:ahLst/>
              <a:cxnLst/>
              <a:rect l="l" t="t" r="r" b="b"/>
              <a:pathLst>
                <a:path w="2145" h="2144" extrusionOk="0">
                  <a:moveTo>
                    <a:pt x="1073" y="1"/>
                  </a:moveTo>
                  <a:cubicBezTo>
                    <a:pt x="477" y="1"/>
                    <a:pt x="1" y="477"/>
                    <a:pt x="1" y="1072"/>
                  </a:cubicBezTo>
                  <a:cubicBezTo>
                    <a:pt x="1" y="1668"/>
                    <a:pt x="477" y="2144"/>
                    <a:pt x="1073" y="2144"/>
                  </a:cubicBezTo>
                  <a:cubicBezTo>
                    <a:pt x="1668" y="2144"/>
                    <a:pt x="2144" y="1668"/>
                    <a:pt x="2144" y="1072"/>
                  </a:cubicBezTo>
                  <a:cubicBezTo>
                    <a:pt x="2144" y="477"/>
                    <a:pt x="1668" y="1"/>
                    <a:pt x="10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47"/>
            <p:cNvSpPr/>
            <p:nvPr/>
          </p:nvSpPr>
          <p:spPr>
            <a:xfrm>
              <a:off x="5024174" y="2319310"/>
              <a:ext cx="101158" cy="69119"/>
            </a:xfrm>
            <a:custGeom>
              <a:avLst/>
              <a:gdLst/>
              <a:ahLst/>
              <a:cxnLst/>
              <a:rect l="l" t="t" r="r" b="b"/>
              <a:pathLst>
                <a:path w="2930" h="2002" extrusionOk="0">
                  <a:moveTo>
                    <a:pt x="715" y="1"/>
                  </a:moveTo>
                  <a:cubicBezTo>
                    <a:pt x="525" y="1"/>
                    <a:pt x="334" y="96"/>
                    <a:pt x="215" y="215"/>
                  </a:cubicBezTo>
                  <a:cubicBezTo>
                    <a:pt x="48" y="358"/>
                    <a:pt x="1" y="549"/>
                    <a:pt x="1" y="715"/>
                  </a:cubicBezTo>
                  <a:lnTo>
                    <a:pt x="1" y="1406"/>
                  </a:lnTo>
                  <a:cubicBezTo>
                    <a:pt x="1" y="1525"/>
                    <a:pt x="48" y="1620"/>
                    <a:pt x="143" y="1668"/>
                  </a:cubicBezTo>
                  <a:cubicBezTo>
                    <a:pt x="572" y="1882"/>
                    <a:pt x="1001" y="2001"/>
                    <a:pt x="1453" y="2001"/>
                  </a:cubicBezTo>
                  <a:cubicBezTo>
                    <a:pt x="1906" y="2001"/>
                    <a:pt x="2358" y="1882"/>
                    <a:pt x="2763" y="1668"/>
                  </a:cubicBezTo>
                  <a:cubicBezTo>
                    <a:pt x="2858" y="1620"/>
                    <a:pt x="2906" y="1525"/>
                    <a:pt x="2906" y="1406"/>
                  </a:cubicBezTo>
                  <a:lnTo>
                    <a:pt x="2906" y="715"/>
                  </a:lnTo>
                  <a:cubicBezTo>
                    <a:pt x="2930" y="549"/>
                    <a:pt x="2835" y="334"/>
                    <a:pt x="2715" y="215"/>
                  </a:cubicBezTo>
                  <a:cubicBezTo>
                    <a:pt x="2573" y="72"/>
                    <a:pt x="2382" y="1"/>
                    <a:pt x="21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47"/>
            <p:cNvSpPr/>
            <p:nvPr/>
          </p:nvSpPr>
          <p:spPr>
            <a:xfrm>
              <a:off x="5036499" y="2236277"/>
              <a:ext cx="74056" cy="74022"/>
            </a:xfrm>
            <a:custGeom>
              <a:avLst/>
              <a:gdLst/>
              <a:ahLst/>
              <a:cxnLst/>
              <a:rect l="l" t="t" r="r" b="b"/>
              <a:pathLst>
                <a:path w="2145" h="2144" extrusionOk="0">
                  <a:moveTo>
                    <a:pt x="1072" y="1"/>
                  </a:moveTo>
                  <a:cubicBezTo>
                    <a:pt x="501" y="1"/>
                    <a:pt x="1" y="477"/>
                    <a:pt x="1" y="1072"/>
                  </a:cubicBezTo>
                  <a:cubicBezTo>
                    <a:pt x="1" y="1668"/>
                    <a:pt x="477" y="2144"/>
                    <a:pt x="1072" y="2144"/>
                  </a:cubicBezTo>
                  <a:cubicBezTo>
                    <a:pt x="1668" y="2144"/>
                    <a:pt x="2144" y="1668"/>
                    <a:pt x="2144" y="1072"/>
                  </a:cubicBezTo>
                  <a:cubicBezTo>
                    <a:pt x="2144" y="477"/>
                    <a:pt x="1668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47"/>
            <p:cNvSpPr/>
            <p:nvPr/>
          </p:nvSpPr>
          <p:spPr>
            <a:xfrm>
              <a:off x="4957575" y="2035652"/>
              <a:ext cx="20577" cy="32937"/>
            </a:xfrm>
            <a:custGeom>
              <a:avLst/>
              <a:gdLst/>
              <a:ahLst/>
              <a:cxnLst/>
              <a:rect l="l" t="t" r="r" b="b"/>
              <a:pathLst>
                <a:path w="596" h="954" extrusionOk="0">
                  <a:moveTo>
                    <a:pt x="286" y="1"/>
                  </a:moveTo>
                  <a:cubicBezTo>
                    <a:pt x="120" y="1"/>
                    <a:pt x="1" y="120"/>
                    <a:pt x="1" y="311"/>
                  </a:cubicBezTo>
                  <a:lnTo>
                    <a:pt x="1" y="668"/>
                  </a:lnTo>
                  <a:cubicBezTo>
                    <a:pt x="1" y="834"/>
                    <a:pt x="120" y="953"/>
                    <a:pt x="286" y="953"/>
                  </a:cubicBezTo>
                  <a:cubicBezTo>
                    <a:pt x="477" y="953"/>
                    <a:pt x="596" y="834"/>
                    <a:pt x="596" y="668"/>
                  </a:cubicBezTo>
                  <a:lnTo>
                    <a:pt x="596" y="311"/>
                  </a:lnTo>
                  <a:cubicBezTo>
                    <a:pt x="596" y="120"/>
                    <a:pt x="477" y="1"/>
                    <a:pt x="2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47"/>
            <p:cNvSpPr/>
            <p:nvPr/>
          </p:nvSpPr>
          <p:spPr>
            <a:xfrm>
              <a:off x="5049653" y="2140919"/>
              <a:ext cx="32937" cy="20577"/>
            </a:xfrm>
            <a:custGeom>
              <a:avLst/>
              <a:gdLst/>
              <a:ahLst/>
              <a:cxnLst/>
              <a:rect l="l" t="t" r="r" b="b"/>
              <a:pathLst>
                <a:path w="954" h="596" extrusionOk="0">
                  <a:moveTo>
                    <a:pt x="310" y="0"/>
                  </a:moveTo>
                  <a:cubicBezTo>
                    <a:pt x="120" y="0"/>
                    <a:pt x="1" y="143"/>
                    <a:pt x="1" y="286"/>
                  </a:cubicBezTo>
                  <a:cubicBezTo>
                    <a:pt x="1" y="476"/>
                    <a:pt x="120" y="596"/>
                    <a:pt x="310" y="596"/>
                  </a:cubicBezTo>
                  <a:lnTo>
                    <a:pt x="668" y="596"/>
                  </a:lnTo>
                  <a:cubicBezTo>
                    <a:pt x="834" y="596"/>
                    <a:pt x="953" y="476"/>
                    <a:pt x="953" y="286"/>
                  </a:cubicBezTo>
                  <a:cubicBezTo>
                    <a:pt x="953" y="119"/>
                    <a:pt x="834" y="0"/>
                    <a:pt x="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47"/>
            <p:cNvSpPr/>
            <p:nvPr/>
          </p:nvSpPr>
          <p:spPr>
            <a:xfrm>
              <a:off x="4852343" y="2140919"/>
              <a:ext cx="32902" cy="20577"/>
            </a:xfrm>
            <a:custGeom>
              <a:avLst/>
              <a:gdLst/>
              <a:ahLst/>
              <a:cxnLst/>
              <a:rect l="l" t="t" r="r" b="b"/>
              <a:pathLst>
                <a:path w="953" h="596" extrusionOk="0">
                  <a:moveTo>
                    <a:pt x="310" y="0"/>
                  </a:moveTo>
                  <a:cubicBezTo>
                    <a:pt x="119" y="0"/>
                    <a:pt x="0" y="119"/>
                    <a:pt x="0" y="286"/>
                  </a:cubicBezTo>
                  <a:cubicBezTo>
                    <a:pt x="0" y="476"/>
                    <a:pt x="119" y="596"/>
                    <a:pt x="310" y="596"/>
                  </a:cubicBezTo>
                  <a:lnTo>
                    <a:pt x="667" y="596"/>
                  </a:lnTo>
                  <a:cubicBezTo>
                    <a:pt x="834" y="596"/>
                    <a:pt x="953" y="476"/>
                    <a:pt x="953" y="286"/>
                  </a:cubicBezTo>
                  <a:cubicBezTo>
                    <a:pt x="953" y="119"/>
                    <a:pt x="834" y="0"/>
                    <a:pt x="6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47"/>
            <p:cNvSpPr/>
            <p:nvPr/>
          </p:nvSpPr>
          <p:spPr>
            <a:xfrm>
              <a:off x="4864668" y="2087992"/>
              <a:ext cx="35388" cy="27447"/>
            </a:xfrm>
            <a:custGeom>
              <a:avLst/>
              <a:gdLst/>
              <a:ahLst/>
              <a:cxnLst/>
              <a:rect l="l" t="t" r="r" b="b"/>
              <a:pathLst>
                <a:path w="1025" h="795" extrusionOk="0">
                  <a:moveTo>
                    <a:pt x="372" y="0"/>
                  </a:moveTo>
                  <a:cubicBezTo>
                    <a:pt x="261" y="0"/>
                    <a:pt x="162" y="53"/>
                    <a:pt x="96" y="152"/>
                  </a:cubicBezTo>
                  <a:cubicBezTo>
                    <a:pt x="1" y="319"/>
                    <a:pt x="72" y="485"/>
                    <a:pt x="215" y="581"/>
                  </a:cubicBezTo>
                  <a:lnTo>
                    <a:pt x="525" y="747"/>
                  </a:lnTo>
                  <a:cubicBezTo>
                    <a:pt x="572" y="795"/>
                    <a:pt x="596" y="795"/>
                    <a:pt x="667" y="795"/>
                  </a:cubicBezTo>
                  <a:cubicBezTo>
                    <a:pt x="763" y="795"/>
                    <a:pt x="882" y="723"/>
                    <a:pt x="929" y="628"/>
                  </a:cubicBezTo>
                  <a:cubicBezTo>
                    <a:pt x="1025" y="485"/>
                    <a:pt x="953" y="319"/>
                    <a:pt x="810" y="223"/>
                  </a:cubicBezTo>
                  <a:lnTo>
                    <a:pt x="525" y="33"/>
                  </a:lnTo>
                  <a:cubicBezTo>
                    <a:pt x="473" y="11"/>
                    <a:pt x="421" y="0"/>
                    <a:pt x="3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47"/>
            <p:cNvSpPr/>
            <p:nvPr/>
          </p:nvSpPr>
          <p:spPr>
            <a:xfrm>
              <a:off x="4904131" y="2050153"/>
              <a:ext cx="28828" cy="30762"/>
            </a:xfrm>
            <a:custGeom>
              <a:avLst/>
              <a:gdLst/>
              <a:ahLst/>
              <a:cxnLst/>
              <a:rect l="l" t="t" r="r" b="b"/>
              <a:pathLst>
                <a:path w="835" h="891" extrusionOk="0">
                  <a:moveTo>
                    <a:pt x="310" y="1"/>
                  </a:moveTo>
                  <a:cubicBezTo>
                    <a:pt x="260" y="1"/>
                    <a:pt x="212" y="11"/>
                    <a:pt x="167" y="33"/>
                  </a:cubicBezTo>
                  <a:cubicBezTo>
                    <a:pt x="24" y="129"/>
                    <a:pt x="1" y="295"/>
                    <a:pt x="48" y="438"/>
                  </a:cubicBezTo>
                  <a:lnTo>
                    <a:pt x="239" y="748"/>
                  </a:lnTo>
                  <a:cubicBezTo>
                    <a:pt x="286" y="843"/>
                    <a:pt x="382" y="891"/>
                    <a:pt x="501" y="891"/>
                  </a:cubicBezTo>
                  <a:cubicBezTo>
                    <a:pt x="572" y="891"/>
                    <a:pt x="596" y="891"/>
                    <a:pt x="644" y="867"/>
                  </a:cubicBezTo>
                  <a:cubicBezTo>
                    <a:pt x="810" y="772"/>
                    <a:pt x="834" y="605"/>
                    <a:pt x="763" y="438"/>
                  </a:cubicBezTo>
                  <a:lnTo>
                    <a:pt x="596" y="152"/>
                  </a:lnTo>
                  <a:cubicBezTo>
                    <a:pt x="530" y="54"/>
                    <a:pt x="419" y="1"/>
                    <a:pt x="3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47"/>
            <p:cNvSpPr/>
            <p:nvPr/>
          </p:nvSpPr>
          <p:spPr>
            <a:xfrm>
              <a:off x="5001974" y="2049807"/>
              <a:ext cx="30451" cy="31107"/>
            </a:xfrm>
            <a:custGeom>
              <a:avLst/>
              <a:gdLst/>
              <a:ahLst/>
              <a:cxnLst/>
              <a:rect l="l" t="t" r="r" b="b"/>
              <a:pathLst>
                <a:path w="882" h="901" extrusionOk="0">
                  <a:moveTo>
                    <a:pt x="529" y="0"/>
                  </a:moveTo>
                  <a:cubicBezTo>
                    <a:pt x="427" y="0"/>
                    <a:pt x="328" y="64"/>
                    <a:pt x="263" y="162"/>
                  </a:cubicBezTo>
                  <a:lnTo>
                    <a:pt x="72" y="472"/>
                  </a:lnTo>
                  <a:cubicBezTo>
                    <a:pt x="1" y="615"/>
                    <a:pt x="48" y="782"/>
                    <a:pt x="191" y="877"/>
                  </a:cubicBezTo>
                  <a:cubicBezTo>
                    <a:pt x="263" y="901"/>
                    <a:pt x="286" y="901"/>
                    <a:pt x="358" y="901"/>
                  </a:cubicBezTo>
                  <a:cubicBezTo>
                    <a:pt x="429" y="901"/>
                    <a:pt x="548" y="853"/>
                    <a:pt x="620" y="758"/>
                  </a:cubicBezTo>
                  <a:lnTo>
                    <a:pt x="786" y="472"/>
                  </a:lnTo>
                  <a:cubicBezTo>
                    <a:pt x="882" y="305"/>
                    <a:pt x="834" y="139"/>
                    <a:pt x="667" y="43"/>
                  </a:cubicBezTo>
                  <a:cubicBezTo>
                    <a:pt x="623" y="13"/>
                    <a:pt x="575" y="0"/>
                    <a:pt x="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47"/>
            <p:cNvSpPr/>
            <p:nvPr/>
          </p:nvSpPr>
          <p:spPr>
            <a:xfrm>
              <a:off x="5036499" y="2088337"/>
              <a:ext cx="32937" cy="27102"/>
            </a:xfrm>
            <a:custGeom>
              <a:avLst/>
              <a:gdLst/>
              <a:ahLst/>
              <a:cxnLst/>
              <a:rect l="l" t="t" r="r" b="b"/>
              <a:pathLst>
                <a:path w="954" h="785" extrusionOk="0">
                  <a:moveTo>
                    <a:pt x="616" y="1"/>
                  </a:moveTo>
                  <a:cubicBezTo>
                    <a:pt x="568" y="1"/>
                    <a:pt x="520" y="8"/>
                    <a:pt x="477" y="23"/>
                  </a:cubicBezTo>
                  <a:lnTo>
                    <a:pt x="191" y="213"/>
                  </a:lnTo>
                  <a:cubicBezTo>
                    <a:pt x="25" y="309"/>
                    <a:pt x="1" y="475"/>
                    <a:pt x="72" y="618"/>
                  </a:cubicBezTo>
                  <a:cubicBezTo>
                    <a:pt x="120" y="713"/>
                    <a:pt x="215" y="785"/>
                    <a:pt x="334" y="785"/>
                  </a:cubicBezTo>
                  <a:cubicBezTo>
                    <a:pt x="382" y="785"/>
                    <a:pt x="429" y="785"/>
                    <a:pt x="477" y="737"/>
                  </a:cubicBezTo>
                  <a:lnTo>
                    <a:pt x="787" y="571"/>
                  </a:lnTo>
                  <a:cubicBezTo>
                    <a:pt x="930" y="475"/>
                    <a:pt x="953" y="285"/>
                    <a:pt x="906" y="142"/>
                  </a:cubicBezTo>
                  <a:cubicBezTo>
                    <a:pt x="839" y="42"/>
                    <a:pt x="727" y="1"/>
                    <a:pt x="6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47"/>
            <p:cNvSpPr/>
            <p:nvPr/>
          </p:nvSpPr>
          <p:spPr>
            <a:xfrm>
              <a:off x="5035671" y="2186630"/>
              <a:ext cx="34594" cy="27482"/>
            </a:xfrm>
            <a:custGeom>
              <a:avLst/>
              <a:gdLst/>
              <a:ahLst/>
              <a:cxnLst/>
              <a:rect l="l" t="t" r="r" b="b"/>
              <a:pathLst>
                <a:path w="1002" h="796" extrusionOk="0">
                  <a:moveTo>
                    <a:pt x="360" y="1"/>
                  </a:moveTo>
                  <a:cubicBezTo>
                    <a:pt x="252" y="1"/>
                    <a:pt x="146" y="54"/>
                    <a:pt x="96" y="153"/>
                  </a:cubicBezTo>
                  <a:cubicBezTo>
                    <a:pt x="1" y="319"/>
                    <a:pt x="49" y="486"/>
                    <a:pt x="215" y="581"/>
                  </a:cubicBezTo>
                  <a:lnTo>
                    <a:pt x="501" y="748"/>
                  </a:lnTo>
                  <a:cubicBezTo>
                    <a:pt x="573" y="796"/>
                    <a:pt x="596" y="796"/>
                    <a:pt x="644" y="796"/>
                  </a:cubicBezTo>
                  <a:cubicBezTo>
                    <a:pt x="739" y="796"/>
                    <a:pt x="858" y="724"/>
                    <a:pt x="930" y="629"/>
                  </a:cubicBezTo>
                  <a:cubicBezTo>
                    <a:pt x="1001" y="486"/>
                    <a:pt x="954" y="319"/>
                    <a:pt x="811" y="224"/>
                  </a:cubicBezTo>
                  <a:lnTo>
                    <a:pt x="501" y="34"/>
                  </a:lnTo>
                  <a:cubicBezTo>
                    <a:pt x="457" y="11"/>
                    <a:pt x="408" y="1"/>
                    <a:pt x="3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47"/>
            <p:cNvSpPr/>
            <p:nvPr/>
          </p:nvSpPr>
          <p:spPr>
            <a:xfrm>
              <a:off x="4866326" y="2187010"/>
              <a:ext cx="32902" cy="26274"/>
            </a:xfrm>
            <a:custGeom>
              <a:avLst/>
              <a:gdLst/>
              <a:ahLst/>
              <a:cxnLst/>
              <a:rect l="l" t="t" r="r" b="b"/>
              <a:pathLst>
                <a:path w="953" h="761" extrusionOk="0">
                  <a:moveTo>
                    <a:pt x="610" y="0"/>
                  </a:moveTo>
                  <a:cubicBezTo>
                    <a:pt x="565" y="0"/>
                    <a:pt x="520" y="8"/>
                    <a:pt x="477" y="23"/>
                  </a:cubicBezTo>
                  <a:lnTo>
                    <a:pt x="167" y="213"/>
                  </a:lnTo>
                  <a:cubicBezTo>
                    <a:pt x="24" y="308"/>
                    <a:pt x="0" y="475"/>
                    <a:pt x="48" y="618"/>
                  </a:cubicBezTo>
                  <a:cubicBezTo>
                    <a:pt x="119" y="713"/>
                    <a:pt x="191" y="761"/>
                    <a:pt x="310" y="761"/>
                  </a:cubicBezTo>
                  <a:cubicBezTo>
                    <a:pt x="381" y="761"/>
                    <a:pt x="405" y="761"/>
                    <a:pt x="477" y="737"/>
                  </a:cubicBezTo>
                  <a:lnTo>
                    <a:pt x="762" y="570"/>
                  </a:lnTo>
                  <a:cubicBezTo>
                    <a:pt x="905" y="475"/>
                    <a:pt x="953" y="285"/>
                    <a:pt x="881" y="142"/>
                  </a:cubicBezTo>
                  <a:cubicBezTo>
                    <a:pt x="815" y="42"/>
                    <a:pt x="714" y="0"/>
                    <a:pt x="6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47"/>
            <p:cNvSpPr/>
            <p:nvPr/>
          </p:nvSpPr>
          <p:spPr>
            <a:xfrm>
              <a:off x="4891805" y="2075149"/>
              <a:ext cx="152152" cy="143900"/>
            </a:xfrm>
            <a:custGeom>
              <a:avLst/>
              <a:gdLst/>
              <a:ahLst/>
              <a:cxnLst/>
              <a:rect l="l" t="t" r="r" b="b"/>
              <a:pathLst>
                <a:path w="4407" h="4168" extrusionOk="0">
                  <a:moveTo>
                    <a:pt x="2191" y="0"/>
                  </a:moveTo>
                  <a:cubicBezTo>
                    <a:pt x="977" y="0"/>
                    <a:pt x="0" y="976"/>
                    <a:pt x="0" y="2191"/>
                  </a:cubicBezTo>
                  <a:cubicBezTo>
                    <a:pt x="0" y="3001"/>
                    <a:pt x="453" y="3739"/>
                    <a:pt x="1167" y="4144"/>
                  </a:cubicBezTo>
                  <a:cubicBezTo>
                    <a:pt x="1191" y="4144"/>
                    <a:pt x="1191" y="4168"/>
                    <a:pt x="1191" y="4168"/>
                  </a:cubicBezTo>
                  <a:lnTo>
                    <a:pt x="1906" y="4168"/>
                  </a:lnTo>
                  <a:lnTo>
                    <a:pt x="1906" y="4096"/>
                  </a:lnTo>
                  <a:lnTo>
                    <a:pt x="1906" y="2762"/>
                  </a:lnTo>
                  <a:lnTo>
                    <a:pt x="1548" y="2405"/>
                  </a:lnTo>
                  <a:cubicBezTo>
                    <a:pt x="1429" y="2286"/>
                    <a:pt x="1429" y="2119"/>
                    <a:pt x="1548" y="2000"/>
                  </a:cubicBezTo>
                  <a:cubicBezTo>
                    <a:pt x="1608" y="1941"/>
                    <a:pt x="1679" y="1911"/>
                    <a:pt x="1751" y="1911"/>
                  </a:cubicBezTo>
                  <a:cubicBezTo>
                    <a:pt x="1822" y="1911"/>
                    <a:pt x="1894" y="1941"/>
                    <a:pt x="1953" y="2000"/>
                  </a:cubicBezTo>
                  <a:lnTo>
                    <a:pt x="2191" y="2239"/>
                  </a:lnTo>
                  <a:lnTo>
                    <a:pt x="2430" y="2000"/>
                  </a:lnTo>
                  <a:cubicBezTo>
                    <a:pt x="2489" y="1941"/>
                    <a:pt x="2566" y="1911"/>
                    <a:pt x="2644" y="1911"/>
                  </a:cubicBezTo>
                  <a:cubicBezTo>
                    <a:pt x="2721" y="1911"/>
                    <a:pt x="2799" y="1941"/>
                    <a:pt x="2858" y="2000"/>
                  </a:cubicBezTo>
                  <a:cubicBezTo>
                    <a:pt x="2977" y="2119"/>
                    <a:pt x="2977" y="2286"/>
                    <a:pt x="2858" y="2405"/>
                  </a:cubicBezTo>
                  <a:lnTo>
                    <a:pt x="2501" y="2762"/>
                  </a:lnTo>
                  <a:lnTo>
                    <a:pt x="2501" y="4096"/>
                  </a:lnTo>
                  <a:lnTo>
                    <a:pt x="2501" y="4168"/>
                  </a:lnTo>
                  <a:lnTo>
                    <a:pt x="3215" y="4168"/>
                  </a:lnTo>
                  <a:lnTo>
                    <a:pt x="3239" y="4144"/>
                  </a:lnTo>
                  <a:cubicBezTo>
                    <a:pt x="3954" y="3739"/>
                    <a:pt x="4406" y="3001"/>
                    <a:pt x="4406" y="2191"/>
                  </a:cubicBezTo>
                  <a:cubicBezTo>
                    <a:pt x="4406" y="976"/>
                    <a:pt x="3430" y="0"/>
                    <a:pt x="21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47"/>
            <p:cNvSpPr/>
            <p:nvPr/>
          </p:nvSpPr>
          <p:spPr>
            <a:xfrm>
              <a:off x="4932924" y="2240385"/>
              <a:ext cx="69913" cy="33765"/>
            </a:xfrm>
            <a:custGeom>
              <a:avLst/>
              <a:gdLst/>
              <a:ahLst/>
              <a:cxnLst/>
              <a:rect l="l" t="t" r="r" b="b"/>
              <a:pathLst>
                <a:path w="2025" h="978" extrusionOk="0">
                  <a:moveTo>
                    <a:pt x="24" y="1"/>
                  </a:moveTo>
                  <a:cubicBezTo>
                    <a:pt x="0" y="548"/>
                    <a:pt x="453" y="977"/>
                    <a:pt x="1000" y="977"/>
                  </a:cubicBezTo>
                  <a:cubicBezTo>
                    <a:pt x="1548" y="977"/>
                    <a:pt x="2024" y="548"/>
                    <a:pt x="20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5" name="Google Shape;1375;p47"/>
          <p:cNvGrpSpPr/>
          <p:nvPr/>
        </p:nvGrpSpPr>
        <p:grpSpPr>
          <a:xfrm>
            <a:off x="4789327" y="1302094"/>
            <a:ext cx="351119" cy="342074"/>
            <a:chOff x="4792304" y="1475760"/>
            <a:chExt cx="351119" cy="342074"/>
          </a:xfrm>
          <a:solidFill>
            <a:srgbClr val="15153E"/>
          </a:solidFill>
        </p:grpSpPr>
        <p:sp>
          <p:nvSpPr>
            <p:cNvPr id="1376" name="Google Shape;1376;p47"/>
            <p:cNvSpPr/>
            <p:nvPr/>
          </p:nvSpPr>
          <p:spPr>
            <a:xfrm>
              <a:off x="4792304" y="1558793"/>
              <a:ext cx="100364" cy="69085"/>
            </a:xfrm>
            <a:custGeom>
              <a:avLst/>
              <a:gdLst/>
              <a:ahLst/>
              <a:cxnLst/>
              <a:rect l="l" t="t" r="r" b="b"/>
              <a:pathLst>
                <a:path w="2907" h="2001" extrusionOk="0">
                  <a:moveTo>
                    <a:pt x="715" y="1"/>
                  </a:moveTo>
                  <a:cubicBezTo>
                    <a:pt x="525" y="1"/>
                    <a:pt x="310" y="96"/>
                    <a:pt x="191" y="215"/>
                  </a:cubicBezTo>
                  <a:cubicBezTo>
                    <a:pt x="49" y="358"/>
                    <a:pt x="1" y="548"/>
                    <a:pt x="1" y="715"/>
                  </a:cubicBezTo>
                  <a:lnTo>
                    <a:pt x="1" y="1406"/>
                  </a:lnTo>
                  <a:cubicBezTo>
                    <a:pt x="1" y="1525"/>
                    <a:pt x="49" y="1620"/>
                    <a:pt x="144" y="1668"/>
                  </a:cubicBezTo>
                  <a:cubicBezTo>
                    <a:pt x="549" y="1882"/>
                    <a:pt x="1001" y="2001"/>
                    <a:pt x="1454" y="2001"/>
                  </a:cubicBezTo>
                  <a:cubicBezTo>
                    <a:pt x="1906" y="1977"/>
                    <a:pt x="2382" y="1882"/>
                    <a:pt x="2763" y="1668"/>
                  </a:cubicBezTo>
                  <a:cubicBezTo>
                    <a:pt x="2859" y="1620"/>
                    <a:pt x="2906" y="1525"/>
                    <a:pt x="2906" y="1406"/>
                  </a:cubicBezTo>
                  <a:lnTo>
                    <a:pt x="2906" y="715"/>
                  </a:lnTo>
                  <a:cubicBezTo>
                    <a:pt x="2906" y="548"/>
                    <a:pt x="2811" y="358"/>
                    <a:pt x="2692" y="215"/>
                  </a:cubicBezTo>
                  <a:cubicBezTo>
                    <a:pt x="2549" y="72"/>
                    <a:pt x="2382" y="1"/>
                    <a:pt x="21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47"/>
            <p:cNvSpPr/>
            <p:nvPr/>
          </p:nvSpPr>
          <p:spPr>
            <a:xfrm>
              <a:off x="4805458" y="1475760"/>
              <a:ext cx="74056" cy="74022"/>
            </a:xfrm>
            <a:custGeom>
              <a:avLst/>
              <a:gdLst/>
              <a:ahLst/>
              <a:cxnLst/>
              <a:rect l="l" t="t" r="r" b="b"/>
              <a:pathLst>
                <a:path w="2145" h="2144" extrusionOk="0">
                  <a:moveTo>
                    <a:pt x="1073" y="0"/>
                  </a:moveTo>
                  <a:cubicBezTo>
                    <a:pt x="477" y="0"/>
                    <a:pt x="1" y="477"/>
                    <a:pt x="1" y="1072"/>
                  </a:cubicBezTo>
                  <a:cubicBezTo>
                    <a:pt x="1" y="1644"/>
                    <a:pt x="477" y="2144"/>
                    <a:pt x="1073" y="2144"/>
                  </a:cubicBezTo>
                  <a:cubicBezTo>
                    <a:pt x="1668" y="2144"/>
                    <a:pt x="2144" y="1667"/>
                    <a:pt x="2144" y="1072"/>
                  </a:cubicBezTo>
                  <a:cubicBezTo>
                    <a:pt x="2144" y="477"/>
                    <a:pt x="1668" y="0"/>
                    <a:pt x="10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47"/>
            <p:cNvSpPr/>
            <p:nvPr/>
          </p:nvSpPr>
          <p:spPr>
            <a:xfrm>
              <a:off x="4914005" y="1488086"/>
              <a:ext cx="220373" cy="130781"/>
            </a:xfrm>
            <a:custGeom>
              <a:avLst/>
              <a:gdLst/>
              <a:ahLst/>
              <a:cxnLst/>
              <a:rect l="l" t="t" r="r" b="b"/>
              <a:pathLst>
                <a:path w="6383" h="3788" extrusionOk="0">
                  <a:moveTo>
                    <a:pt x="1024" y="1"/>
                  </a:moveTo>
                  <a:cubicBezTo>
                    <a:pt x="834" y="1"/>
                    <a:pt x="715" y="120"/>
                    <a:pt x="715" y="310"/>
                  </a:cubicBezTo>
                  <a:lnTo>
                    <a:pt x="715" y="2096"/>
                  </a:lnTo>
                  <a:cubicBezTo>
                    <a:pt x="715" y="2263"/>
                    <a:pt x="572" y="2382"/>
                    <a:pt x="429" y="2382"/>
                  </a:cubicBezTo>
                  <a:lnTo>
                    <a:pt x="310" y="2382"/>
                  </a:lnTo>
                  <a:cubicBezTo>
                    <a:pt x="120" y="2382"/>
                    <a:pt x="0" y="2501"/>
                    <a:pt x="0" y="2692"/>
                  </a:cubicBezTo>
                  <a:lnTo>
                    <a:pt x="0" y="2882"/>
                  </a:lnTo>
                  <a:cubicBezTo>
                    <a:pt x="0" y="3120"/>
                    <a:pt x="96" y="3358"/>
                    <a:pt x="286" y="3525"/>
                  </a:cubicBezTo>
                  <a:cubicBezTo>
                    <a:pt x="429" y="3692"/>
                    <a:pt x="667" y="3787"/>
                    <a:pt x="905" y="3787"/>
                  </a:cubicBezTo>
                  <a:lnTo>
                    <a:pt x="6073" y="3787"/>
                  </a:lnTo>
                  <a:cubicBezTo>
                    <a:pt x="6264" y="3787"/>
                    <a:pt x="6383" y="3668"/>
                    <a:pt x="6383" y="3477"/>
                  </a:cubicBezTo>
                  <a:lnTo>
                    <a:pt x="6383" y="310"/>
                  </a:lnTo>
                  <a:cubicBezTo>
                    <a:pt x="6383" y="215"/>
                    <a:pt x="6359" y="143"/>
                    <a:pt x="6287" y="96"/>
                  </a:cubicBezTo>
                  <a:cubicBezTo>
                    <a:pt x="6240" y="24"/>
                    <a:pt x="6168" y="1"/>
                    <a:pt x="60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47"/>
            <p:cNvSpPr/>
            <p:nvPr/>
          </p:nvSpPr>
          <p:spPr>
            <a:xfrm>
              <a:off x="5042265" y="1749544"/>
              <a:ext cx="101158" cy="68290"/>
            </a:xfrm>
            <a:custGeom>
              <a:avLst/>
              <a:gdLst/>
              <a:ahLst/>
              <a:cxnLst/>
              <a:rect l="l" t="t" r="r" b="b"/>
              <a:pathLst>
                <a:path w="2930" h="1978" extrusionOk="0">
                  <a:moveTo>
                    <a:pt x="715" y="1"/>
                  </a:moveTo>
                  <a:cubicBezTo>
                    <a:pt x="548" y="1"/>
                    <a:pt x="334" y="72"/>
                    <a:pt x="215" y="191"/>
                  </a:cubicBezTo>
                  <a:cubicBezTo>
                    <a:pt x="72" y="358"/>
                    <a:pt x="1" y="524"/>
                    <a:pt x="1" y="715"/>
                  </a:cubicBezTo>
                  <a:lnTo>
                    <a:pt x="1" y="1382"/>
                  </a:lnTo>
                  <a:cubicBezTo>
                    <a:pt x="1" y="1501"/>
                    <a:pt x="72" y="1596"/>
                    <a:pt x="167" y="1668"/>
                  </a:cubicBezTo>
                  <a:cubicBezTo>
                    <a:pt x="572" y="1858"/>
                    <a:pt x="1025" y="1977"/>
                    <a:pt x="1477" y="1977"/>
                  </a:cubicBezTo>
                  <a:cubicBezTo>
                    <a:pt x="1906" y="1977"/>
                    <a:pt x="2358" y="1858"/>
                    <a:pt x="2787" y="1668"/>
                  </a:cubicBezTo>
                  <a:cubicBezTo>
                    <a:pt x="2858" y="1596"/>
                    <a:pt x="2930" y="1501"/>
                    <a:pt x="2930" y="1382"/>
                  </a:cubicBezTo>
                  <a:lnTo>
                    <a:pt x="2930" y="715"/>
                  </a:lnTo>
                  <a:cubicBezTo>
                    <a:pt x="2930" y="524"/>
                    <a:pt x="2834" y="358"/>
                    <a:pt x="2715" y="191"/>
                  </a:cubicBezTo>
                  <a:cubicBezTo>
                    <a:pt x="2572" y="48"/>
                    <a:pt x="2382" y="1"/>
                    <a:pt x="2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47"/>
            <p:cNvSpPr/>
            <p:nvPr/>
          </p:nvSpPr>
          <p:spPr>
            <a:xfrm>
              <a:off x="5056248" y="1667340"/>
              <a:ext cx="74022" cy="74022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0"/>
                  </a:moveTo>
                  <a:cubicBezTo>
                    <a:pt x="477" y="0"/>
                    <a:pt x="0" y="476"/>
                    <a:pt x="0" y="1072"/>
                  </a:cubicBezTo>
                  <a:cubicBezTo>
                    <a:pt x="0" y="1667"/>
                    <a:pt x="477" y="2143"/>
                    <a:pt x="1072" y="2143"/>
                  </a:cubicBezTo>
                  <a:cubicBezTo>
                    <a:pt x="1667" y="2143"/>
                    <a:pt x="2144" y="1667"/>
                    <a:pt x="2144" y="1072"/>
                  </a:cubicBezTo>
                  <a:cubicBezTo>
                    <a:pt x="2144" y="476"/>
                    <a:pt x="1644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47"/>
            <p:cNvSpPr/>
            <p:nvPr/>
          </p:nvSpPr>
          <p:spPr>
            <a:xfrm>
              <a:off x="4801350" y="1679665"/>
              <a:ext cx="219579" cy="129918"/>
            </a:xfrm>
            <a:custGeom>
              <a:avLst/>
              <a:gdLst/>
              <a:ahLst/>
              <a:cxnLst/>
              <a:rect l="l" t="t" r="r" b="b"/>
              <a:pathLst>
                <a:path w="6360" h="3763" extrusionOk="0">
                  <a:moveTo>
                    <a:pt x="1644" y="1572"/>
                  </a:moveTo>
                  <a:cubicBezTo>
                    <a:pt x="1811" y="1572"/>
                    <a:pt x="1930" y="1691"/>
                    <a:pt x="1930" y="1858"/>
                  </a:cubicBezTo>
                  <a:cubicBezTo>
                    <a:pt x="1930" y="2025"/>
                    <a:pt x="1787" y="2167"/>
                    <a:pt x="1644" y="2167"/>
                  </a:cubicBezTo>
                  <a:cubicBezTo>
                    <a:pt x="1454" y="2167"/>
                    <a:pt x="1334" y="2048"/>
                    <a:pt x="1334" y="1858"/>
                  </a:cubicBezTo>
                  <a:cubicBezTo>
                    <a:pt x="1334" y="1691"/>
                    <a:pt x="1454" y="1572"/>
                    <a:pt x="1644" y="1572"/>
                  </a:cubicBezTo>
                  <a:close/>
                  <a:moveTo>
                    <a:pt x="2835" y="1572"/>
                  </a:moveTo>
                  <a:cubicBezTo>
                    <a:pt x="3001" y="1572"/>
                    <a:pt x="3121" y="1691"/>
                    <a:pt x="3121" y="1858"/>
                  </a:cubicBezTo>
                  <a:cubicBezTo>
                    <a:pt x="3121" y="2025"/>
                    <a:pt x="3001" y="2167"/>
                    <a:pt x="2835" y="2167"/>
                  </a:cubicBezTo>
                  <a:cubicBezTo>
                    <a:pt x="2644" y="2167"/>
                    <a:pt x="2525" y="2048"/>
                    <a:pt x="2525" y="1858"/>
                  </a:cubicBezTo>
                  <a:cubicBezTo>
                    <a:pt x="2525" y="1691"/>
                    <a:pt x="2644" y="1572"/>
                    <a:pt x="2835" y="1572"/>
                  </a:cubicBezTo>
                  <a:close/>
                  <a:moveTo>
                    <a:pt x="4049" y="1572"/>
                  </a:moveTo>
                  <a:cubicBezTo>
                    <a:pt x="4216" y="1572"/>
                    <a:pt x="4335" y="1691"/>
                    <a:pt x="4335" y="1858"/>
                  </a:cubicBezTo>
                  <a:cubicBezTo>
                    <a:pt x="4335" y="2025"/>
                    <a:pt x="4216" y="2167"/>
                    <a:pt x="4049" y="2167"/>
                  </a:cubicBezTo>
                  <a:cubicBezTo>
                    <a:pt x="3859" y="2167"/>
                    <a:pt x="3740" y="2048"/>
                    <a:pt x="3740" y="1858"/>
                  </a:cubicBezTo>
                  <a:cubicBezTo>
                    <a:pt x="3740" y="1691"/>
                    <a:pt x="3859" y="1572"/>
                    <a:pt x="4049" y="1572"/>
                  </a:cubicBezTo>
                  <a:close/>
                  <a:moveTo>
                    <a:pt x="287" y="0"/>
                  </a:moveTo>
                  <a:cubicBezTo>
                    <a:pt x="215" y="0"/>
                    <a:pt x="144" y="24"/>
                    <a:pt x="96" y="72"/>
                  </a:cubicBezTo>
                  <a:cubicBezTo>
                    <a:pt x="25" y="143"/>
                    <a:pt x="1" y="191"/>
                    <a:pt x="1" y="286"/>
                  </a:cubicBezTo>
                  <a:lnTo>
                    <a:pt x="1" y="3477"/>
                  </a:lnTo>
                  <a:cubicBezTo>
                    <a:pt x="1" y="3644"/>
                    <a:pt x="120" y="3763"/>
                    <a:pt x="287" y="3763"/>
                  </a:cubicBezTo>
                  <a:lnTo>
                    <a:pt x="5478" y="3763"/>
                  </a:lnTo>
                  <a:cubicBezTo>
                    <a:pt x="5716" y="3763"/>
                    <a:pt x="5954" y="3692"/>
                    <a:pt x="6097" y="3501"/>
                  </a:cubicBezTo>
                  <a:cubicBezTo>
                    <a:pt x="6288" y="3334"/>
                    <a:pt x="6359" y="3120"/>
                    <a:pt x="6359" y="2882"/>
                  </a:cubicBezTo>
                  <a:lnTo>
                    <a:pt x="6359" y="2668"/>
                  </a:lnTo>
                  <a:cubicBezTo>
                    <a:pt x="6359" y="2525"/>
                    <a:pt x="6240" y="2382"/>
                    <a:pt x="6074" y="2382"/>
                  </a:cubicBezTo>
                  <a:lnTo>
                    <a:pt x="5954" y="2382"/>
                  </a:lnTo>
                  <a:cubicBezTo>
                    <a:pt x="5764" y="2382"/>
                    <a:pt x="5645" y="2263"/>
                    <a:pt x="5645" y="2072"/>
                  </a:cubicBezTo>
                  <a:lnTo>
                    <a:pt x="5645" y="286"/>
                  </a:lnTo>
                  <a:cubicBezTo>
                    <a:pt x="5645" y="119"/>
                    <a:pt x="5526" y="0"/>
                    <a:pt x="53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2" name="Google Shape;1382;p47"/>
          <p:cNvGrpSpPr/>
          <p:nvPr/>
        </p:nvGrpSpPr>
        <p:grpSpPr>
          <a:xfrm>
            <a:off x="4002293" y="3287292"/>
            <a:ext cx="353571" cy="350291"/>
            <a:chOff x="3980000" y="3218789"/>
            <a:chExt cx="353571" cy="350291"/>
          </a:xfrm>
          <a:solidFill>
            <a:srgbClr val="15153E"/>
          </a:solidFill>
        </p:grpSpPr>
        <p:sp>
          <p:nvSpPr>
            <p:cNvPr id="1383" name="Google Shape;1383;p47"/>
            <p:cNvSpPr/>
            <p:nvPr/>
          </p:nvSpPr>
          <p:spPr>
            <a:xfrm>
              <a:off x="3980000" y="3502447"/>
              <a:ext cx="89627" cy="66633"/>
            </a:xfrm>
            <a:custGeom>
              <a:avLst/>
              <a:gdLst/>
              <a:ahLst/>
              <a:cxnLst/>
              <a:rect l="l" t="t" r="r" b="b"/>
              <a:pathLst>
                <a:path w="2596" h="1930" extrusionOk="0">
                  <a:moveTo>
                    <a:pt x="2286" y="1"/>
                  </a:moveTo>
                  <a:lnTo>
                    <a:pt x="310" y="1"/>
                  </a:lnTo>
                  <a:cubicBezTo>
                    <a:pt x="119" y="1"/>
                    <a:pt x="0" y="120"/>
                    <a:pt x="0" y="310"/>
                  </a:cubicBezTo>
                  <a:lnTo>
                    <a:pt x="0" y="1644"/>
                  </a:lnTo>
                  <a:cubicBezTo>
                    <a:pt x="0" y="1811"/>
                    <a:pt x="119" y="1930"/>
                    <a:pt x="310" y="1930"/>
                  </a:cubicBezTo>
                  <a:lnTo>
                    <a:pt x="2286" y="1930"/>
                  </a:lnTo>
                  <a:cubicBezTo>
                    <a:pt x="2477" y="1930"/>
                    <a:pt x="2596" y="1811"/>
                    <a:pt x="2596" y="1644"/>
                  </a:cubicBezTo>
                  <a:lnTo>
                    <a:pt x="2596" y="310"/>
                  </a:lnTo>
                  <a:cubicBezTo>
                    <a:pt x="2596" y="144"/>
                    <a:pt x="2453" y="1"/>
                    <a:pt x="22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47"/>
            <p:cNvSpPr/>
            <p:nvPr/>
          </p:nvSpPr>
          <p:spPr>
            <a:xfrm>
              <a:off x="4090169" y="3439163"/>
              <a:ext cx="89661" cy="129918"/>
            </a:xfrm>
            <a:custGeom>
              <a:avLst/>
              <a:gdLst/>
              <a:ahLst/>
              <a:cxnLst/>
              <a:rect l="l" t="t" r="r" b="b"/>
              <a:pathLst>
                <a:path w="2597" h="3763" extrusionOk="0">
                  <a:moveTo>
                    <a:pt x="2287" y="0"/>
                  </a:moveTo>
                  <a:lnTo>
                    <a:pt x="286" y="0"/>
                  </a:lnTo>
                  <a:cubicBezTo>
                    <a:pt x="119" y="0"/>
                    <a:pt x="0" y="119"/>
                    <a:pt x="0" y="286"/>
                  </a:cubicBezTo>
                  <a:lnTo>
                    <a:pt x="0" y="3477"/>
                  </a:lnTo>
                  <a:cubicBezTo>
                    <a:pt x="0" y="3644"/>
                    <a:pt x="119" y="3763"/>
                    <a:pt x="286" y="3763"/>
                  </a:cubicBezTo>
                  <a:lnTo>
                    <a:pt x="2287" y="3763"/>
                  </a:lnTo>
                  <a:cubicBezTo>
                    <a:pt x="2477" y="3763"/>
                    <a:pt x="2596" y="3644"/>
                    <a:pt x="2596" y="3477"/>
                  </a:cubicBezTo>
                  <a:lnTo>
                    <a:pt x="2596" y="286"/>
                  </a:lnTo>
                  <a:cubicBezTo>
                    <a:pt x="2596" y="143"/>
                    <a:pt x="2429" y="0"/>
                    <a:pt x="2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47"/>
            <p:cNvSpPr/>
            <p:nvPr/>
          </p:nvSpPr>
          <p:spPr>
            <a:xfrm>
              <a:off x="4200338" y="3344599"/>
              <a:ext cx="131575" cy="224482"/>
            </a:xfrm>
            <a:custGeom>
              <a:avLst/>
              <a:gdLst/>
              <a:ahLst/>
              <a:cxnLst/>
              <a:rect l="l" t="t" r="r" b="b"/>
              <a:pathLst>
                <a:path w="3811" h="6502" extrusionOk="0">
                  <a:moveTo>
                    <a:pt x="3501" y="0"/>
                  </a:moveTo>
                  <a:lnTo>
                    <a:pt x="286" y="0"/>
                  </a:lnTo>
                  <a:cubicBezTo>
                    <a:pt x="120" y="0"/>
                    <a:pt x="0" y="119"/>
                    <a:pt x="0" y="286"/>
                  </a:cubicBezTo>
                  <a:lnTo>
                    <a:pt x="0" y="6216"/>
                  </a:lnTo>
                  <a:cubicBezTo>
                    <a:pt x="0" y="6383"/>
                    <a:pt x="120" y="6502"/>
                    <a:pt x="286" y="6502"/>
                  </a:cubicBezTo>
                  <a:lnTo>
                    <a:pt x="3501" y="6502"/>
                  </a:lnTo>
                  <a:cubicBezTo>
                    <a:pt x="3692" y="6502"/>
                    <a:pt x="3811" y="6383"/>
                    <a:pt x="3811" y="6216"/>
                  </a:cubicBezTo>
                  <a:lnTo>
                    <a:pt x="3811" y="286"/>
                  </a:lnTo>
                  <a:cubicBezTo>
                    <a:pt x="3811" y="119"/>
                    <a:pt x="3644" y="0"/>
                    <a:pt x="3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47"/>
            <p:cNvSpPr/>
            <p:nvPr/>
          </p:nvSpPr>
          <p:spPr>
            <a:xfrm>
              <a:off x="3980000" y="3218789"/>
              <a:ext cx="353571" cy="214642"/>
            </a:xfrm>
            <a:custGeom>
              <a:avLst/>
              <a:gdLst/>
              <a:ahLst/>
              <a:cxnLst/>
              <a:rect l="l" t="t" r="r" b="b"/>
              <a:pathLst>
                <a:path w="10241" h="6217" extrusionOk="0">
                  <a:moveTo>
                    <a:pt x="453" y="6145"/>
                  </a:moveTo>
                  <a:lnTo>
                    <a:pt x="9312" y="1096"/>
                  </a:lnTo>
                  <a:lnTo>
                    <a:pt x="9050" y="1858"/>
                  </a:lnTo>
                  <a:cubicBezTo>
                    <a:pt x="9002" y="2001"/>
                    <a:pt x="9074" y="2168"/>
                    <a:pt x="9240" y="2239"/>
                  </a:cubicBezTo>
                  <a:cubicBezTo>
                    <a:pt x="9383" y="2287"/>
                    <a:pt x="9550" y="2216"/>
                    <a:pt x="9621" y="2049"/>
                  </a:cubicBezTo>
                  <a:lnTo>
                    <a:pt x="10193" y="549"/>
                  </a:lnTo>
                  <a:cubicBezTo>
                    <a:pt x="10240" y="358"/>
                    <a:pt x="10121" y="144"/>
                    <a:pt x="9955" y="144"/>
                  </a:cubicBezTo>
                  <a:lnTo>
                    <a:pt x="8335" y="1"/>
                  </a:lnTo>
                  <a:cubicBezTo>
                    <a:pt x="8192" y="1"/>
                    <a:pt x="8049" y="120"/>
                    <a:pt x="8002" y="263"/>
                  </a:cubicBezTo>
                  <a:cubicBezTo>
                    <a:pt x="8002" y="406"/>
                    <a:pt x="8121" y="572"/>
                    <a:pt x="8288" y="596"/>
                  </a:cubicBezTo>
                  <a:lnTo>
                    <a:pt x="8931" y="644"/>
                  </a:lnTo>
                  <a:lnTo>
                    <a:pt x="191" y="5621"/>
                  </a:lnTo>
                  <a:cubicBezTo>
                    <a:pt x="24" y="5716"/>
                    <a:pt x="0" y="5883"/>
                    <a:pt x="72" y="6050"/>
                  </a:cubicBezTo>
                  <a:cubicBezTo>
                    <a:pt x="119" y="6169"/>
                    <a:pt x="310" y="6216"/>
                    <a:pt x="453" y="61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7" name="Google Shape;1387;p47"/>
          <p:cNvGrpSpPr/>
          <p:nvPr/>
        </p:nvGrpSpPr>
        <p:grpSpPr>
          <a:xfrm>
            <a:off x="4042584" y="3959203"/>
            <a:ext cx="272989" cy="351085"/>
            <a:chOff x="4018633" y="3815727"/>
            <a:chExt cx="272989" cy="351085"/>
          </a:xfrm>
          <a:solidFill>
            <a:srgbClr val="15153E"/>
          </a:solidFill>
        </p:grpSpPr>
        <p:sp>
          <p:nvSpPr>
            <p:cNvPr id="1388" name="Google Shape;1388;p47"/>
            <p:cNvSpPr/>
            <p:nvPr/>
          </p:nvSpPr>
          <p:spPr>
            <a:xfrm>
              <a:off x="4018633" y="3840378"/>
              <a:ext cx="89661" cy="182568"/>
            </a:xfrm>
            <a:custGeom>
              <a:avLst/>
              <a:gdLst/>
              <a:ahLst/>
              <a:cxnLst/>
              <a:rect l="l" t="t" r="r" b="b"/>
              <a:pathLst>
                <a:path w="2597" h="5288" extrusionOk="0">
                  <a:moveTo>
                    <a:pt x="858" y="5287"/>
                  </a:moveTo>
                  <a:cubicBezTo>
                    <a:pt x="929" y="5287"/>
                    <a:pt x="1025" y="5240"/>
                    <a:pt x="1096" y="5168"/>
                  </a:cubicBezTo>
                  <a:cubicBezTo>
                    <a:pt x="1144" y="5073"/>
                    <a:pt x="1167" y="4978"/>
                    <a:pt x="1144" y="4882"/>
                  </a:cubicBezTo>
                  <a:cubicBezTo>
                    <a:pt x="1120" y="4811"/>
                    <a:pt x="1096" y="4692"/>
                    <a:pt x="1048" y="4597"/>
                  </a:cubicBezTo>
                  <a:cubicBezTo>
                    <a:pt x="858" y="3668"/>
                    <a:pt x="858" y="2691"/>
                    <a:pt x="1167" y="1834"/>
                  </a:cubicBezTo>
                  <a:cubicBezTo>
                    <a:pt x="1429" y="1144"/>
                    <a:pt x="1882" y="548"/>
                    <a:pt x="2572" y="96"/>
                  </a:cubicBezTo>
                  <a:cubicBezTo>
                    <a:pt x="2596" y="96"/>
                    <a:pt x="2596" y="72"/>
                    <a:pt x="2572" y="48"/>
                  </a:cubicBezTo>
                  <a:cubicBezTo>
                    <a:pt x="2572" y="0"/>
                    <a:pt x="2549" y="0"/>
                    <a:pt x="2501" y="0"/>
                  </a:cubicBezTo>
                  <a:cubicBezTo>
                    <a:pt x="1882" y="215"/>
                    <a:pt x="1382" y="596"/>
                    <a:pt x="1025" y="1072"/>
                  </a:cubicBezTo>
                  <a:cubicBezTo>
                    <a:pt x="524" y="1739"/>
                    <a:pt x="215" y="2549"/>
                    <a:pt x="96" y="3382"/>
                  </a:cubicBezTo>
                  <a:cubicBezTo>
                    <a:pt x="0" y="3906"/>
                    <a:pt x="0" y="4478"/>
                    <a:pt x="72" y="4978"/>
                  </a:cubicBezTo>
                  <a:cubicBezTo>
                    <a:pt x="96" y="5121"/>
                    <a:pt x="215" y="5240"/>
                    <a:pt x="358" y="5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47"/>
            <p:cNvSpPr/>
            <p:nvPr/>
          </p:nvSpPr>
          <p:spPr>
            <a:xfrm>
              <a:off x="4061375" y="4068933"/>
              <a:ext cx="198208" cy="19783"/>
            </a:xfrm>
            <a:custGeom>
              <a:avLst/>
              <a:gdLst/>
              <a:ahLst/>
              <a:cxnLst/>
              <a:rect l="l" t="t" r="r" b="b"/>
              <a:pathLst>
                <a:path w="5741" h="573" extrusionOk="0"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lnTo>
                    <a:pt x="1" y="287"/>
                  </a:lnTo>
                  <a:cubicBezTo>
                    <a:pt x="1" y="453"/>
                    <a:pt x="120" y="572"/>
                    <a:pt x="263" y="572"/>
                  </a:cubicBezTo>
                  <a:lnTo>
                    <a:pt x="5478" y="572"/>
                  </a:lnTo>
                  <a:cubicBezTo>
                    <a:pt x="5621" y="572"/>
                    <a:pt x="5740" y="453"/>
                    <a:pt x="5740" y="287"/>
                  </a:cubicBezTo>
                  <a:lnTo>
                    <a:pt x="5740" y="263"/>
                  </a:lnTo>
                  <a:cubicBezTo>
                    <a:pt x="5740" y="120"/>
                    <a:pt x="5621" y="1"/>
                    <a:pt x="54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47"/>
            <p:cNvSpPr/>
            <p:nvPr/>
          </p:nvSpPr>
          <p:spPr>
            <a:xfrm>
              <a:off x="4029336" y="4109224"/>
              <a:ext cx="262286" cy="57588"/>
            </a:xfrm>
            <a:custGeom>
              <a:avLst/>
              <a:gdLst/>
              <a:ahLst/>
              <a:cxnLst/>
              <a:rect l="l" t="t" r="r" b="b"/>
              <a:pathLst>
                <a:path w="7597" h="1668" extrusionOk="0">
                  <a:moveTo>
                    <a:pt x="7287" y="1"/>
                  </a:moveTo>
                  <a:lnTo>
                    <a:pt x="310" y="1"/>
                  </a:lnTo>
                  <a:cubicBezTo>
                    <a:pt x="119" y="1"/>
                    <a:pt x="0" y="144"/>
                    <a:pt x="0" y="287"/>
                  </a:cubicBezTo>
                  <a:lnTo>
                    <a:pt x="0" y="1358"/>
                  </a:lnTo>
                  <a:cubicBezTo>
                    <a:pt x="0" y="1549"/>
                    <a:pt x="119" y="1668"/>
                    <a:pt x="310" y="1668"/>
                  </a:cubicBezTo>
                  <a:lnTo>
                    <a:pt x="7287" y="1668"/>
                  </a:lnTo>
                  <a:cubicBezTo>
                    <a:pt x="7478" y="1668"/>
                    <a:pt x="7597" y="1549"/>
                    <a:pt x="7597" y="1358"/>
                  </a:cubicBezTo>
                  <a:lnTo>
                    <a:pt x="7597" y="287"/>
                  </a:lnTo>
                  <a:cubicBezTo>
                    <a:pt x="7597" y="120"/>
                    <a:pt x="7454" y="1"/>
                    <a:pt x="7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47"/>
            <p:cNvSpPr/>
            <p:nvPr/>
          </p:nvSpPr>
          <p:spPr>
            <a:xfrm>
              <a:off x="4067141" y="3815727"/>
              <a:ext cx="212985" cy="231870"/>
            </a:xfrm>
            <a:custGeom>
              <a:avLst/>
              <a:gdLst/>
              <a:ahLst/>
              <a:cxnLst/>
              <a:rect l="l" t="t" r="r" b="b"/>
              <a:pathLst>
                <a:path w="6169" h="6716" extrusionOk="0">
                  <a:moveTo>
                    <a:pt x="310" y="2739"/>
                  </a:moveTo>
                  <a:cubicBezTo>
                    <a:pt x="1" y="3501"/>
                    <a:pt x="48" y="4334"/>
                    <a:pt x="215" y="5168"/>
                  </a:cubicBezTo>
                  <a:cubicBezTo>
                    <a:pt x="310" y="5549"/>
                    <a:pt x="453" y="5954"/>
                    <a:pt x="596" y="6358"/>
                  </a:cubicBezTo>
                  <a:lnTo>
                    <a:pt x="596" y="6382"/>
                  </a:lnTo>
                  <a:lnTo>
                    <a:pt x="667" y="6501"/>
                  </a:lnTo>
                  <a:cubicBezTo>
                    <a:pt x="691" y="6620"/>
                    <a:pt x="810" y="6716"/>
                    <a:pt x="929" y="6716"/>
                  </a:cubicBezTo>
                  <a:lnTo>
                    <a:pt x="4406" y="6716"/>
                  </a:lnTo>
                  <a:cubicBezTo>
                    <a:pt x="4597" y="6716"/>
                    <a:pt x="4716" y="6549"/>
                    <a:pt x="4716" y="6406"/>
                  </a:cubicBezTo>
                  <a:lnTo>
                    <a:pt x="4716" y="6168"/>
                  </a:lnTo>
                  <a:cubicBezTo>
                    <a:pt x="4716" y="6073"/>
                    <a:pt x="4668" y="6025"/>
                    <a:pt x="4621" y="5954"/>
                  </a:cubicBezTo>
                  <a:lnTo>
                    <a:pt x="3311" y="4644"/>
                  </a:lnTo>
                  <a:cubicBezTo>
                    <a:pt x="3215" y="4572"/>
                    <a:pt x="3215" y="4453"/>
                    <a:pt x="3287" y="4358"/>
                  </a:cubicBezTo>
                  <a:cubicBezTo>
                    <a:pt x="3335" y="4263"/>
                    <a:pt x="3454" y="4215"/>
                    <a:pt x="3549" y="4239"/>
                  </a:cubicBezTo>
                  <a:cubicBezTo>
                    <a:pt x="3597" y="4239"/>
                    <a:pt x="3644" y="4263"/>
                    <a:pt x="3692" y="4287"/>
                  </a:cubicBezTo>
                  <a:lnTo>
                    <a:pt x="4049" y="4644"/>
                  </a:lnTo>
                  <a:cubicBezTo>
                    <a:pt x="4501" y="5096"/>
                    <a:pt x="5240" y="5096"/>
                    <a:pt x="5692" y="4644"/>
                  </a:cubicBezTo>
                  <a:cubicBezTo>
                    <a:pt x="6073" y="4263"/>
                    <a:pt x="6168" y="3739"/>
                    <a:pt x="5907" y="3286"/>
                  </a:cubicBezTo>
                  <a:cubicBezTo>
                    <a:pt x="5716" y="2977"/>
                    <a:pt x="5502" y="2596"/>
                    <a:pt x="5264" y="2239"/>
                  </a:cubicBezTo>
                  <a:cubicBezTo>
                    <a:pt x="5097" y="1977"/>
                    <a:pt x="4906" y="1715"/>
                    <a:pt x="4740" y="1477"/>
                  </a:cubicBezTo>
                  <a:lnTo>
                    <a:pt x="4263" y="238"/>
                  </a:lnTo>
                  <a:cubicBezTo>
                    <a:pt x="4263" y="191"/>
                    <a:pt x="4240" y="143"/>
                    <a:pt x="4168" y="119"/>
                  </a:cubicBezTo>
                  <a:cubicBezTo>
                    <a:pt x="4049" y="0"/>
                    <a:pt x="3882" y="0"/>
                    <a:pt x="3763" y="119"/>
                  </a:cubicBezTo>
                  <a:lnTo>
                    <a:pt x="3311" y="572"/>
                  </a:lnTo>
                  <a:cubicBezTo>
                    <a:pt x="3287" y="619"/>
                    <a:pt x="3215" y="691"/>
                    <a:pt x="3120" y="691"/>
                  </a:cubicBezTo>
                  <a:cubicBezTo>
                    <a:pt x="2739" y="786"/>
                    <a:pt x="2406" y="905"/>
                    <a:pt x="2096" y="1024"/>
                  </a:cubicBezTo>
                  <a:cubicBezTo>
                    <a:pt x="1167" y="1405"/>
                    <a:pt x="596" y="2024"/>
                    <a:pt x="310" y="2739"/>
                  </a:cubicBezTo>
                  <a:close/>
                  <a:moveTo>
                    <a:pt x="3787" y="2119"/>
                  </a:moveTo>
                  <a:lnTo>
                    <a:pt x="3787" y="2119"/>
                  </a:lnTo>
                  <a:cubicBezTo>
                    <a:pt x="3978" y="2119"/>
                    <a:pt x="4097" y="2239"/>
                    <a:pt x="4097" y="2429"/>
                  </a:cubicBezTo>
                  <a:cubicBezTo>
                    <a:pt x="4097" y="2596"/>
                    <a:pt x="3978" y="2715"/>
                    <a:pt x="3787" y="2715"/>
                  </a:cubicBezTo>
                  <a:lnTo>
                    <a:pt x="3787" y="2715"/>
                  </a:lnTo>
                  <a:cubicBezTo>
                    <a:pt x="3620" y="2715"/>
                    <a:pt x="3501" y="2596"/>
                    <a:pt x="3501" y="2429"/>
                  </a:cubicBezTo>
                  <a:cubicBezTo>
                    <a:pt x="3501" y="2239"/>
                    <a:pt x="3644" y="2119"/>
                    <a:pt x="3787" y="21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92" name="Google Shape;1392;p47"/>
          <p:cNvGrpSpPr/>
          <p:nvPr/>
        </p:nvGrpSpPr>
        <p:grpSpPr>
          <a:xfrm>
            <a:off x="4003519" y="2624460"/>
            <a:ext cx="351119" cy="351119"/>
            <a:chOff x="3990668" y="2612841"/>
            <a:chExt cx="351119" cy="351119"/>
          </a:xfrm>
          <a:solidFill>
            <a:srgbClr val="15153E"/>
          </a:solidFill>
        </p:grpSpPr>
        <p:sp>
          <p:nvSpPr>
            <p:cNvPr id="1393" name="Google Shape;1393;p47"/>
            <p:cNvSpPr/>
            <p:nvPr/>
          </p:nvSpPr>
          <p:spPr>
            <a:xfrm>
              <a:off x="4045770" y="2766581"/>
              <a:ext cx="158711" cy="181740"/>
            </a:xfrm>
            <a:custGeom>
              <a:avLst/>
              <a:gdLst/>
              <a:ahLst/>
              <a:cxnLst/>
              <a:rect l="l" t="t" r="r" b="b"/>
              <a:pathLst>
                <a:path w="4597" h="5264" extrusionOk="0">
                  <a:moveTo>
                    <a:pt x="2382" y="1"/>
                  </a:moveTo>
                  <a:cubicBezTo>
                    <a:pt x="2144" y="1"/>
                    <a:pt x="1929" y="96"/>
                    <a:pt x="1786" y="239"/>
                  </a:cubicBezTo>
                  <a:lnTo>
                    <a:pt x="191" y="1858"/>
                  </a:lnTo>
                  <a:cubicBezTo>
                    <a:pt x="72" y="1977"/>
                    <a:pt x="0" y="2120"/>
                    <a:pt x="0" y="2263"/>
                  </a:cubicBezTo>
                  <a:lnTo>
                    <a:pt x="0" y="4978"/>
                  </a:lnTo>
                  <a:cubicBezTo>
                    <a:pt x="0" y="5073"/>
                    <a:pt x="24" y="5121"/>
                    <a:pt x="96" y="5192"/>
                  </a:cubicBezTo>
                  <a:cubicBezTo>
                    <a:pt x="143" y="5240"/>
                    <a:pt x="215" y="5264"/>
                    <a:pt x="310" y="5264"/>
                  </a:cubicBezTo>
                  <a:lnTo>
                    <a:pt x="2715" y="5264"/>
                  </a:lnTo>
                  <a:cubicBezTo>
                    <a:pt x="3001" y="5264"/>
                    <a:pt x="3287" y="5121"/>
                    <a:pt x="3430" y="4859"/>
                  </a:cubicBezTo>
                  <a:lnTo>
                    <a:pt x="4430" y="3073"/>
                  </a:lnTo>
                  <a:cubicBezTo>
                    <a:pt x="4597" y="2811"/>
                    <a:pt x="4597" y="2501"/>
                    <a:pt x="4430" y="2239"/>
                  </a:cubicBezTo>
                  <a:cubicBezTo>
                    <a:pt x="4311" y="2025"/>
                    <a:pt x="4049" y="1858"/>
                    <a:pt x="3763" y="1858"/>
                  </a:cubicBezTo>
                  <a:lnTo>
                    <a:pt x="2572" y="1858"/>
                  </a:lnTo>
                  <a:lnTo>
                    <a:pt x="2977" y="1430"/>
                  </a:lnTo>
                  <a:cubicBezTo>
                    <a:pt x="3120" y="1287"/>
                    <a:pt x="3215" y="1073"/>
                    <a:pt x="3215" y="834"/>
                  </a:cubicBezTo>
                  <a:cubicBezTo>
                    <a:pt x="3215" y="596"/>
                    <a:pt x="3120" y="382"/>
                    <a:pt x="2977" y="239"/>
                  </a:cubicBezTo>
                  <a:cubicBezTo>
                    <a:pt x="2834" y="96"/>
                    <a:pt x="2620" y="1"/>
                    <a:pt x="23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47"/>
            <p:cNvSpPr/>
            <p:nvPr/>
          </p:nvSpPr>
          <p:spPr>
            <a:xfrm>
              <a:off x="3990668" y="2807700"/>
              <a:ext cx="35388" cy="156260"/>
            </a:xfrm>
            <a:custGeom>
              <a:avLst/>
              <a:gdLst/>
              <a:ahLst/>
              <a:cxnLst/>
              <a:rect l="l" t="t" r="r" b="b"/>
              <a:pathLst>
                <a:path w="1025" h="4526" extrusionOk="0">
                  <a:moveTo>
                    <a:pt x="287" y="1"/>
                  </a:moveTo>
                  <a:cubicBezTo>
                    <a:pt x="120" y="1"/>
                    <a:pt x="1" y="120"/>
                    <a:pt x="1" y="310"/>
                  </a:cubicBezTo>
                  <a:lnTo>
                    <a:pt x="1" y="4240"/>
                  </a:lnTo>
                  <a:cubicBezTo>
                    <a:pt x="1" y="4406"/>
                    <a:pt x="120" y="4525"/>
                    <a:pt x="287" y="4525"/>
                  </a:cubicBezTo>
                  <a:lnTo>
                    <a:pt x="739" y="4525"/>
                  </a:lnTo>
                  <a:cubicBezTo>
                    <a:pt x="906" y="4525"/>
                    <a:pt x="1025" y="4406"/>
                    <a:pt x="1025" y="4240"/>
                  </a:cubicBezTo>
                  <a:lnTo>
                    <a:pt x="1025" y="310"/>
                  </a:lnTo>
                  <a:cubicBezTo>
                    <a:pt x="1025" y="120"/>
                    <a:pt x="906" y="1"/>
                    <a:pt x="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47"/>
            <p:cNvSpPr/>
            <p:nvPr/>
          </p:nvSpPr>
          <p:spPr>
            <a:xfrm>
              <a:off x="4126351" y="2612841"/>
              <a:ext cx="157883" cy="182568"/>
            </a:xfrm>
            <a:custGeom>
              <a:avLst/>
              <a:gdLst/>
              <a:ahLst/>
              <a:cxnLst/>
              <a:rect l="l" t="t" r="r" b="b"/>
              <a:pathLst>
                <a:path w="4573" h="5288" extrusionOk="0">
                  <a:moveTo>
                    <a:pt x="2215" y="1"/>
                  </a:moveTo>
                  <a:cubicBezTo>
                    <a:pt x="1977" y="1"/>
                    <a:pt x="1786" y="72"/>
                    <a:pt x="1620" y="239"/>
                  </a:cubicBezTo>
                  <a:cubicBezTo>
                    <a:pt x="1310" y="548"/>
                    <a:pt x="1310" y="1096"/>
                    <a:pt x="1620" y="1429"/>
                  </a:cubicBezTo>
                  <a:lnTo>
                    <a:pt x="2048" y="1834"/>
                  </a:lnTo>
                  <a:lnTo>
                    <a:pt x="857" y="1834"/>
                  </a:lnTo>
                  <a:cubicBezTo>
                    <a:pt x="548" y="1834"/>
                    <a:pt x="286" y="1977"/>
                    <a:pt x="143" y="2263"/>
                  </a:cubicBezTo>
                  <a:cubicBezTo>
                    <a:pt x="0" y="2525"/>
                    <a:pt x="0" y="2811"/>
                    <a:pt x="143" y="3096"/>
                  </a:cubicBezTo>
                  <a:lnTo>
                    <a:pt x="1143" y="4883"/>
                  </a:lnTo>
                  <a:cubicBezTo>
                    <a:pt x="1310" y="5145"/>
                    <a:pt x="1572" y="5287"/>
                    <a:pt x="1858" y="5287"/>
                  </a:cubicBezTo>
                  <a:lnTo>
                    <a:pt x="4287" y="5287"/>
                  </a:lnTo>
                  <a:cubicBezTo>
                    <a:pt x="4358" y="5287"/>
                    <a:pt x="4430" y="5264"/>
                    <a:pt x="4477" y="5192"/>
                  </a:cubicBezTo>
                  <a:cubicBezTo>
                    <a:pt x="4549" y="5145"/>
                    <a:pt x="4573" y="5073"/>
                    <a:pt x="4573" y="5002"/>
                  </a:cubicBezTo>
                  <a:lnTo>
                    <a:pt x="4573" y="2287"/>
                  </a:lnTo>
                  <a:cubicBezTo>
                    <a:pt x="4573" y="2072"/>
                    <a:pt x="4525" y="1930"/>
                    <a:pt x="4430" y="1834"/>
                  </a:cubicBezTo>
                  <a:lnTo>
                    <a:pt x="2810" y="239"/>
                  </a:lnTo>
                  <a:cubicBezTo>
                    <a:pt x="2667" y="72"/>
                    <a:pt x="2453" y="1"/>
                    <a:pt x="2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47"/>
            <p:cNvSpPr/>
            <p:nvPr/>
          </p:nvSpPr>
          <p:spPr>
            <a:xfrm>
              <a:off x="4305571" y="2652303"/>
              <a:ext cx="36217" cy="156260"/>
            </a:xfrm>
            <a:custGeom>
              <a:avLst/>
              <a:gdLst/>
              <a:ahLst/>
              <a:cxnLst/>
              <a:rect l="l" t="t" r="r" b="b"/>
              <a:pathLst>
                <a:path w="1049" h="4526" extrusionOk="0">
                  <a:moveTo>
                    <a:pt x="310" y="1"/>
                  </a:moveTo>
                  <a:cubicBezTo>
                    <a:pt x="120" y="1"/>
                    <a:pt x="1" y="120"/>
                    <a:pt x="1" y="310"/>
                  </a:cubicBezTo>
                  <a:lnTo>
                    <a:pt x="1" y="4240"/>
                  </a:lnTo>
                  <a:cubicBezTo>
                    <a:pt x="1" y="4406"/>
                    <a:pt x="120" y="4525"/>
                    <a:pt x="310" y="4525"/>
                  </a:cubicBezTo>
                  <a:lnTo>
                    <a:pt x="763" y="4525"/>
                  </a:lnTo>
                  <a:cubicBezTo>
                    <a:pt x="929" y="4525"/>
                    <a:pt x="1049" y="4406"/>
                    <a:pt x="1049" y="4240"/>
                  </a:cubicBezTo>
                  <a:lnTo>
                    <a:pt x="1049" y="310"/>
                  </a:lnTo>
                  <a:cubicBezTo>
                    <a:pt x="1049" y="120"/>
                    <a:pt x="929" y="1"/>
                    <a:pt x="7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97" name="Google Shape;1397;p47"/>
          <p:cNvGrpSpPr/>
          <p:nvPr/>
        </p:nvGrpSpPr>
        <p:grpSpPr>
          <a:xfrm>
            <a:off x="4021610" y="1956692"/>
            <a:ext cx="314937" cy="352776"/>
            <a:chOff x="4008759" y="2035652"/>
            <a:chExt cx="314937" cy="352776"/>
          </a:xfrm>
          <a:solidFill>
            <a:srgbClr val="15153E"/>
          </a:solidFill>
        </p:grpSpPr>
        <p:sp>
          <p:nvSpPr>
            <p:cNvPr id="1398" name="Google Shape;1398;p47"/>
            <p:cNvSpPr/>
            <p:nvPr/>
          </p:nvSpPr>
          <p:spPr>
            <a:xfrm>
              <a:off x="4008759" y="2319310"/>
              <a:ext cx="101158" cy="69119"/>
            </a:xfrm>
            <a:custGeom>
              <a:avLst/>
              <a:gdLst/>
              <a:ahLst/>
              <a:cxnLst/>
              <a:rect l="l" t="t" r="r" b="b"/>
              <a:pathLst>
                <a:path w="2930" h="2002" extrusionOk="0">
                  <a:moveTo>
                    <a:pt x="2215" y="1"/>
                  </a:moveTo>
                  <a:lnTo>
                    <a:pt x="1453" y="1"/>
                  </a:lnTo>
                  <a:lnTo>
                    <a:pt x="715" y="1"/>
                  </a:lnTo>
                  <a:cubicBezTo>
                    <a:pt x="548" y="1"/>
                    <a:pt x="334" y="96"/>
                    <a:pt x="215" y="215"/>
                  </a:cubicBezTo>
                  <a:cubicBezTo>
                    <a:pt x="72" y="358"/>
                    <a:pt x="1" y="549"/>
                    <a:pt x="1" y="715"/>
                  </a:cubicBezTo>
                  <a:lnTo>
                    <a:pt x="1" y="1406"/>
                  </a:lnTo>
                  <a:cubicBezTo>
                    <a:pt x="1" y="1525"/>
                    <a:pt x="72" y="1620"/>
                    <a:pt x="144" y="1668"/>
                  </a:cubicBezTo>
                  <a:cubicBezTo>
                    <a:pt x="548" y="1882"/>
                    <a:pt x="1025" y="2001"/>
                    <a:pt x="1453" y="2001"/>
                  </a:cubicBezTo>
                  <a:cubicBezTo>
                    <a:pt x="1906" y="2001"/>
                    <a:pt x="2358" y="1882"/>
                    <a:pt x="2763" y="1668"/>
                  </a:cubicBezTo>
                  <a:cubicBezTo>
                    <a:pt x="2858" y="1620"/>
                    <a:pt x="2930" y="1525"/>
                    <a:pt x="2930" y="1406"/>
                  </a:cubicBezTo>
                  <a:lnTo>
                    <a:pt x="2930" y="715"/>
                  </a:lnTo>
                  <a:cubicBezTo>
                    <a:pt x="2930" y="549"/>
                    <a:pt x="2858" y="358"/>
                    <a:pt x="2716" y="215"/>
                  </a:cubicBezTo>
                  <a:cubicBezTo>
                    <a:pt x="2596" y="96"/>
                    <a:pt x="2406" y="1"/>
                    <a:pt x="2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47"/>
            <p:cNvSpPr/>
            <p:nvPr/>
          </p:nvSpPr>
          <p:spPr>
            <a:xfrm>
              <a:off x="4021913" y="2236277"/>
              <a:ext cx="74056" cy="74022"/>
            </a:xfrm>
            <a:custGeom>
              <a:avLst/>
              <a:gdLst/>
              <a:ahLst/>
              <a:cxnLst/>
              <a:rect l="l" t="t" r="r" b="b"/>
              <a:pathLst>
                <a:path w="2145" h="2144" extrusionOk="0">
                  <a:moveTo>
                    <a:pt x="1072" y="2144"/>
                  </a:moveTo>
                  <a:cubicBezTo>
                    <a:pt x="1668" y="2144"/>
                    <a:pt x="2144" y="1668"/>
                    <a:pt x="2144" y="1072"/>
                  </a:cubicBezTo>
                  <a:cubicBezTo>
                    <a:pt x="2144" y="477"/>
                    <a:pt x="1668" y="1"/>
                    <a:pt x="1072" y="1"/>
                  </a:cubicBezTo>
                  <a:cubicBezTo>
                    <a:pt x="477" y="1"/>
                    <a:pt x="1" y="477"/>
                    <a:pt x="1" y="1072"/>
                  </a:cubicBezTo>
                  <a:cubicBezTo>
                    <a:pt x="1" y="1668"/>
                    <a:pt x="525" y="2144"/>
                    <a:pt x="1072" y="2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47"/>
            <p:cNvSpPr/>
            <p:nvPr/>
          </p:nvSpPr>
          <p:spPr>
            <a:xfrm>
              <a:off x="4222538" y="2319310"/>
              <a:ext cx="101158" cy="69119"/>
            </a:xfrm>
            <a:custGeom>
              <a:avLst/>
              <a:gdLst/>
              <a:ahLst/>
              <a:cxnLst/>
              <a:rect l="l" t="t" r="r" b="b"/>
              <a:pathLst>
                <a:path w="2930" h="2002" extrusionOk="0">
                  <a:moveTo>
                    <a:pt x="2715" y="215"/>
                  </a:moveTo>
                  <a:cubicBezTo>
                    <a:pt x="2572" y="72"/>
                    <a:pt x="2382" y="1"/>
                    <a:pt x="2215" y="1"/>
                  </a:cubicBezTo>
                  <a:lnTo>
                    <a:pt x="1453" y="1"/>
                  </a:lnTo>
                  <a:lnTo>
                    <a:pt x="715" y="1"/>
                  </a:lnTo>
                  <a:cubicBezTo>
                    <a:pt x="548" y="1"/>
                    <a:pt x="334" y="96"/>
                    <a:pt x="215" y="215"/>
                  </a:cubicBezTo>
                  <a:cubicBezTo>
                    <a:pt x="72" y="358"/>
                    <a:pt x="0" y="549"/>
                    <a:pt x="0" y="715"/>
                  </a:cubicBezTo>
                  <a:lnTo>
                    <a:pt x="0" y="1406"/>
                  </a:lnTo>
                  <a:cubicBezTo>
                    <a:pt x="0" y="1525"/>
                    <a:pt x="72" y="1620"/>
                    <a:pt x="143" y="1668"/>
                  </a:cubicBezTo>
                  <a:cubicBezTo>
                    <a:pt x="548" y="1882"/>
                    <a:pt x="1024" y="2001"/>
                    <a:pt x="1453" y="2001"/>
                  </a:cubicBezTo>
                  <a:cubicBezTo>
                    <a:pt x="1906" y="2001"/>
                    <a:pt x="2358" y="1882"/>
                    <a:pt x="2763" y="1668"/>
                  </a:cubicBezTo>
                  <a:cubicBezTo>
                    <a:pt x="2858" y="1620"/>
                    <a:pt x="2930" y="1525"/>
                    <a:pt x="2930" y="1406"/>
                  </a:cubicBezTo>
                  <a:lnTo>
                    <a:pt x="2930" y="715"/>
                  </a:lnTo>
                  <a:cubicBezTo>
                    <a:pt x="2930" y="549"/>
                    <a:pt x="2834" y="358"/>
                    <a:pt x="2715" y="2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47"/>
            <p:cNvSpPr/>
            <p:nvPr/>
          </p:nvSpPr>
          <p:spPr>
            <a:xfrm>
              <a:off x="4234863" y="2236277"/>
              <a:ext cx="74022" cy="74022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" y="1072"/>
                  </a:moveTo>
                  <a:cubicBezTo>
                    <a:pt x="1" y="1668"/>
                    <a:pt x="477" y="2144"/>
                    <a:pt x="1072" y="2144"/>
                  </a:cubicBezTo>
                  <a:cubicBezTo>
                    <a:pt x="1668" y="2144"/>
                    <a:pt x="2144" y="1668"/>
                    <a:pt x="2144" y="1072"/>
                  </a:cubicBezTo>
                  <a:cubicBezTo>
                    <a:pt x="2144" y="477"/>
                    <a:pt x="1668" y="1"/>
                    <a:pt x="1072" y="1"/>
                  </a:cubicBezTo>
                  <a:cubicBezTo>
                    <a:pt x="477" y="1"/>
                    <a:pt x="1" y="477"/>
                    <a:pt x="1" y="10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47"/>
            <p:cNvSpPr/>
            <p:nvPr/>
          </p:nvSpPr>
          <p:spPr>
            <a:xfrm>
              <a:off x="4175688" y="2035652"/>
              <a:ext cx="119249" cy="206425"/>
            </a:xfrm>
            <a:custGeom>
              <a:avLst/>
              <a:gdLst/>
              <a:ahLst/>
              <a:cxnLst/>
              <a:rect l="l" t="t" r="r" b="b"/>
              <a:pathLst>
                <a:path w="3454" h="5979" extrusionOk="0">
                  <a:moveTo>
                    <a:pt x="2262" y="4883"/>
                  </a:moveTo>
                  <a:cubicBezTo>
                    <a:pt x="2262" y="4788"/>
                    <a:pt x="2262" y="4716"/>
                    <a:pt x="2215" y="4621"/>
                  </a:cubicBezTo>
                  <a:cubicBezTo>
                    <a:pt x="2358" y="4573"/>
                    <a:pt x="2453" y="4430"/>
                    <a:pt x="2548" y="4335"/>
                  </a:cubicBezTo>
                  <a:cubicBezTo>
                    <a:pt x="2620" y="4264"/>
                    <a:pt x="2548" y="4168"/>
                    <a:pt x="2501" y="4168"/>
                  </a:cubicBezTo>
                  <a:cubicBezTo>
                    <a:pt x="2286" y="4145"/>
                    <a:pt x="2072" y="4049"/>
                    <a:pt x="1929" y="3930"/>
                  </a:cubicBezTo>
                  <a:cubicBezTo>
                    <a:pt x="1715" y="3787"/>
                    <a:pt x="1548" y="3549"/>
                    <a:pt x="1477" y="3287"/>
                  </a:cubicBezTo>
                  <a:cubicBezTo>
                    <a:pt x="1453" y="3144"/>
                    <a:pt x="1548" y="2954"/>
                    <a:pt x="1691" y="2930"/>
                  </a:cubicBezTo>
                  <a:cubicBezTo>
                    <a:pt x="1834" y="2906"/>
                    <a:pt x="2024" y="2978"/>
                    <a:pt x="2048" y="3144"/>
                  </a:cubicBezTo>
                  <a:cubicBezTo>
                    <a:pt x="2072" y="3287"/>
                    <a:pt x="2167" y="3406"/>
                    <a:pt x="2286" y="3502"/>
                  </a:cubicBezTo>
                  <a:cubicBezTo>
                    <a:pt x="2405" y="3573"/>
                    <a:pt x="2572" y="3645"/>
                    <a:pt x="2739" y="3597"/>
                  </a:cubicBezTo>
                  <a:cubicBezTo>
                    <a:pt x="2882" y="3597"/>
                    <a:pt x="3048" y="3430"/>
                    <a:pt x="3144" y="3311"/>
                  </a:cubicBezTo>
                  <a:cubicBezTo>
                    <a:pt x="3334" y="3097"/>
                    <a:pt x="3453" y="2811"/>
                    <a:pt x="3453" y="2501"/>
                  </a:cubicBezTo>
                  <a:cubicBezTo>
                    <a:pt x="3453" y="2335"/>
                    <a:pt x="3406" y="2144"/>
                    <a:pt x="3334" y="2001"/>
                  </a:cubicBezTo>
                  <a:cubicBezTo>
                    <a:pt x="3286" y="1906"/>
                    <a:pt x="3215" y="1858"/>
                    <a:pt x="3096" y="1811"/>
                  </a:cubicBezTo>
                  <a:cubicBezTo>
                    <a:pt x="3001" y="1787"/>
                    <a:pt x="2882" y="1858"/>
                    <a:pt x="2810" y="1906"/>
                  </a:cubicBezTo>
                  <a:cubicBezTo>
                    <a:pt x="2763" y="1978"/>
                    <a:pt x="2691" y="2001"/>
                    <a:pt x="2643" y="2025"/>
                  </a:cubicBezTo>
                  <a:cubicBezTo>
                    <a:pt x="2572" y="2025"/>
                    <a:pt x="2501" y="2025"/>
                    <a:pt x="2429" y="2001"/>
                  </a:cubicBezTo>
                  <a:cubicBezTo>
                    <a:pt x="2405" y="2001"/>
                    <a:pt x="2405" y="1978"/>
                    <a:pt x="2381" y="1978"/>
                  </a:cubicBezTo>
                  <a:cubicBezTo>
                    <a:pt x="2262" y="1858"/>
                    <a:pt x="2262" y="1668"/>
                    <a:pt x="2334" y="1549"/>
                  </a:cubicBezTo>
                  <a:cubicBezTo>
                    <a:pt x="2405" y="1501"/>
                    <a:pt x="2453" y="1406"/>
                    <a:pt x="2501" y="1287"/>
                  </a:cubicBezTo>
                  <a:cubicBezTo>
                    <a:pt x="2501" y="953"/>
                    <a:pt x="2334" y="692"/>
                    <a:pt x="2143" y="453"/>
                  </a:cubicBezTo>
                  <a:cubicBezTo>
                    <a:pt x="1929" y="239"/>
                    <a:pt x="1596" y="96"/>
                    <a:pt x="1262" y="25"/>
                  </a:cubicBezTo>
                  <a:cubicBezTo>
                    <a:pt x="976" y="1"/>
                    <a:pt x="714" y="72"/>
                    <a:pt x="500" y="191"/>
                  </a:cubicBezTo>
                  <a:cubicBezTo>
                    <a:pt x="310" y="263"/>
                    <a:pt x="143" y="430"/>
                    <a:pt x="48" y="596"/>
                  </a:cubicBezTo>
                  <a:cubicBezTo>
                    <a:pt x="24" y="668"/>
                    <a:pt x="0" y="739"/>
                    <a:pt x="0" y="834"/>
                  </a:cubicBezTo>
                  <a:lnTo>
                    <a:pt x="0" y="834"/>
                  </a:lnTo>
                  <a:lnTo>
                    <a:pt x="0" y="5264"/>
                  </a:lnTo>
                  <a:cubicBezTo>
                    <a:pt x="0" y="5383"/>
                    <a:pt x="48" y="5478"/>
                    <a:pt x="119" y="5550"/>
                  </a:cubicBezTo>
                  <a:cubicBezTo>
                    <a:pt x="167" y="5621"/>
                    <a:pt x="262" y="5716"/>
                    <a:pt x="357" y="5788"/>
                  </a:cubicBezTo>
                  <a:cubicBezTo>
                    <a:pt x="524" y="5907"/>
                    <a:pt x="762" y="5978"/>
                    <a:pt x="1119" y="5978"/>
                  </a:cubicBezTo>
                  <a:cubicBezTo>
                    <a:pt x="1429" y="5978"/>
                    <a:pt x="1715" y="5859"/>
                    <a:pt x="1905" y="5669"/>
                  </a:cubicBezTo>
                  <a:cubicBezTo>
                    <a:pt x="2143" y="5478"/>
                    <a:pt x="2262" y="5192"/>
                    <a:pt x="2262" y="48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47"/>
            <p:cNvSpPr/>
            <p:nvPr/>
          </p:nvSpPr>
          <p:spPr>
            <a:xfrm>
              <a:off x="4036724" y="2035652"/>
              <a:ext cx="119249" cy="206425"/>
            </a:xfrm>
            <a:custGeom>
              <a:avLst/>
              <a:gdLst/>
              <a:ahLst/>
              <a:cxnLst/>
              <a:rect l="l" t="t" r="r" b="b"/>
              <a:pathLst>
                <a:path w="3454" h="5979" extrusionOk="0">
                  <a:moveTo>
                    <a:pt x="3453" y="787"/>
                  </a:moveTo>
                  <a:cubicBezTo>
                    <a:pt x="3406" y="572"/>
                    <a:pt x="3215" y="334"/>
                    <a:pt x="2953" y="191"/>
                  </a:cubicBezTo>
                  <a:cubicBezTo>
                    <a:pt x="2739" y="72"/>
                    <a:pt x="2477" y="1"/>
                    <a:pt x="2168" y="49"/>
                  </a:cubicBezTo>
                  <a:cubicBezTo>
                    <a:pt x="1882" y="72"/>
                    <a:pt x="1596" y="191"/>
                    <a:pt x="1358" y="358"/>
                  </a:cubicBezTo>
                  <a:cubicBezTo>
                    <a:pt x="1286" y="430"/>
                    <a:pt x="1239" y="525"/>
                    <a:pt x="1239" y="644"/>
                  </a:cubicBezTo>
                  <a:cubicBezTo>
                    <a:pt x="1239" y="715"/>
                    <a:pt x="1310" y="811"/>
                    <a:pt x="1405" y="882"/>
                  </a:cubicBezTo>
                  <a:cubicBezTo>
                    <a:pt x="1453" y="906"/>
                    <a:pt x="1525" y="930"/>
                    <a:pt x="1572" y="1001"/>
                  </a:cubicBezTo>
                  <a:cubicBezTo>
                    <a:pt x="1786" y="1144"/>
                    <a:pt x="1953" y="1382"/>
                    <a:pt x="2025" y="1644"/>
                  </a:cubicBezTo>
                  <a:cubicBezTo>
                    <a:pt x="2072" y="1787"/>
                    <a:pt x="1953" y="1978"/>
                    <a:pt x="1810" y="2001"/>
                  </a:cubicBezTo>
                  <a:cubicBezTo>
                    <a:pt x="1667" y="2049"/>
                    <a:pt x="1477" y="1954"/>
                    <a:pt x="1453" y="1787"/>
                  </a:cubicBezTo>
                  <a:cubicBezTo>
                    <a:pt x="1405" y="1549"/>
                    <a:pt x="1167" y="1358"/>
                    <a:pt x="882" y="1311"/>
                  </a:cubicBezTo>
                  <a:cubicBezTo>
                    <a:pt x="715" y="1287"/>
                    <a:pt x="477" y="1454"/>
                    <a:pt x="358" y="1620"/>
                  </a:cubicBezTo>
                  <a:cubicBezTo>
                    <a:pt x="119" y="1858"/>
                    <a:pt x="0" y="2144"/>
                    <a:pt x="0" y="2501"/>
                  </a:cubicBezTo>
                  <a:cubicBezTo>
                    <a:pt x="0" y="2811"/>
                    <a:pt x="119" y="3073"/>
                    <a:pt x="286" y="3311"/>
                  </a:cubicBezTo>
                  <a:cubicBezTo>
                    <a:pt x="405" y="3454"/>
                    <a:pt x="572" y="3549"/>
                    <a:pt x="715" y="3645"/>
                  </a:cubicBezTo>
                  <a:lnTo>
                    <a:pt x="715" y="3764"/>
                  </a:lnTo>
                  <a:cubicBezTo>
                    <a:pt x="715" y="3883"/>
                    <a:pt x="739" y="4002"/>
                    <a:pt x="762" y="4121"/>
                  </a:cubicBezTo>
                  <a:cubicBezTo>
                    <a:pt x="810" y="4168"/>
                    <a:pt x="858" y="4192"/>
                    <a:pt x="929" y="4145"/>
                  </a:cubicBezTo>
                  <a:cubicBezTo>
                    <a:pt x="953" y="4121"/>
                    <a:pt x="1001" y="4097"/>
                    <a:pt x="1048" y="4049"/>
                  </a:cubicBezTo>
                  <a:cubicBezTo>
                    <a:pt x="1215" y="3954"/>
                    <a:pt x="1405" y="3906"/>
                    <a:pt x="1596" y="3906"/>
                  </a:cubicBezTo>
                  <a:cubicBezTo>
                    <a:pt x="1763" y="3906"/>
                    <a:pt x="1906" y="3930"/>
                    <a:pt x="2025" y="4002"/>
                  </a:cubicBezTo>
                  <a:cubicBezTo>
                    <a:pt x="2168" y="4049"/>
                    <a:pt x="2215" y="4240"/>
                    <a:pt x="2168" y="4383"/>
                  </a:cubicBezTo>
                  <a:cubicBezTo>
                    <a:pt x="2120" y="4526"/>
                    <a:pt x="1929" y="4597"/>
                    <a:pt x="1786" y="4526"/>
                  </a:cubicBezTo>
                  <a:cubicBezTo>
                    <a:pt x="1596" y="4430"/>
                    <a:pt x="1382" y="4502"/>
                    <a:pt x="1239" y="4621"/>
                  </a:cubicBezTo>
                  <a:cubicBezTo>
                    <a:pt x="1191" y="4692"/>
                    <a:pt x="1191" y="4835"/>
                    <a:pt x="1191" y="4883"/>
                  </a:cubicBezTo>
                  <a:cubicBezTo>
                    <a:pt x="1191" y="5335"/>
                    <a:pt x="1453" y="5740"/>
                    <a:pt x="1882" y="5907"/>
                  </a:cubicBezTo>
                  <a:cubicBezTo>
                    <a:pt x="1977" y="5955"/>
                    <a:pt x="2144" y="5978"/>
                    <a:pt x="2287" y="5978"/>
                  </a:cubicBezTo>
                  <a:cubicBezTo>
                    <a:pt x="2644" y="5978"/>
                    <a:pt x="2882" y="5907"/>
                    <a:pt x="3072" y="5788"/>
                  </a:cubicBezTo>
                  <a:cubicBezTo>
                    <a:pt x="3215" y="5669"/>
                    <a:pt x="3311" y="5550"/>
                    <a:pt x="3358" y="5454"/>
                  </a:cubicBezTo>
                  <a:cubicBezTo>
                    <a:pt x="3382" y="5383"/>
                    <a:pt x="3406" y="5335"/>
                    <a:pt x="3406" y="5264"/>
                  </a:cubicBezTo>
                  <a:lnTo>
                    <a:pt x="3406" y="2930"/>
                  </a:lnTo>
                  <a:cubicBezTo>
                    <a:pt x="3406" y="2740"/>
                    <a:pt x="3239" y="2597"/>
                    <a:pt x="3072" y="2620"/>
                  </a:cubicBezTo>
                  <a:cubicBezTo>
                    <a:pt x="2906" y="2644"/>
                    <a:pt x="2739" y="2644"/>
                    <a:pt x="2572" y="2620"/>
                  </a:cubicBezTo>
                  <a:cubicBezTo>
                    <a:pt x="2429" y="2597"/>
                    <a:pt x="2310" y="2454"/>
                    <a:pt x="2334" y="2263"/>
                  </a:cubicBezTo>
                  <a:cubicBezTo>
                    <a:pt x="2382" y="2120"/>
                    <a:pt x="2525" y="2001"/>
                    <a:pt x="2691" y="2025"/>
                  </a:cubicBezTo>
                  <a:cubicBezTo>
                    <a:pt x="2858" y="2049"/>
                    <a:pt x="3025" y="2025"/>
                    <a:pt x="3168" y="1930"/>
                  </a:cubicBezTo>
                  <a:cubicBezTo>
                    <a:pt x="3239" y="1906"/>
                    <a:pt x="3287" y="1858"/>
                    <a:pt x="3334" y="1811"/>
                  </a:cubicBezTo>
                  <a:cubicBezTo>
                    <a:pt x="3382" y="1763"/>
                    <a:pt x="3382" y="1716"/>
                    <a:pt x="3453" y="1644"/>
                  </a:cubicBezTo>
                  <a:lnTo>
                    <a:pt x="3453" y="811"/>
                  </a:lnTo>
                  <a:lnTo>
                    <a:pt x="3453" y="8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4" name="Google Shape;1404;p47"/>
          <p:cNvGrpSpPr/>
          <p:nvPr/>
        </p:nvGrpSpPr>
        <p:grpSpPr>
          <a:xfrm>
            <a:off x="4002293" y="1297157"/>
            <a:ext cx="353571" cy="351948"/>
            <a:chOff x="3989045" y="1460120"/>
            <a:chExt cx="353571" cy="351948"/>
          </a:xfrm>
          <a:solidFill>
            <a:srgbClr val="15153E"/>
          </a:solidFill>
        </p:grpSpPr>
        <p:sp>
          <p:nvSpPr>
            <p:cNvPr id="1405" name="Google Shape;1405;p47"/>
            <p:cNvSpPr/>
            <p:nvPr/>
          </p:nvSpPr>
          <p:spPr>
            <a:xfrm>
              <a:off x="4176482" y="1601535"/>
              <a:ext cx="22234" cy="58416"/>
            </a:xfrm>
            <a:custGeom>
              <a:avLst/>
              <a:gdLst/>
              <a:ahLst/>
              <a:cxnLst/>
              <a:rect l="l" t="t" r="r" b="b"/>
              <a:pathLst>
                <a:path w="644" h="1692" extrusionOk="0">
                  <a:moveTo>
                    <a:pt x="1" y="1"/>
                  </a:moveTo>
                  <a:lnTo>
                    <a:pt x="1" y="1692"/>
                  </a:lnTo>
                  <a:lnTo>
                    <a:pt x="644" y="1692"/>
                  </a:lnTo>
                  <a:cubicBezTo>
                    <a:pt x="620" y="1192"/>
                    <a:pt x="501" y="739"/>
                    <a:pt x="334" y="406"/>
                  </a:cubicBezTo>
                  <a:cubicBezTo>
                    <a:pt x="239" y="239"/>
                    <a:pt x="120" y="7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47"/>
            <p:cNvSpPr/>
            <p:nvPr/>
          </p:nvSpPr>
          <p:spPr>
            <a:xfrm>
              <a:off x="4132911" y="1679665"/>
              <a:ext cx="23063" cy="58416"/>
            </a:xfrm>
            <a:custGeom>
              <a:avLst/>
              <a:gdLst/>
              <a:ahLst/>
              <a:cxnLst/>
              <a:rect l="l" t="t" r="r" b="b"/>
              <a:pathLst>
                <a:path w="668" h="1692" extrusionOk="0">
                  <a:moveTo>
                    <a:pt x="1" y="0"/>
                  </a:moveTo>
                  <a:cubicBezTo>
                    <a:pt x="48" y="500"/>
                    <a:pt x="167" y="953"/>
                    <a:pt x="334" y="1262"/>
                  </a:cubicBezTo>
                  <a:cubicBezTo>
                    <a:pt x="429" y="1453"/>
                    <a:pt x="548" y="1596"/>
                    <a:pt x="667" y="1691"/>
                  </a:cubicBezTo>
                  <a:lnTo>
                    <a:pt x="6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7"/>
            <p:cNvSpPr/>
            <p:nvPr/>
          </p:nvSpPr>
          <p:spPr>
            <a:xfrm>
              <a:off x="4177310" y="1524268"/>
              <a:ext cx="162820" cy="134855"/>
            </a:xfrm>
            <a:custGeom>
              <a:avLst/>
              <a:gdLst/>
              <a:ahLst/>
              <a:cxnLst/>
              <a:rect l="l" t="t" r="r" b="b"/>
              <a:pathLst>
                <a:path w="4716" h="3906" extrusionOk="0">
                  <a:moveTo>
                    <a:pt x="2930" y="0"/>
                  </a:moveTo>
                  <a:cubicBezTo>
                    <a:pt x="2739" y="0"/>
                    <a:pt x="2596" y="48"/>
                    <a:pt x="2477" y="167"/>
                  </a:cubicBezTo>
                  <a:cubicBezTo>
                    <a:pt x="2358" y="286"/>
                    <a:pt x="2287" y="429"/>
                    <a:pt x="2287" y="620"/>
                  </a:cubicBezTo>
                  <a:lnTo>
                    <a:pt x="2287" y="1024"/>
                  </a:lnTo>
                  <a:lnTo>
                    <a:pt x="1215" y="2048"/>
                  </a:lnTo>
                  <a:cubicBezTo>
                    <a:pt x="929" y="1786"/>
                    <a:pt x="477" y="1596"/>
                    <a:pt x="1" y="1548"/>
                  </a:cubicBezTo>
                  <a:lnTo>
                    <a:pt x="1" y="1548"/>
                  </a:lnTo>
                  <a:cubicBezTo>
                    <a:pt x="334" y="1667"/>
                    <a:pt x="596" y="1929"/>
                    <a:pt x="834" y="2358"/>
                  </a:cubicBezTo>
                  <a:cubicBezTo>
                    <a:pt x="1072" y="2763"/>
                    <a:pt x="1191" y="3334"/>
                    <a:pt x="1215" y="3906"/>
                  </a:cubicBezTo>
                  <a:lnTo>
                    <a:pt x="2334" y="3906"/>
                  </a:lnTo>
                  <a:cubicBezTo>
                    <a:pt x="2263" y="3358"/>
                    <a:pt x="2049" y="2858"/>
                    <a:pt x="1692" y="2453"/>
                  </a:cubicBezTo>
                  <a:lnTo>
                    <a:pt x="2692" y="1525"/>
                  </a:lnTo>
                  <a:cubicBezTo>
                    <a:pt x="2954" y="1644"/>
                    <a:pt x="3239" y="1667"/>
                    <a:pt x="3525" y="1667"/>
                  </a:cubicBezTo>
                  <a:cubicBezTo>
                    <a:pt x="3882" y="1667"/>
                    <a:pt x="4240" y="1572"/>
                    <a:pt x="4549" y="1429"/>
                  </a:cubicBezTo>
                  <a:cubicBezTo>
                    <a:pt x="4644" y="1358"/>
                    <a:pt x="4716" y="1263"/>
                    <a:pt x="4716" y="1143"/>
                  </a:cubicBezTo>
                  <a:lnTo>
                    <a:pt x="4716" y="620"/>
                  </a:lnTo>
                  <a:cubicBezTo>
                    <a:pt x="4716" y="429"/>
                    <a:pt x="4644" y="286"/>
                    <a:pt x="4525" y="167"/>
                  </a:cubicBezTo>
                  <a:cubicBezTo>
                    <a:pt x="4406" y="48"/>
                    <a:pt x="4263" y="0"/>
                    <a:pt x="40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7"/>
            <p:cNvSpPr/>
            <p:nvPr/>
          </p:nvSpPr>
          <p:spPr>
            <a:xfrm>
              <a:off x="4132911" y="1601535"/>
              <a:ext cx="23063" cy="58416"/>
            </a:xfrm>
            <a:custGeom>
              <a:avLst/>
              <a:gdLst/>
              <a:ahLst/>
              <a:cxnLst/>
              <a:rect l="l" t="t" r="r" b="b"/>
              <a:pathLst>
                <a:path w="668" h="1692" extrusionOk="0">
                  <a:moveTo>
                    <a:pt x="667" y="1"/>
                  </a:moveTo>
                  <a:cubicBezTo>
                    <a:pt x="548" y="49"/>
                    <a:pt x="429" y="191"/>
                    <a:pt x="334" y="406"/>
                  </a:cubicBezTo>
                  <a:cubicBezTo>
                    <a:pt x="167" y="739"/>
                    <a:pt x="48" y="1215"/>
                    <a:pt x="1" y="1692"/>
                  </a:cubicBezTo>
                  <a:lnTo>
                    <a:pt x="667" y="1692"/>
                  </a:lnTo>
                  <a:lnTo>
                    <a:pt x="6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47"/>
            <p:cNvSpPr/>
            <p:nvPr/>
          </p:nvSpPr>
          <p:spPr>
            <a:xfrm>
              <a:off x="3991497" y="1680494"/>
              <a:ext cx="162026" cy="131575"/>
            </a:xfrm>
            <a:custGeom>
              <a:avLst/>
              <a:gdLst/>
              <a:ahLst/>
              <a:cxnLst/>
              <a:rect l="l" t="t" r="r" b="b"/>
              <a:pathLst>
                <a:path w="4693" h="3811" extrusionOk="0">
                  <a:moveTo>
                    <a:pt x="2406" y="0"/>
                  </a:moveTo>
                  <a:cubicBezTo>
                    <a:pt x="2477" y="476"/>
                    <a:pt x="2644" y="929"/>
                    <a:pt x="2906" y="1286"/>
                  </a:cubicBezTo>
                  <a:lnTo>
                    <a:pt x="1953" y="2167"/>
                  </a:lnTo>
                  <a:cubicBezTo>
                    <a:pt x="1906" y="2143"/>
                    <a:pt x="1834" y="2143"/>
                    <a:pt x="1787" y="2143"/>
                  </a:cubicBezTo>
                  <a:lnTo>
                    <a:pt x="620" y="2143"/>
                  </a:lnTo>
                  <a:cubicBezTo>
                    <a:pt x="453" y="2143"/>
                    <a:pt x="286" y="2191"/>
                    <a:pt x="167" y="2310"/>
                  </a:cubicBezTo>
                  <a:cubicBezTo>
                    <a:pt x="48" y="2429"/>
                    <a:pt x="1" y="2596"/>
                    <a:pt x="1" y="2763"/>
                  </a:cubicBezTo>
                  <a:lnTo>
                    <a:pt x="1" y="3310"/>
                  </a:lnTo>
                  <a:cubicBezTo>
                    <a:pt x="1" y="3429"/>
                    <a:pt x="48" y="3501"/>
                    <a:pt x="143" y="3572"/>
                  </a:cubicBezTo>
                  <a:cubicBezTo>
                    <a:pt x="477" y="3739"/>
                    <a:pt x="834" y="3810"/>
                    <a:pt x="1191" y="3810"/>
                  </a:cubicBezTo>
                  <a:cubicBezTo>
                    <a:pt x="1549" y="3810"/>
                    <a:pt x="1906" y="3715"/>
                    <a:pt x="2239" y="3572"/>
                  </a:cubicBezTo>
                  <a:cubicBezTo>
                    <a:pt x="2311" y="3501"/>
                    <a:pt x="2382" y="3429"/>
                    <a:pt x="2382" y="3310"/>
                  </a:cubicBezTo>
                  <a:lnTo>
                    <a:pt x="2382" y="2763"/>
                  </a:lnTo>
                  <a:cubicBezTo>
                    <a:pt x="2382" y="2715"/>
                    <a:pt x="2382" y="2644"/>
                    <a:pt x="2334" y="2596"/>
                  </a:cubicBezTo>
                  <a:lnTo>
                    <a:pt x="3287" y="1691"/>
                  </a:lnTo>
                  <a:cubicBezTo>
                    <a:pt x="3692" y="2048"/>
                    <a:pt x="4168" y="2286"/>
                    <a:pt x="4692" y="2358"/>
                  </a:cubicBezTo>
                  <a:cubicBezTo>
                    <a:pt x="4382" y="2239"/>
                    <a:pt x="4097" y="1953"/>
                    <a:pt x="3906" y="1548"/>
                  </a:cubicBezTo>
                  <a:cubicBezTo>
                    <a:pt x="3668" y="1119"/>
                    <a:pt x="3549" y="572"/>
                    <a:pt x="3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47"/>
            <p:cNvSpPr/>
            <p:nvPr/>
          </p:nvSpPr>
          <p:spPr>
            <a:xfrm>
              <a:off x="4176482" y="1679665"/>
              <a:ext cx="22234" cy="58416"/>
            </a:xfrm>
            <a:custGeom>
              <a:avLst/>
              <a:gdLst/>
              <a:ahLst/>
              <a:cxnLst/>
              <a:rect l="l" t="t" r="r" b="b"/>
              <a:pathLst>
                <a:path w="644" h="1692" extrusionOk="0">
                  <a:moveTo>
                    <a:pt x="1" y="0"/>
                  </a:moveTo>
                  <a:lnTo>
                    <a:pt x="1" y="1691"/>
                  </a:lnTo>
                  <a:cubicBezTo>
                    <a:pt x="120" y="1620"/>
                    <a:pt x="239" y="1477"/>
                    <a:pt x="334" y="1262"/>
                  </a:cubicBezTo>
                  <a:cubicBezTo>
                    <a:pt x="501" y="953"/>
                    <a:pt x="620" y="477"/>
                    <a:pt x="6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47"/>
            <p:cNvSpPr/>
            <p:nvPr/>
          </p:nvSpPr>
          <p:spPr>
            <a:xfrm>
              <a:off x="4000542" y="1690333"/>
              <a:ext cx="61696" cy="61696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906" y="1"/>
                  </a:moveTo>
                  <a:cubicBezTo>
                    <a:pt x="382" y="1"/>
                    <a:pt x="1" y="406"/>
                    <a:pt x="1" y="906"/>
                  </a:cubicBezTo>
                  <a:cubicBezTo>
                    <a:pt x="1" y="1406"/>
                    <a:pt x="429" y="1787"/>
                    <a:pt x="906" y="1787"/>
                  </a:cubicBezTo>
                  <a:cubicBezTo>
                    <a:pt x="1406" y="1787"/>
                    <a:pt x="1787" y="1406"/>
                    <a:pt x="1787" y="906"/>
                  </a:cubicBezTo>
                  <a:cubicBezTo>
                    <a:pt x="1787" y="406"/>
                    <a:pt x="1406" y="1"/>
                    <a:pt x="9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47"/>
            <p:cNvSpPr/>
            <p:nvPr/>
          </p:nvSpPr>
          <p:spPr>
            <a:xfrm>
              <a:off x="4179796" y="1680494"/>
              <a:ext cx="162820" cy="131575"/>
            </a:xfrm>
            <a:custGeom>
              <a:avLst/>
              <a:gdLst/>
              <a:ahLst/>
              <a:cxnLst/>
              <a:rect l="l" t="t" r="r" b="b"/>
              <a:pathLst>
                <a:path w="4716" h="3811" extrusionOk="0">
                  <a:moveTo>
                    <a:pt x="1191" y="0"/>
                  </a:moveTo>
                  <a:cubicBezTo>
                    <a:pt x="1143" y="595"/>
                    <a:pt x="1000" y="1119"/>
                    <a:pt x="786" y="1548"/>
                  </a:cubicBezTo>
                  <a:cubicBezTo>
                    <a:pt x="595" y="1953"/>
                    <a:pt x="286" y="2215"/>
                    <a:pt x="0" y="2334"/>
                  </a:cubicBezTo>
                  <a:cubicBezTo>
                    <a:pt x="500" y="2286"/>
                    <a:pt x="977" y="2072"/>
                    <a:pt x="1358" y="1739"/>
                  </a:cubicBezTo>
                  <a:lnTo>
                    <a:pt x="2334" y="2667"/>
                  </a:lnTo>
                  <a:lnTo>
                    <a:pt x="2334" y="2763"/>
                  </a:lnTo>
                  <a:lnTo>
                    <a:pt x="2334" y="3286"/>
                  </a:lnTo>
                  <a:cubicBezTo>
                    <a:pt x="2334" y="3406"/>
                    <a:pt x="2405" y="3501"/>
                    <a:pt x="2501" y="3572"/>
                  </a:cubicBezTo>
                  <a:cubicBezTo>
                    <a:pt x="2810" y="3739"/>
                    <a:pt x="3167" y="3810"/>
                    <a:pt x="3525" y="3810"/>
                  </a:cubicBezTo>
                  <a:cubicBezTo>
                    <a:pt x="3882" y="3810"/>
                    <a:pt x="4239" y="3715"/>
                    <a:pt x="4572" y="3572"/>
                  </a:cubicBezTo>
                  <a:cubicBezTo>
                    <a:pt x="4668" y="3501"/>
                    <a:pt x="4715" y="3406"/>
                    <a:pt x="4715" y="3286"/>
                  </a:cubicBezTo>
                  <a:lnTo>
                    <a:pt x="4715" y="2763"/>
                  </a:lnTo>
                  <a:cubicBezTo>
                    <a:pt x="4715" y="2572"/>
                    <a:pt x="4668" y="2429"/>
                    <a:pt x="4549" y="2310"/>
                  </a:cubicBezTo>
                  <a:cubicBezTo>
                    <a:pt x="4406" y="2239"/>
                    <a:pt x="4215" y="2143"/>
                    <a:pt x="4072" y="2143"/>
                  </a:cubicBezTo>
                  <a:lnTo>
                    <a:pt x="2905" y="2143"/>
                  </a:lnTo>
                  <a:cubicBezTo>
                    <a:pt x="2810" y="2143"/>
                    <a:pt x="2739" y="2167"/>
                    <a:pt x="2667" y="2191"/>
                  </a:cubicBezTo>
                  <a:lnTo>
                    <a:pt x="1739" y="1334"/>
                  </a:lnTo>
                  <a:cubicBezTo>
                    <a:pt x="2048" y="953"/>
                    <a:pt x="2239" y="500"/>
                    <a:pt x="22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47"/>
            <p:cNvSpPr/>
            <p:nvPr/>
          </p:nvSpPr>
          <p:spPr>
            <a:xfrm>
              <a:off x="4268594" y="1690333"/>
              <a:ext cx="61696" cy="61696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905" y="1"/>
                  </a:moveTo>
                  <a:cubicBezTo>
                    <a:pt x="429" y="1"/>
                    <a:pt x="0" y="406"/>
                    <a:pt x="0" y="906"/>
                  </a:cubicBezTo>
                  <a:cubicBezTo>
                    <a:pt x="0" y="1406"/>
                    <a:pt x="429" y="1787"/>
                    <a:pt x="905" y="1787"/>
                  </a:cubicBezTo>
                  <a:cubicBezTo>
                    <a:pt x="1405" y="1787"/>
                    <a:pt x="1786" y="1406"/>
                    <a:pt x="1786" y="906"/>
                  </a:cubicBezTo>
                  <a:cubicBezTo>
                    <a:pt x="1786" y="406"/>
                    <a:pt x="1381" y="1"/>
                    <a:pt x="9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47"/>
            <p:cNvSpPr/>
            <p:nvPr/>
          </p:nvSpPr>
          <p:spPr>
            <a:xfrm>
              <a:off x="4268594" y="1460120"/>
              <a:ext cx="61696" cy="61696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905" y="1"/>
                  </a:moveTo>
                  <a:cubicBezTo>
                    <a:pt x="405" y="1"/>
                    <a:pt x="0" y="406"/>
                    <a:pt x="0" y="906"/>
                  </a:cubicBezTo>
                  <a:cubicBezTo>
                    <a:pt x="0" y="1406"/>
                    <a:pt x="429" y="1787"/>
                    <a:pt x="905" y="1787"/>
                  </a:cubicBezTo>
                  <a:cubicBezTo>
                    <a:pt x="1405" y="1787"/>
                    <a:pt x="1786" y="1406"/>
                    <a:pt x="1786" y="906"/>
                  </a:cubicBezTo>
                  <a:cubicBezTo>
                    <a:pt x="1786" y="406"/>
                    <a:pt x="1381" y="1"/>
                    <a:pt x="9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47"/>
            <p:cNvSpPr/>
            <p:nvPr/>
          </p:nvSpPr>
          <p:spPr>
            <a:xfrm>
              <a:off x="4000542" y="1460120"/>
              <a:ext cx="61696" cy="61696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906" y="1"/>
                  </a:moveTo>
                  <a:cubicBezTo>
                    <a:pt x="382" y="1"/>
                    <a:pt x="1" y="406"/>
                    <a:pt x="1" y="906"/>
                  </a:cubicBezTo>
                  <a:cubicBezTo>
                    <a:pt x="1" y="1406"/>
                    <a:pt x="429" y="1787"/>
                    <a:pt x="906" y="1787"/>
                  </a:cubicBezTo>
                  <a:cubicBezTo>
                    <a:pt x="1406" y="1787"/>
                    <a:pt x="1787" y="1406"/>
                    <a:pt x="1787" y="906"/>
                  </a:cubicBezTo>
                  <a:cubicBezTo>
                    <a:pt x="1787" y="406"/>
                    <a:pt x="1382" y="1"/>
                    <a:pt x="9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47"/>
            <p:cNvSpPr/>
            <p:nvPr/>
          </p:nvSpPr>
          <p:spPr>
            <a:xfrm>
              <a:off x="3989045" y="1523439"/>
              <a:ext cx="164477" cy="134061"/>
            </a:xfrm>
            <a:custGeom>
              <a:avLst/>
              <a:gdLst/>
              <a:ahLst/>
              <a:cxnLst/>
              <a:rect l="l" t="t" r="r" b="b"/>
              <a:pathLst>
                <a:path w="4764" h="3883" extrusionOk="0">
                  <a:moveTo>
                    <a:pt x="643" y="1"/>
                  </a:moveTo>
                  <a:cubicBezTo>
                    <a:pt x="453" y="1"/>
                    <a:pt x="310" y="48"/>
                    <a:pt x="191" y="167"/>
                  </a:cubicBezTo>
                  <a:cubicBezTo>
                    <a:pt x="72" y="286"/>
                    <a:pt x="0" y="429"/>
                    <a:pt x="0" y="620"/>
                  </a:cubicBezTo>
                  <a:lnTo>
                    <a:pt x="0" y="1144"/>
                  </a:lnTo>
                  <a:cubicBezTo>
                    <a:pt x="48" y="1310"/>
                    <a:pt x="95" y="1429"/>
                    <a:pt x="191" y="1453"/>
                  </a:cubicBezTo>
                  <a:cubicBezTo>
                    <a:pt x="524" y="1620"/>
                    <a:pt x="881" y="1691"/>
                    <a:pt x="1239" y="1691"/>
                  </a:cubicBezTo>
                  <a:cubicBezTo>
                    <a:pt x="1500" y="1691"/>
                    <a:pt x="1762" y="1620"/>
                    <a:pt x="2001" y="1549"/>
                  </a:cubicBezTo>
                  <a:lnTo>
                    <a:pt x="3025" y="2525"/>
                  </a:lnTo>
                  <a:cubicBezTo>
                    <a:pt x="2715" y="2906"/>
                    <a:pt x="2501" y="3382"/>
                    <a:pt x="2453" y="3882"/>
                  </a:cubicBezTo>
                  <a:lnTo>
                    <a:pt x="3549" y="3882"/>
                  </a:lnTo>
                  <a:cubicBezTo>
                    <a:pt x="3572" y="3287"/>
                    <a:pt x="3739" y="2763"/>
                    <a:pt x="3930" y="2334"/>
                  </a:cubicBezTo>
                  <a:cubicBezTo>
                    <a:pt x="4144" y="1930"/>
                    <a:pt x="4453" y="1668"/>
                    <a:pt x="4763" y="1549"/>
                  </a:cubicBezTo>
                  <a:lnTo>
                    <a:pt x="4763" y="1549"/>
                  </a:lnTo>
                  <a:cubicBezTo>
                    <a:pt x="4263" y="1596"/>
                    <a:pt x="3810" y="1810"/>
                    <a:pt x="3429" y="2096"/>
                  </a:cubicBezTo>
                  <a:lnTo>
                    <a:pt x="2429" y="1120"/>
                  </a:lnTo>
                  <a:lnTo>
                    <a:pt x="2429" y="620"/>
                  </a:lnTo>
                  <a:cubicBezTo>
                    <a:pt x="2429" y="429"/>
                    <a:pt x="2358" y="286"/>
                    <a:pt x="2239" y="167"/>
                  </a:cubicBezTo>
                  <a:cubicBezTo>
                    <a:pt x="2120" y="48"/>
                    <a:pt x="1977" y="1"/>
                    <a:pt x="17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7" name="Google Shape;1417;p47"/>
          <p:cNvGrpSpPr/>
          <p:nvPr/>
        </p:nvGrpSpPr>
        <p:grpSpPr>
          <a:xfrm>
            <a:off x="3247281" y="3959186"/>
            <a:ext cx="351948" cy="351119"/>
            <a:chOff x="3198906" y="3814070"/>
            <a:chExt cx="351948" cy="351119"/>
          </a:xfrm>
          <a:solidFill>
            <a:srgbClr val="15153E"/>
          </a:solidFill>
        </p:grpSpPr>
        <p:sp>
          <p:nvSpPr>
            <p:cNvPr id="1418" name="Google Shape;1418;p47"/>
            <p:cNvSpPr/>
            <p:nvPr/>
          </p:nvSpPr>
          <p:spPr>
            <a:xfrm>
              <a:off x="3324715" y="3871623"/>
              <a:ext cx="98672" cy="86347"/>
            </a:xfrm>
            <a:custGeom>
              <a:avLst/>
              <a:gdLst/>
              <a:ahLst/>
              <a:cxnLst/>
              <a:rect l="l" t="t" r="r" b="b"/>
              <a:pathLst>
                <a:path w="2858" h="2501" extrusionOk="0">
                  <a:moveTo>
                    <a:pt x="310" y="0"/>
                  </a:moveTo>
                  <a:cubicBezTo>
                    <a:pt x="167" y="0"/>
                    <a:pt x="48" y="96"/>
                    <a:pt x="24" y="239"/>
                  </a:cubicBezTo>
                  <a:cubicBezTo>
                    <a:pt x="24" y="286"/>
                    <a:pt x="0" y="358"/>
                    <a:pt x="0" y="405"/>
                  </a:cubicBezTo>
                  <a:lnTo>
                    <a:pt x="0" y="1596"/>
                  </a:lnTo>
                  <a:cubicBezTo>
                    <a:pt x="0" y="1763"/>
                    <a:pt x="24" y="1882"/>
                    <a:pt x="119" y="2001"/>
                  </a:cubicBezTo>
                  <a:cubicBezTo>
                    <a:pt x="191" y="2120"/>
                    <a:pt x="286" y="2191"/>
                    <a:pt x="429" y="2239"/>
                  </a:cubicBezTo>
                  <a:lnTo>
                    <a:pt x="1143" y="2477"/>
                  </a:lnTo>
                  <a:cubicBezTo>
                    <a:pt x="1238" y="2501"/>
                    <a:pt x="1357" y="2501"/>
                    <a:pt x="1453" y="2501"/>
                  </a:cubicBezTo>
                  <a:cubicBezTo>
                    <a:pt x="1548" y="2477"/>
                    <a:pt x="1667" y="2429"/>
                    <a:pt x="1739" y="2382"/>
                  </a:cubicBezTo>
                  <a:cubicBezTo>
                    <a:pt x="1834" y="2310"/>
                    <a:pt x="1905" y="2239"/>
                    <a:pt x="1953" y="2144"/>
                  </a:cubicBezTo>
                  <a:cubicBezTo>
                    <a:pt x="2000" y="2048"/>
                    <a:pt x="2000" y="1929"/>
                    <a:pt x="2000" y="1834"/>
                  </a:cubicBezTo>
                  <a:lnTo>
                    <a:pt x="2000" y="1525"/>
                  </a:lnTo>
                  <a:lnTo>
                    <a:pt x="2120" y="1525"/>
                  </a:lnTo>
                  <a:cubicBezTo>
                    <a:pt x="2310" y="1525"/>
                    <a:pt x="2477" y="1429"/>
                    <a:pt x="2596" y="1310"/>
                  </a:cubicBezTo>
                  <a:cubicBezTo>
                    <a:pt x="2786" y="1191"/>
                    <a:pt x="2858" y="1048"/>
                    <a:pt x="2858" y="834"/>
                  </a:cubicBezTo>
                  <a:lnTo>
                    <a:pt x="2858" y="405"/>
                  </a:lnTo>
                  <a:cubicBezTo>
                    <a:pt x="2858" y="358"/>
                    <a:pt x="2858" y="286"/>
                    <a:pt x="2810" y="239"/>
                  </a:cubicBezTo>
                  <a:cubicBezTo>
                    <a:pt x="2786" y="96"/>
                    <a:pt x="2667" y="0"/>
                    <a:pt x="25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47"/>
            <p:cNvSpPr/>
            <p:nvPr/>
          </p:nvSpPr>
          <p:spPr>
            <a:xfrm>
              <a:off x="3318121" y="3814070"/>
              <a:ext cx="113484" cy="37045"/>
            </a:xfrm>
            <a:custGeom>
              <a:avLst/>
              <a:gdLst/>
              <a:ahLst/>
              <a:cxnLst/>
              <a:rect l="l" t="t" r="r" b="b"/>
              <a:pathLst>
                <a:path w="3287" h="1073" extrusionOk="0">
                  <a:moveTo>
                    <a:pt x="310" y="0"/>
                  </a:moveTo>
                  <a:cubicBezTo>
                    <a:pt x="120" y="0"/>
                    <a:pt x="1" y="119"/>
                    <a:pt x="1" y="286"/>
                  </a:cubicBezTo>
                  <a:lnTo>
                    <a:pt x="1" y="762"/>
                  </a:lnTo>
                  <a:cubicBezTo>
                    <a:pt x="1" y="953"/>
                    <a:pt x="120" y="1072"/>
                    <a:pt x="310" y="1072"/>
                  </a:cubicBezTo>
                  <a:lnTo>
                    <a:pt x="2977" y="1072"/>
                  </a:lnTo>
                  <a:cubicBezTo>
                    <a:pt x="3168" y="1072"/>
                    <a:pt x="3287" y="929"/>
                    <a:pt x="3287" y="762"/>
                  </a:cubicBezTo>
                  <a:lnTo>
                    <a:pt x="3287" y="286"/>
                  </a:lnTo>
                  <a:cubicBezTo>
                    <a:pt x="3287" y="119"/>
                    <a:pt x="3168" y="0"/>
                    <a:pt x="29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47"/>
            <p:cNvSpPr/>
            <p:nvPr/>
          </p:nvSpPr>
          <p:spPr>
            <a:xfrm>
              <a:off x="3325509" y="4022186"/>
              <a:ext cx="98707" cy="87072"/>
            </a:xfrm>
            <a:custGeom>
              <a:avLst/>
              <a:gdLst/>
              <a:ahLst/>
              <a:cxnLst/>
              <a:rect l="l" t="t" r="r" b="b"/>
              <a:pathLst>
                <a:path w="2859" h="2522" extrusionOk="0">
                  <a:moveTo>
                    <a:pt x="1360" y="1"/>
                  </a:moveTo>
                  <a:cubicBezTo>
                    <a:pt x="1289" y="1"/>
                    <a:pt x="1217" y="29"/>
                    <a:pt x="1168" y="45"/>
                  </a:cubicBezTo>
                  <a:lnTo>
                    <a:pt x="453" y="283"/>
                  </a:lnTo>
                  <a:cubicBezTo>
                    <a:pt x="287" y="331"/>
                    <a:pt x="215" y="402"/>
                    <a:pt x="120" y="521"/>
                  </a:cubicBezTo>
                  <a:cubicBezTo>
                    <a:pt x="25" y="640"/>
                    <a:pt x="1" y="759"/>
                    <a:pt x="1" y="902"/>
                  </a:cubicBezTo>
                  <a:lnTo>
                    <a:pt x="1" y="2093"/>
                  </a:lnTo>
                  <a:cubicBezTo>
                    <a:pt x="1" y="2165"/>
                    <a:pt x="1" y="2212"/>
                    <a:pt x="25" y="2284"/>
                  </a:cubicBezTo>
                  <a:cubicBezTo>
                    <a:pt x="48" y="2426"/>
                    <a:pt x="168" y="2522"/>
                    <a:pt x="334" y="2522"/>
                  </a:cubicBezTo>
                  <a:lnTo>
                    <a:pt x="2525" y="2522"/>
                  </a:lnTo>
                  <a:cubicBezTo>
                    <a:pt x="2668" y="2522"/>
                    <a:pt x="2787" y="2426"/>
                    <a:pt x="2835" y="2284"/>
                  </a:cubicBezTo>
                  <a:cubicBezTo>
                    <a:pt x="2835" y="2212"/>
                    <a:pt x="2859" y="2165"/>
                    <a:pt x="2859" y="2093"/>
                  </a:cubicBezTo>
                  <a:lnTo>
                    <a:pt x="2859" y="1688"/>
                  </a:lnTo>
                  <a:cubicBezTo>
                    <a:pt x="2859" y="1498"/>
                    <a:pt x="2763" y="1331"/>
                    <a:pt x="2644" y="1212"/>
                  </a:cubicBezTo>
                  <a:cubicBezTo>
                    <a:pt x="2525" y="1093"/>
                    <a:pt x="2358" y="998"/>
                    <a:pt x="2168" y="998"/>
                  </a:cubicBezTo>
                  <a:lnTo>
                    <a:pt x="2049" y="998"/>
                  </a:lnTo>
                  <a:lnTo>
                    <a:pt x="2049" y="664"/>
                  </a:lnTo>
                  <a:cubicBezTo>
                    <a:pt x="2049" y="545"/>
                    <a:pt x="2025" y="450"/>
                    <a:pt x="1954" y="378"/>
                  </a:cubicBezTo>
                  <a:cubicBezTo>
                    <a:pt x="1906" y="283"/>
                    <a:pt x="1835" y="188"/>
                    <a:pt x="1763" y="140"/>
                  </a:cubicBezTo>
                  <a:cubicBezTo>
                    <a:pt x="1668" y="69"/>
                    <a:pt x="1573" y="21"/>
                    <a:pt x="1454" y="21"/>
                  </a:cubicBezTo>
                  <a:cubicBezTo>
                    <a:pt x="1424" y="6"/>
                    <a:pt x="1392" y="1"/>
                    <a:pt x="13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47"/>
            <p:cNvSpPr/>
            <p:nvPr/>
          </p:nvSpPr>
          <p:spPr>
            <a:xfrm>
              <a:off x="3318121" y="4128143"/>
              <a:ext cx="113484" cy="37045"/>
            </a:xfrm>
            <a:custGeom>
              <a:avLst/>
              <a:gdLst/>
              <a:ahLst/>
              <a:cxnLst/>
              <a:rect l="l" t="t" r="r" b="b"/>
              <a:pathLst>
                <a:path w="3287" h="1073" extrusionOk="0">
                  <a:moveTo>
                    <a:pt x="310" y="0"/>
                  </a:moveTo>
                  <a:cubicBezTo>
                    <a:pt x="120" y="0"/>
                    <a:pt x="1" y="167"/>
                    <a:pt x="1" y="310"/>
                  </a:cubicBezTo>
                  <a:lnTo>
                    <a:pt x="1" y="786"/>
                  </a:lnTo>
                  <a:cubicBezTo>
                    <a:pt x="1" y="953"/>
                    <a:pt x="120" y="1072"/>
                    <a:pt x="310" y="1072"/>
                  </a:cubicBezTo>
                  <a:lnTo>
                    <a:pt x="2977" y="1072"/>
                  </a:lnTo>
                  <a:cubicBezTo>
                    <a:pt x="3168" y="1072"/>
                    <a:pt x="3287" y="953"/>
                    <a:pt x="3287" y="786"/>
                  </a:cubicBezTo>
                  <a:lnTo>
                    <a:pt x="3287" y="310"/>
                  </a:lnTo>
                  <a:cubicBezTo>
                    <a:pt x="3287" y="167"/>
                    <a:pt x="3120" y="0"/>
                    <a:pt x="29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47"/>
            <p:cNvSpPr/>
            <p:nvPr/>
          </p:nvSpPr>
          <p:spPr>
            <a:xfrm>
              <a:off x="3513809" y="3934113"/>
              <a:ext cx="37045" cy="113484"/>
            </a:xfrm>
            <a:custGeom>
              <a:avLst/>
              <a:gdLst/>
              <a:ahLst/>
              <a:cxnLst/>
              <a:rect l="l" t="t" r="r" b="b"/>
              <a:pathLst>
                <a:path w="1073" h="3287" extrusionOk="0">
                  <a:moveTo>
                    <a:pt x="286" y="0"/>
                  </a:moveTo>
                  <a:cubicBezTo>
                    <a:pt x="96" y="0"/>
                    <a:pt x="0" y="143"/>
                    <a:pt x="0" y="310"/>
                  </a:cubicBezTo>
                  <a:lnTo>
                    <a:pt x="0" y="2977"/>
                  </a:lnTo>
                  <a:cubicBezTo>
                    <a:pt x="0" y="3168"/>
                    <a:pt x="143" y="3287"/>
                    <a:pt x="286" y="3287"/>
                  </a:cubicBezTo>
                  <a:lnTo>
                    <a:pt x="762" y="3287"/>
                  </a:lnTo>
                  <a:cubicBezTo>
                    <a:pt x="953" y="3287"/>
                    <a:pt x="1072" y="3168"/>
                    <a:pt x="1072" y="2977"/>
                  </a:cubicBezTo>
                  <a:lnTo>
                    <a:pt x="1072" y="310"/>
                  </a:lnTo>
                  <a:cubicBezTo>
                    <a:pt x="1072" y="119"/>
                    <a:pt x="953" y="0"/>
                    <a:pt x="7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47"/>
            <p:cNvSpPr/>
            <p:nvPr/>
          </p:nvSpPr>
          <p:spPr>
            <a:xfrm>
              <a:off x="3405262" y="3941501"/>
              <a:ext cx="88039" cy="97050"/>
            </a:xfrm>
            <a:custGeom>
              <a:avLst/>
              <a:gdLst/>
              <a:ahLst/>
              <a:cxnLst/>
              <a:rect l="l" t="t" r="r" b="b"/>
              <a:pathLst>
                <a:path w="2550" h="2811" extrusionOk="0">
                  <a:moveTo>
                    <a:pt x="1716" y="1"/>
                  </a:moveTo>
                  <a:cubicBezTo>
                    <a:pt x="1525" y="1"/>
                    <a:pt x="1358" y="48"/>
                    <a:pt x="1239" y="215"/>
                  </a:cubicBezTo>
                  <a:cubicBezTo>
                    <a:pt x="1120" y="310"/>
                    <a:pt x="1025" y="501"/>
                    <a:pt x="1025" y="691"/>
                  </a:cubicBezTo>
                  <a:lnTo>
                    <a:pt x="1025" y="739"/>
                  </a:lnTo>
                  <a:lnTo>
                    <a:pt x="1025" y="810"/>
                  </a:lnTo>
                  <a:lnTo>
                    <a:pt x="691" y="810"/>
                  </a:lnTo>
                  <a:cubicBezTo>
                    <a:pt x="572" y="810"/>
                    <a:pt x="477" y="834"/>
                    <a:pt x="406" y="858"/>
                  </a:cubicBezTo>
                  <a:cubicBezTo>
                    <a:pt x="310" y="906"/>
                    <a:pt x="215" y="977"/>
                    <a:pt x="168" y="1072"/>
                  </a:cubicBezTo>
                  <a:cubicBezTo>
                    <a:pt x="96" y="1144"/>
                    <a:pt x="48" y="1239"/>
                    <a:pt x="48" y="1358"/>
                  </a:cubicBezTo>
                  <a:cubicBezTo>
                    <a:pt x="1" y="1453"/>
                    <a:pt x="48" y="1572"/>
                    <a:pt x="72" y="1668"/>
                  </a:cubicBezTo>
                  <a:lnTo>
                    <a:pt x="310" y="2382"/>
                  </a:lnTo>
                  <a:cubicBezTo>
                    <a:pt x="358" y="2525"/>
                    <a:pt x="430" y="2620"/>
                    <a:pt x="549" y="2692"/>
                  </a:cubicBezTo>
                  <a:cubicBezTo>
                    <a:pt x="668" y="2787"/>
                    <a:pt x="787" y="2811"/>
                    <a:pt x="930" y="2811"/>
                  </a:cubicBezTo>
                  <a:lnTo>
                    <a:pt x="2120" y="2811"/>
                  </a:lnTo>
                  <a:cubicBezTo>
                    <a:pt x="2192" y="2811"/>
                    <a:pt x="2239" y="2811"/>
                    <a:pt x="2311" y="2787"/>
                  </a:cubicBezTo>
                  <a:cubicBezTo>
                    <a:pt x="2454" y="2763"/>
                    <a:pt x="2549" y="2644"/>
                    <a:pt x="2549" y="2501"/>
                  </a:cubicBezTo>
                  <a:lnTo>
                    <a:pt x="2549" y="286"/>
                  </a:lnTo>
                  <a:cubicBezTo>
                    <a:pt x="2549" y="167"/>
                    <a:pt x="2454" y="48"/>
                    <a:pt x="2311" y="24"/>
                  </a:cubicBezTo>
                  <a:cubicBezTo>
                    <a:pt x="2239" y="24"/>
                    <a:pt x="2192" y="1"/>
                    <a:pt x="2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47"/>
            <p:cNvSpPr/>
            <p:nvPr/>
          </p:nvSpPr>
          <p:spPr>
            <a:xfrm>
              <a:off x="3255631" y="3941501"/>
              <a:ext cx="86382" cy="98707"/>
            </a:xfrm>
            <a:custGeom>
              <a:avLst/>
              <a:gdLst/>
              <a:ahLst/>
              <a:cxnLst/>
              <a:rect l="l" t="t" r="r" b="b"/>
              <a:pathLst>
                <a:path w="2502" h="2859" extrusionOk="0">
                  <a:moveTo>
                    <a:pt x="405" y="1"/>
                  </a:moveTo>
                  <a:cubicBezTo>
                    <a:pt x="358" y="1"/>
                    <a:pt x="286" y="1"/>
                    <a:pt x="239" y="24"/>
                  </a:cubicBezTo>
                  <a:cubicBezTo>
                    <a:pt x="96" y="48"/>
                    <a:pt x="1" y="167"/>
                    <a:pt x="1" y="334"/>
                  </a:cubicBezTo>
                  <a:lnTo>
                    <a:pt x="1" y="2525"/>
                  </a:lnTo>
                  <a:cubicBezTo>
                    <a:pt x="1" y="2668"/>
                    <a:pt x="96" y="2787"/>
                    <a:pt x="239" y="2835"/>
                  </a:cubicBezTo>
                  <a:cubicBezTo>
                    <a:pt x="286" y="2835"/>
                    <a:pt x="358" y="2858"/>
                    <a:pt x="405" y="2858"/>
                  </a:cubicBezTo>
                  <a:lnTo>
                    <a:pt x="1596" y="2858"/>
                  </a:lnTo>
                  <a:cubicBezTo>
                    <a:pt x="1763" y="2858"/>
                    <a:pt x="1882" y="2835"/>
                    <a:pt x="2001" y="2739"/>
                  </a:cubicBezTo>
                  <a:cubicBezTo>
                    <a:pt x="2120" y="2620"/>
                    <a:pt x="2192" y="2501"/>
                    <a:pt x="2239" y="2382"/>
                  </a:cubicBezTo>
                  <a:lnTo>
                    <a:pt x="2477" y="1668"/>
                  </a:lnTo>
                  <a:cubicBezTo>
                    <a:pt x="2501" y="1572"/>
                    <a:pt x="2501" y="1453"/>
                    <a:pt x="2501" y="1358"/>
                  </a:cubicBezTo>
                  <a:cubicBezTo>
                    <a:pt x="2477" y="1287"/>
                    <a:pt x="2430" y="1168"/>
                    <a:pt x="2382" y="1072"/>
                  </a:cubicBezTo>
                  <a:cubicBezTo>
                    <a:pt x="2311" y="977"/>
                    <a:pt x="2239" y="929"/>
                    <a:pt x="2144" y="858"/>
                  </a:cubicBezTo>
                  <a:cubicBezTo>
                    <a:pt x="2049" y="810"/>
                    <a:pt x="1930" y="810"/>
                    <a:pt x="1834" y="810"/>
                  </a:cubicBezTo>
                  <a:lnTo>
                    <a:pt x="1525" y="810"/>
                  </a:lnTo>
                  <a:lnTo>
                    <a:pt x="1525" y="739"/>
                  </a:lnTo>
                  <a:lnTo>
                    <a:pt x="1525" y="691"/>
                  </a:lnTo>
                  <a:cubicBezTo>
                    <a:pt x="1525" y="501"/>
                    <a:pt x="1430" y="334"/>
                    <a:pt x="1310" y="215"/>
                  </a:cubicBezTo>
                  <a:cubicBezTo>
                    <a:pt x="1191" y="96"/>
                    <a:pt x="1001" y="1"/>
                    <a:pt x="8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47"/>
            <p:cNvSpPr/>
            <p:nvPr/>
          </p:nvSpPr>
          <p:spPr>
            <a:xfrm>
              <a:off x="3198906" y="3934113"/>
              <a:ext cx="37045" cy="113484"/>
            </a:xfrm>
            <a:custGeom>
              <a:avLst/>
              <a:gdLst/>
              <a:ahLst/>
              <a:cxnLst/>
              <a:rect l="l" t="t" r="r" b="b"/>
              <a:pathLst>
                <a:path w="1073" h="3287" extrusionOk="0">
                  <a:moveTo>
                    <a:pt x="286" y="0"/>
                  </a:moveTo>
                  <a:cubicBezTo>
                    <a:pt x="120" y="0"/>
                    <a:pt x="0" y="119"/>
                    <a:pt x="0" y="310"/>
                  </a:cubicBezTo>
                  <a:lnTo>
                    <a:pt x="0" y="2977"/>
                  </a:lnTo>
                  <a:cubicBezTo>
                    <a:pt x="0" y="3168"/>
                    <a:pt x="120" y="3287"/>
                    <a:pt x="286" y="3287"/>
                  </a:cubicBezTo>
                  <a:lnTo>
                    <a:pt x="786" y="3287"/>
                  </a:lnTo>
                  <a:cubicBezTo>
                    <a:pt x="953" y="3287"/>
                    <a:pt x="1072" y="3120"/>
                    <a:pt x="1072" y="2977"/>
                  </a:cubicBezTo>
                  <a:lnTo>
                    <a:pt x="1072" y="310"/>
                  </a:lnTo>
                  <a:cubicBezTo>
                    <a:pt x="1072" y="119"/>
                    <a:pt x="929" y="0"/>
                    <a:pt x="7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6" name="Google Shape;1426;p47"/>
          <p:cNvGrpSpPr/>
          <p:nvPr/>
        </p:nvGrpSpPr>
        <p:grpSpPr>
          <a:xfrm>
            <a:off x="3247281" y="3286049"/>
            <a:ext cx="351948" cy="352776"/>
            <a:chOff x="3198906" y="3217961"/>
            <a:chExt cx="351948" cy="352776"/>
          </a:xfrm>
          <a:solidFill>
            <a:srgbClr val="15153E"/>
          </a:solidFill>
        </p:grpSpPr>
        <p:sp>
          <p:nvSpPr>
            <p:cNvPr id="1427" name="Google Shape;1427;p47"/>
            <p:cNvSpPr/>
            <p:nvPr/>
          </p:nvSpPr>
          <p:spPr>
            <a:xfrm>
              <a:off x="3198906" y="3452317"/>
              <a:ext cx="95393" cy="118421"/>
            </a:xfrm>
            <a:custGeom>
              <a:avLst/>
              <a:gdLst/>
              <a:ahLst/>
              <a:cxnLst/>
              <a:rect l="l" t="t" r="r" b="b"/>
              <a:pathLst>
                <a:path w="2763" h="3430" extrusionOk="0">
                  <a:moveTo>
                    <a:pt x="691" y="0"/>
                  </a:moveTo>
                  <a:cubicBezTo>
                    <a:pt x="310" y="0"/>
                    <a:pt x="0" y="286"/>
                    <a:pt x="0" y="691"/>
                  </a:cubicBezTo>
                  <a:lnTo>
                    <a:pt x="0" y="1357"/>
                  </a:lnTo>
                  <a:cubicBezTo>
                    <a:pt x="0" y="1596"/>
                    <a:pt x="120" y="1834"/>
                    <a:pt x="334" y="1953"/>
                  </a:cubicBezTo>
                  <a:lnTo>
                    <a:pt x="334" y="3120"/>
                  </a:lnTo>
                  <a:cubicBezTo>
                    <a:pt x="334" y="3310"/>
                    <a:pt x="453" y="3429"/>
                    <a:pt x="620" y="3429"/>
                  </a:cubicBezTo>
                  <a:lnTo>
                    <a:pt x="2144" y="3429"/>
                  </a:lnTo>
                  <a:cubicBezTo>
                    <a:pt x="2334" y="3429"/>
                    <a:pt x="2453" y="3310"/>
                    <a:pt x="2453" y="3120"/>
                  </a:cubicBezTo>
                  <a:lnTo>
                    <a:pt x="2453" y="1953"/>
                  </a:lnTo>
                  <a:cubicBezTo>
                    <a:pt x="2644" y="1834"/>
                    <a:pt x="2763" y="1643"/>
                    <a:pt x="2763" y="1357"/>
                  </a:cubicBezTo>
                  <a:lnTo>
                    <a:pt x="2763" y="691"/>
                  </a:lnTo>
                  <a:cubicBezTo>
                    <a:pt x="2763" y="286"/>
                    <a:pt x="2453" y="0"/>
                    <a:pt x="2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7"/>
            <p:cNvSpPr/>
            <p:nvPr/>
          </p:nvSpPr>
          <p:spPr>
            <a:xfrm>
              <a:off x="3212060" y="3375015"/>
              <a:ext cx="69913" cy="69913"/>
            </a:xfrm>
            <a:custGeom>
              <a:avLst/>
              <a:gdLst/>
              <a:ahLst/>
              <a:cxnLst/>
              <a:rect l="l" t="t" r="r" b="b"/>
              <a:pathLst>
                <a:path w="2025" h="2025" extrusionOk="0">
                  <a:moveTo>
                    <a:pt x="1024" y="1"/>
                  </a:moveTo>
                  <a:cubicBezTo>
                    <a:pt x="453" y="1"/>
                    <a:pt x="0" y="453"/>
                    <a:pt x="0" y="1025"/>
                  </a:cubicBezTo>
                  <a:cubicBezTo>
                    <a:pt x="0" y="1572"/>
                    <a:pt x="453" y="2025"/>
                    <a:pt x="1024" y="2025"/>
                  </a:cubicBezTo>
                  <a:cubicBezTo>
                    <a:pt x="1548" y="2025"/>
                    <a:pt x="2025" y="1572"/>
                    <a:pt x="2025" y="1025"/>
                  </a:cubicBezTo>
                  <a:cubicBezTo>
                    <a:pt x="2025" y="453"/>
                    <a:pt x="1596" y="1"/>
                    <a:pt x="10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7"/>
            <p:cNvSpPr/>
            <p:nvPr/>
          </p:nvSpPr>
          <p:spPr>
            <a:xfrm>
              <a:off x="3316464" y="3436677"/>
              <a:ext cx="115141" cy="132403"/>
            </a:xfrm>
            <a:custGeom>
              <a:avLst/>
              <a:gdLst/>
              <a:ahLst/>
              <a:cxnLst/>
              <a:rect l="l" t="t" r="r" b="b"/>
              <a:pathLst>
                <a:path w="3335" h="3835" extrusionOk="0">
                  <a:moveTo>
                    <a:pt x="787" y="1"/>
                  </a:moveTo>
                  <a:cubicBezTo>
                    <a:pt x="358" y="1"/>
                    <a:pt x="1" y="358"/>
                    <a:pt x="1" y="810"/>
                  </a:cubicBezTo>
                  <a:lnTo>
                    <a:pt x="1" y="1215"/>
                  </a:lnTo>
                  <a:cubicBezTo>
                    <a:pt x="1" y="1525"/>
                    <a:pt x="144" y="1787"/>
                    <a:pt x="406" y="1906"/>
                  </a:cubicBezTo>
                  <a:lnTo>
                    <a:pt x="406" y="3549"/>
                  </a:lnTo>
                  <a:cubicBezTo>
                    <a:pt x="406" y="3716"/>
                    <a:pt x="549" y="3835"/>
                    <a:pt x="715" y="3835"/>
                  </a:cubicBezTo>
                  <a:lnTo>
                    <a:pt x="2620" y="3835"/>
                  </a:lnTo>
                  <a:cubicBezTo>
                    <a:pt x="2763" y="3835"/>
                    <a:pt x="2906" y="3692"/>
                    <a:pt x="2906" y="3549"/>
                  </a:cubicBezTo>
                  <a:lnTo>
                    <a:pt x="2906" y="1906"/>
                  </a:lnTo>
                  <a:cubicBezTo>
                    <a:pt x="3144" y="1763"/>
                    <a:pt x="3335" y="1525"/>
                    <a:pt x="3335" y="1215"/>
                  </a:cubicBezTo>
                  <a:lnTo>
                    <a:pt x="3335" y="810"/>
                  </a:lnTo>
                  <a:cubicBezTo>
                    <a:pt x="3335" y="358"/>
                    <a:pt x="2978" y="1"/>
                    <a:pt x="25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7"/>
            <p:cNvSpPr/>
            <p:nvPr/>
          </p:nvSpPr>
          <p:spPr>
            <a:xfrm>
              <a:off x="3331275" y="3338833"/>
              <a:ext cx="84724" cy="84724"/>
            </a:xfrm>
            <a:custGeom>
              <a:avLst/>
              <a:gdLst/>
              <a:ahLst/>
              <a:cxnLst/>
              <a:rect l="l" t="t" r="r" b="b"/>
              <a:pathLst>
                <a:path w="2454" h="2454" extrusionOk="0">
                  <a:moveTo>
                    <a:pt x="1239" y="1"/>
                  </a:moveTo>
                  <a:cubicBezTo>
                    <a:pt x="548" y="1"/>
                    <a:pt x="1" y="548"/>
                    <a:pt x="1" y="1239"/>
                  </a:cubicBezTo>
                  <a:cubicBezTo>
                    <a:pt x="1" y="1906"/>
                    <a:pt x="572" y="2454"/>
                    <a:pt x="1239" y="2454"/>
                  </a:cubicBezTo>
                  <a:cubicBezTo>
                    <a:pt x="1882" y="2454"/>
                    <a:pt x="2453" y="1906"/>
                    <a:pt x="2453" y="1239"/>
                  </a:cubicBezTo>
                  <a:cubicBezTo>
                    <a:pt x="2453" y="548"/>
                    <a:pt x="1906" y="1"/>
                    <a:pt x="12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7"/>
            <p:cNvSpPr/>
            <p:nvPr/>
          </p:nvSpPr>
          <p:spPr>
            <a:xfrm>
              <a:off x="3315670" y="3217961"/>
              <a:ext cx="119249" cy="107787"/>
            </a:xfrm>
            <a:custGeom>
              <a:avLst/>
              <a:gdLst/>
              <a:ahLst/>
              <a:cxnLst/>
              <a:rect l="l" t="t" r="r" b="b"/>
              <a:pathLst>
                <a:path w="3454" h="3122" extrusionOk="0">
                  <a:moveTo>
                    <a:pt x="1715" y="1"/>
                  </a:moveTo>
                  <a:cubicBezTo>
                    <a:pt x="1619" y="1"/>
                    <a:pt x="1524" y="49"/>
                    <a:pt x="1477" y="120"/>
                  </a:cubicBezTo>
                  <a:lnTo>
                    <a:pt x="1024" y="739"/>
                  </a:lnTo>
                  <a:lnTo>
                    <a:pt x="238" y="954"/>
                  </a:lnTo>
                  <a:cubicBezTo>
                    <a:pt x="167" y="977"/>
                    <a:pt x="72" y="1049"/>
                    <a:pt x="48" y="1168"/>
                  </a:cubicBezTo>
                  <a:cubicBezTo>
                    <a:pt x="0" y="1239"/>
                    <a:pt x="48" y="1358"/>
                    <a:pt x="95" y="1454"/>
                  </a:cubicBezTo>
                  <a:lnTo>
                    <a:pt x="595" y="2049"/>
                  </a:lnTo>
                  <a:lnTo>
                    <a:pt x="572" y="2787"/>
                  </a:lnTo>
                  <a:cubicBezTo>
                    <a:pt x="572" y="2883"/>
                    <a:pt x="595" y="3002"/>
                    <a:pt x="691" y="3049"/>
                  </a:cubicBezTo>
                  <a:cubicBezTo>
                    <a:pt x="752" y="3095"/>
                    <a:pt x="814" y="3122"/>
                    <a:pt x="869" y="3122"/>
                  </a:cubicBezTo>
                  <a:cubicBezTo>
                    <a:pt x="899" y="3122"/>
                    <a:pt x="927" y="3114"/>
                    <a:pt x="953" y="3097"/>
                  </a:cubicBezTo>
                  <a:lnTo>
                    <a:pt x="1739" y="2835"/>
                  </a:lnTo>
                  <a:lnTo>
                    <a:pt x="2501" y="3097"/>
                  </a:lnTo>
                  <a:cubicBezTo>
                    <a:pt x="2535" y="3106"/>
                    <a:pt x="2574" y="3111"/>
                    <a:pt x="2611" y="3111"/>
                  </a:cubicBezTo>
                  <a:cubicBezTo>
                    <a:pt x="2677" y="3111"/>
                    <a:pt x="2741" y="3095"/>
                    <a:pt x="2786" y="3049"/>
                  </a:cubicBezTo>
                  <a:cubicBezTo>
                    <a:pt x="2858" y="3002"/>
                    <a:pt x="2905" y="2906"/>
                    <a:pt x="2905" y="2787"/>
                  </a:cubicBezTo>
                  <a:lnTo>
                    <a:pt x="2858" y="2049"/>
                  </a:lnTo>
                  <a:lnTo>
                    <a:pt x="3382" y="1454"/>
                  </a:lnTo>
                  <a:cubicBezTo>
                    <a:pt x="3429" y="1358"/>
                    <a:pt x="3453" y="1263"/>
                    <a:pt x="3429" y="1168"/>
                  </a:cubicBezTo>
                  <a:cubicBezTo>
                    <a:pt x="3358" y="1073"/>
                    <a:pt x="3263" y="977"/>
                    <a:pt x="3167" y="954"/>
                  </a:cubicBezTo>
                  <a:lnTo>
                    <a:pt x="2405" y="739"/>
                  </a:lnTo>
                  <a:lnTo>
                    <a:pt x="1953" y="120"/>
                  </a:lnTo>
                  <a:cubicBezTo>
                    <a:pt x="1881" y="25"/>
                    <a:pt x="1810" y="1"/>
                    <a:pt x="17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7"/>
            <p:cNvSpPr/>
            <p:nvPr/>
          </p:nvSpPr>
          <p:spPr>
            <a:xfrm>
              <a:off x="3198906" y="3234429"/>
              <a:ext cx="98707" cy="88073"/>
            </a:xfrm>
            <a:custGeom>
              <a:avLst/>
              <a:gdLst/>
              <a:ahLst/>
              <a:cxnLst/>
              <a:rect l="l" t="t" r="r" b="b"/>
              <a:pathLst>
                <a:path w="2859" h="2551" extrusionOk="0">
                  <a:moveTo>
                    <a:pt x="1429" y="0"/>
                  </a:moveTo>
                  <a:cubicBezTo>
                    <a:pt x="1334" y="0"/>
                    <a:pt x="1263" y="48"/>
                    <a:pt x="1191" y="119"/>
                  </a:cubicBezTo>
                  <a:lnTo>
                    <a:pt x="834" y="596"/>
                  </a:lnTo>
                  <a:lnTo>
                    <a:pt x="239" y="739"/>
                  </a:lnTo>
                  <a:cubicBezTo>
                    <a:pt x="143" y="762"/>
                    <a:pt x="72" y="834"/>
                    <a:pt x="24" y="953"/>
                  </a:cubicBezTo>
                  <a:cubicBezTo>
                    <a:pt x="0" y="1048"/>
                    <a:pt x="24" y="1167"/>
                    <a:pt x="96" y="1215"/>
                  </a:cubicBezTo>
                  <a:lnTo>
                    <a:pt x="477" y="1667"/>
                  </a:lnTo>
                  <a:lnTo>
                    <a:pt x="453" y="2239"/>
                  </a:lnTo>
                  <a:cubicBezTo>
                    <a:pt x="453" y="2310"/>
                    <a:pt x="477" y="2429"/>
                    <a:pt x="572" y="2501"/>
                  </a:cubicBezTo>
                  <a:cubicBezTo>
                    <a:pt x="631" y="2530"/>
                    <a:pt x="681" y="2551"/>
                    <a:pt x="733" y="2551"/>
                  </a:cubicBezTo>
                  <a:cubicBezTo>
                    <a:pt x="765" y="2551"/>
                    <a:pt x="798" y="2543"/>
                    <a:pt x="834" y="2525"/>
                  </a:cubicBezTo>
                  <a:lnTo>
                    <a:pt x="1429" y="2310"/>
                  </a:lnTo>
                  <a:lnTo>
                    <a:pt x="2025" y="2525"/>
                  </a:lnTo>
                  <a:cubicBezTo>
                    <a:pt x="2064" y="2534"/>
                    <a:pt x="2108" y="2540"/>
                    <a:pt x="2149" y="2540"/>
                  </a:cubicBezTo>
                  <a:cubicBezTo>
                    <a:pt x="2206" y="2540"/>
                    <a:pt x="2259" y="2529"/>
                    <a:pt x="2287" y="2501"/>
                  </a:cubicBezTo>
                  <a:cubicBezTo>
                    <a:pt x="2382" y="2429"/>
                    <a:pt x="2406" y="2334"/>
                    <a:pt x="2406" y="2239"/>
                  </a:cubicBezTo>
                  <a:lnTo>
                    <a:pt x="2382" y="1667"/>
                  </a:lnTo>
                  <a:lnTo>
                    <a:pt x="2763" y="1215"/>
                  </a:lnTo>
                  <a:cubicBezTo>
                    <a:pt x="2834" y="1120"/>
                    <a:pt x="2858" y="1048"/>
                    <a:pt x="2834" y="929"/>
                  </a:cubicBezTo>
                  <a:cubicBezTo>
                    <a:pt x="2811" y="881"/>
                    <a:pt x="2715" y="810"/>
                    <a:pt x="2620" y="762"/>
                  </a:cubicBezTo>
                  <a:lnTo>
                    <a:pt x="2025" y="619"/>
                  </a:lnTo>
                  <a:lnTo>
                    <a:pt x="1667" y="119"/>
                  </a:lnTo>
                  <a:cubicBezTo>
                    <a:pt x="1620" y="24"/>
                    <a:pt x="1525" y="0"/>
                    <a:pt x="14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47"/>
            <p:cNvSpPr/>
            <p:nvPr/>
          </p:nvSpPr>
          <p:spPr>
            <a:xfrm>
              <a:off x="3451318" y="3234429"/>
              <a:ext cx="98707" cy="90317"/>
            </a:xfrm>
            <a:custGeom>
              <a:avLst/>
              <a:gdLst/>
              <a:ahLst/>
              <a:cxnLst/>
              <a:rect l="l" t="t" r="r" b="b"/>
              <a:pathLst>
                <a:path w="2859" h="2616" extrusionOk="0">
                  <a:moveTo>
                    <a:pt x="1429" y="0"/>
                  </a:moveTo>
                  <a:cubicBezTo>
                    <a:pt x="1358" y="0"/>
                    <a:pt x="1263" y="48"/>
                    <a:pt x="1191" y="119"/>
                  </a:cubicBezTo>
                  <a:lnTo>
                    <a:pt x="834" y="619"/>
                  </a:lnTo>
                  <a:lnTo>
                    <a:pt x="239" y="762"/>
                  </a:lnTo>
                  <a:cubicBezTo>
                    <a:pt x="167" y="810"/>
                    <a:pt x="72" y="858"/>
                    <a:pt x="48" y="977"/>
                  </a:cubicBezTo>
                  <a:cubicBezTo>
                    <a:pt x="0" y="1096"/>
                    <a:pt x="48" y="1191"/>
                    <a:pt x="96" y="1286"/>
                  </a:cubicBezTo>
                  <a:lnTo>
                    <a:pt x="501" y="1715"/>
                  </a:lnTo>
                  <a:lnTo>
                    <a:pt x="453" y="2286"/>
                  </a:lnTo>
                  <a:cubicBezTo>
                    <a:pt x="453" y="2382"/>
                    <a:pt x="501" y="2501"/>
                    <a:pt x="572" y="2548"/>
                  </a:cubicBezTo>
                  <a:cubicBezTo>
                    <a:pt x="627" y="2590"/>
                    <a:pt x="683" y="2615"/>
                    <a:pt x="733" y="2615"/>
                  </a:cubicBezTo>
                  <a:cubicBezTo>
                    <a:pt x="770" y="2615"/>
                    <a:pt x="804" y="2602"/>
                    <a:pt x="834" y="2572"/>
                  </a:cubicBezTo>
                  <a:lnTo>
                    <a:pt x="1429" y="2382"/>
                  </a:lnTo>
                  <a:lnTo>
                    <a:pt x="2025" y="2572"/>
                  </a:lnTo>
                  <a:cubicBezTo>
                    <a:pt x="2068" y="2594"/>
                    <a:pt x="2115" y="2605"/>
                    <a:pt x="2161" y="2605"/>
                  </a:cubicBezTo>
                  <a:cubicBezTo>
                    <a:pt x="2217" y="2605"/>
                    <a:pt x="2271" y="2588"/>
                    <a:pt x="2310" y="2548"/>
                  </a:cubicBezTo>
                  <a:cubicBezTo>
                    <a:pt x="2382" y="2501"/>
                    <a:pt x="2430" y="2406"/>
                    <a:pt x="2430" y="2286"/>
                  </a:cubicBezTo>
                  <a:lnTo>
                    <a:pt x="2382" y="1715"/>
                  </a:lnTo>
                  <a:lnTo>
                    <a:pt x="2787" y="1286"/>
                  </a:lnTo>
                  <a:cubicBezTo>
                    <a:pt x="2834" y="1191"/>
                    <a:pt x="2858" y="1096"/>
                    <a:pt x="2834" y="977"/>
                  </a:cubicBezTo>
                  <a:cubicBezTo>
                    <a:pt x="2811" y="881"/>
                    <a:pt x="2715" y="786"/>
                    <a:pt x="2620" y="762"/>
                  </a:cubicBezTo>
                  <a:lnTo>
                    <a:pt x="2025" y="619"/>
                  </a:lnTo>
                  <a:lnTo>
                    <a:pt x="1667" y="119"/>
                  </a:lnTo>
                  <a:cubicBezTo>
                    <a:pt x="1620" y="24"/>
                    <a:pt x="1525" y="0"/>
                    <a:pt x="14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47"/>
            <p:cNvSpPr/>
            <p:nvPr/>
          </p:nvSpPr>
          <p:spPr>
            <a:xfrm>
              <a:off x="3454598" y="3452317"/>
              <a:ext cx="96256" cy="118421"/>
            </a:xfrm>
            <a:custGeom>
              <a:avLst/>
              <a:gdLst/>
              <a:ahLst/>
              <a:cxnLst/>
              <a:rect l="l" t="t" r="r" b="b"/>
              <a:pathLst>
                <a:path w="2788" h="3430" extrusionOk="0">
                  <a:moveTo>
                    <a:pt x="691" y="0"/>
                  </a:moveTo>
                  <a:cubicBezTo>
                    <a:pt x="310" y="0"/>
                    <a:pt x="1" y="286"/>
                    <a:pt x="1" y="691"/>
                  </a:cubicBezTo>
                  <a:lnTo>
                    <a:pt x="1" y="1357"/>
                  </a:lnTo>
                  <a:cubicBezTo>
                    <a:pt x="1" y="1596"/>
                    <a:pt x="120" y="1834"/>
                    <a:pt x="334" y="1953"/>
                  </a:cubicBezTo>
                  <a:lnTo>
                    <a:pt x="334" y="3120"/>
                  </a:lnTo>
                  <a:cubicBezTo>
                    <a:pt x="334" y="3310"/>
                    <a:pt x="453" y="3429"/>
                    <a:pt x="644" y="3429"/>
                  </a:cubicBezTo>
                  <a:lnTo>
                    <a:pt x="2144" y="3429"/>
                  </a:lnTo>
                  <a:cubicBezTo>
                    <a:pt x="2335" y="3429"/>
                    <a:pt x="2454" y="3310"/>
                    <a:pt x="2454" y="3120"/>
                  </a:cubicBezTo>
                  <a:lnTo>
                    <a:pt x="2454" y="1953"/>
                  </a:lnTo>
                  <a:cubicBezTo>
                    <a:pt x="2668" y="1834"/>
                    <a:pt x="2787" y="1643"/>
                    <a:pt x="2787" y="1357"/>
                  </a:cubicBezTo>
                  <a:lnTo>
                    <a:pt x="2787" y="691"/>
                  </a:lnTo>
                  <a:cubicBezTo>
                    <a:pt x="2787" y="286"/>
                    <a:pt x="2477" y="0"/>
                    <a:pt x="2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7"/>
            <p:cNvSpPr/>
            <p:nvPr/>
          </p:nvSpPr>
          <p:spPr>
            <a:xfrm>
              <a:off x="3466924" y="3375015"/>
              <a:ext cx="71570" cy="69913"/>
            </a:xfrm>
            <a:custGeom>
              <a:avLst/>
              <a:gdLst/>
              <a:ahLst/>
              <a:cxnLst/>
              <a:rect l="l" t="t" r="r" b="b"/>
              <a:pathLst>
                <a:path w="2073" h="2025" extrusionOk="0">
                  <a:moveTo>
                    <a:pt x="1025" y="1"/>
                  </a:moveTo>
                  <a:cubicBezTo>
                    <a:pt x="453" y="1"/>
                    <a:pt x="1" y="453"/>
                    <a:pt x="1" y="1025"/>
                  </a:cubicBezTo>
                  <a:cubicBezTo>
                    <a:pt x="1" y="1572"/>
                    <a:pt x="453" y="2025"/>
                    <a:pt x="1025" y="2025"/>
                  </a:cubicBezTo>
                  <a:cubicBezTo>
                    <a:pt x="1597" y="2025"/>
                    <a:pt x="2025" y="1572"/>
                    <a:pt x="2025" y="1025"/>
                  </a:cubicBezTo>
                  <a:cubicBezTo>
                    <a:pt x="2073" y="453"/>
                    <a:pt x="1597" y="1"/>
                    <a:pt x="1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6" name="Google Shape;1436;p47"/>
          <p:cNvGrpSpPr/>
          <p:nvPr/>
        </p:nvGrpSpPr>
        <p:grpSpPr>
          <a:xfrm>
            <a:off x="3247281" y="2624874"/>
            <a:ext cx="351948" cy="350291"/>
            <a:chOff x="3198906" y="2643258"/>
            <a:chExt cx="351948" cy="350291"/>
          </a:xfrm>
          <a:solidFill>
            <a:srgbClr val="15153E"/>
          </a:solidFill>
        </p:grpSpPr>
        <p:sp>
          <p:nvSpPr>
            <p:cNvPr id="1437" name="Google Shape;1437;p47"/>
            <p:cNvSpPr/>
            <p:nvPr/>
          </p:nvSpPr>
          <p:spPr>
            <a:xfrm>
              <a:off x="3287705" y="2730433"/>
              <a:ext cx="174351" cy="175145"/>
            </a:xfrm>
            <a:custGeom>
              <a:avLst/>
              <a:gdLst/>
              <a:ahLst/>
              <a:cxnLst/>
              <a:rect l="l" t="t" r="r" b="b"/>
              <a:pathLst>
                <a:path w="5050" h="5073" extrusionOk="0">
                  <a:moveTo>
                    <a:pt x="2525" y="0"/>
                  </a:moveTo>
                  <a:cubicBezTo>
                    <a:pt x="1120" y="0"/>
                    <a:pt x="0" y="1143"/>
                    <a:pt x="0" y="2548"/>
                  </a:cubicBezTo>
                  <a:cubicBezTo>
                    <a:pt x="0" y="3929"/>
                    <a:pt x="1120" y="5073"/>
                    <a:pt x="2525" y="5073"/>
                  </a:cubicBezTo>
                  <a:cubicBezTo>
                    <a:pt x="3930" y="5073"/>
                    <a:pt x="5049" y="3929"/>
                    <a:pt x="5049" y="2548"/>
                  </a:cubicBezTo>
                  <a:cubicBezTo>
                    <a:pt x="5049" y="1143"/>
                    <a:pt x="3930" y="0"/>
                    <a:pt x="25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7"/>
            <p:cNvSpPr/>
            <p:nvPr/>
          </p:nvSpPr>
          <p:spPr>
            <a:xfrm>
              <a:off x="3304138" y="2643258"/>
              <a:ext cx="142278" cy="69119"/>
            </a:xfrm>
            <a:custGeom>
              <a:avLst/>
              <a:gdLst/>
              <a:ahLst/>
              <a:cxnLst/>
              <a:rect l="l" t="t" r="r" b="b"/>
              <a:pathLst>
                <a:path w="4121" h="2002" extrusionOk="0">
                  <a:moveTo>
                    <a:pt x="2073" y="1"/>
                  </a:moveTo>
                  <a:cubicBezTo>
                    <a:pt x="1501" y="1"/>
                    <a:pt x="1072" y="453"/>
                    <a:pt x="1072" y="1025"/>
                  </a:cubicBezTo>
                  <a:lnTo>
                    <a:pt x="1072" y="1096"/>
                  </a:lnTo>
                  <a:cubicBezTo>
                    <a:pt x="763" y="1168"/>
                    <a:pt x="501" y="1287"/>
                    <a:pt x="191" y="1406"/>
                  </a:cubicBezTo>
                  <a:cubicBezTo>
                    <a:pt x="48" y="1453"/>
                    <a:pt x="1" y="1644"/>
                    <a:pt x="48" y="1787"/>
                  </a:cubicBezTo>
                  <a:cubicBezTo>
                    <a:pt x="117" y="1873"/>
                    <a:pt x="224" y="1934"/>
                    <a:pt x="341" y="1934"/>
                  </a:cubicBezTo>
                  <a:cubicBezTo>
                    <a:pt x="385" y="1934"/>
                    <a:pt x="431" y="1926"/>
                    <a:pt x="477" y="1906"/>
                  </a:cubicBezTo>
                  <a:cubicBezTo>
                    <a:pt x="739" y="1787"/>
                    <a:pt x="1001" y="1692"/>
                    <a:pt x="1310" y="1644"/>
                  </a:cubicBezTo>
                  <a:cubicBezTo>
                    <a:pt x="1477" y="1858"/>
                    <a:pt x="1739" y="2001"/>
                    <a:pt x="2073" y="2001"/>
                  </a:cubicBezTo>
                  <a:cubicBezTo>
                    <a:pt x="2382" y="2001"/>
                    <a:pt x="2644" y="1882"/>
                    <a:pt x="2811" y="1668"/>
                  </a:cubicBezTo>
                  <a:cubicBezTo>
                    <a:pt x="3120" y="1715"/>
                    <a:pt x="3382" y="1858"/>
                    <a:pt x="3620" y="1977"/>
                  </a:cubicBezTo>
                  <a:cubicBezTo>
                    <a:pt x="3644" y="2001"/>
                    <a:pt x="3716" y="2001"/>
                    <a:pt x="3763" y="2001"/>
                  </a:cubicBezTo>
                  <a:cubicBezTo>
                    <a:pt x="3882" y="2001"/>
                    <a:pt x="3978" y="1930"/>
                    <a:pt x="4049" y="1858"/>
                  </a:cubicBezTo>
                  <a:cubicBezTo>
                    <a:pt x="4121" y="1692"/>
                    <a:pt x="4073" y="1525"/>
                    <a:pt x="3930" y="1453"/>
                  </a:cubicBezTo>
                  <a:cubicBezTo>
                    <a:pt x="3644" y="1311"/>
                    <a:pt x="3382" y="1215"/>
                    <a:pt x="3097" y="1120"/>
                  </a:cubicBezTo>
                  <a:lnTo>
                    <a:pt x="3097" y="1025"/>
                  </a:lnTo>
                  <a:cubicBezTo>
                    <a:pt x="3097" y="453"/>
                    <a:pt x="2644" y="1"/>
                    <a:pt x="20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7"/>
            <p:cNvSpPr/>
            <p:nvPr/>
          </p:nvSpPr>
          <p:spPr>
            <a:xfrm>
              <a:off x="3478455" y="2748352"/>
              <a:ext cx="72399" cy="137479"/>
            </a:xfrm>
            <a:custGeom>
              <a:avLst/>
              <a:gdLst/>
              <a:ahLst/>
              <a:cxnLst/>
              <a:rect l="l" t="t" r="r" b="b"/>
              <a:pathLst>
                <a:path w="2097" h="3982" extrusionOk="0">
                  <a:moveTo>
                    <a:pt x="428" y="1"/>
                  </a:moveTo>
                  <a:cubicBezTo>
                    <a:pt x="388" y="1"/>
                    <a:pt x="348" y="10"/>
                    <a:pt x="310" y="29"/>
                  </a:cubicBezTo>
                  <a:cubicBezTo>
                    <a:pt x="143" y="76"/>
                    <a:pt x="96" y="267"/>
                    <a:pt x="143" y="410"/>
                  </a:cubicBezTo>
                  <a:cubicBezTo>
                    <a:pt x="262" y="672"/>
                    <a:pt x="358" y="958"/>
                    <a:pt x="429" y="1243"/>
                  </a:cubicBezTo>
                  <a:cubicBezTo>
                    <a:pt x="215" y="1434"/>
                    <a:pt x="72" y="1696"/>
                    <a:pt x="72" y="2029"/>
                  </a:cubicBezTo>
                  <a:cubicBezTo>
                    <a:pt x="72" y="2315"/>
                    <a:pt x="191" y="2577"/>
                    <a:pt x="381" y="2767"/>
                  </a:cubicBezTo>
                  <a:cubicBezTo>
                    <a:pt x="334" y="3053"/>
                    <a:pt x="215" y="3339"/>
                    <a:pt x="96" y="3577"/>
                  </a:cubicBezTo>
                  <a:cubicBezTo>
                    <a:pt x="0" y="3720"/>
                    <a:pt x="72" y="3887"/>
                    <a:pt x="215" y="3958"/>
                  </a:cubicBezTo>
                  <a:cubicBezTo>
                    <a:pt x="239" y="3982"/>
                    <a:pt x="310" y="3982"/>
                    <a:pt x="358" y="3982"/>
                  </a:cubicBezTo>
                  <a:cubicBezTo>
                    <a:pt x="477" y="3982"/>
                    <a:pt x="572" y="3934"/>
                    <a:pt x="620" y="3839"/>
                  </a:cubicBezTo>
                  <a:cubicBezTo>
                    <a:pt x="786" y="3577"/>
                    <a:pt x="858" y="3291"/>
                    <a:pt x="953" y="3006"/>
                  </a:cubicBezTo>
                  <a:lnTo>
                    <a:pt x="1072" y="3006"/>
                  </a:lnTo>
                  <a:cubicBezTo>
                    <a:pt x="1644" y="3006"/>
                    <a:pt x="2072" y="2553"/>
                    <a:pt x="2072" y="1982"/>
                  </a:cubicBezTo>
                  <a:cubicBezTo>
                    <a:pt x="2096" y="1481"/>
                    <a:pt x="1644" y="1029"/>
                    <a:pt x="1072" y="1029"/>
                  </a:cubicBezTo>
                  <a:lnTo>
                    <a:pt x="977" y="1029"/>
                  </a:lnTo>
                  <a:cubicBezTo>
                    <a:pt x="929" y="743"/>
                    <a:pt x="810" y="481"/>
                    <a:pt x="691" y="172"/>
                  </a:cubicBezTo>
                  <a:cubicBezTo>
                    <a:pt x="639" y="67"/>
                    <a:pt x="535" y="1"/>
                    <a:pt x="4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7"/>
            <p:cNvSpPr/>
            <p:nvPr/>
          </p:nvSpPr>
          <p:spPr>
            <a:xfrm>
              <a:off x="3304967" y="2924602"/>
              <a:ext cx="141449" cy="68946"/>
            </a:xfrm>
            <a:custGeom>
              <a:avLst/>
              <a:gdLst/>
              <a:ahLst/>
              <a:cxnLst/>
              <a:rect l="l" t="t" r="r" b="b"/>
              <a:pathLst>
                <a:path w="4097" h="1997" extrusionOk="0">
                  <a:moveTo>
                    <a:pt x="299" y="1"/>
                  </a:moveTo>
                  <a:cubicBezTo>
                    <a:pt x="191" y="1"/>
                    <a:pt x="97" y="65"/>
                    <a:pt x="48" y="163"/>
                  </a:cubicBezTo>
                  <a:cubicBezTo>
                    <a:pt x="1" y="306"/>
                    <a:pt x="24" y="496"/>
                    <a:pt x="167" y="544"/>
                  </a:cubicBezTo>
                  <a:cubicBezTo>
                    <a:pt x="429" y="687"/>
                    <a:pt x="715" y="782"/>
                    <a:pt x="1001" y="877"/>
                  </a:cubicBezTo>
                  <a:lnTo>
                    <a:pt x="1001" y="996"/>
                  </a:lnTo>
                  <a:cubicBezTo>
                    <a:pt x="1001" y="1568"/>
                    <a:pt x="1453" y="1997"/>
                    <a:pt x="2025" y="1997"/>
                  </a:cubicBezTo>
                  <a:cubicBezTo>
                    <a:pt x="2572" y="1997"/>
                    <a:pt x="3025" y="1568"/>
                    <a:pt x="3025" y="996"/>
                  </a:cubicBezTo>
                  <a:lnTo>
                    <a:pt x="3025" y="901"/>
                  </a:lnTo>
                  <a:cubicBezTo>
                    <a:pt x="3335" y="854"/>
                    <a:pt x="3596" y="734"/>
                    <a:pt x="3882" y="615"/>
                  </a:cubicBezTo>
                  <a:cubicBezTo>
                    <a:pt x="4049" y="544"/>
                    <a:pt x="4097" y="377"/>
                    <a:pt x="4049" y="211"/>
                  </a:cubicBezTo>
                  <a:cubicBezTo>
                    <a:pt x="3961" y="122"/>
                    <a:pt x="3833" y="73"/>
                    <a:pt x="3715" y="73"/>
                  </a:cubicBezTo>
                  <a:cubicBezTo>
                    <a:pt x="3673" y="73"/>
                    <a:pt x="3633" y="79"/>
                    <a:pt x="3596" y="92"/>
                  </a:cubicBezTo>
                  <a:cubicBezTo>
                    <a:pt x="3335" y="211"/>
                    <a:pt x="3073" y="306"/>
                    <a:pt x="2763" y="377"/>
                  </a:cubicBezTo>
                  <a:cubicBezTo>
                    <a:pt x="2572" y="163"/>
                    <a:pt x="2311" y="20"/>
                    <a:pt x="1977" y="20"/>
                  </a:cubicBezTo>
                  <a:cubicBezTo>
                    <a:pt x="1691" y="20"/>
                    <a:pt x="1429" y="139"/>
                    <a:pt x="1239" y="330"/>
                  </a:cubicBezTo>
                  <a:cubicBezTo>
                    <a:pt x="953" y="282"/>
                    <a:pt x="691" y="163"/>
                    <a:pt x="453" y="44"/>
                  </a:cubicBezTo>
                  <a:cubicBezTo>
                    <a:pt x="401" y="14"/>
                    <a:pt x="348" y="1"/>
                    <a:pt x="2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7"/>
            <p:cNvSpPr/>
            <p:nvPr/>
          </p:nvSpPr>
          <p:spPr>
            <a:xfrm>
              <a:off x="3198906" y="2749836"/>
              <a:ext cx="70742" cy="140137"/>
            </a:xfrm>
            <a:custGeom>
              <a:avLst/>
              <a:gdLst/>
              <a:ahLst/>
              <a:cxnLst/>
              <a:rect l="l" t="t" r="r" b="b"/>
              <a:pathLst>
                <a:path w="2049" h="4059" extrusionOk="0">
                  <a:moveTo>
                    <a:pt x="1706" y="1"/>
                  </a:moveTo>
                  <a:cubicBezTo>
                    <a:pt x="1597" y="1"/>
                    <a:pt x="1502" y="54"/>
                    <a:pt x="1453" y="152"/>
                  </a:cubicBezTo>
                  <a:cubicBezTo>
                    <a:pt x="1310" y="438"/>
                    <a:pt x="1215" y="700"/>
                    <a:pt x="1144" y="986"/>
                  </a:cubicBezTo>
                  <a:lnTo>
                    <a:pt x="1024" y="986"/>
                  </a:lnTo>
                  <a:cubicBezTo>
                    <a:pt x="453" y="986"/>
                    <a:pt x="0" y="1438"/>
                    <a:pt x="0" y="2010"/>
                  </a:cubicBezTo>
                  <a:cubicBezTo>
                    <a:pt x="0" y="2582"/>
                    <a:pt x="453" y="3010"/>
                    <a:pt x="1024" y="3010"/>
                  </a:cubicBezTo>
                  <a:lnTo>
                    <a:pt x="1096" y="3010"/>
                  </a:lnTo>
                  <a:cubicBezTo>
                    <a:pt x="1167" y="3320"/>
                    <a:pt x="1286" y="3582"/>
                    <a:pt x="1405" y="3868"/>
                  </a:cubicBezTo>
                  <a:cubicBezTo>
                    <a:pt x="1453" y="3987"/>
                    <a:pt x="1548" y="4058"/>
                    <a:pt x="1667" y="4058"/>
                  </a:cubicBezTo>
                  <a:cubicBezTo>
                    <a:pt x="1691" y="4058"/>
                    <a:pt x="1763" y="4058"/>
                    <a:pt x="1787" y="4034"/>
                  </a:cubicBezTo>
                  <a:cubicBezTo>
                    <a:pt x="1929" y="3963"/>
                    <a:pt x="2001" y="3796"/>
                    <a:pt x="1929" y="3629"/>
                  </a:cubicBezTo>
                  <a:cubicBezTo>
                    <a:pt x="1810" y="3367"/>
                    <a:pt x="1739" y="3105"/>
                    <a:pt x="1667" y="2796"/>
                  </a:cubicBezTo>
                  <a:cubicBezTo>
                    <a:pt x="1858" y="2582"/>
                    <a:pt x="2001" y="2272"/>
                    <a:pt x="2001" y="1986"/>
                  </a:cubicBezTo>
                  <a:cubicBezTo>
                    <a:pt x="2001" y="1677"/>
                    <a:pt x="1882" y="1415"/>
                    <a:pt x="1667" y="1224"/>
                  </a:cubicBezTo>
                  <a:cubicBezTo>
                    <a:pt x="1739" y="938"/>
                    <a:pt x="1858" y="676"/>
                    <a:pt x="1977" y="438"/>
                  </a:cubicBezTo>
                  <a:cubicBezTo>
                    <a:pt x="2048" y="272"/>
                    <a:pt x="2001" y="105"/>
                    <a:pt x="1858" y="33"/>
                  </a:cubicBezTo>
                  <a:cubicBezTo>
                    <a:pt x="1806" y="11"/>
                    <a:pt x="1755" y="1"/>
                    <a:pt x="17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2" name="Google Shape;1442;p47"/>
          <p:cNvGrpSpPr/>
          <p:nvPr/>
        </p:nvGrpSpPr>
        <p:grpSpPr>
          <a:xfrm>
            <a:off x="3298688" y="1957520"/>
            <a:ext cx="249132" cy="351119"/>
            <a:chOff x="3240025" y="2046355"/>
            <a:chExt cx="249132" cy="351119"/>
          </a:xfrm>
          <a:solidFill>
            <a:srgbClr val="15153E"/>
          </a:solidFill>
        </p:grpSpPr>
        <p:sp>
          <p:nvSpPr>
            <p:cNvPr id="1443" name="Google Shape;1443;p47"/>
            <p:cNvSpPr/>
            <p:nvPr/>
          </p:nvSpPr>
          <p:spPr>
            <a:xfrm>
              <a:off x="3240026" y="2356320"/>
              <a:ext cx="247510" cy="41154"/>
            </a:xfrm>
            <a:custGeom>
              <a:avLst/>
              <a:gdLst/>
              <a:ahLst/>
              <a:cxnLst/>
              <a:rect l="l" t="t" r="r" b="b"/>
              <a:pathLst>
                <a:path w="7169" h="1192" extrusionOk="0">
                  <a:moveTo>
                    <a:pt x="0" y="905"/>
                  </a:moveTo>
                  <a:cubicBezTo>
                    <a:pt x="0" y="1072"/>
                    <a:pt x="119" y="1191"/>
                    <a:pt x="310" y="1191"/>
                  </a:cubicBezTo>
                  <a:lnTo>
                    <a:pt x="6883" y="1191"/>
                  </a:lnTo>
                  <a:cubicBezTo>
                    <a:pt x="7049" y="1191"/>
                    <a:pt x="7168" y="1072"/>
                    <a:pt x="7168" y="905"/>
                  </a:cubicBezTo>
                  <a:lnTo>
                    <a:pt x="7168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47"/>
            <p:cNvSpPr/>
            <p:nvPr/>
          </p:nvSpPr>
          <p:spPr>
            <a:xfrm>
              <a:off x="3240025" y="2105565"/>
              <a:ext cx="249132" cy="231870"/>
            </a:xfrm>
            <a:custGeom>
              <a:avLst/>
              <a:gdLst/>
              <a:ahLst/>
              <a:cxnLst/>
              <a:rect l="l" t="t" r="r" b="b"/>
              <a:pathLst>
                <a:path w="7216" h="6716" extrusionOk="0">
                  <a:moveTo>
                    <a:pt x="6883" y="0"/>
                  </a:moveTo>
                  <a:lnTo>
                    <a:pt x="286" y="0"/>
                  </a:lnTo>
                  <a:cubicBezTo>
                    <a:pt x="119" y="0"/>
                    <a:pt x="0" y="167"/>
                    <a:pt x="0" y="310"/>
                  </a:cubicBezTo>
                  <a:lnTo>
                    <a:pt x="0" y="6716"/>
                  </a:lnTo>
                  <a:lnTo>
                    <a:pt x="7216" y="6716"/>
                  </a:lnTo>
                  <a:lnTo>
                    <a:pt x="7216" y="310"/>
                  </a:lnTo>
                  <a:cubicBezTo>
                    <a:pt x="7216" y="119"/>
                    <a:pt x="7049" y="0"/>
                    <a:pt x="6883" y="0"/>
                  </a:cubicBezTo>
                  <a:close/>
                  <a:moveTo>
                    <a:pt x="2453" y="5311"/>
                  </a:moveTo>
                  <a:lnTo>
                    <a:pt x="1858" y="5906"/>
                  </a:lnTo>
                  <a:cubicBezTo>
                    <a:pt x="1786" y="5954"/>
                    <a:pt x="1739" y="6001"/>
                    <a:pt x="1643" y="6001"/>
                  </a:cubicBezTo>
                  <a:cubicBezTo>
                    <a:pt x="1548" y="6001"/>
                    <a:pt x="1500" y="5954"/>
                    <a:pt x="1429" y="5906"/>
                  </a:cubicBezTo>
                  <a:lnTo>
                    <a:pt x="1191" y="5668"/>
                  </a:lnTo>
                  <a:cubicBezTo>
                    <a:pt x="1072" y="5549"/>
                    <a:pt x="1072" y="5358"/>
                    <a:pt x="1191" y="5239"/>
                  </a:cubicBezTo>
                  <a:cubicBezTo>
                    <a:pt x="1310" y="5120"/>
                    <a:pt x="1500" y="5120"/>
                    <a:pt x="1620" y="5239"/>
                  </a:cubicBezTo>
                  <a:lnTo>
                    <a:pt x="1643" y="5287"/>
                  </a:lnTo>
                  <a:lnTo>
                    <a:pt x="2024" y="4882"/>
                  </a:lnTo>
                  <a:cubicBezTo>
                    <a:pt x="2143" y="4763"/>
                    <a:pt x="2334" y="4763"/>
                    <a:pt x="2453" y="4882"/>
                  </a:cubicBezTo>
                  <a:cubicBezTo>
                    <a:pt x="2572" y="4977"/>
                    <a:pt x="2572" y="5192"/>
                    <a:pt x="2453" y="5311"/>
                  </a:cubicBezTo>
                  <a:close/>
                  <a:moveTo>
                    <a:pt x="2453" y="3525"/>
                  </a:moveTo>
                  <a:lnTo>
                    <a:pt x="1858" y="4120"/>
                  </a:lnTo>
                  <a:cubicBezTo>
                    <a:pt x="1786" y="4168"/>
                    <a:pt x="1739" y="4215"/>
                    <a:pt x="1643" y="4215"/>
                  </a:cubicBezTo>
                  <a:cubicBezTo>
                    <a:pt x="1548" y="4215"/>
                    <a:pt x="1500" y="4168"/>
                    <a:pt x="1429" y="4120"/>
                  </a:cubicBezTo>
                  <a:lnTo>
                    <a:pt x="1191" y="3882"/>
                  </a:lnTo>
                  <a:cubicBezTo>
                    <a:pt x="1072" y="3763"/>
                    <a:pt x="1072" y="3572"/>
                    <a:pt x="1191" y="3453"/>
                  </a:cubicBezTo>
                  <a:cubicBezTo>
                    <a:pt x="1310" y="3334"/>
                    <a:pt x="1500" y="3334"/>
                    <a:pt x="1620" y="3453"/>
                  </a:cubicBezTo>
                  <a:lnTo>
                    <a:pt x="1643" y="3501"/>
                  </a:lnTo>
                  <a:lnTo>
                    <a:pt x="2024" y="3096"/>
                  </a:lnTo>
                  <a:cubicBezTo>
                    <a:pt x="2143" y="2977"/>
                    <a:pt x="2334" y="2977"/>
                    <a:pt x="2453" y="3096"/>
                  </a:cubicBezTo>
                  <a:cubicBezTo>
                    <a:pt x="2572" y="3215"/>
                    <a:pt x="2572" y="3406"/>
                    <a:pt x="2453" y="3525"/>
                  </a:cubicBezTo>
                  <a:close/>
                  <a:moveTo>
                    <a:pt x="2453" y="1739"/>
                  </a:moveTo>
                  <a:lnTo>
                    <a:pt x="1858" y="2334"/>
                  </a:lnTo>
                  <a:cubicBezTo>
                    <a:pt x="1786" y="2382"/>
                    <a:pt x="1691" y="2429"/>
                    <a:pt x="1643" y="2429"/>
                  </a:cubicBezTo>
                  <a:cubicBezTo>
                    <a:pt x="1548" y="2429"/>
                    <a:pt x="1500" y="2382"/>
                    <a:pt x="1429" y="2334"/>
                  </a:cubicBezTo>
                  <a:lnTo>
                    <a:pt x="1191" y="2096"/>
                  </a:lnTo>
                  <a:cubicBezTo>
                    <a:pt x="1072" y="1977"/>
                    <a:pt x="1072" y="1786"/>
                    <a:pt x="1191" y="1667"/>
                  </a:cubicBezTo>
                  <a:cubicBezTo>
                    <a:pt x="1310" y="1548"/>
                    <a:pt x="1500" y="1548"/>
                    <a:pt x="1620" y="1667"/>
                  </a:cubicBezTo>
                  <a:lnTo>
                    <a:pt x="1643" y="1715"/>
                  </a:lnTo>
                  <a:lnTo>
                    <a:pt x="2024" y="1310"/>
                  </a:lnTo>
                  <a:cubicBezTo>
                    <a:pt x="2143" y="1191"/>
                    <a:pt x="2334" y="1191"/>
                    <a:pt x="2453" y="1310"/>
                  </a:cubicBezTo>
                  <a:cubicBezTo>
                    <a:pt x="2572" y="1429"/>
                    <a:pt x="2572" y="1620"/>
                    <a:pt x="2453" y="1739"/>
                  </a:cubicBezTo>
                  <a:close/>
                  <a:moveTo>
                    <a:pt x="5692" y="5692"/>
                  </a:moveTo>
                  <a:lnTo>
                    <a:pt x="3406" y="5692"/>
                  </a:lnTo>
                  <a:cubicBezTo>
                    <a:pt x="3215" y="5692"/>
                    <a:pt x="3096" y="5573"/>
                    <a:pt x="3096" y="5382"/>
                  </a:cubicBezTo>
                  <a:cubicBezTo>
                    <a:pt x="3096" y="5215"/>
                    <a:pt x="3215" y="5096"/>
                    <a:pt x="3406" y="5096"/>
                  </a:cubicBezTo>
                  <a:lnTo>
                    <a:pt x="5692" y="5096"/>
                  </a:lnTo>
                  <a:cubicBezTo>
                    <a:pt x="5859" y="5096"/>
                    <a:pt x="5978" y="5215"/>
                    <a:pt x="5978" y="5382"/>
                  </a:cubicBezTo>
                  <a:cubicBezTo>
                    <a:pt x="5978" y="5549"/>
                    <a:pt x="5859" y="5692"/>
                    <a:pt x="5692" y="5692"/>
                  </a:cubicBezTo>
                  <a:close/>
                  <a:moveTo>
                    <a:pt x="5692" y="3906"/>
                  </a:moveTo>
                  <a:lnTo>
                    <a:pt x="3406" y="3906"/>
                  </a:lnTo>
                  <a:cubicBezTo>
                    <a:pt x="3215" y="3906"/>
                    <a:pt x="3096" y="3787"/>
                    <a:pt x="3096" y="3596"/>
                  </a:cubicBezTo>
                  <a:cubicBezTo>
                    <a:pt x="3096" y="3429"/>
                    <a:pt x="3215" y="3310"/>
                    <a:pt x="3406" y="3310"/>
                  </a:cubicBezTo>
                  <a:lnTo>
                    <a:pt x="5692" y="3310"/>
                  </a:lnTo>
                  <a:cubicBezTo>
                    <a:pt x="5859" y="3310"/>
                    <a:pt x="5978" y="3429"/>
                    <a:pt x="5978" y="3596"/>
                  </a:cubicBezTo>
                  <a:cubicBezTo>
                    <a:pt x="5978" y="3787"/>
                    <a:pt x="5859" y="3906"/>
                    <a:pt x="5692" y="3906"/>
                  </a:cubicBezTo>
                  <a:close/>
                  <a:moveTo>
                    <a:pt x="5692" y="2143"/>
                  </a:moveTo>
                  <a:lnTo>
                    <a:pt x="3406" y="2143"/>
                  </a:lnTo>
                  <a:cubicBezTo>
                    <a:pt x="3215" y="2143"/>
                    <a:pt x="3096" y="2024"/>
                    <a:pt x="3096" y="1858"/>
                  </a:cubicBezTo>
                  <a:cubicBezTo>
                    <a:pt x="3096" y="1667"/>
                    <a:pt x="3215" y="1548"/>
                    <a:pt x="3406" y="1548"/>
                  </a:cubicBezTo>
                  <a:lnTo>
                    <a:pt x="5692" y="1548"/>
                  </a:lnTo>
                  <a:cubicBezTo>
                    <a:pt x="5859" y="1548"/>
                    <a:pt x="5978" y="1667"/>
                    <a:pt x="5978" y="1858"/>
                  </a:cubicBezTo>
                  <a:cubicBezTo>
                    <a:pt x="5978" y="2001"/>
                    <a:pt x="5859" y="2143"/>
                    <a:pt x="5692" y="21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47"/>
            <p:cNvSpPr/>
            <p:nvPr/>
          </p:nvSpPr>
          <p:spPr>
            <a:xfrm>
              <a:off x="3260568" y="2046355"/>
              <a:ext cx="69085" cy="37839"/>
            </a:xfrm>
            <a:custGeom>
              <a:avLst/>
              <a:gdLst/>
              <a:ahLst/>
              <a:cxnLst/>
              <a:rect l="l" t="t" r="r" b="b"/>
              <a:pathLst>
                <a:path w="2001" h="1096" extrusionOk="0">
                  <a:moveTo>
                    <a:pt x="2001" y="286"/>
                  </a:moveTo>
                  <a:cubicBezTo>
                    <a:pt x="2001" y="120"/>
                    <a:pt x="1882" y="1"/>
                    <a:pt x="1691" y="1"/>
                  </a:cubicBezTo>
                  <a:lnTo>
                    <a:pt x="310" y="1"/>
                  </a:lnTo>
                  <a:cubicBezTo>
                    <a:pt x="120" y="1"/>
                    <a:pt x="1" y="120"/>
                    <a:pt x="1" y="286"/>
                  </a:cubicBezTo>
                  <a:lnTo>
                    <a:pt x="1" y="1096"/>
                  </a:lnTo>
                  <a:lnTo>
                    <a:pt x="2001" y="10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47"/>
            <p:cNvSpPr/>
            <p:nvPr/>
          </p:nvSpPr>
          <p:spPr>
            <a:xfrm>
              <a:off x="3398702" y="2046355"/>
              <a:ext cx="68256" cy="37839"/>
            </a:xfrm>
            <a:custGeom>
              <a:avLst/>
              <a:gdLst/>
              <a:ahLst/>
              <a:cxnLst/>
              <a:rect l="l" t="t" r="r" b="b"/>
              <a:pathLst>
                <a:path w="1977" h="1096" extrusionOk="0">
                  <a:moveTo>
                    <a:pt x="1977" y="286"/>
                  </a:moveTo>
                  <a:cubicBezTo>
                    <a:pt x="1977" y="120"/>
                    <a:pt x="1858" y="1"/>
                    <a:pt x="1691" y="1"/>
                  </a:cubicBezTo>
                  <a:lnTo>
                    <a:pt x="286" y="1"/>
                  </a:lnTo>
                  <a:cubicBezTo>
                    <a:pt x="119" y="1"/>
                    <a:pt x="0" y="120"/>
                    <a:pt x="0" y="286"/>
                  </a:cubicBezTo>
                  <a:lnTo>
                    <a:pt x="0" y="1096"/>
                  </a:lnTo>
                  <a:lnTo>
                    <a:pt x="1977" y="10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7" name="Google Shape;1447;p47"/>
          <p:cNvGrpSpPr/>
          <p:nvPr/>
        </p:nvGrpSpPr>
        <p:grpSpPr>
          <a:xfrm>
            <a:off x="3247695" y="1296760"/>
            <a:ext cx="351119" cy="352742"/>
            <a:chOff x="3189032" y="1439578"/>
            <a:chExt cx="351119" cy="352742"/>
          </a:xfrm>
          <a:solidFill>
            <a:srgbClr val="15153E"/>
          </a:solidFill>
        </p:grpSpPr>
        <p:sp>
          <p:nvSpPr>
            <p:cNvPr id="1448" name="Google Shape;1448;p47"/>
            <p:cNvSpPr/>
            <p:nvPr/>
          </p:nvSpPr>
          <p:spPr>
            <a:xfrm>
              <a:off x="3448039" y="1439578"/>
              <a:ext cx="68256" cy="32108"/>
            </a:xfrm>
            <a:custGeom>
              <a:avLst/>
              <a:gdLst/>
              <a:ahLst/>
              <a:cxnLst/>
              <a:rect l="l" t="t" r="r" b="b"/>
              <a:pathLst>
                <a:path w="1977" h="930" extrusionOk="0">
                  <a:moveTo>
                    <a:pt x="286" y="1"/>
                  </a:moveTo>
                  <a:cubicBezTo>
                    <a:pt x="119" y="1"/>
                    <a:pt x="0" y="120"/>
                    <a:pt x="0" y="310"/>
                  </a:cubicBezTo>
                  <a:lnTo>
                    <a:pt x="0" y="929"/>
                  </a:lnTo>
                  <a:lnTo>
                    <a:pt x="1977" y="929"/>
                  </a:lnTo>
                  <a:lnTo>
                    <a:pt x="1977" y="310"/>
                  </a:lnTo>
                  <a:lnTo>
                    <a:pt x="1953" y="310"/>
                  </a:lnTo>
                  <a:cubicBezTo>
                    <a:pt x="1953" y="120"/>
                    <a:pt x="1834" y="1"/>
                    <a:pt x="16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47"/>
            <p:cNvSpPr/>
            <p:nvPr/>
          </p:nvSpPr>
          <p:spPr>
            <a:xfrm>
              <a:off x="3329618" y="1439578"/>
              <a:ext cx="69119" cy="32108"/>
            </a:xfrm>
            <a:custGeom>
              <a:avLst/>
              <a:gdLst/>
              <a:ahLst/>
              <a:cxnLst/>
              <a:rect l="l" t="t" r="r" b="b"/>
              <a:pathLst>
                <a:path w="2002" h="930" extrusionOk="0">
                  <a:moveTo>
                    <a:pt x="287" y="1"/>
                  </a:moveTo>
                  <a:cubicBezTo>
                    <a:pt x="120" y="1"/>
                    <a:pt x="1" y="120"/>
                    <a:pt x="1" y="310"/>
                  </a:cubicBezTo>
                  <a:lnTo>
                    <a:pt x="1" y="929"/>
                  </a:lnTo>
                  <a:lnTo>
                    <a:pt x="2001" y="929"/>
                  </a:lnTo>
                  <a:lnTo>
                    <a:pt x="2001" y="310"/>
                  </a:lnTo>
                  <a:cubicBezTo>
                    <a:pt x="2001" y="120"/>
                    <a:pt x="1882" y="1"/>
                    <a:pt x="16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47"/>
            <p:cNvSpPr/>
            <p:nvPr/>
          </p:nvSpPr>
          <p:spPr>
            <a:xfrm>
              <a:off x="3212060" y="1439578"/>
              <a:ext cx="69085" cy="32108"/>
            </a:xfrm>
            <a:custGeom>
              <a:avLst/>
              <a:gdLst/>
              <a:ahLst/>
              <a:cxnLst/>
              <a:rect l="l" t="t" r="r" b="b"/>
              <a:pathLst>
                <a:path w="2001" h="930" extrusionOk="0">
                  <a:moveTo>
                    <a:pt x="310" y="1"/>
                  </a:moveTo>
                  <a:cubicBezTo>
                    <a:pt x="120" y="1"/>
                    <a:pt x="0" y="120"/>
                    <a:pt x="0" y="310"/>
                  </a:cubicBezTo>
                  <a:lnTo>
                    <a:pt x="0" y="929"/>
                  </a:lnTo>
                  <a:lnTo>
                    <a:pt x="2001" y="929"/>
                  </a:lnTo>
                  <a:lnTo>
                    <a:pt x="2001" y="310"/>
                  </a:lnTo>
                  <a:cubicBezTo>
                    <a:pt x="2001" y="120"/>
                    <a:pt x="1882" y="1"/>
                    <a:pt x="17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7"/>
            <p:cNvSpPr/>
            <p:nvPr/>
          </p:nvSpPr>
          <p:spPr>
            <a:xfrm>
              <a:off x="3312355" y="1595804"/>
              <a:ext cx="41154" cy="41119"/>
            </a:xfrm>
            <a:custGeom>
              <a:avLst/>
              <a:gdLst/>
              <a:ahLst/>
              <a:cxnLst/>
              <a:rect l="l" t="t" r="r" b="b"/>
              <a:pathLst>
                <a:path w="1192" h="1191" extrusionOk="0">
                  <a:moveTo>
                    <a:pt x="1" y="0"/>
                  </a:moveTo>
                  <a:lnTo>
                    <a:pt x="1" y="1191"/>
                  </a:lnTo>
                  <a:lnTo>
                    <a:pt x="1192" y="1191"/>
                  </a:lnTo>
                  <a:lnTo>
                    <a:pt x="1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7"/>
            <p:cNvSpPr/>
            <p:nvPr/>
          </p:nvSpPr>
          <p:spPr>
            <a:xfrm>
              <a:off x="3312355" y="1657465"/>
              <a:ext cx="41154" cy="41154"/>
            </a:xfrm>
            <a:custGeom>
              <a:avLst/>
              <a:gdLst/>
              <a:ahLst/>
              <a:cxnLst/>
              <a:rect l="l" t="t" r="r" b="b"/>
              <a:pathLst>
                <a:path w="1192" h="1192" extrusionOk="0">
                  <a:moveTo>
                    <a:pt x="1" y="0"/>
                  </a:moveTo>
                  <a:lnTo>
                    <a:pt x="1" y="1191"/>
                  </a:lnTo>
                  <a:lnTo>
                    <a:pt x="1192" y="1191"/>
                  </a:lnTo>
                  <a:lnTo>
                    <a:pt x="1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7"/>
            <p:cNvSpPr/>
            <p:nvPr/>
          </p:nvSpPr>
          <p:spPr>
            <a:xfrm>
              <a:off x="3312355" y="1534142"/>
              <a:ext cx="41154" cy="41119"/>
            </a:xfrm>
            <a:custGeom>
              <a:avLst/>
              <a:gdLst/>
              <a:ahLst/>
              <a:cxnLst/>
              <a:rect l="l" t="t" r="r" b="b"/>
              <a:pathLst>
                <a:path w="1192" h="1191" extrusionOk="0">
                  <a:moveTo>
                    <a:pt x="1" y="0"/>
                  </a:moveTo>
                  <a:lnTo>
                    <a:pt x="1" y="1191"/>
                  </a:lnTo>
                  <a:lnTo>
                    <a:pt x="1192" y="1191"/>
                  </a:lnTo>
                  <a:lnTo>
                    <a:pt x="1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7"/>
            <p:cNvSpPr/>
            <p:nvPr/>
          </p:nvSpPr>
          <p:spPr>
            <a:xfrm>
              <a:off x="3189032" y="1760246"/>
              <a:ext cx="351119" cy="32074"/>
            </a:xfrm>
            <a:custGeom>
              <a:avLst/>
              <a:gdLst/>
              <a:ahLst/>
              <a:cxnLst/>
              <a:rect l="l" t="t" r="r" b="b"/>
              <a:pathLst>
                <a:path w="10170" h="929" extrusionOk="0">
                  <a:moveTo>
                    <a:pt x="1" y="0"/>
                  </a:moveTo>
                  <a:lnTo>
                    <a:pt x="1" y="643"/>
                  </a:lnTo>
                  <a:cubicBezTo>
                    <a:pt x="1" y="810"/>
                    <a:pt x="120" y="929"/>
                    <a:pt x="286" y="929"/>
                  </a:cubicBezTo>
                  <a:lnTo>
                    <a:pt x="9884" y="929"/>
                  </a:lnTo>
                  <a:cubicBezTo>
                    <a:pt x="10050" y="929"/>
                    <a:pt x="10169" y="810"/>
                    <a:pt x="10169" y="643"/>
                  </a:cubicBezTo>
                  <a:lnTo>
                    <a:pt x="1016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7"/>
            <p:cNvSpPr/>
            <p:nvPr/>
          </p:nvSpPr>
          <p:spPr>
            <a:xfrm>
              <a:off x="3250694" y="1657465"/>
              <a:ext cx="41154" cy="41154"/>
            </a:xfrm>
            <a:custGeom>
              <a:avLst/>
              <a:gdLst/>
              <a:ahLst/>
              <a:cxnLst/>
              <a:rect l="l" t="t" r="r" b="b"/>
              <a:pathLst>
                <a:path w="1192" h="1192" extrusionOk="0">
                  <a:moveTo>
                    <a:pt x="1" y="0"/>
                  </a:moveTo>
                  <a:lnTo>
                    <a:pt x="1" y="1191"/>
                  </a:lnTo>
                  <a:lnTo>
                    <a:pt x="1191" y="1191"/>
                  </a:lnTo>
                  <a:lnTo>
                    <a:pt x="1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7"/>
            <p:cNvSpPr/>
            <p:nvPr/>
          </p:nvSpPr>
          <p:spPr>
            <a:xfrm>
              <a:off x="3250694" y="1595804"/>
              <a:ext cx="41154" cy="41119"/>
            </a:xfrm>
            <a:custGeom>
              <a:avLst/>
              <a:gdLst/>
              <a:ahLst/>
              <a:cxnLst/>
              <a:rect l="l" t="t" r="r" b="b"/>
              <a:pathLst>
                <a:path w="1192" h="1191" extrusionOk="0">
                  <a:moveTo>
                    <a:pt x="1" y="0"/>
                  </a:moveTo>
                  <a:lnTo>
                    <a:pt x="1" y="1191"/>
                  </a:lnTo>
                  <a:lnTo>
                    <a:pt x="1191" y="1191"/>
                  </a:lnTo>
                  <a:lnTo>
                    <a:pt x="1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7"/>
            <p:cNvSpPr/>
            <p:nvPr/>
          </p:nvSpPr>
          <p:spPr>
            <a:xfrm>
              <a:off x="3374846" y="1657465"/>
              <a:ext cx="41154" cy="41154"/>
            </a:xfrm>
            <a:custGeom>
              <a:avLst/>
              <a:gdLst/>
              <a:ahLst/>
              <a:cxnLst/>
              <a:rect l="l" t="t" r="r" b="b"/>
              <a:pathLst>
                <a:path w="1192" h="1192" extrusionOk="0">
                  <a:moveTo>
                    <a:pt x="1" y="0"/>
                  </a:moveTo>
                  <a:lnTo>
                    <a:pt x="1" y="1191"/>
                  </a:lnTo>
                  <a:lnTo>
                    <a:pt x="1191" y="1191"/>
                  </a:lnTo>
                  <a:lnTo>
                    <a:pt x="1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7"/>
            <p:cNvSpPr/>
            <p:nvPr/>
          </p:nvSpPr>
          <p:spPr>
            <a:xfrm>
              <a:off x="3374846" y="1595804"/>
              <a:ext cx="41154" cy="41119"/>
            </a:xfrm>
            <a:custGeom>
              <a:avLst/>
              <a:gdLst/>
              <a:ahLst/>
              <a:cxnLst/>
              <a:rect l="l" t="t" r="r" b="b"/>
              <a:pathLst>
                <a:path w="1192" h="1191" extrusionOk="0">
                  <a:moveTo>
                    <a:pt x="1" y="0"/>
                  </a:moveTo>
                  <a:lnTo>
                    <a:pt x="1" y="1191"/>
                  </a:lnTo>
                  <a:lnTo>
                    <a:pt x="1191" y="1191"/>
                  </a:lnTo>
                  <a:lnTo>
                    <a:pt x="1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7"/>
            <p:cNvSpPr/>
            <p:nvPr/>
          </p:nvSpPr>
          <p:spPr>
            <a:xfrm>
              <a:off x="3436507" y="1534142"/>
              <a:ext cx="41154" cy="40325"/>
            </a:xfrm>
            <a:custGeom>
              <a:avLst/>
              <a:gdLst/>
              <a:ahLst/>
              <a:cxnLst/>
              <a:rect l="l" t="t" r="r" b="b"/>
              <a:pathLst>
                <a:path w="1192" h="1168" extrusionOk="0">
                  <a:moveTo>
                    <a:pt x="1" y="0"/>
                  </a:moveTo>
                  <a:lnTo>
                    <a:pt x="1" y="1167"/>
                  </a:lnTo>
                  <a:lnTo>
                    <a:pt x="1192" y="1167"/>
                  </a:lnTo>
                  <a:lnTo>
                    <a:pt x="1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7"/>
            <p:cNvSpPr/>
            <p:nvPr/>
          </p:nvSpPr>
          <p:spPr>
            <a:xfrm>
              <a:off x="3189032" y="1493023"/>
              <a:ext cx="351119" cy="246681"/>
            </a:xfrm>
            <a:custGeom>
              <a:avLst/>
              <a:gdLst/>
              <a:ahLst/>
              <a:cxnLst/>
              <a:rect l="l" t="t" r="r" b="b"/>
              <a:pathLst>
                <a:path w="10170" h="7145" extrusionOk="0">
                  <a:moveTo>
                    <a:pt x="8693" y="596"/>
                  </a:moveTo>
                  <a:cubicBezTo>
                    <a:pt x="8860" y="596"/>
                    <a:pt x="8979" y="715"/>
                    <a:pt x="8979" y="905"/>
                  </a:cubicBezTo>
                  <a:lnTo>
                    <a:pt x="8979" y="2668"/>
                  </a:lnTo>
                  <a:lnTo>
                    <a:pt x="8979" y="4454"/>
                  </a:lnTo>
                  <a:cubicBezTo>
                    <a:pt x="8979" y="4620"/>
                    <a:pt x="8860" y="4739"/>
                    <a:pt x="8693" y="4739"/>
                  </a:cubicBezTo>
                  <a:lnTo>
                    <a:pt x="7169" y="4739"/>
                  </a:lnTo>
                  <a:lnTo>
                    <a:pt x="7169" y="6264"/>
                  </a:lnTo>
                  <a:cubicBezTo>
                    <a:pt x="7169" y="6430"/>
                    <a:pt x="7050" y="6549"/>
                    <a:pt x="6859" y="6549"/>
                  </a:cubicBezTo>
                  <a:lnTo>
                    <a:pt x="1477" y="6549"/>
                  </a:lnTo>
                  <a:cubicBezTo>
                    <a:pt x="1287" y="6549"/>
                    <a:pt x="1168" y="6430"/>
                    <a:pt x="1168" y="6264"/>
                  </a:cubicBezTo>
                  <a:lnTo>
                    <a:pt x="1168" y="4478"/>
                  </a:lnTo>
                  <a:lnTo>
                    <a:pt x="1168" y="2691"/>
                  </a:lnTo>
                  <a:cubicBezTo>
                    <a:pt x="1168" y="2501"/>
                    <a:pt x="1287" y="2382"/>
                    <a:pt x="1477" y="2382"/>
                  </a:cubicBezTo>
                  <a:lnTo>
                    <a:pt x="2954" y="2382"/>
                  </a:lnTo>
                  <a:lnTo>
                    <a:pt x="2954" y="905"/>
                  </a:lnTo>
                  <a:cubicBezTo>
                    <a:pt x="2954" y="715"/>
                    <a:pt x="3073" y="596"/>
                    <a:pt x="3263" y="596"/>
                  </a:cubicBezTo>
                  <a:close/>
                  <a:moveTo>
                    <a:pt x="286" y="0"/>
                  </a:moveTo>
                  <a:cubicBezTo>
                    <a:pt x="120" y="0"/>
                    <a:pt x="1" y="120"/>
                    <a:pt x="1" y="310"/>
                  </a:cubicBezTo>
                  <a:lnTo>
                    <a:pt x="1" y="7145"/>
                  </a:lnTo>
                  <a:lnTo>
                    <a:pt x="10169" y="7145"/>
                  </a:lnTo>
                  <a:lnTo>
                    <a:pt x="10169" y="310"/>
                  </a:lnTo>
                  <a:cubicBezTo>
                    <a:pt x="10169" y="120"/>
                    <a:pt x="10027" y="0"/>
                    <a:pt x="98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7"/>
            <p:cNvSpPr/>
            <p:nvPr/>
          </p:nvSpPr>
          <p:spPr>
            <a:xfrm>
              <a:off x="3374846" y="1534142"/>
              <a:ext cx="41154" cy="41119"/>
            </a:xfrm>
            <a:custGeom>
              <a:avLst/>
              <a:gdLst/>
              <a:ahLst/>
              <a:cxnLst/>
              <a:rect l="l" t="t" r="r" b="b"/>
              <a:pathLst>
                <a:path w="1192" h="1191" extrusionOk="0">
                  <a:moveTo>
                    <a:pt x="1" y="0"/>
                  </a:moveTo>
                  <a:lnTo>
                    <a:pt x="1" y="1191"/>
                  </a:lnTo>
                  <a:lnTo>
                    <a:pt x="1191" y="1191"/>
                  </a:lnTo>
                  <a:lnTo>
                    <a:pt x="1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7"/>
            <p:cNvSpPr/>
            <p:nvPr/>
          </p:nvSpPr>
          <p:spPr>
            <a:xfrm>
              <a:off x="3436507" y="1595804"/>
              <a:ext cx="41154" cy="40325"/>
            </a:xfrm>
            <a:custGeom>
              <a:avLst/>
              <a:gdLst/>
              <a:ahLst/>
              <a:cxnLst/>
              <a:rect l="l" t="t" r="r" b="b"/>
              <a:pathLst>
                <a:path w="1192" h="1168" extrusionOk="0">
                  <a:moveTo>
                    <a:pt x="1" y="0"/>
                  </a:moveTo>
                  <a:lnTo>
                    <a:pt x="1" y="1167"/>
                  </a:lnTo>
                  <a:lnTo>
                    <a:pt x="1192" y="1167"/>
                  </a:lnTo>
                  <a:lnTo>
                    <a:pt x="11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3" name="Google Shape;1463;p47"/>
          <p:cNvGrpSpPr/>
          <p:nvPr/>
        </p:nvGrpSpPr>
        <p:grpSpPr>
          <a:xfrm>
            <a:off x="2480340" y="3965763"/>
            <a:ext cx="352776" cy="337965"/>
            <a:chOff x="2385739" y="3821458"/>
            <a:chExt cx="352776" cy="337965"/>
          </a:xfrm>
          <a:solidFill>
            <a:srgbClr val="15153E"/>
          </a:solidFill>
        </p:grpSpPr>
        <p:sp>
          <p:nvSpPr>
            <p:cNvPr id="1464" name="Google Shape;1464;p47"/>
            <p:cNvSpPr/>
            <p:nvPr/>
          </p:nvSpPr>
          <p:spPr>
            <a:xfrm>
              <a:off x="2385739" y="3900382"/>
              <a:ext cx="97084" cy="66633"/>
            </a:xfrm>
            <a:custGeom>
              <a:avLst/>
              <a:gdLst/>
              <a:ahLst/>
              <a:cxnLst/>
              <a:rect l="l" t="t" r="r" b="b"/>
              <a:pathLst>
                <a:path w="2812" h="1930" extrusionOk="0">
                  <a:moveTo>
                    <a:pt x="715" y="1"/>
                  </a:moveTo>
                  <a:cubicBezTo>
                    <a:pt x="549" y="1"/>
                    <a:pt x="358" y="49"/>
                    <a:pt x="215" y="215"/>
                  </a:cubicBezTo>
                  <a:cubicBezTo>
                    <a:pt x="96" y="310"/>
                    <a:pt x="1" y="501"/>
                    <a:pt x="1" y="715"/>
                  </a:cubicBezTo>
                  <a:lnTo>
                    <a:pt x="1" y="1358"/>
                  </a:lnTo>
                  <a:cubicBezTo>
                    <a:pt x="1" y="1477"/>
                    <a:pt x="72" y="1573"/>
                    <a:pt x="168" y="1620"/>
                  </a:cubicBezTo>
                  <a:cubicBezTo>
                    <a:pt x="549" y="1835"/>
                    <a:pt x="953" y="1930"/>
                    <a:pt x="1406" y="1930"/>
                  </a:cubicBezTo>
                  <a:cubicBezTo>
                    <a:pt x="1858" y="1930"/>
                    <a:pt x="2263" y="1835"/>
                    <a:pt x="2668" y="1620"/>
                  </a:cubicBezTo>
                  <a:cubicBezTo>
                    <a:pt x="2740" y="1573"/>
                    <a:pt x="2811" y="1477"/>
                    <a:pt x="2811" y="1358"/>
                  </a:cubicBezTo>
                  <a:lnTo>
                    <a:pt x="2811" y="715"/>
                  </a:lnTo>
                  <a:cubicBezTo>
                    <a:pt x="2811" y="525"/>
                    <a:pt x="2740" y="358"/>
                    <a:pt x="2597" y="239"/>
                  </a:cubicBezTo>
                  <a:cubicBezTo>
                    <a:pt x="2501" y="96"/>
                    <a:pt x="2335" y="1"/>
                    <a:pt x="2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7"/>
            <p:cNvSpPr/>
            <p:nvPr/>
          </p:nvSpPr>
          <p:spPr>
            <a:xfrm>
              <a:off x="2399722" y="3821458"/>
              <a:ext cx="71570" cy="71570"/>
            </a:xfrm>
            <a:custGeom>
              <a:avLst/>
              <a:gdLst/>
              <a:ahLst/>
              <a:cxnLst/>
              <a:rect l="l" t="t" r="r" b="b"/>
              <a:pathLst>
                <a:path w="2073" h="2073" extrusionOk="0">
                  <a:moveTo>
                    <a:pt x="1025" y="1"/>
                  </a:moveTo>
                  <a:cubicBezTo>
                    <a:pt x="477" y="1"/>
                    <a:pt x="1" y="477"/>
                    <a:pt x="1" y="1025"/>
                  </a:cubicBezTo>
                  <a:cubicBezTo>
                    <a:pt x="1" y="1596"/>
                    <a:pt x="477" y="2073"/>
                    <a:pt x="1025" y="2073"/>
                  </a:cubicBezTo>
                  <a:cubicBezTo>
                    <a:pt x="1596" y="2073"/>
                    <a:pt x="2073" y="1596"/>
                    <a:pt x="2073" y="1025"/>
                  </a:cubicBezTo>
                  <a:cubicBezTo>
                    <a:pt x="2073" y="477"/>
                    <a:pt x="1596" y="1"/>
                    <a:pt x="1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47"/>
            <p:cNvSpPr/>
            <p:nvPr/>
          </p:nvSpPr>
          <p:spPr>
            <a:xfrm>
              <a:off x="2385739" y="4092790"/>
              <a:ext cx="97084" cy="66633"/>
            </a:xfrm>
            <a:custGeom>
              <a:avLst/>
              <a:gdLst/>
              <a:ahLst/>
              <a:cxnLst/>
              <a:rect l="l" t="t" r="r" b="b"/>
              <a:pathLst>
                <a:path w="2812" h="1930" extrusionOk="0">
                  <a:moveTo>
                    <a:pt x="715" y="0"/>
                  </a:moveTo>
                  <a:cubicBezTo>
                    <a:pt x="549" y="0"/>
                    <a:pt x="358" y="48"/>
                    <a:pt x="215" y="191"/>
                  </a:cubicBezTo>
                  <a:cubicBezTo>
                    <a:pt x="96" y="310"/>
                    <a:pt x="1" y="501"/>
                    <a:pt x="1" y="715"/>
                  </a:cubicBezTo>
                  <a:lnTo>
                    <a:pt x="1" y="1358"/>
                  </a:lnTo>
                  <a:cubicBezTo>
                    <a:pt x="1" y="1477"/>
                    <a:pt x="72" y="1572"/>
                    <a:pt x="168" y="1620"/>
                  </a:cubicBezTo>
                  <a:cubicBezTo>
                    <a:pt x="549" y="1834"/>
                    <a:pt x="953" y="1929"/>
                    <a:pt x="1406" y="1929"/>
                  </a:cubicBezTo>
                  <a:cubicBezTo>
                    <a:pt x="1858" y="1929"/>
                    <a:pt x="2263" y="1834"/>
                    <a:pt x="2668" y="1620"/>
                  </a:cubicBezTo>
                  <a:cubicBezTo>
                    <a:pt x="2740" y="1572"/>
                    <a:pt x="2811" y="1477"/>
                    <a:pt x="2811" y="1358"/>
                  </a:cubicBezTo>
                  <a:lnTo>
                    <a:pt x="2811" y="715"/>
                  </a:lnTo>
                  <a:cubicBezTo>
                    <a:pt x="2811" y="524"/>
                    <a:pt x="2740" y="358"/>
                    <a:pt x="2597" y="239"/>
                  </a:cubicBezTo>
                  <a:cubicBezTo>
                    <a:pt x="2501" y="72"/>
                    <a:pt x="2335" y="0"/>
                    <a:pt x="2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47"/>
            <p:cNvSpPr/>
            <p:nvPr/>
          </p:nvSpPr>
          <p:spPr>
            <a:xfrm>
              <a:off x="2399722" y="4013037"/>
              <a:ext cx="71570" cy="72399"/>
            </a:xfrm>
            <a:custGeom>
              <a:avLst/>
              <a:gdLst/>
              <a:ahLst/>
              <a:cxnLst/>
              <a:rect l="l" t="t" r="r" b="b"/>
              <a:pathLst>
                <a:path w="2073" h="2097" extrusionOk="0">
                  <a:moveTo>
                    <a:pt x="1025" y="0"/>
                  </a:moveTo>
                  <a:cubicBezTo>
                    <a:pt x="477" y="0"/>
                    <a:pt x="1" y="477"/>
                    <a:pt x="1" y="1048"/>
                  </a:cubicBezTo>
                  <a:cubicBezTo>
                    <a:pt x="1" y="1620"/>
                    <a:pt x="477" y="2096"/>
                    <a:pt x="1025" y="2096"/>
                  </a:cubicBezTo>
                  <a:cubicBezTo>
                    <a:pt x="1596" y="2096"/>
                    <a:pt x="2073" y="1620"/>
                    <a:pt x="2073" y="1048"/>
                  </a:cubicBezTo>
                  <a:cubicBezTo>
                    <a:pt x="2073" y="477"/>
                    <a:pt x="1596" y="0"/>
                    <a:pt x="1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47"/>
            <p:cNvSpPr/>
            <p:nvPr/>
          </p:nvSpPr>
          <p:spPr>
            <a:xfrm>
              <a:off x="2504988" y="3821458"/>
              <a:ext cx="82239" cy="61696"/>
            </a:xfrm>
            <a:custGeom>
              <a:avLst/>
              <a:gdLst/>
              <a:ahLst/>
              <a:cxnLst/>
              <a:rect l="l" t="t" r="r" b="b"/>
              <a:pathLst>
                <a:path w="2382" h="1787" extrusionOk="0">
                  <a:moveTo>
                    <a:pt x="310" y="1"/>
                  </a:moveTo>
                  <a:cubicBezTo>
                    <a:pt x="119" y="1"/>
                    <a:pt x="0" y="120"/>
                    <a:pt x="0" y="286"/>
                  </a:cubicBezTo>
                  <a:lnTo>
                    <a:pt x="0" y="1477"/>
                  </a:lnTo>
                  <a:cubicBezTo>
                    <a:pt x="0" y="1668"/>
                    <a:pt x="119" y="1787"/>
                    <a:pt x="310" y="1787"/>
                  </a:cubicBezTo>
                  <a:lnTo>
                    <a:pt x="2381" y="1787"/>
                  </a:lnTo>
                  <a:lnTo>
                    <a:pt x="23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47"/>
            <p:cNvSpPr/>
            <p:nvPr/>
          </p:nvSpPr>
          <p:spPr>
            <a:xfrm>
              <a:off x="2606941" y="3821458"/>
              <a:ext cx="131575" cy="61696"/>
            </a:xfrm>
            <a:custGeom>
              <a:avLst/>
              <a:gdLst/>
              <a:ahLst/>
              <a:cxnLst/>
              <a:rect l="l" t="t" r="r" b="b"/>
              <a:pathLst>
                <a:path w="3811" h="1787" extrusionOk="0">
                  <a:moveTo>
                    <a:pt x="0" y="1"/>
                  </a:moveTo>
                  <a:lnTo>
                    <a:pt x="0" y="1787"/>
                  </a:lnTo>
                  <a:lnTo>
                    <a:pt x="3525" y="1787"/>
                  </a:lnTo>
                  <a:cubicBezTo>
                    <a:pt x="3691" y="1787"/>
                    <a:pt x="3810" y="1668"/>
                    <a:pt x="3810" y="1477"/>
                  </a:cubicBezTo>
                  <a:lnTo>
                    <a:pt x="3810" y="286"/>
                  </a:lnTo>
                  <a:cubicBezTo>
                    <a:pt x="3810" y="144"/>
                    <a:pt x="3691" y="1"/>
                    <a:pt x="3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47"/>
            <p:cNvSpPr/>
            <p:nvPr/>
          </p:nvSpPr>
          <p:spPr>
            <a:xfrm>
              <a:off x="2504988" y="3904490"/>
              <a:ext cx="139792" cy="61731"/>
            </a:xfrm>
            <a:custGeom>
              <a:avLst/>
              <a:gdLst/>
              <a:ahLst/>
              <a:cxnLst/>
              <a:rect l="l" t="t" r="r" b="b"/>
              <a:pathLst>
                <a:path w="4049" h="1788" extrusionOk="0">
                  <a:moveTo>
                    <a:pt x="310" y="1"/>
                  </a:moveTo>
                  <a:cubicBezTo>
                    <a:pt x="119" y="1"/>
                    <a:pt x="0" y="120"/>
                    <a:pt x="0" y="287"/>
                  </a:cubicBezTo>
                  <a:lnTo>
                    <a:pt x="0" y="1477"/>
                  </a:lnTo>
                  <a:cubicBezTo>
                    <a:pt x="0" y="1668"/>
                    <a:pt x="119" y="1787"/>
                    <a:pt x="310" y="1787"/>
                  </a:cubicBezTo>
                  <a:lnTo>
                    <a:pt x="4048" y="1787"/>
                  </a:lnTo>
                  <a:lnTo>
                    <a:pt x="40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47"/>
            <p:cNvSpPr/>
            <p:nvPr/>
          </p:nvSpPr>
          <p:spPr>
            <a:xfrm>
              <a:off x="2664494" y="3904490"/>
              <a:ext cx="74022" cy="61731"/>
            </a:xfrm>
            <a:custGeom>
              <a:avLst/>
              <a:gdLst/>
              <a:ahLst/>
              <a:cxnLst/>
              <a:rect l="l" t="t" r="r" b="b"/>
              <a:pathLst>
                <a:path w="2144" h="1788" extrusionOk="0">
                  <a:moveTo>
                    <a:pt x="0" y="1"/>
                  </a:moveTo>
                  <a:lnTo>
                    <a:pt x="0" y="1787"/>
                  </a:lnTo>
                  <a:lnTo>
                    <a:pt x="1858" y="1787"/>
                  </a:lnTo>
                  <a:cubicBezTo>
                    <a:pt x="2024" y="1787"/>
                    <a:pt x="2143" y="1668"/>
                    <a:pt x="2143" y="1477"/>
                  </a:cubicBezTo>
                  <a:lnTo>
                    <a:pt x="2143" y="287"/>
                  </a:lnTo>
                  <a:cubicBezTo>
                    <a:pt x="2143" y="144"/>
                    <a:pt x="2024" y="1"/>
                    <a:pt x="18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47"/>
            <p:cNvSpPr/>
            <p:nvPr/>
          </p:nvSpPr>
          <p:spPr>
            <a:xfrm>
              <a:off x="2504988" y="4014694"/>
              <a:ext cx="42776" cy="61696"/>
            </a:xfrm>
            <a:custGeom>
              <a:avLst/>
              <a:gdLst/>
              <a:ahLst/>
              <a:cxnLst/>
              <a:rect l="l" t="t" r="r" b="b"/>
              <a:pathLst>
                <a:path w="1239" h="1787" extrusionOk="0">
                  <a:moveTo>
                    <a:pt x="310" y="0"/>
                  </a:moveTo>
                  <a:cubicBezTo>
                    <a:pt x="119" y="0"/>
                    <a:pt x="0" y="119"/>
                    <a:pt x="0" y="286"/>
                  </a:cubicBezTo>
                  <a:lnTo>
                    <a:pt x="0" y="1477"/>
                  </a:lnTo>
                  <a:cubicBezTo>
                    <a:pt x="0" y="1619"/>
                    <a:pt x="119" y="1786"/>
                    <a:pt x="310" y="1786"/>
                  </a:cubicBezTo>
                  <a:lnTo>
                    <a:pt x="1238" y="1786"/>
                  </a:lnTo>
                  <a:lnTo>
                    <a:pt x="12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47"/>
            <p:cNvSpPr/>
            <p:nvPr/>
          </p:nvSpPr>
          <p:spPr>
            <a:xfrm>
              <a:off x="2567444" y="4013037"/>
              <a:ext cx="171071" cy="61696"/>
            </a:xfrm>
            <a:custGeom>
              <a:avLst/>
              <a:gdLst/>
              <a:ahLst/>
              <a:cxnLst/>
              <a:rect l="l" t="t" r="r" b="b"/>
              <a:pathLst>
                <a:path w="4955" h="1787" extrusionOk="0">
                  <a:moveTo>
                    <a:pt x="1" y="0"/>
                  </a:moveTo>
                  <a:lnTo>
                    <a:pt x="1" y="1787"/>
                  </a:lnTo>
                  <a:lnTo>
                    <a:pt x="4669" y="1787"/>
                  </a:lnTo>
                  <a:cubicBezTo>
                    <a:pt x="4835" y="1787"/>
                    <a:pt x="4954" y="1667"/>
                    <a:pt x="4954" y="1501"/>
                  </a:cubicBezTo>
                  <a:lnTo>
                    <a:pt x="4954" y="310"/>
                  </a:lnTo>
                  <a:cubicBezTo>
                    <a:pt x="4954" y="167"/>
                    <a:pt x="4835" y="0"/>
                    <a:pt x="46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47"/>
            <p:cNvSpPr/>
            <p:nvPr/>
          </p:nvSpPr>
          <p:spPr>
            <a:xfrm>
              <a:off x="2504988" y="4096898"/>
              <a:ext cx="171865" cy="61696"/>
            </a:xfrm>
            <a:custGeom>
              <a:avLst/>
              <a:gdLst/>
              <a:ahLst/>
              <a:cxnLst/>
              <a:rect l="l" t="t" r="r" b="b"/>
              <a:pathLst>
                <a:path w="4978" h="1787" extrusionOk="0">
                  <a:moveTo>
                    <a:pt x="310" y="1"/>
                  </a:moveTo>
                  <a:cubicBezTo>
                    <a:pt x="119" y="1"/>
                    <a:pt x="0" y="143"/>
                    <a:pt x="0" y="286"/>
                  </a:cubicBezTo>
                  <a:lnTo>
                    <a:pt x="0" y="1477"/>
                  </a:lnTo>
                  <a:cubicBezTo>
                    <a:pt x="0" y="1668"/>
                    <a:pt x="119" y="1787"/>
                    <a:pt x="310" y="1787"/>
                  </a:cubicBezTo>
                  <a:lnTo>
                    <a:pt x="4977" y="1787"/>
                  </a:lnTo>
                  <a:lnTo>
                    <a:pt x="4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47"/>
            <p:cNvSpPr/>
            <p:nvPr/>
          </p:nvSpPr>
          <p:spPr>
            <a:xfrm>
              <a:off x="2697362" y="4096898"/>
              <a:ext cx="41154" cy="61696"/>
            </a:xfrm>
            <a:custGeom>
              <a:avLst/>
              <a:gdLst/>
              <a:ahLst/>
              <a:cxnLst/>
              <a:rect l="l" t="t" r="r" b="b"/>
              <a:pathLst>
                <a:path w="1192" h="1787" extrusionOk="0">
                  <a:moveTo>
                    <a:pt x="1" y="1"/>
                  </a:moveTo>
                  <a:lnTo>
                    <a:pt x="1" y="1787"/>
                  </a:lnTo>
                  <a:lnTo>
                    <a:pt x="906" y="1787"/>
                  </a:lnTo>
                  <a:cubicBezTo>
                    <a:pt x="1072" y="1787"/>
                    <a:pt x="1191" y="1668"/>
                    <a:pt x="1191" y="1477"/>
                  </a:cubicBezTo>
                  <a:lnTo>
                    <a:pt x="1191" y="286"/>
                  </a:lnTo>
                  <a:cubicBezTo>
                    <a:pt x="1191" y="143"/>
                    <a:pt x="1072" y="1"/>
                    <a:pt x="9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6" name="Google Shape;1476;p47"/>
          <p:cNvGrpSpPr/>
          <p:nvPr/>
        </p:nvGrpSpPr>
        <p:grpSpPr>
          <a:xfrm>
            <a:off x="1725776" y="3959186"/>
            <a:ext cx="350291" cy="351119"/>
            <a:chOff x="1607131" y="3825566"/>
            <a:chExt cx="350291" cy="351119"/>
          </a:xfrm>
          <a:solidFill>
            <a:srgbClr val="15153E"/>
          </a:solidFill>
        </p:grpSpPr>
        <p:sp>
          <p:nvSpPr>
            <p:cNvPr id="1477" name="Google Shape;1477;p47"/>
            <p:cNvSpPr/>
            <p:nvPr/>
          </p:nvSpPr>
          <p:spPr>
            <a:xfrm>
              <a:off x="1607131" y="3990009"/>
              <a:ext cx="87176" cy="20577"/>
            </a:xfrm>
            <a:custGeom>
              <a:avLst/>
              <a:gdLst/>
              <a:ahLst/>
              <a:cxnLst/>
              <a:rect l="l" t="t" r="r" b="b"/>
              <a:pathLst>
                <a:path w="2525" h="596" extrusionOk="0">
                  <a:moveTo>
                    <a:pt x="286" y="1"/>
                  </a:moveTo>
                  <a:cubicBezTo>
                    <a:pt x="120" y="1"/>
                    <a:pt x="1" y="120"/>
                    <a:pt x="1" y="286"/>
                  </a:cubicBezTo>
                  <a:cubicBezTo>
                    <a:pt x="1" y="477"/>
                    <a:pt x="120" y="596"/>
                    <a:pt x="286" y="596"/>
                  </a:cubicBezTo>
                  <a:lnTo>
                    <a:pt x="2525" y="596"/>
                  </a:lnTo>
                  <a:cubicBezTo>
                    <a:pt x="2501" y="501"/>
                    <a:pt x="2501" y="405"/>
                    <a:pt x="2501" y="286"/>
                  </a:cubicBezTo>
                  <a:cubicBezTo>
                    <a:pt x="2501" y="191"/>
                    <a:pt x="2501" y="72"/>
                    <a:pt x="2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47"/>
            <p:cNvSpPr/>
            <p:nvPr/>
          </p:nvSpPr>
          <p:spPr>
            <a:xfrm>
              <a:off x="1813522" y="3860920"/>
              <a:ext cx="107718" cy="108581"/>
            </a:xfrm>
            <a:custGeom>
              <a:avLst/>
              <a:gdLst/>
              <a:ahLst/>
              <a:cxnLst/>
              <a:rect l="l" t="t" r="r" b="b"/>
              <a:pathLst>
                <a:path w="3120" h="3145" extrusionOk="0">
                  <a:moveTo>
                    <a:pt x="0" y="1"/>
                  </a:moveTo>
                  <a:lnTo>
                    <a:pt x="0" y="1644"/>
                  </a:lnTo>
                  <a:cubicBezTo>
                    <a:pt x="357" y="1763"/>
                    <a:pt x="667" y="1977"/>
                    <a:pt x="929" y="2239"/>
                  </a:cubicBezTo>
                  <a:cubicBezTo>
                    <a:pt x="1143" y="2477"/>
                    <a:pt x="1334" y="2811"/>
                    <a:pt x="1500" y="3144"/>
                  </a:cubicBezTo>
                  <a:lnTo>
                    <a:pt x="3120" y="3144"/>
                  </a:lnTo>
                  <a:cubicBezTo>
                    <a:pt x="2953" y="2358"/>
                    <a:pt x="2572" y="1644"/>
                    <a:pt x="2024" y="1120"/>
                  </a:cubicBezTo>
                  <a:cubicBezTo>
                    <a:pt x="1500" y="572"/>
                    <a:pt x="786" y="16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47"/>
            <p:cNvSpPr/>
            <p:nvPr/>
          </p:nvSpPr>
          <p:spPr>
            <a:xfrm>
              <a:off x="1771574" y="3825566"/>
              <a:ext cx="20577" cy="88004"/>
            </a:xfrm>
            <a:custGeom>
              <a:avLst/>
              <a:gdLst/>
              <a:ahLst/>
              <a:cxnLst/>
              <a:rect l="l" t="t" r="r" b="b"/>
              <a:pathLst>
                <a:path w="596" h="2549" extrusionOk="0">
                  <a:moveTo>
                    <a:pt x="286" y="1"/>
                  </a:moveTo>
                  <a:cubicBezTo>
                    <a:pt x="143" y="1"/>
                    <a:pt x="24" y="120"/>
                    <a:pt x="0" y="263"/>
                  </a:cubicBezTo>
                  <a:lnTo>
                    <a:pt x="0" y="2549"/>
                  </a:lnTo>
                  <a:cubicBezTo>
                    <a:pt x="96" y="2549"/>
                    <a:pt x="215" y="2525"/>
                    <a:pt x="286" y="2525"/>
                  </a:cubicBezTo>
                  <a:cubicBezTo>
                    <a:pt x="334" y="2513"/>
                    <a:pt x="387" y="2507"/>
                    <a:pt x="441" y="2507"/>
                  </a:cubicBezTo>
                  <a:cubicBezTo>
                    <a:pt x="495" y="2507"/>
                    <a:pt x="548" y="2513"/>
                    <a:pt x="596" y="2525"/>
                  </a:cubicBezTo>
                  <a:lnTo>
                    <a:pt x="596" y="287"/>
                  </a:lnTo>
                  <a:cubicBezTo>
                    <a:pt x="596" y="120"/>
                    <a:pt x="477" y="1"/>
                    <a:pt x="2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47"/>
            <p:cNvSpPr/>
            <p:nvPr/>
          </p:nvSpPr>
          <p:spPr>
            <a:xfrm>
              <a:off x="1714021" y="3932456"/>
              <a:ext cx="135683" cy="135718"/>
            </a:xfrm>
            <a:custGeom>
              <a:avLst/>
              <a:gdLst/>
              <a:ahLst/>
              <a:cxnLst/>
              <a:rect l="l" t="t" r="r" b="b"/>
              <a:pathLst>
                <a:path w="3930" h="3931" extrusionOk="0">
                  <a:moveTo>
                    <a:pt x="1953" y="1"/>
                  </a:moveTo>
                  <a:cubicBezTo>
                    <a:pt x="858" y="1"/>
                    <a:pt x="0" y="882"/>
                    <a:pt x="0" y="1953"/>
                  </a:cubicBezTo>
                  <a:cubicBezTo>
                    <a:pt x="0" y="3025"/>
                    <a:pt x="882" y="3930"/>
                    <a:pt x="1953" y="3930"/>
                  </a:cubicBezTo>
                  <a:cubicBezTo>
                    <a:pt x="3025" y="3930"/>
                    <a:pt x="3930" y="3025"/>
                    <a:pt x="3930" y="1953"/>
                  </a:cubicBezTo>
                  <a:cubicBezTo>
                    <a:pt x="3930" y="882"/>
                    <a:pt x="3025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47"/>
            <p:cNvSpPr/>
            <p:nvPr/>
          </p:nvSpPr>
          <p:spPr>
            <a:xfrm>
              <a:off x="1643313" y="3860091"/>
              <a:ext cx="107753" cy="107753"/>
            </a:xfrm>
            <a:custGeom>
              <a:avLst/>
              <a:gdLst/>
              <a:ahLst/>
              <a:cxnLst/>
              <a:rect l="l" t="t" r="r" b="b"/>
              <a:pathLst>
                <a:path w="3121" h="3121" extrusionOk="0">
                  <a:moveTo>
                    <a:pt x="3120" y="1"/>
                  </a:moveTo>
                  <a:cubicBezTo>
                    <a:pt x="2334" y="192"/>
                    <a:pt x="1620" y="573"/>
                    <a:pt x="1096" y="1096"/>
                  </a:cubicBezTo>
                  <a:cubicBezTo>
                    <a:pt x="548" y="1644"/>
                    <a:pt x="143" y="2359"/>
                    <a:pt x="0" y="3121"/>
                  </a:cubicBezTo>
                  <a:lnTo>
                    <a:pt x="1620" y="3121"/>
                  </a:lnTo>
                  <a:cubicBezTo>
                    <a:pt x="1715" y="2835"/>
                    <a:pt x="1929" y="2501"/>
                    <a:pt x="2191" y="2240"/>
                  </a:cubicBezTo>
                  <a:cubicBezTo>
                    <a:pt x="2453" y="1978"/>
                    <a:pt x="2763" y="1763"/>
                    <a:pt x="3120" y="1644"/>
                  </a:cubicBezTo>
                  <a:lnTo>
                    <a:pt x="31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47"/>
            <p:cNvSpPr/>
            <p:nvPr/>
          </p:nvSpPr>
          <p:spPr>
            <a:xfrm>
              <a:off x="1812693" y="4031957"/>
              <a:ext cx="107718" cy="107718"/>
            </a:xfrm>
            <a:custGeom>
              <a:avLst/>
              <a:gdLst/>
              <a:ahLst/>
              <a:cxnLst/>
              <a:rect l="l" t="t" r="r" b="b"/>
              <a:pathLst>
                <a:path w="3120" h="3120" extrusionOk="0">
                  <a:moveTo>
                    <a:pt x="1524" y="0"/>
                  </a:moveTo>
                  <a:cubicBezTo>
                    <a:pt x="1358" y="334"/>
                    <a:pt x="1167" y="643"/>
                    <a:pt x="929" y="881"/>
                  </a:cubicBezTo>
                  <a:cubicBezTo>
                    <a:pt x="643" y="1167"/>
                    <a:pt x="357" y="1334"/>
                    <a:pt x="0" y="1477"/>
                  </a:cubicBezTo>
                  <a:lnTo>
                    <a:pt x="0" y="3120"/>
                  </a:lnTo>
                  <a:cubicBezTo>
                    <a:pt x="762" y="2953"/>
                    <a:pt x="1477" y="2548"/>
                    <a:pt x="2024" y="2024"/>
                  </a:cubicBezTo>
                  <a:cubicBezTo>
                    <a:pt x="2548" y="1477"/>
                    <a:pt x="2977" y="762"/>
                    <a:pt x="3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47"/>
            <p:cNvSpPr/>
            <p:nvPr/>
          </p:nvSpPr>
          <p:spPr>
            <a:xfrm>
              <a:off x="1641656" y="4031128"/>
              <a:ext cx="108581" cy="107753"/>
            </a:xfrm>
            <a:custGeom>
              <a:avLst/>
              <a:gdLst/>
              <a:ahLst/>
              <a:cxnLst/>
              <a:rect l="l" t="t" r="r" b="b"/>
              <a:pathLst>
                <a:path w="3145" h="3121" extrusionOk="0">
                  <a:moveTo>
                    <a:pt x="1" y="0"/>
                  </a:moveTo>
                  <a:cubicBezTo>
                    <a:pt x="191" y="762"/>
                    <a:pt x="572" y="1477"/>
                    <a:pt x="1120" y="2025"/>
                  </a:cubicBezTo>
                  <a:cubicBezTo>
                    <a:pt x="1644" y="2549"/>
                    <a:pt x="2358" y="2977"/>
                    <a:pt x="3144" y="3120"/>
                  </a:cubicBezTo>
                  <a:lnTo>
                    <a:pt x="3144" y="1477"/>
                  </a:lnTo>
                  <a:cubicBezTo>
                    <a:pt x="2787" y="1358"/>
                    <a:pt x="2478" y="1143"/>
                    <a:pt x="2216" y="882"/>
                  </a:cubicBezTo>
                  <a:cubicBezTo>
                    <a:pt x="1977" y="667"/>
                    <a:pt x="1763" y="358"/>
                    <a:pt x="16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47"/>
            <p:cNvSpPr/>
            <p:nvPr/>
          </p:nvSpPr>
          <p:spPr>
            <a:xfrm>
              <a:off x="1870246" y="3990009"/>
              <a:ext cx="87176" cy="20577"/>
            </a:xfrm>
            <a:custGeom>
              <a:avLst/>
              <a:gdLst/>
              <a:ahLst/>
              <a:cxnLst/>
              <a:rect l="l" t="t" r="r" b="b"/>
              <a:pathLst>
                <a:path w="2525" h="596" extrusionOk="0">
                  <a:moveTo>
                    <a:pt x="0" y="1"/>
                  </a:moveTo>
                  <a:cubicBezTo>
                    <a:pt x="0" y="72"/>
                    <a:pt x="24" y="191"/>
                    <a:pt x="24" y="286"/>
                  </a:cubicBezTo>
                  <a:cubicBezTo>
                    <a:pt x="24" y="382"/>
                    <a:pt x="24" y="501"/>
                    <a:pt x="0" y="596"/>
                  </a:cubicBezTo>
                  <a:lnTo>
                    <a:pt x="2239" y="596"/>
                  </a:lnTo>
                  <a:cubicBezTo>
                    <a:pt x="2405" y="596"/>
                    <a:pt x="2525" y="477"/>
                    <a:pt x="2525" y="286"/>
                  </a:cubicBezTo>
                  <a:cubicBezTo>
                    <a:pt x="2525" y="144"/>
                    <a:pt x="2405" y="1"/>
                    <a:pt x="22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47"/>
            <p:cNvSpPr/>
            <p:nvPr/>
          </p:nvSpPr>
          <p:spPr>
            <a:xfrm>
              <a:off x="1771574" y="4088681"/>
              <a:ext cx="20577" cy="88004"/>
            </a:xfrm>
            <a:custGeom>
              <a:avLst/>
              <a:gdLst/>
              <a:ahLst/>
              <a:cxnLst/>
              <a:rect l="l" t="t" r="r" b="b"/>
              <a:pathLst>
                <a:path w="596" h="2549" extrusionOk="0">
                  <a:moveTo>
                    <a:pt x="0" y="0"/>
                  </a:moveTo>
                  <a:lnTo>
                    <a:pt x="0" y="2287"/>
                  </a:lnTo>
                  <a:cubicBezTo>
                    <a:pt x="24" y="2429"/>
                    <a:pt x="143" y="2549"/>
                    <a:pt x="286" y="2549"/>
                  </a:cubicBezTo>
                  <a:cubicBezTo>
                    <a:pt x="477" y="2549"/>
                    <a:pt x="596" y="2429"/>
                    <a:pt x="596" y="2239"/>
                  </a:cubicBezTo>
                  <a:lnTo>
                    <a:pt x="596" y="24"/>
                  </a:lnTo>
                  <a:cubicBezTo>
                    <a:pt x="501" y="24"/>
                    <a:pt x="382" y="48"/>
                    <a:pt x="286" y="48"/>
                  </a:cubicBezTo>
                  <a:cubicBezTo>
                    <a:pt x="167" y="24"/>
                    <a:pt x="96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6" name="Google Shape;1486;p47"/>
          <p:cNvGrpSpPr/>
          <p:nvPr/>
        </p:nvGrpSpPr>
        <p:grpSpPr>
          <a:xfrm>
            <a:off x="959267" y="3958789"/>
            <a:ext cx="351119" cy="351913"/>
            <a:chOff x="804667" y="3823944"/>
            <a:chExt cx="351119" cy="351913"/>
          </a:xfrm>
          <a:solidFill>
            <a:srgbClr val="15153E"/>
          </a:solidFill>
        </p:grpSpPr>
        <p:sp>
          <p:nvSpPr>
            <p:cNvPr id="1487" name="Google Shape;1487;p47"/>
            <p:cNvSpPr/>
            <p:nvPr/>
          </p:nvSpPr>
          <p:spPr>
            <a:xfrm>
              <a:off x="965001" y="3966187"/>
              <a:ext cx="30451" cy="30451"/>
            </a:xfrm>
            <a:custGeom>
              <a:avLst/>
              <a:gdLst/>
              <a:ahLst/>
              <a:cxnLst/>
              <a:rect l="l" t="t" r="r" b="b"/>
              <a:pathLst>
                <a:path w="882" h="882" extrusionOk="0">
                  <a:moveTo>
                    <a:pt x="429" y="0"/>
                  </a:moveTo>
                  <a:cubicBezTo>
                    <a:pt x="191" y="0"/>
                    <a:pt x="0" y="214"/>
                    <a:pt x="0" y="453"/>
                  </a:cubicBezTo>
                  <a:cubicBezTo>
                    <a:pt x="0" y="691"/>
                    <a:pt x="191" y="881"/>
                    <a:pt x="429" y="881"/>
                  </a:cubicBezTo>
                  <a:cubicBezTo>
                    <a:pt x="667" y="881"/>
                    <a:pt x="882" y="691"/>
                    <a:pt x="882" y="453"/>
                  </a:cubicBezTo>
                  <a:cubicBezTo>
                    <a:pt x="858" y="214"/>
                    <a:pt x="667" y="0"/>
                    <a:pt x="4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47"/>
            <p:cNvSpPr/>
            <p:nvPr/>
          </p:nvSpPr>
          <p:spPr>
            <a:xfrm>
              <a:off x="952675" y="4045111"/>
              <a:ext cx="55102" cy="32902"/>
            </a:xfrm>
            <a:custGeom>
              <a:avLst/>
              <a:gdLst/>
              <a:ahLst/>
              <a:cxnLst/>
              <a:rect l="l" t="t" r="r" b="b"/>
              <a:pathLst>
                <a:path w="1596" h="953" extrusionOk="0">
                  <a:moveTo>
                    <a:pt x="72" y="0"/>
                  </a:moveTo>
                  <a:cubicBezTo>
                    <a:pt x="24" y="0"/>
                    <a:pt x="0" y="72"/>
                    <a:pt x="0" y="95"/>
                  </a:cubicBezTo>
                  <a:lnTo>
                    <a:pt x="0" y="810"/>
                  </a:lnTo>
                  <a:cubicBezTo>
                    <a:pt x="238" y="905"/>
                    <a:pt x="524" y="953"/>
                    <a:pt x="786" y="953"/>
                  </a:cubicBezTo>
                  <a:cubicBezTo>
                    <a:pt x="1096" y="953"/>
                    <a:pt x="1358" y="905"/>
                    <a:pt x="1596" y="810"/>
                  </a:cubicBezTo>
                  <a:lnTo>
                    <a:pt x="1596" y="95"/>
                  </a:lnTo>
                  <a:cubicBezTo>
                    <a:pt x="1596" y="24"/>
                    <a:pt x="1548" y="0"/>
                    <a:pt x="1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47"/>
            <p:cNvSpPr/>
            <p:nvPr/>
          </p:nvSpPr>
          <p:spPr>
            <a:xfrm>
              <a:off x="900853" y="3921788"/>
              <a:ext cx="156260" cy="138963"/>
            </a:xfrm>
            <a:custGeom>
              <a:avLst/>
              <a:gdLst/>
              <a:ahLst/>
              <a:cxnLst/>
              <a:rect l="l" t="t" r="r" b="b"/>
              <a:pathLst>
                <a:path w="4526" h="4025" extrusionOk="0">
                  <a:moveTo>
                    <a:pt x="2287" y="691"/>
                  </a:moveTo>
                  <a:cubicBezTo>
                    <a:pt x="2859" y="691"/>
                    <a:pt x="3335" y="1167"/>
                    <a:pt x="3335" y="1739"/>
                  </a:cubicBezTo>
                  <a:cubicBezTo>
                    <a:pt x="3335" y="2286"/>
                    <a:pt x="2859" y="2763"/>
                    <a:pt x="2287" y="2763"/>
                  </a:cubicBezTo>
                  <a:cubicBezTo>
                    <a:pt x="1739" y="2763"/>
                    <a:pt x="1263" y="2286"/>
                    <a:pt x="1263" y="1739"/>
                  </a:cubicBezTo>
                  <a:cubicBezTo>
                    <a:pt x="1263" y="1167"/>
                    <a:pt x="1739" y="691"/>
                    <a:pt x="2287" y="691"/>
                  </a:cubicBezTo>
                  <a:close/>
                  <a:moveTo>
                    <a:pt x="2263" y="0"/>
                  </a:moveTo>
                  <a:cubicBezTo>
                    <a:pt x="1025" y="0"/>
                    <a:pt x="1" y="1024"/>
                    <a:pt x="1" y="2262"/>
                  </a:cubicBezTo>
                  <a:cubicBezTo>
                    <a:pt x="1" y="2977"/>
                    <a:pt x="334" y="3596"/>
                    <a:pt x="834" y="4025"/>
                  </a:cubicBezTo>
                  <a:lnTo>
                    <a:pt x="834" y="3667"/>
                  </a:lnTo>
                  <a:cubicBezTo>
                    <a:pt x="834" y="3477"/>
                    <a:pt x="906" y="3310"/>
                    <a:pt x="1049" y="3167"/>
                  </a:cubicBezTo>
                  <a:cubicBezTo>
                    <a:pt x="1168" y="3048"/>
                    <a:pt x="1335" y="2953"/>
                    <a:pt x="1549" y="2953"/>
                  </a:cubicBezTo>
                  <a:lnTo>
                    <a:pt x="2978" y="2953"/>
                  </a:lnTo>
                  <a:cubicBezTo>
                    <a:pt x="3168" y="2953"/>
                    <a:pt x="3335" y="3001"/>
                    <a:pt x="3478" y="3167"/>
                  </a:cubicBezTo>
                  <a:cubicBezTo>
                    <a:pt x="3645" y="3286"/>
                    <a:pt x="3692" y="3453"/>
                    <a:pt x="3692" y="3667"/>
                  </a:cubicBezTo>
                  <a:lnTo>
                    <a:pt x="3692" y="4025"/>
                  </a:lnTo>
                  <a:cubicBezTo>
                    <a:pt x="4192" y="3596"/>
                    <a:pt x="4526" y="2977"/>
                    <a:pt x="4526" y="2262"/>
                  </a:cubicBezTo>
                  <a:cubicBezTo>
                    <a:pt x="4526" y="1024"/>
                    <a:pt x="3525" y="0"/>
                    <a:pt x="2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47"/>
            <p:cNvSpPr/>
            <p:nvPr/>
          </p:nvSpPr>
          <p:spPr>
            <a:xfrm>
              <a:off x="1077656" y="3990009"/>
              <a:ext cx="78130" cy="20577"/>
            </a:xfrm>
            <a:custGeom>
              <a:avLst/>
              <a:gdLst/>
              <a:ahLst/>
              <a:cxnLst/>
              <a:rect l="l" t="t" r="r" b="b"/>
              <a:pathLst>
                <a:path w="2263" h="596" extrusionOk="0">
                  <a:moveTo>
                    <a:pt x="0" y="1"/>
                  </a:moveTo>
                  <a:cubicBezTo>
                    <a:pt x="0" y="72"/>
                    <a:pt x="24" y="191"/>
                    <a:pt x="24" y="286"/>
                  </a:cubicBezTo>
                  <a:cubicBezTo>
                    <a:pt x="24" y="382"/>
                    <a:pt x="24" y="501"/>
                    <a:pt x="0" y="596"/>
                  </a:cubicBezTo>
                  <a:lnTo>
                    <a:pt x="1977" y="596"/>
                  </a:lnTo>
                  <a:cubicBezTo>
                    <a:pt x="2143" y="596"/>
                    <a:pt x="2262" y="477"/>
                    <a:pt x="2262" y="286"/>
                  </a:cubicBezTo>
                  <a:cubicBezTo>
                    <a:pt x="2262" y="144"/>
                    <a:pt x="2143" y="1"/>
                    <a:pt x="1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47"/>
            <p:cNvSpPr/>
            <p:nvPr/>
          </p:nvSpPr>
          <p:spPr>
            <a:xfrm>
              <a:off x="1011057" y="3856811"/>
              <a:ext cx="112655" cy="113518"/>
            </a:xfrm>
            <a:custGeom>
              <a:avLst/>
              <a:gdLst/>
              <a:ahLst/>
              <a:cxnLst/>
              <a:rect l="l" t="t" r="r" b="b"/>
              <a:pathLst>
                <a:path w="3263" h="3288" extrusionOk="0">
                  <a:moveTo>
                    <a:pt x="0" y="1"/>
                  </a:moveTo>
                  <a:lnTo>
                    <a:pt x="0" y="1477"/>
                  </a:lnTo>
                  <a:cubicBezTo>
                    <a:pt x="857" y="1763"/>
                    <a:pt x="1524" y="2430"/>
                    <a:pt x="1810" y="3287"/>
                  </a:cubicBezTo>
                  <a:lnTo>
                    <a:pt x="3263" y="3287"/>
                  </a:lnTo>
                  <a:cubicBezTo>
                    <a:pt x="2905" y="1644"/>
                    <a:pt x="1643" y="35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47"/>
            <p:cNvSpPr/>
            <p:nvPr/>
          </p:nvSpPr>
          <p:spPr>
            <a:xfrm>
              <a:off x="835912" y="3855983"/>
              <a:ext cx="113484" cy="113518"/>
            </a:xfrm>
            <a:custGeom>
              <a:avLst/>
              <a:gdLst/>
              <a:ahLst/>
              <a:cxnLst/>
              <a:rect l="l" t="t" r="r" b="b"/>
              <a:pathLst>
                <a:path w="3287" h="3288" extrusionOk="0">
                  <a:moveTo>
                    <a:pt x="3287" y="1"/>
                  </a:moveTo>
                  <a:cubicBezTo>
                    <a:pt x="1644" y="358"/>
                    <a:pt x="358" y="1644"/>
                    <a:pt x="1" y="3287"/>
                  </a:cubicBezTo>
                  <a:lnTo>
                    <a:pt x="1477" y="3287"/>
                  </a:lnTo>
                  <a:cubicBezTo>
                    <a:pt x="1739" y="2406"/>
                    <a:pt x="2430" y="1763"/>
                    <a:pt x="3287" y="1454"/>
                  </a:cubicBezTo>
                  <a:lnTo>
                    <a:pt x="32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47"/>
            <p:cNvSpPr/>
            <p:nvPr/>
          </p:nvSpPr>
          <p:spPr>
            <a:xfrm>
              <a:off x="969938" y="4097727"/>
              <a:ext cx="20577" cy="78130"/>
            </a:xfrm>
            <a:custGeom>
              <a:avLst/>
              <a:gdLst/>
              <a:ahLst/>
              <a:cxnLst/>
              <a:rect l="l" t="t" r="r" b="b"/>
              <a:pathLst>
                <a:path w="596" h="2263" extrusionOk="0">
                  <a:moveTo>
                    <a:pt x="0" y="0"/>
                  </a:moveTo>
                  <a:lnTo>
                    <a:pt x="0" y="2001"/>
                  </a:lnTo>
                  <a:cubicBezTo>
                    <a:pt x="0" y="2144"/>
                    <a:pt x="143" y="2263"/>
                    <a:pt x="286" y="2263"/>
                  </a:cubicBezTo>
                  <a:cubicBezTo>
                    <a:pt x="477" y="2263"/>
                    <a:pt x="596" y="2144"/>
                    <a:pt x="596" y="1953"/>
                  </a:cubicBezTo>
                  <a:lnTo>
                    <a:pt x="596" y="0"/>
                  </a:lnTo>
                  <a:cubicBezTo>
                    <a:pt x="500" y="0"/>
                    <a:pt x="381" y="24"/>
                    <a:pt x="286" y="24"/>
                  </a:cubicBezTo>
                  <a:cubicBezTo>
                    <a:pt x="215" y="24"/>
                    <a:pt x="96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47"/>
            <p:cNvSpPr/>
            <p:nvPr/>
          </p:nvSpPr>
          <p:spPr>
            <a:xfrm>
              <a:off x="1011057" y="4031128"/>
              <a:ext cx="112655" cy="112655"/>
            </a:xfrm>
            <a:custGeom>
              <a:avLst/>
              <a:gdLst/>
              <a:ahLst/>
              <a:cxnLst/>
              <a:rect l="l" t="t" r="r" b="b"/>
              <a:pathLst>
                <a:path w="3263" h="3263" extrusionOk="0">
                  <a:moveTo>
                    <a:pt x="1810" y="0"/>
                  </a:moveTo>
                  <a:cubicBezTo>
                    <a:pt x="1548" y="858"/>
                    <a:pt x="857" y="1501"/>
                    <a:pt x="0" y="1810"/>
                  </a:cubicBezTo>
                  <a:lnTo>
                    <a:pt x="0" y="3263"/>
                  </a:lnTo>
                  <a:cubicBezTo>
                    <a:pt x="1643" y="2906"/>
                    <a:pt x="2905" y="1620"/>
                    <a:pt x="3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47"/>
            <p:cNvSpPr/>
            <p:nvPr/>
          </p:nvSpPr>
          <p:spPr>
            <a:xfrm>
              <a:off x="969938" y="3823944"/>
              <a:ext cx="20577" cy="78130"/>
            </a:xfrm>
            <a:custGeom>
              <a:avLst/>
              <a:gdLst/>
              <a:ahLst/>
              <a:cxnLst/>
              <a:rect l="l" t="t" r="r" b="b"/>
              <a:pathLst>
                <a:path w="596" h="2263" extrusionOk="0">
                  <a:moveTo>
                    <a:pt x="286" y="0"/>
                  </a:moveTo>
                  <a:cubicBezTo>
                    <a:pt x="119" y="0"/>
                    <a:pt x="0" y="119"/>
                    <a:pt x="0" y="310"/>
                  </a:cubicBezTo>
                  <a:lnTo>
                    <a:pt x="0" y="2263"/>
                  </a:lnTo>
                  <a:cubicBezTo>
                    <a:pt x="96" y="2263"/>
                    <a:pt x="215" y="2239"/>
                    <a:pt x="286" y="2239"/>
                  </a:cubicBezTo>
                  <a:cubicBezTo>
                    <a:pt x="381" y="2239"/>
                    <a:pt x="500" y="2239"/>
                    <a:pt x="596" y="2263"/>
                  </a:cubicBezTo>
                  <a:lnTo>
                    <a:pt x="596" y="310"/>
                  </a:lnTo>
                  <a:cubicBezTo>
                    <a:pt x="596" y="119"/>
                    <a:pt x="477" y="0"/>
                    <a:pt x="2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47"/>
            <p:cNvSpPr/>
            <p:nvPr/>
          </p:nvSpPr>
          <p:spPr>
            <a:xfrm>
              <a:off x="835912" y="4031128"/>
              <a:ext cx="113484" cy="112655"/>
            </a:xfrm>
            <a:custGeom>
              <a:avLst/>
              <a:gdLst/>
              <a:ahLst/>
              <a:cxnLst/>
              <a:rect l="l" t="t" r="r" b="b"/>
              <a:pathLst>
                <a:path w="3287" h="3263" extrusionOk="0">
                  <a:moveTo>
                    <a:pt x="1" y="0"/>
                  </a:moveTo>
                  <a:cubicBezTo>
                    <a:pt x="358" y="1620"/>
                    <a:pt x="1644" y="2906"/>
                    <a:pt x="3287" y="3263"/>
                  </a:cubicBezTo>
                  <a:lnTo>
                    <a:pt x="3287" y="1810"/>
                  </a:lnTo>
                  <a:cubicBezTo>
                    <a:pt x="2430" y="1548"/>
                    <a:pt x="1763" y="858"/>
                    <a:pt x="1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47"/>
            <p:cNvSpPr/>
            <p:nvPr/>
          </p:nvSpPr>
          <p:spPr>
            <a:xfrm>
              <a:off x="804667" y="3990009"/>
              <a:ext cx="78165" cy="20577"/>
            </a:xfrm>
            <a:custGeom>
              <a:avLst/>
              <a:gdLst/>
              <a:ahLst/>
              <a:cxnLst/>
              <a:rect l="l" t="t" r="r" b="b"/>
              <a:pathLst>
                <a:path w="2264" h="596" extrusionOk="0">
                  <a:moveTo>
                    <a:pt x="286" y="1"/>
                  </a:moveTo>
                  <a:cubicBezTo>
                    <a:pt x="120" y="1"/>
                    <a:pt x="1" y="120"/>
                    <a:pt x="1" y="286"/>
                  </a:cubicBezTo>
                  <a:cubicBezTo>
                    <a:pt x="1" y="477"/>
                    <a:pt x="120" y="596"/>
                    <a:pt x="286" y="596"/>
                  </a:cubicBezTo>
                  <a:lnTo>
                    <a:pt x="2263" y="596"/>
                  </a:lnTo>
                  <a:cubicBezTo>
                    <a:pt x="2263" y="501"/>
                    <a:pt x="2215" y="382"/>
                    <a:pt x="2215" y="286"/>
                  </a:cubicBezTo>
                  <a:cubicBezTo>
                    <a:pt x="2215" y="191"/>
                    <a:pt x="2215" y="72"/>
                    <a:pt x="22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8" name="Google Shape;1498;p47"/>
          <p:cNvGrpSpPr/>
          <p:nvPr/>
        </p:nvGrpSpPr>
        <p:grpSpPr>
          <a:xfrm>
            <a:off x="2480357" y="3286463"/>
            <a:ext cx="352742" cy="351948"/>
            <a:chOff x="2397270" y="3217961"/>
            <a:chExt cx="352742" cy="351948"/>
          </a:xfrm>
          <a:solidFill>
            <a:srgbClr val="15153E"/>
          </a:solidFill>
        </p:grpSpPr>
        <p:sp>
          <p:nvSpPr>
            <p:cNvPr id="1499" name="Google Shape;1499;p47"/>
            <p:cNvSpPr/>
            <p:nvPr/>
          </p:nvSpPr>
          <p:spPr>
            <a:xfrm>
              <a:off x="2628312" y="3217961"/>
              <a:ext cx="121701" cy="157917"/>
            </a:xfrm>
            <a:custGeom>
              <a:avLst/>
              <a:gdLst/>
              <a:ahLst/>
              <a:cxnLst/>
              <a:rect l="l" t="t" r="r" b="b"/>
              <a:pathLst>
                <a:path w="3525" h="4574" extrusionOk="0">
                  <a:moveTo>
                    <a:pt x="310" y="1"/>
                  </a:moveTo>
                  <a:cubicBezTo>
                    <a:pt x="119" y="1"/>
                    <a:pt x="0" y="120"/>
                    <a:pt x="0" y="287"/>
                  </a:cubicBezTo>
                  <a:lnTo>
                    <a:pt x="0" y="4573"/>
                  </a:lnTo>
                  <a:lnTo>
                    <a:pt x="596" y="4573"/>
                  </a:lnTo>
                  <a:lnTo>
                    <a:pt x="596" y="2859"/>
                  </a:lnTo>
                  <a:cubicBezTo>
                    <a:pt x="715" y="2883"/>
                    <a:pt x="881" y="2906"/>
                    <a:pt x="1000" y="2906"/>
                  </a:cubicBezTo>
                  <a:cubicBezTo>
                    <a:pt x="1286" y="2906"/>
                    <a:pt x="1596" y="2811"/>
                    <a:pt x="1905" y="2644"/>
                  </a:cubicBezTo>
                  <a:cubicBezTo>
                    <a:pt x="2084" y="2537"/>
                    <a:pt x="2274" y="2484"/>
                    <a:pt x="2471" y="2484"/>
                  </a:cubicBezTo>
                  <a:cubicBezTo>
                    <a:pt x="2667" y="2484"/>
                    <a:pt x="2870" y="2537"/>
                    <a:pt x="3072" y="2644"/>
                  </a:cubicBezTo>
                  <a:cubicBezTo>
                    <a:pt x="3113" y="2664"/>
                    <a:pt x="3157" y="2672"/>
                    <a:pt x="3202" y="2672"/>
                  </a:cubicBezTo>
                  <a:cubicBezTo>
                    <a:pt x="3264" y="2672"/>
                    <a:pt x="3327" y="2658"/>
                    <a:pt x="3382" y="2644"/>
                  </a:cubicBezTo>
                  <a:cubicBezTo>
                    <a:pt x="3453" y="2573"/>
                    <a:pt x="3501" y="2525"/>
                    <a:pt x="3525" y="2406"/>
                  </a:cubicBezTo>
                  <a:lnTo>
                    <a:pt x="3525" y="2382"/>
                  </a:lnTo>
                  <a:lnTo>
                    <a:pt x="3525" y="715"/>
                  </a:lnTo>
                  <a:lnTo>
                    <a:pt x="3501" y="715"/>
                  </a:lnTo>
                  <a:cubicBezTo>
                    <a:pt x="3501" y="620"/>
                    <a:pt x="3429" y="525"/>
                    <a:pt x="3382" y="477"/>
                  </a:cubicBezTo>
                  <a:cubicBezTo>
                    <a:pt x="3099" y="269"/>
                    <a:pt x="2804" y="167"/>
                    <a:pt x="2500" y="167"/>
                  </a:cubicBezTo>
                  <a:cubicBezTo>
                    <a:pt x="2214" y="167"/>
                    <a:pt x="1919" y="257"/>
                    <a:pt x="1620" y="430"/>
                  </a:cubicBezTo>
                  <a:cubicBezTo>
                    <a:pt x="1429" y="538"/>
                    <a:pt x="1239" y="593"/>
                    <a:pt x="1044" y="593"/>
                  </a:cubicBezTo>
                  <a:cubicBezTo>
                    <a:pt x="897" y="593"/>
                    <a:pt x="749" y="562"/>
                    <a:pt x="596" y="501"/>
                  </a:cubicBezTo>
                  <a:lnTo>
                    <a:pt x="596" y="287"/>
                  </a:lnTo>
                  <a:cubicBezTo>
                    <a:pt x="596" y="120"/>
                    <a:pt x="476" y="1"/>
                    <a:pt x="3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47"/>
            <p:cNvSpPr/>
            <p:nvPr/>
          </p:nvSpPr>
          <p:spPr>
            <a:xfrm>
              <a:off x="2397270" y="3396386"/>
              <a:ext cx="319874" cy="173523"/>
            </a:xfrm>
            <a:custGeom>
              <a:avLst/>
              <a:gdLst/>
              <a:ahLst/>
              <a:cxnLst/>
              <a:rect l="l" t="t" r="r" b="b"/>
              <a:pathLst>
                <a:path w="9265" h="5026" extrusionOk="0">
                  <a:moveTo>
                    <a:pt x="6073" y="1"/>
                  </a:moveTo>
                  <a:cubicBezTo>
                    <a:pt x="5978" y="1"/>
                    <a:pt x="5930" y="48"/>
                    <a:pt x="5859" y="96"/>
                  </a:cubicBezTo>
                  <a:cubicBezTo>
                    <a:pt x="5811" y="167"/>
                    <a:pt x="5787" y="215"/>
                    <a:pt x="5787" y="310"/>
                  </a:cubicBezTo>
                  <a:lnTo>
                    <a:pt x="5787" y="1358"/>
                  </a:lnTo>
                  <a:lnTo>
                    <a:pt x="3191" y="1358"/>
                  </a:lnTo>
                  <a:cubicBezTo>
                    <a:pt x="3001" y="1358"/>
                    <a:pt x="2882" y="1453"/>
                    <a:pt x="2882" y="1644"/>
                  </a:cubicBezTo>
                  <a:lnTo>
                    <a:pt x="2882" y="2692"/>
                  </a:lnTo>
                  <a:lnTo>
                    <a:pt x="310" y="2692"/>
                  </a:lnTo>
                  <a:cubicBezTo>
                    <a:pt x="119" y="2692"/>
                    <a:pt x="0" y="2811"/>
                    <a:pt x="0" y="2977"/>
                  </a:cubicBezTo>
                  <a:lnTo>
                    <a:pt x="0" y="4740"/>
                  </a:lnTo>
                  <a:cubicBezTo>
                    <a:pt x="0" y="4930"/>
                    <a:pt x="119" y="5026"/>
                    <a:pt x="310" y="5026"/>
                  </a:cubicBezTo>
                  <a:lnTo>
                    <a:pt x="8955" y="5026"/>
                  </a:lnTo>
                  <a:cubicBezTo>
                    <a:pt x="9145" y="5026"/>
                    <a:pt x="9264" y="4930"/>
                    <a:pt x="9264" y="4740"/>
                  </a:cubicBezTo>
                  <a:lnTo>
                    <a:pt x="9264" y="334"/>
                  </a:lnTo>
                  <a:cubicBezTo>
                    <a:pt x="9264" y="167"/>
                    <a:pt x="9097" y="1"/>
                    <a:pt x="89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1" name="Google Shape;1501;p47"/>
          <p:cNvGrpSpPr/>
          <p:nvPr/>
        </p:nvGrpSpPr>
        <p:grpSpPr>
          <a:xfrm>
            <a:off x="1724965" y="3286480"/>
            <a:ext cx="351913" cy="351913"/>
            <a:chOff x="1595634" y="3198247"/>
            <a:chExt cx="351913" cy="351913"/>
          </a:xfrm>
          <a:solidFill>
            <a:srgbClr val="15153E"/>
          </a:solidFill>
        </p:grpSpPr>
        <p:sp>
          <p:nvSpPr>
            <p:cNvPr id="1502" name="Google Shape;1502;p47"/>
            <p:cNvSpPr/>
            <p:nvPr/>
          </p:nvSpPr>
          <p:spPr>
            <a:xfrm>
              <a:off x="1595634" y="3481076"/>
              <a:ext cx="101158" cy="69085"/>
            </a:xfrm>
            <a:custGeom>
              <a:avLst/>
              <a:gdLst/>
              <a:ahLst/>
              <a:cxnLst/>
              <a:rect l="l" t="t" r="r" b="b"/>
              <a:pathLst>
                <a:path w="2930" h="2001" extrusionOk="0">
                  <a:moveTo>
                    <a:pt x="715" y="1"/>
                  </a:moveTo>
                  <a:cubicBezTo>
                    <a:pt x="548" y="1"/>
                    <a:pt x="334" y="96"/>
                    <a:pt x="215" y="215"/>
                  </a:cubicBezTo>
                  <a:cubicBezTo>
                    <a:pt x="72" y="358"/>
                    <a:pt x="0" y="524"/>
                    <a:pt x="0" y="715"/>
                  </a:cubicBezTo>
                  <a:lnTo>
                    <a:pt x="0" y="1406"/>
                  </a:lnTo>
                  <a:cubicBezTo>
                    <a:pt x="0" y="1525"/>
                    <a:pt x="72" y="1596"/>
                    <a:pt x="143" y="1668"/>
                  </a:cubicBezTo>
                  <a:cubicBezTo>
                    <a:pt x="548" y="1882"/>
                    <a:pt x="1024" y="2001"/>
                    <a:pt x="1453" y="2001"/>
                  </a:cubicBezTo>
                  <a:cubicBezTo>
                    <a:pt x="1905" y="2001"/>
                    <a:pt x="2358" y="1882"/>
                    <a:pt x="2763" y="1668"/>
                  </a:cubicBezTo>
                  <a:cubicBezTo>
                    <a:pt x="2858" y="1596"/>
                    <a:pt x="2929" y="1525"/>
                    <a:pt x="2929" y="1406"/>
                  </a:cubicBezTo>
                  <a:lnTo>
                    <a:pt x="2929" y="715"/>
                  </a:lnTo>
                  <a:cubicBezTo>
                    <a:pt x="2929" y="524"/>
                    <a:pt x="2834" y="358"/>
                    <a:pt x="2715" y="215"/>
                  </a:cubicBezTo>
                  <a:cubicBezTo>
                    <a:pt x="2596" y="48"/>
                    <a:pt x="2405" y="1"/>
                    <a:pt x="2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47"/>
            <p:cNvSpPr/>
            <p:nvPr/>
          </p:nvSpPr>
          <p:spPr>
            <a:xfrm>
              <a:off x="1608788" y="3397215"/>
              <a:ext cx="74022" cy="74850"/>
            </a:xfrm>
            <a:custGeom>
              <a:avLst/>
              <a:gdLst/>
              <a:ahLst/>
              <a:cxnLst/>
              <a:rect l="l" t="t" r="r" b="b"/>
              <a:pathLst>
                <a:path w="2144" h="2168" extrusionOk="0">
                  <a:moveTo>
                    <a:pt x="1072" y="1"/>
                  </a:moveTo>
                  <a:cubicBezTo>
                    <a:pt x="477" y="1"/>
                    <a:pt x="0" y="501"/>
                    <a:pt x="0" y="1096"/>
                  </a:cubicBezTo>
                  <a:cubicBezTo>
                    <a:pt x="0" y="1691"/>
                    <a:pt x="477" y="2168"/>
                    <a:pt x="1072" y="2168"/>
                  </a:cubicBezTo>
                  <a:cubicBezTo>
                    <a:pt x="1667" y="2168"/>
                    <a:pt x="2144" y="1691"/>
                    <a:pt x="2144" y="1096"/>
                  </a:cubicBezTo>
                  <a:cubicBezTo>
                    <a:pt x="2144" y="501"/>
                    <a:pt x="166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47"/>
            <p:cNvSpPr/>
            <p:nvPr/>
          </p:nvSpPr>
          <p:spPr>
            <a:xfrm>
              <a:off x="1721409" y="3481076"/>
              <a:ext cx="100364" cy="69085"/>
            </a:xfrm>
            <a:custGeom>
              <a:avLst/>
              <a:gdLst/>
              <a:ahLst/>
              <a:cxnLst/>
              <a:rect l="l" t="t" r="r" b="b"/>
              <a:pathLst>
                <a:path w="2907" h="2001" extrusionOk="0">
                  <a:moveTo>
                    <a:pt x="715" y="1"/>
                  </a:moveTo>
                  <a:cubicBezTo>
                    <a:pt x="525" y="1"/>
                    <a:pt x="310" y="96"/>
                    <a:pt x="191" y="215"/>
                  </a:cubicBezTo>
                  <a:cubicBezTo>
                    <a:pt x="48" y="358"/>
                    <a:pt x="1" y="524"/>
                    <a:pt x="1" y="715"/>
                  </a:cubicBezTo>
                  <a:lnTo>
                    <a:pt x="1" y="1406"/>
                  </a:lnTo>
                  <a:cubicBezTo>
                    <a:pt x="1" y="1525"/>
                    <a:pt x="48" y="1596"/>
                    <a:pt x="144" y="1668"/>
                  </a:cubicBezTo>
                  <a:cubicBezTo>
                    <a:pt x="549" y="1882"/>
                    <a:pt x="1001" y="2001"/>
                    <a:pt x="1453" y="2001"/>
                  </a:cubicBezTo>
                  <a:cubicBezTo>
                    <a:pt x="1906" y="2001"/>
                    <a:pt x="2335" y="1882"/>
                    <a:pt x="2763" y="1668"/>
                  </a:cubicBezTo>
                  <a:cubicBezTo>
                    <a:pt x="2859" y="1596"/>
                    <a:pt x="2906" y="1525"/>
                    <a:pt x="2906" y="1406"/>
                  </a:cubicBezTo>
                  <a:lnTo>
                    <a:pt x="2906" y="715"/>
                  </a:lnTo>
                  <a:cubicBezTo>
                    <a:pt x="2906" y="524"/>
                    <a:pt x="2811" y="358"/>
                    <a:pt x="2692" y="215"/>
                  </a:cubicBezTo>
                  <a:cubicBezTo>
                    <a:pt x="2549" y="48"/>
                    <a:pt x="2382" y="1"/>
                    <a:pt x="21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47"/>
            <p:cNvSpPr/>
            <p:nvPr/>
          </p:nvSpPr>
          <p:spPr>
            <a:xfrm>
              <a:off x="1734563" y="3398043"/>
              <a:ext cx="74056" cy="74022"/>
            </a:xfrm>
            <a:custGeom>
              <a:avLst/>
              <a:gdLst/>
              <a:ahLst/>
              <a:cxnLst/>
              <a:rect l="l" t="t" r="r" b="b"/>
              <a:pathLst>
                <a:path w="2145" h="2144" extrusionOk="0">
                  <a:moveTo>
                    <a:pt x="1072" y="0"/>
                  </a:moveTo>
                  <a:cubicBezTo>
                    <a:pt x="477" y="0"/>
                    <a:pt x="1" y="477"/>
                    <a:pt x="1" y="1072"/>
                  </a:cubicBezTo>
                  <a:cubicBezTo>
                    <a:pt x="1" y="1667"/>
                    <a:pt x="477" y="2144"/>
                    <a:pt x="1072" y="2144"/>
                  </a:cubicBezTo>
                  <a:cubicBezTo>
                    <a:pt x="1668" y="2144"/>
                    <a:pt x="2144" y="1667"/>
                    <a:pt x="2144" y="1072"/>
                  </a:cubicBezTo>
                  <a:cubicBezTo>
                    <a:pt x="2144" y="477"/>
                    <a:pt x="1668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47"/>
            <p:cNvSpPr/>
            <p:nvPr/>
          </p:nvSpPr>
          <p:spPr>
            <a:xfrm>
              <a:off x="1846389" y="3481076"/>
              <a:ext cx="101158" cy="69085"/>
            </a:xfrm>
            <a:custGeom>
              <a:avLst/>
              <a:gdLst/>
              <a:ahLst/>
              <a:cxnLst/>
              <a:rect l="l" t="t" r="r" b="b"/>
              <a:pathLst>
                <a:path w="2930" h="2001" extrusionOk="0">
                  <a:moveTo>
                    <a:pt x="715" y="1"/>
                  </a:moveTo>
                  <a:cubicBezTo>
                    <a:pt x="548" y="1"/>
                    <a:pt x="334" y="96"/>
                    <a:pt x="215" y="215"/>
                  </a:cubicBezTo>
                  <a:cubicBezTo>
                    <a:pt x="72" y="358"/>
                    <a:pt x="1" y="524"/>
                    <a:pt x="1" y="715"/>
                  </a:cubicBezTo>
                  <a:lnTo>
                    <a:pt x="1" y="1406"/>
                  </a:lnTo>
                  <a:cubicBezTo>
                    <a:pt x="1" y="1525"/>
                    <a:pt x="72" y="1596"/>
                    <a:pt x="143" y="1668"/>
                  </a:cubicBezTo>
                  <a:cubicBezTo>
                    <a:pt x="572" y="1882"/>
                    <a:pt x="1025" y="2001"/>
                    <a:pt x="1453" y="2001"/>
                  </a:cubicBezTo>
                  <a:cubicBezTo>
                    <a:pt x="1906" y="2001"/>
                    <a:pt x="2358" y="1882"/>
                    <a:pt x="2763" y="1668"/>
                  </a:cubicBezTo>
                  <a:cubicBezTo>
                    <a:pt x="2858" y="1596"/>
                    <a:pt x="2930" y="1525"/>
                    <a:pt x="2930" y="1406"/>
                  </a:cubicBezTo>
                  <a:lnTo>
                    <a:pt x="2930" y="715"/>
                  </a:lnTo>
                  <a:cubicBezTo>
                    <a:pt x="2930" y="524"/>
                    <a:pt x="2835" y="358"/>
                    <a:pt x="2715" y="215"/>
                  </a:cubicBezTo>
                  <a:cubicBezTo>
                    <a:pt x="2573" y="48"/>
                    <a:pt x="2382" y="1"/>
                    <a:pt x="2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47"/>
            <p:cNvSpPr/>
            <p:nvPr/>
          </p:nvSpPr>
          <p:spPr>
            <a:xfrm>
              <a:off x="1859543" y="3398043"/>
              <a:ext cx="74022" cy="74022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0"/>
                  </a:moveTo>
                  <a:cubicBezTo>
                    <a:pt x="477" y="0"/>
                    <a:pt x="1" y="477"/>
                    <a:pt x="1" y="1072"/>
                  </a:cubicBezTo>
                  <a:cubicBezTo>
                    <a:pt x="1" y="1667"/>
                    <a:pt x="477" y="2144"/>
                    <a:pt x="1072" y="2144"/>
                  </a:cubicBezTo>
                  <a:cubicBezTo>
                    <a:pt x="1668" y="2144"/>
                    <a:pt x="2144" y="1667"/>
                    <a:pt x="2144" y="1072"/>
                  </a:cubicBezTo>
                  <a:cubicBezTo>
                    <a:pt x="2144" y="477"/>
                    <a:pt x="1668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47"/>
            <p:cNvSpPr/>
            <p:nvPr/>
          </p:nvSpPr>
          <p:spPr>
            <a:xfrm>
              <a:off x="1636719" y="3198247"/>
              <a:ext cx="267258" cy="183397"/>
            </a:xfrm>
            <a:custGeom>
              <a:avLst/>
              <a:gdLst/>
              <a:ahLst/>
              <a:cxnLst/>
              <a:rect l="l" t="t" r="r" b="b"/>
              <a:pathLst>
                <a:path w="7741" h="5312" extrusionOk="0">
                  <a:moveTo>
                    <a:pt x="4347" y="1763"/>
                  </a:moveTo>
                  <a:cubicBezTo>
                    <a:pt x="4418" y="1763"/>
                    <a:pt x="4490" y="1787"/>
                    <a:pt x="4549" y="1834"/>
                  </a:cubicBezTo>
                  <a:lnTo>
                    <a:pt x="5335" y="2596"/>
                  </a:lnTo>
                  <a:lnTo>
                    <a:pt x="5788" y="2168"/>
                  </a:lnTo>
                  <a:cubicBezTo>
                    <a:pt x="5847" y="2108"/>
                    <a:pt x="5919" y="2078"/>
                    <a:pt x="5990" y="2078"/>
                  </a:cubicBezTo>
                  <a:cubicBezTo>
                    <a:pt x="6062" y="2078"/>
                    <a:pt x="6133" y="2108"/>
                    <a:pt x="6193" y="2168"/>
                  </a:cubicBezTo>
                  <a:cubicBezTo>
                    <a:pt x="6312" y="2287"/>
                    <a:pt x="6312" y="2477"/>
                    <a:pt x="6193" y="2596"/>
                  </a:cubicBezTo>
                  <a:lnTo>
                    <a:pt x="5550" y="3215"/>
                  </a:lnTo>
                  <a:cubicBezTo>
                    <a:pt x="5490" y="3275"/>
                    <a:pt x="5413" y="3305"/>
                    <a:pt x="5335" y="3305"/>
                  </a:cubicBezTo>
                  <a:cubicBezTo>
                    <a:pt x="5258" y="3305"/>
                    <a:pt x="5181" y="3275"/>
                    <a:pt x="5121" y="3215"/>
                  </a:cubicBezTo>
                  <a:lnTo>
                    <a:pt x="4359" y="2477"/>
                  </a:lnTo>
                  <a:lnTo>
                    <a:pt x="2740" y="4049"/>
                  </a:lnTo>
                  <a:cubicBezTo>
                    <a:pt x="2692" y="4120"/>
                    <a:pt x="2621" y="4144"/>
                    <a:pt x="2525" y="4144"/>
                  </a:cubicBezTo>
                  <a:cubicBezTo>
                    <a:pt x="2454" y="4144"/>
                    <a:pt x="2382" y="4120"/>
                    <a:pt x="2335" y="4049"/>
                  </a:cubicBezTo>
                  <a:lnTo>
                    <a:pt x="1573" y="3334"/>
                  </a:lnTo>
                  <a:cubicBezTo>
                    <a:pt x="1501" y="3215"/>
                    <a:pt x="1501" y="3049"/>
                    <a:pt x="1573" y="2930"/>
                  </a:cubicBezTo>
                  <a:cubicBezTo>
                    <a:pt x="1632" y="2870"/>
                    <a:pt x="1710" y="2840"/>
                    <a:pt x="1787" y="2840"/>
                  </a:cubicBezTo>
                  <a:cubicBezTo>
                    <a:pt x="1864" y="2840"/>
                    <a:pt x="1942" y="2870"/>
                    <a:pt x="2001" y="2930"/>
                  </a:cubicBezTo>
                  <a:lnTo>
                    <a:pt x="2525" y="3430"/>
                  </a:lnTo>
                  <a:lnTo>
                    <a:pt x="4145" y="1834"/>
                  </a:lnTo>
                  <a:cubicBezTo>
                    <a:pt x="4204" y="1787"/>
                    <a:pt x="4276" y="1763"/>
                    <a:pt x="4347" y="1763"/>
                  </a:cubicBezTo>
                  <a:close/>
                  <a:moveTo>
                    <a:pt x="3883" y="0"/>
                  </a:moveTo>
                  <a:cubicBezTo>
                    <a:pt x="3692" y="0"/>
                    <a:pt x="3573" y="119"/>
                    <a:pt x="3573" y="310"/>
                  </a:cubicBezTo>
                  <a:lnTo>
                    <a:pt x="3573" y="381"/>
                  </a:lnTo>
                  <a:lnTo>
                    <a:pt x="310" y="381"/>
                  </a:lnTo>
                  <a:cubicBezTo>
                    <a:pt x="120" y="381"/>
                    <a:pt x="1" y="501"/>
                    <a:pt x="1" y="691"/>
                  </a:cubicBezTo>
                  <a:cubicBezTo>
                    <a:pt x="1" y="858"/>
                    <a:pt x="191" y="977"/>
                    <a:pt x="334" y="977"/>
                  </a:cubicBezTo>
                  <a:lnTo>
                    <a:pt x="453" y="977"/>
                  </a:lnTo>
                  <a:lnTo>
                    <a:pt x="453" y="5001"/>
                  </a:lnTo>
                  <a:cubicBezTo>
                    <a:pt x="453" y="5192"/>
                    <a:pt x="572" y="5311"/>
                    <a:pt x="739" y="5311"/>
                  </a:cubicBezTo>
                  <a:lnTo>
                    <a:pt x="7026" y="5311"/>
                  </a:lnTo>
                  <a:cubicBezTo>
                    <a:pt x="7217" y="5311"/>
                    <a:pt x="7336" y="5192"/>
                    <a:pt x="7336" y="5001"/>
                  </a:cubicBezTo>
                  <a:lnTo>
                    <a:pt x="7336" y="977"/>
                  </a:lnTo>
                  <a:lnTo>
                    <a:pt x="7455" y="977"/>
                  </a:lnTo>
                  <a:cubicBezTo>
                    <a:pt x="7622" y="977"/>
                    <a:pt x="7741" y="858"/>
                    <a:pt x="7741" y="691"/>
                  </a:cubicBezTo>
                  <a:cubicBezTo>
                    <a:pt x="7741" y="501"/>
                    <a:pt x="7622" y="381"/>
                    <a:pt x="7455" y="381"/>
                  </a:cubicBezTo>
                  <a:lnTo>
                    <a:pt x="4168" y="381"/>
                  </a:lnTo>
                  <a:lnTo>
                    <a:pt x="4168" y="310"/>
                  </a:lnTo>
                  <a:cubicBezTo>
                    <a:pt x="4168" y="119"/>
                    <a:pt x="4049" y="0"/>
                    <a:pt x="38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9" name="Google Shape;1509;p47"/>
          <p:cNvGrpSpPr/>
          <p:nvPr/>
        </p:nvGrpSpPr>
        <p:grpSpPr>
          <a:xfrm>
            <a:off x="2480772" y="2623632"/>
            <a:ext cx="351913" cy="352776"/>
            <a:chOff x="2397270" y="2611184"/>
            <a:chExt cx="351913" cy="352776"/>
          </a:xfrm>
          <a:solidFill>
            <a:srgbClr val="15153E"/>
          </a:solidFill>
        </p:grpSpPr>
        <p:sp>
          <p:nvSpPr>
            <p:cNvPr id="1510" name="Google Shape;1510;p47"/>
            <p:cNvSpPr/>
            <p:nvPr/>
          </p:nvSpPr>
          <p:spPr>
            <a:xfrm>
              <a:off x="2472086" y="2886624"/>
              <a:ext cx="200659" cy="77336"/>
            </a:xfrm>
            <a:custGeom>
              <a:avLst/>
              <a:gdLst/>
              <a:ahLst/>
              <a:cxnLst/>
              <a:rect l="l" t="t" r="r" b="b"/>
              <a:pathLst>
                <a:path w="5812" h="2240" extrusionOk="0">
                  <a:moveTo>
                    <a:pt x="1120" y="1"/>
                  </a:moveTo>
                  <a:lnTo>
                    <a:pt x="1120" y="906"/>
                  </a:lnTo>
                  <a:lnTo>
                    <a:pt x="310" y="906"/>
                  </a:lnTo>
                  <a:cubicBezTo>
                    <a:pt x="120" y="906"/>
                    <a:pt x="0" y="1025"/>
                    <a:pt x="0" y="1192"/>
                  </a:cubicBezTo>
                  <a:lnTo>
                    <a:pt x="0" y="1954"/>
                  </a:lnTo>
                  <a:cubicBezTo>
                    <a:pt x="0" y="2120"/>
                    <a:pt x="120" y="2239"/>
                    <a:pt x="310" y="2239"/>
                  </a:cubicBezTo>
                  <a:lnTo>
                    <a:pt x="5525" y="2239"/>
                  </a:lnTo>
                  <a:cubicBezTo>
                    <a:pt x="5692" y="2239"/>
                    <a:pt x="5811" y="2120"/>
                    <a:pt x="5811" y="1954"/>
                  </a:cubicBezTo>
                  <a:lnTo>
                    <a:pt x="5811" y="1192"/>
                  </a:lnTo>
                  <a:cubicBezTo>
                    <a:pt x="5811" y="1025"/>
                    <a:pt x="5692" y="906"/>
                    <a:pt x="5525" y="906"/>
                  </a:cubicBezTo>
                  <a:lnTo>
                    <a:pt x="4740" y="906"/>
                  </a:lnTo>
                  <a:lnTo>
                    <a:pt x="474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47"/>
            <p:cNvSpPr/>
            <p:nvPr/>
          </p:nvSpPr>
          <p:spPr>
            <a:xfrm>
              <a:off x="2555947" y="2756741"/>
              <a:ext cx="34560" cy="13983"/>
            </a:xfrm>
            <a:custGeom>
              <a:avLst/>
              <a:gdLst/>
              <a:ahLst/>
              <a:cxnLst/>
              <a:rect l="l" t="t" r="r" b="b"/>
              <a:pathLst>
                <a:path w="1001" h="405" extrusionOk="0">
                  <a:moveTo>
                    <a:pt x="1" y="0"/>
                  </a:moveTo>
                  <a:lnTo>
                    <a:pt x="1" y="310"/>
                  </a:lnTo>
                  <a:cubicBezTo>
                    <a:pt x="143" y="381"/>
                    <a:pt x="310" y="405"/>
                    <a:pt x="501" y="405"/>
                  </a:cubicBezTo>
                  <a:cubicBezTo>
                    <a:pt x="667" y="405"/>
                    <a:pt x="858" y="381"/>
                    <a:pt x="1001" y="310"/>
                  </a:cubicBezTo>
                  <a:lnTo>
                    <a:pt x="10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47"/>
            <p:cNvSpPr/>
            <p:nvPr/>
          </p:nvSpPr>
          <p:spPr>
            <a:xfrm>
              <a:off x="2564993" y="2692594"/>
              <a:ext cx="16468" cy="16468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9" y="1"/>
                  </a:moveTo>
                  <a:cubicBezTo>
                    <a:pt x="120" y="1"/>
                    <a:pt x="0" y="96"/>
                    <a:pt x="0" y="239"/>
                  </a:cubicBezTo>
                  <a:cubicBezTo>
                    <a:pt x="0" y="358"/>
                    <a:pt x="72" y="477"/>
                    <a:pt x="239" y="477"/>
                  </a:cubicBezTo>
                  <a:cubicBezTo>
                    <a:pt x="358" y="477"/>
                    <a:pt x="477" y="382"/>
                    <a:pt x="477" y="239"/>
                  </a:cubicBezTo>
                  <a:cubicBezTo>
                    <a:pt x="477" y="120"/>
                    <a:pt x="358" y="1"/>
                    <a:pt x="2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47"/>
            <p:cNvSpPr/>
            <p:nvPr/>
          </p:nvSpPr>
          <p:spPr>
            <a:xfrm>
              <a:off x="2397270" y="2832386"/>
              <a:ext cx="351913" cy="33731"/>
            </a:xfrm>
            <a:custGeom>
              <a:avLst/>
              <a:gdLst/>
              <a:ahLst/>
              <a:cxnLst/>
              <a:rect l="l" t="t" r="r" b="b"/>
              <a:pathLst>
                <a:path w="10193" h="977" extrusionOk="0">
                  <a:moveTo>
                    <a:pt x="0" y="0"/>
                  </a:moveTo>
                  <a:lnTo>
                    <a:pt x="0" y="691"/>
                  </a:lnTo>
                  <a:cubicBezTo>
                    <a:pt x="0" y="857"/>
                    <a:pt x="143" y="976"/>
                    <a:pt x="310" y="976"/>
                  </a:cubicBezTo>
                  <a:lnTo>
                    <a:pt x="9883" y="976"/>
                  </a:lnTo>
                  <a:cubicBezTo>
                    <a:pt x="10074" y="976"/>
                    <a:pt x="10193" y="834"/>
                    <a:pt x="10193" y="691"/>
                  </a:cubicBezTo>
                  <a:lnTo>
                    <a:pt x="101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47"/>
            <p:cNvSpPr/>
            <p:nvPr/>
          </p:nvSpPr>
          <p:spPr>
            <a:xfrm>
              <a:off x="2397270" y="2611184"/>
              <a:ext cx="351913" cy="199831"/>
            </a:xfrm>
            <a:custGeom>
              <a:avLst/>
              <a:gdLst/>
              <a:ahLst/>
              <a:cxnLst/>
              <a:rect l="l" t="t" r="r" b="b"/>
              <a:pathLst>
                <a:path w="10193" h="5788" extrusionOk="0">
                  <a:moveTo>
                    <a:pt x="5097" y="811"/>
                  </a:moveTo>
                  <a:cubicBezTo>
                    <a:pt x="6311" y="811"/>
                    <a:pt x="7288" y="1787"/>
                    <a:pt x="7288" y="3025"/>
                  </a:cubicBezTo>
                  <a:cubicBezTo>
                    <a:pt x="7264" y="3883"/>
                    <a:pt x="6764" y="4645"/>
                    <a:pt x="6049" y="4978"/>
                  </a:cubicBezTo>
                  <a:cubicBezTo>
                    <a:pt x="6049" y="4978"/>
                    <a:pt x="6025" y="4978"/>
                    <a:pt x="6025" y="5002"/>
                  </a:cubicBezTo>
                  <a:cubicBezTo>
                    <a:pt x="5740" y="5121"/>
                    <a:pt x="5430" y="5216"/>
                    <a:pt x="5097" y="5216"/>
                  </a:cubicBezTo>
                  <a:cubicBezTo>
                    <a:pt x="4763" y="5216"/>
                    <a:pt x="4454" y="5169"/>
                    <a:pt x="4168" y="5002"/>
                  </a:cubicBezTo>
                  <a:cubicBezTo>
                    <a:pt x="4168" y="5002"/>
                    <a:pt x="4144" y="5002"/>
                    <a:pt x="4144" y="4978"/>
                  </a:cubicBezTo>
                  <a:cubicBezTo>
                    <a:pt x="3382" y="4621"/>
                    <a:pt x="2882" y="3883"/>
                    <a:pt x="2882" y="3025"/>
                  </a:cubicBezTo>
                  <a:cubicBezTo>
                    <a:pt x="2882" y="1787"/>
                    <a:pt x="3858" y="811"/>
                    <a:pt x="5097" y="811"/>
                  </a:cubicBezTo>
                  <a:close/>
                  <a:moveTo>
                    <a:pt x="310" y="1"/>
                  </a:moveTo>
                  <a:cubicBezTo>
                    <a:pt x="119" y="1"/>
                    <a:pt x="0" y="120"/>
                    <a:pt x="0" y="311"/>
                  </a:cubicBezTo>
                  <a:lnTo>
                    <a:pt x="0" y="5788"/>
                  </a:lnTo>
                  <a:lnTo>
                    <a:pt x="10193" y="5788"/>
                  </a:lnTo>
                  <a:lnTo>
                    <a:pt x="10193" y="311"/>
                  </a:lnTo>
                  <a:cubicBezTo>
                    <a:pt x="10193" y="168"/>
                    <a:pt x="10074" y="1"/>
                    <a:pt x="98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47"/>
            <p:cNvSpPr/>
            <p:nvPr/>
          </p:nvSpPr>
          <p:spPr>
            <a:xfrm>
              <a:off x="2518142" y="2660520"/>
              <a:ext cx="110998" cy="94599"/>
            </a:xfrm>
            <a:custGeom>
              <a:avLst/>
              <a:gdLst/>
              <a:ahLst/>
              <a:cxnLst/>
              <a:rect l="l" t="t" r="r" b="b"/>
              <a:pathLst>
                <a:path w="3215" h="2740" extrusionOk="0">
                  <a:moveTo>
                    <a:pt x="1596" y="310"/>
                  </a:moveTo>
                  <a:cubicBezTo>
                    <a:pt x="2024" y="310"/>
                    <a:pt x="2429" y="668"/>
                    <a:pt x="2429" y="1144"/>
                  </a:cubicBezTo>
                  <a:cubicBezTo>
                    <a:pt x="2429" y="1620"/>
                    <a:pt x="2024" y="1977"/>
                    <a:pt x="1596" y="1977"/>
                  </a:cubicBezTo>
                  <a:cubicBezTo>
                    <a:pt x="1143" y="1977"/>
                    <a:pt x="762" y="1620"/>
                    <a:pt x="762" y="1144"/>
                  </a:cubicBezTo>
                  <a:cubicBezTo>
                    <a:pt x="762" y="691"/>
                    <a:pt x="1119" y="310"/>
                    <a:pt x="1596" y="310"/>
                  </a:cubicBezTo>
                  <a:close/>
                  <a:moveTo>
                    <a:pt x="1596" y="1"/>
                  </a:moveTo>
                  <a:cubicBezTo>
                    <a:pt x="738" y="1"/>
                    <a:pt x="0" y="715"/>
                    <a:pt x="0" y="1596"/>
                  </a:cubicBezTo>
                  <a:cubicBezTo>
                    <a:pt x="0" y="2025"/>
                    <a:pt x="191" y="2454"/>
                    <a:pt x="524" y="2739"/>
                  </a:cubicBezTo>
                  <a:cubicBezTo>
                    <a:pt x="524" y="2597"/>
                    <a:pt x="572" y="2454"/>
                    <a:pt x="691" y="2358"/>
                  </a:cubicBezTo>
                  <a:cubicBezTo>
                    <a:pt x="810" y="2239"/>
                    <a:pt x="953" y="2192"/>
                    <a:pt x="1119" y="2192"/>
                  </a:cubicBezTo>
                  <a:lnTo>
                    <a:pt x="2120" y="2192"/>
                  </a:lnTo>
                  <a:cubicBezTo>
                    <a:pt x="2262" y="2192"/>
                    <a:pt x="2429" y="2239"/>
                    <a:pt x="2548" y="2358"/>
                  </a:cubicBezTo>
                  <a:cubicBezTo>
                    <a:pt x="2667" y="2478"/>
                    <a:pt x="2715" y="2597"/>
                    <a:pt x="2715" y="2739"/>
                  </a:cubicBezTo>
                  <a:cubicBezTo>
                    <a:pt x="3024" y="2454"/>
                    <a:pt x="3215" y="2073"/>
                    <a:pt x="3215" y="1596"/>
                  </a:cubicBezTo>
                  <a:cubicBezTo>
                    <a:pt x="3167" y="715"/>
                    <a:pt x="2453" y="1"/>
                    <a:pt x="15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6" name="Google Shape;1516;p47"/>
          <p:cNvGrpSpPr/>
          <p:nvPr/>
        </p:nvGrpSpPr>
        <p:grpSpPr>
          <a:xfrm>
            <a:off x="2516539" y="1957106"/>
            <a:ext cx="280378" cy="351948"/>
            <a:chOff x="2433452" y="2035652"/>
            <a:chExt cx="280378" cy="351948"/>
          </a:xfrm>
          <a:solidFill>
            <a:srgbClr val="15153E"/>
          </a:solidFill>
        </p:grpSpPr>
        <p:sp>
          <p:nvSpPr>
            <p:cNvPr id="1517" name="Google Shape;1517;p47"/>
            <p:cNvSpPr/>
            <p:nvPr/>
          </p:nvSpPr>
          <p:spPr>
            <a:xfrm>
              <a:off x="2654620" y="2035652"/>
              <a:ext cx="58416" cy="60074"/>
            </a:xfrm>
            <a:custGeom>
              <a:avLst/>
              <a:gdLst/>
              <a:ahLst/>
              <a:cxnLst/>
              <a:rect l="l" t="t" r="r" b="b"/>
              <a:pathLst>
                <a:path w="1692" h="1740" extrusionOk="0">
                  <a:moveTo>
                    <a:pt x="0" y="1"/>
                  </a:moveTo>
                  <a:lnTo>
                    <a:pt x="1691" y="1739"/>
                  </a:lnTo>
                  <a:lnTo>
                    <a:pt x="1691" y="311"/>
                  </a:lnTo>
                  <a:cubicBezTo>
                    <a:pt x="1691" y="168"/>
                    <a:pt x="1572" y="1"/>
                    <a:pt x="13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47"/>
            <p:cNvSpPr/>
            <p:nvPr/>
          </p:nvSpPr>
          <p:spPr>
            <a:xfrm>
              <a:off x="2646403" y="2057852"/>
              <a:ext cx="46056" cy="46091"/>
            </a:xfrm>
            <a:custGeom>
              <a:avLst/>
              <a:gdLst/>
              <a:ahLst/>
              <a:cxnLst/>
              <a:rect l="l" t="t" r="r" b="b"/>
              <a:pathLst>
                <a:path w="1334" h="1335" extrusionOk="0">
                  <a:moveTo>
                    <a:pt x="0" y="1"/>
                  </a:moveTo>
                  <a:lnTo>
                    <a:pt x="0" y="1335"/>
                  </a:lnTo>
                  <a:lnTo>
                    <a:pt x="1334" y="133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47"/>
            <p:cNvSpPr/>
            <p:nvPr/>
          </p:nvSpPr>
          <p:spPr>
            <a:xfrm>
              <a:off x="2542793" y="2180381"/>
              <a:ext cx="60039" cy="27965"/>
            </a:xfrm>
            <a:custGeom>
              <a:avLst/>
              <a:gdLst/>
              <a:ahLst/>
              <a:cxnLst/>
              <a:rect l="l" t="t" r="r" b="b"/>
              <a:pathLst>
                <a:path w="1739" h="810" extrusionOk="0">
                  <a:moveTo>
                    <a:pt x="120" y="0"/>
                  </a:moveTo>
                  <a:cubicBezTo>
                    <a:pt x="96" y="0"/>
                    <a:pt x="72" y="48"/>
                    <a:pt x="48" y="48"/>
                  </a:cubicBezTo>
                  <a:cubicBezTo>
                    <a:pt x="48" y="48"/>
                    <a:pt x="0" y="72"/>
                    <a:pt x="0" y="143"/>
                  </a:cubicBezTo>
                  <a:lnTo>
                    <a:pt x="0" y="643"/>
                  </a:lnTo>
                  <a:cubicBezTo>
                    <a:pt x="286" y="762"/>
                    <a:pt x="572" y="810"/>
                    <a:pt x="882" y="810"/>
                  </a:cubicBezTo>
                  <a:cubicBezTo>
                    <a:pt x="1167" y="810"/>
                    <a:pt x="1477" y="762"/>
                    <a:pt x="1739" y="643"/>
                  </a:cubicBezTo>
                  <a:lnTo>
                    <a:pt x="1739" y="143"/>
                  </a:lnTo>
                  <a:cubicBezTo>
                    <a:pt x="1739" y="96"/>
                    <a:pt x="1715" y="72"/>
                    <a:pt x="1715" y="48"/>
                  </a:cubicBezTo>
                  <a:cubicBezTo>
                    <a:pt x="1667" y="0"/>
                    <a:pt x="1644" y="0"/>
                    <a:pt x="1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47"/>
            <p:cNvSpPr/>
            <p:nvPr/>
          </p:nvSpPr>
          <p:spPr>
            <a:xfrm>
              <a:off x="2556776" y="2097314"/>
              <a:ext cx="32902" cy="32937"/>
            </a:xfrm>
            <a:custGeom>
              <a:avLst/>
              <a:gdLst/>
              <a:ahLst/>
              <a:cxnLst/>
              <a:rect l="l" t="t" r="r" b="b"/>
              <a:pathLst>
                <a:path w="953" h="954" extrusionOk="0">
                  <a:moveTo>
                    <a:pt x="477" y="1"/>
                  </a:moveTo>
                  <a:cubicBezTo>
                    <a:pt x="191" y="1"/>
                    <a:pt x="0" y="215"/>
                    <a:pt x="0" y="477"/>
                  </a:cubicBezTo>
                  <a:cubicBezTo>
                    <a:pt x="0" y="763"/>
                    <a:pt x="215" y="954"/>
                    <a:pt x="477" y="954"/>
                  </a:cubicBezTo>
                  <a:cubicBezTo>
                    <a:pt x="739" y="954"/>
                    <a:pt x="953" y="763"/>
                    <a:pt x="953" y="477"/>
                  </a:cubicBezTo>
                  <a:cubicBezTo>
                    <a:pt x="953" y="215"/>
                    <a:pt x="739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47"/>
            <p:cNvSpPr/>
            <p:nvPr/>
          </p:nvSpPr>
          <p:spPr>
            <a:xfrm>
              <a:off x="2433452" y="2035652"/>
              <a:ext cx="280378" cy="351948"/>
            </a:xfrm>
            <a:custGeom>
              <a:avLst/>
              <a:gdLst/>
              <a:ahLst/>
              <a:cxnLst/>
              <a:rect l="l" t="t" r="r" b="b"/>
              <a:pathLst>
                <a:path w="8121" h="10194" extrusionOk="0">
                  <a:moveTo>
                    <a:pt x="4049" y="1192"/>
                  </a:moveTo>
                  <a:cubicBezTo>
                    <a:pt x="4644" y="1192"/>
                    <a:pt x="5120" y="1668"/>
                    <a:pt x="5120" y="2263"/>
                  </a:cubicBezTo>
                  <a:cubicBezTo>
                    <a:pt x="5120" y="2859"/>
                    <a:pt x="4644" y="3335"/>
                    <a:pt x="4049" y="3335"/>
                  </a:cubicBezTo>
                  <a:cubicBezTo>
                    <a:pt x="3453" y="3335"/>
                    <a:pt x="2977" y="2859"/>
                    <a:pt x="2977" y="2263"/>
                  </a:cubicBezTo>
                  <a:cubicBezTo>
                    <a:pt x="2977" y="1668"/>
                    <a:pt x="3453" y="1192"/>
                    <a:pt x="4049" y="1192"/>
                  </a:cubicBezTo>
                  <a:close/>
                  <a:moveTo>
                    <a:pt x="4763" y="3621"/>
                  </a:moveTo>
                  <a:cubicBezTo>
                    <a:pt x="4930" y="3621"/>
                    <a:pt x="5144" y="3692"/>
                    <a:pt x="5263" y="3811"/>
                  </a:cubicBezTo>
                  <a:cubicBezTo>
                    <a:pt x="5406" y="3978"/>
                    <a:pt x="5477" y="4145"/>
                    <a:pt x="5477" y="4335"/>
                  </a:cubicBezTo>
                  <a:lnTo>
                    <a:pt x="5477" y="5002"/>
                  </a:lnTo>
                  <a:cubicBezTo>
                    <a:pt x="5477" y="5121"/>
                    <a:pt x="5406" y="5216"/>
                    <a:pt x="5335" y="5288"/>
                  </a:cubicBezTo>
                  <a:cubicBezTo>
                    <a:pt x="4906" y="5478"/>
                    <a:pt x="4453" y="5597"/>
                    <a:pt x="4025" y="5597"/>
                  </a:cubicBezTo>
                  <a:cubicBezTo>
                    <a:pt x="3572" y="5597"/>
                    <a:pt x="3120" y="5478"/>
                    <a:pt x="2715" y="5288"/>
                  </a:cubicBezTo>
                  <a:cubicBezTo>
                    <a:pt x="2620" y="5216"/>
                    <a:pt x="2548" y="5121"/>
                    <a:pt x="2548" y="5002"/>
                  </a:cubicBezTo>
                  <a:lnTo>
                    <a:pt x="2548" y="4335"/>
                  </a:lnTo>
                  <a:cubicBezTo>
                    <a:pt x="2548" y="4145"/>
                    <a:pt x="2644" y="3978"/>
                    <a:pt x="2763" y="3811"/>
                  </a:cubicBezTo>
                  <a:cubicBezTo>
                    <a:pt x="2906" y="3668"/>
                    <a:pt x="3096" y="3621"/>
                    <a:pt x="3263" y="3621"/>
                  </a:cubicBezTo>
                  <a:close/>
                  <a:moveTo>
                    <a:pt x="6597" y="6621"/>
                  </a:moveTo>
                  <a:cubicBezTo>
                    <a:pt x="6787" y="6621"/>
                    <a:pt x="6906" y="6740"/>
                    <a:pt x="6906" y="6907"/>
                  </a:cubicBezTo>
                  <a:cubicBezTo>
                    <a:pt x="6906" y="7098"/>
                    <a:pt x="6787" y="7217"/>
                    <a:pt x="6597" y="7217"/>
                  </a:cubicBezTo>
                  <a:lnTo>
                    <a:pt x="1191" y="7217"/>
                  </a:lnTo>
                  <a:cubicBezTo>
                    <a:pt x="1000" y="7217"/>
                    <a:pt x="881" y="7098"/>
                    <a:pt x="881" y="6907"/>
                  </a:cubicBezTo>
                  <a:cubicBezTo>
                    <a:pt x="881" y="6740"/>
                    <a:pt x="1000" y="6621"/>
                    <a:pt x="1191" y="6621"/>
                  </a:cubicBezTo>
                  <a:close/>
                  <a:moveTo>
                    <a:pt x="4739" y="7812"/>
                  </a:moveTo>
                  <a:cubicBezTo>
                    <a:pt x="4906" y="7812"/>
                    <a:pt x="5025" y="7931"/>
                    <a:pt x="5025" y="8098"/>
                  </a:cubicBezTo>
                  <a:cubicBezTo>
                    <a:pt x="5025" y="8265"/>
                    <a:pt x="4906" y="8407"/>
                    <a:pt x="4739" y="8407"/>
                  </a:cubicBezTo>
                  <a:lnTo>
                    <a:pt x="1167" y="8407"/>
                  </a:lnTo>
                  <a:cubicBezTo>
                    <a:pt x="977" y="8407"/>
                    <a:pt x="857" y="8288"/>
                    <a:pt x="857" y="8098"/>
                  </a:cubicBezTo>
                  <a:cubicBezTo>
                    <a:pt x="857" y="7931"/>
                    <a:pt x="977" y="7812"/>
                    <a:pt x="1167" y="7812"/>
                  </a:cubicBezTo>
                  <a:close/>
                  <a:moveTo>
                    <a:pt x="286" y="1"/>
                  </a:moveTo>
                  <a:cubicBezTo>
                    <a:pt x="119" y="1"/>
                    <a:pt x="0" y="120"/>
                    <a:pt x="0" y="311"/>
                  </a:cubicBezTo>
                  <a:lnTo>
                    <a:pt x="0" y="9884"/>
                  </a:lnTo>
                  <a:cubicBezTo>
                    <a:pt x="0" y="10074"/>
                    <a:pt x="119" y="10193"/>
                    <a:pt x="286" y="10193"/>
                  </a:cubicBezTo>
                  <a:lnTo>
                    <a:pt x="7835" y="10193"/>
                  </a:lnTo>
                  <a:cubicBezTo>
                    <a:pt x="8002" y="10193"/>
                    <a:pt x="8121" y="10074"/>
                    <a:pt x="8121" y="9884"/>
                  </a:cubicBezTo>
                  <a:lnTo>
                    <a:pt x="8121" y="2549"/>
                  </a:lnTo>
                  <a:lnTo>
                    <a:pt x="5859" y="2573"/>
                  </a:lnTo>
                  <a:cubicBezTo>
                    <a:pt x="5763" y="2573"/>
                    <a:pt x="5716" y="2549"/>
                    <a:pt x="5644" y="2478"/>
                  </a:cubicBezTo>
                  <a:cubicBezTo>
                    <a:pt x="5597" y="2430"/>
                    <a:pt x="5573" y="2359"/>
                    <a:pt x="5573" y="2263"/>
                  </a:cubicBezTo>
                  <a:lnTo>
                    <a:pt x="55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2" name="Google Shape;1522;p47"/>
          <p:cNvGrpSpPr/>
          <p:nvPr/>
        </p:nvGrpSpPr>
        <p:grpSpPr>
          <a:xfrm>
            <a:off x="2508305" y="1297571"/>
            <a:ext cx="296846" cy="351119"/>
            <a:chOff x="2424407" y="1439578"/>
            <a:chExt cx="296846" cy="351119"/>
          </a:xfrm>
          <a:solidFill>
            <a:srgbClr val="15153E"/>
          </a:solidFill>
        </p:grpSpPr>
        <p:sp>
          <p:nvSpPr>
            <p:cNvPr id="1523" name="Google Shape;1523;p47"/>
            <p:cNvSpPr/>
            <p:nvPr/>
          </p:nvSpPr>
          <p:spPr>
            <a:xfrm>
              <a:off x="2533748" y="1439578"/>
              <a:ext cx="77336" cy="64182"/>
            </a:xfrm>
            <a:custGeom>
              <a:avLst/>
              <a:gdLst/>
              <a:ahLst/>
              <a:cxnLst/>
              <a:rect l="l" t="t" r="r" b="b"/>
              <a:pathLst>
                <a:path w="2240" h="1859" extrusionOk="0">
                  <a:moveTo>
                    <a:pt x="2239" y="1858"/>
                  </a:moveTo>
                  <a:lnTo>
                    <a:pt x="2239" y="953"/>
                  </a:lnTo>
                  <a:cubicBezTo>
                    <a:pt x="2239" y="691"/>
                    <a:pt x="2120" y="453"/>
                    <a:pt x="1977" y="262"/>
                  </a:cubicBezTo>
                  <a:cubicBezTo>
                    <a:pt x="1787" y="96"/>
                    <a:pt x="1548" y="1"/>
                    <a:pt x="1286" y="1"/>
                  </a:cubicBezTo>
                  <a:lnTo>
                    <a:pt x="953" y="1"/>
                  </a:lnTo>
                  <a:cubicBezTo>
                    <a:pt x="691" y="1"/>
                    <a:pt x="453" y="120"/>
                    <a:pt x="286" y="262"/>
                  </a:cubicBezTo>
                  <a:cubicBezTo>
                    <a:pt x="96" y="453"/>
                    <a:pt x="1" y="691"/>
                    <a:pt x="1" y="953"/>
                  </a:cubicBezTo>
                  <a:lnTo>
                    <a:pt x="1" y="1858"/>
                  </a:lnTo>
                  <a:cubicBezTo>
                    <a:pt x="358" y="1763"/>
                    <a:pt x="763" y="1715"/>
                    <a:pt x="1144" y="1715"/>
                  </a:cubicBezTo>
                  <a:cubicBezTo>
                    <a:pt x="1525" y="1715"/>
                    <a:pt x="1882" y="1763"/>
                    <a:pt x="2239" y="18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47"/>
            <p:cNvSpPr/>
            <p:nvPr/>
          </p:nvSpPr>
          <p:spPr>
            <a:xfrm>
              <a:off x="2424407" y="1484806"/>
              <a:ext cx="58416" cy="55931"/>
            </a:xfrm>
            <a:custGeom>
              <a:avLst/>
              <a:gdLst/>
              <a:ahLst/>
              <a:cxnLst/>
              <a:rect l="l" t="t" r="r" b="b"/>
              <a:pathLst>
                <a:path w="1692" h="1620" extrusionOk="0">
                  <a:moveTo>
                    <a:pt x="834" y="1262"/>
                  </a:moveTo>
                  <a:lnTo>
                    <a:pt x="1167" y="1620"/>
                  </a:lnTo>
                  <a:cubicBezTo>
                    <a:pt x="1334" y="1477"/>
                    <a:pt x="1501" y="1334"/>
                    <a:pt x="1691" y="1215"/>
                  </a:cubicBezTo>
                  <a:lnTo>
                    <a:pt x="1262" y="810"/>
                  </a:lnTo>
                  <a:lnTo>
                    <a:pt x="1501" y="572"/>
                  </a:lnTo>
                  <a:cubicBezTo>
                    <a:pt x="1620" y="453"/>
                    <a:pt x="1620" y="238"/>
                    <a:pt x="1501" y="119"/>
                  </a:cubicBezTo>
                  <a:cubicBezTo>
                    <a:pt x="1381" y="0"/>
                    <a:pt x="1167" y="0"/>
                    <a:pt x="1072" y="119"/>
                  </a:cubicBezTo>
                  <a:lnTo>
                    <a:pt x="119" y="1072"/>
                  </a:lnTo>
                  <a:cubicBezTo>
                    <a:pt x="0" y="1191"/>
                    <a:pt x="0" y="1405"/>
                    <a:pt x="119" y="1524"/>
                  </a:cubicBezTo>
                  <a:cubicBezTo>
                    <a:pt x="167" y="1572"/>
                    <a:pt x="262" y="1620"/>
                    <a:pt x="357" y="1620"/>
                  </a:cubicBezTo>
                  <a:cubicBezTo>
                    <a:pt x="429" y="1620"/>
                    <a:pt x="500" y="1572"/>
                    <a:pt x="596" y="15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47"/>
            <p:cNvSpPr/>
            <p:nvPr/>
          </p:nvSpPr>
          <p:spPr>
            <a:xfrm>
              <a:off x="2662837" y="1483977"/>
              <a:ext cx="58416" cy="55931"/>
            </a:xfrm>
            <a:custGeom>
              <a:avLst/>
              <a:gdLst/>
              <a:ahLst/>
              <a:cxnLst/>
              <a:rect l="l" t="t" r="r" b="b"/>
              <a:pathLst>
                <a:path w="1692" h="1620" extrusionOk="0">
                  <a:moveTo>
                    <a:pt x="1572" y="1072"/>
                  </a:moveTo>
                  <a:lnTo>
                    <a:pt x="620" y="120"/>
                  </a:lnTo>
                  <a:cubicBezTo>
                    <a:pt x="500" y="0"/>
                    <a:pt x="286" y="0"/>
                    <a:pt x="167" y="120"/>
                  </a:cubicBezTo>
                  <a:cubicBezTo>
                    <a:pt x="48" y="239"/>
                    <a:pt x="48" y="453"/>
                    <a:pt x="167" y="572"/>
                  </a:cubicBezTo>
                  <a:lnTo>
                    <a:pt x="405" y="810"/>
                  </a:lnTo>
                  <a:lnTo>
                    <a:pt x="0" y="1215"/>
                  </a:lnTo>
                  <a:cubicBezTo>
                    <a:pt x="167" y="1334"/>
                    <a:pt x="310" y="1501"/>
                    <a:pt x="500" y="1620"/>
                  </a:cubicBezTo>
                  <a:lnTo>
                    <a:pt x="858" y="1263"/>
                  </a:lnTo>
                  <a:lnTo>
                    <a:pt x="1096" y="1501"/>
                  </a:lnTo>
                  <a:cubicBezTo>
                    <a:pt x="1143" y="1548"/>
                    <a:pt x="1239" y="1572"/>
                    <a:pt x="1334" y="1572"/>
                  </a:cubicBezTo>
                  <a:cubicBezTo>
                    <a:pt x="1429" y="1572"/>
                    <a:pt x="1477" y="1548"/>
                    <a:pt x="1572" y="1501"/>
                  </a:cubicBezTo>
                  <a:cubicBezTo>
                    <a:pt x="1691" y="1406"/>
                    <a:pt x="1691" y="1191"/>
                    <a:pt x="1572" y="10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47"/>
            <p:cNvSpPr/>
            <p:nvPr/>
          </p:nvSpPr>
          <p:spPr>
            <a:xfrm>
              <a:off x="2481131" y="1565387"/>
              <a:ext cx="183397" cy="182534"/>
            </a:xfrm>
            <a:custGeom>
              <a:avLst/>
              <a:gdLst/>
              <a:ahLst/>
              <a:cxnLst/>
              <a:rect l="l" t="t" r="r" b="b"/>
              <a:pathLst>
                <a:path w="5312" h="5287" extrusionOk="0">
                  <a:moveTo>
                    <a:pt x="4835" y="2310"/>
                  </a:moveTo>
                  <a:lnTo>
                    <a:pt x="5311" y="2310"/>
                  </a:lnTo>
                  <a:cubicBezTo>
                    <a:pt x="5168" y="1096"/>
                    <a:pt x="4216" y="143"/>
                    <a:pt x="3001" y="0"/>
                  </a:cubicBezTo>
                  <a:lnTo>
                    <a:pt x="3001" y="476"/>
                  </a:lnTo>
                  <a:cubicBezTo>
                    <a:pt x="3001" y="643"/>
                    <a:pt x="2834" y="786"/>
                    <a:pt x="2668" y="786"/>
                  </a:cubicBezTo>
                  <a:cubicBezTo>
                    <a:pt x="2477" y="786"/>
                    <a:pt x="2334" y="643"/>
                    <a:pt x="2334" y="476"/>
                  </a:cubicBezTo>
                  <a:lnTo>
                    <a:pt x="2334" y="0"/>
                  </a:lnTo>
                  <a:cubicBezTo>
                    <a:pt x="1120" y="143"/>
                    <a:pt x="167" y="1096"/>
                    <a:pt x="0" y="2310"/>
                  </a:cubicBezTo>
                  <a:lnTo>
                    <a:pt x="477" y="2310"/>
                  </a:lnTo>
                  <a:cubicBezTo>
                    <a:pt x="667" y="2310"/>
                    <a:pt x="810" y="2477"/>
                    <a:pt x="810" y="2643"/>
                  </a:cubicBezTo>
                  <a:cubicBezTo>
                    <a:pt x="810" y="2834"/>
                    <a:pt x="667" y="2977"/>
                    <a:pt x="477" y="2977"/>
                  </a:cubicBezTo>
                  <a:lnTo>
                    <a:pt x="24" y="2977"/>
                  </a:lnTo>
                  <a:cubicBezTo>
                    <a:pt x="167" y="4191"/>
                    <a:pt x="1120" y="5144"/>
                    <a:pt x="2334" y="5287"/>
                  </a:cubicBezTo>
                  <a:lnTo>
                    <a:pt x="2334" y="4811"/>
                  </a:lnTo>
                  <a:cubicBezTo>
                    <a:pt x="2334" y="4644"/>
                    <a:pt x="2477" y="4501"/>
                    <a:pt x="2668" y="4501"/>
                  </a:cubicBezTo>
                  <a:cubicBezTo>
                    <a:pt x="2834" y="4501"/>
                    <a:pt x="3001" y="4644"/>
                    <a:pt x="3001" y="4811"/>
                  </a:cubicBezTo>
                  <a:lnTo>
                    <a:pt x="3001" y="5287"/>
                  </a:lnTo>
                  <a:cubicBezTo>
                    <a:pt x="4216" y="5144"/>
                    <a:pt x="5168" y="4191"/>
                    <a:pt x="5311" y="2977"/>
                  </a:cubicBezTo>
                  <a:lnTo>
                    <a:pt x="4835" y="2977"/>
                  </a:lnTo>
                  <a:cubicBezTo>
                    <a:pt x="4668" y="2977"/>
                    <a:pt x="4501" y="2834"/>
                    <a:pt x="4501" y="2643"/>
                  </a:cubicBezTo>
                  <a:cubicBezTo>
                    <a:pt x="4501" y="2477"/>
                    <a:pt x="4668" y="2310"/>
                    <a:pt x="4835" y="2310"/>
                  </a:cubicBezTo>
                  <a:close/>
                  <a:moveTo>
                    <a:pt x="3882" y="2286"/>
                  </a:moveTo>
                  <a:lnTo>
                    <a:pt x="3192" y="2715"/>
                  </a:lnTo>
                  <a:cubicBezTo>
                    <a:pt x="3168" y="2977"/>
                    <a:pt x="2930" y="3191"/>
                    <a:pt x="2668" y="3191"/>
                  </a:cubicBezTo>
                  <a:cubicBezTo>
                    <a:pt x="2572" y="3191"/>
                    <a:pt x="2501" y="3144"/>
                    <a:pt x="2429" y="3120"/>
                  </a:cubicBezTo>
                  <a:lnTo>
                    <a:pt x="2191" y="3263"/>
                  </a:lnTo>
                  <a:cubicBezTo>
                    <a:pt x="2120" y="3310"/>
                    <a:pt x="2072" y="3310"/>
                    <a:pt x="2025" y="3310"/>
                  </a:cubicBezTo>
                  <a:cubicBezTo>
                    <a:pt x="1906" y="3310"/>
                    <a:pt x="1834" y="3239"/>
                    <a:pt x="1763" y="3144"/>
                  </a:cubicBezTo>
                  <a:cubicBezTo>
                    <a:pt x="1667" y="3001"/>
                    <a:pt x="1739" y="2786"/>
                    <a:pt x="1882" y="2715"/>
                  </a:cubicBezTo>
                  <a:lnTo>
                    <a:pt x="2120" y="2548"/>
                  </a:lnTo>
                  <a:cubicBezTo>
                    <a:pt x="2168" y="2286"/>
                    <a:pt x="2382" y="2072"/>
                    <a:pt x="2668" y="2072"/>
                  </a:cubicBezTo>
                  <a:cubicBezTo>
                    <a:pt x="2763" y="2072"/>
                    <a:pt x="2810" y="2120"/>
                    <a:pt x="2906" y="2143"/>
                  </a:cubicBezTo>
                  <a:lnTo>
                    <a:pt x="3596" y="1715"/>
                  </a:lnTo>
                  <a:cubicBezTo>
                    <a:pt x="3739" y="1643"/>
                    <a:pt x="3954" y="1691"/>
                    <a:pt x="4025" y="1834"/>
                  </a:cubicBezTo>
                  <a:cubicBezTo>
                    <a:pt x="4096" y="2001"/>
                    <a:pt x="4073" y="2191"/>
                    <a:pt x="3882" y="22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47"/>
            <p:cNvSpPr/>
            <p:nvPr/>
          </p:nvSpPr>
          <p:spPr>
            <a:xfrm>
              <a:off x="2435904" y="1520988"/>
              <a:ext cx="271367" cy="269709"/>
            </a:xfrm>
            <a:custGeom>
              <a:avLst/>
              <a:gdLst/>
              <a:ahLst/>
              <a:cxnLst/>
              <a:rect l="l" t="t" r="r" b="b"/>
              <a:pathLst>
                <a:path w="7860" h="7812" extrusionOk="0">
                  <a:moveTo>
                    <a:pt x="6454" y="857"/>
                  </a:moveTo>
                  <a:lnTo>
                    <a:pt x="6454" y="857"/>
                  </a:lnTo>
                  <a:lnTo>
                    <a:pt x="6454" y="857"/>
                  </a:lnTo>
                  <a:cubicBezTo>
                    <a:pt x="6407" y="834"/>
                    <a:pt x="6383" y="834"/>
                    <a:pt x="6383" y="810"/>
                  </a:cubicBezTo>
                  <a:lnTo>
                    <a:pt x="6383" y="810"/>
                  </a:lnTo>
                  <a:lnTo>
                    <a:pt x="6383" y="810"/>
                  </a:lnTo>
                  <a:cubicBezTo>
                    <a:pt x="5740" y="310"/>
                    <a:pt x="4906" y="0"/>
                    <a:pt x="3978" y="0"/>
                  </a:cubicBezTo>
                  <a:cubicBezTo>
                    <a:pt x="3073" y="0"/>
                    <a:pt x="2239" y="310"/>
                    <a:pt x="1549" y="810"/>
                  </a:cubicBezTo>
                  <a:lnTo>
                    <a:pt x="1549" y="810"/>
                  </a:lnTo>
                  <a:lnTo>
                    <a:pt x="1549" y="810"/>
                  </a:lnTo>
                  <a:cubicBezTo>
                    <a:pt x="1525" y="810"/>
                    <a:pt x="1525" y="834"/>
                    <a:pt x="1501" y="834"/>
                  </a:cubicBezTo>
                  <a:lnTo>
                    <a:pt x="1477" y="834"/>
                  </a:lnTo>
                  <a:lnTo>
                    <a:pt x="1477" y="834"/>
                  </a:lnTo>
                  <a:cubicBezTo>
                    <a:pt x="1358" y="929"/>
                    <a:pt x="1263" y="1024"/>
                    <a:pt x="1168" y="1096"/>
                  </a:cubicBezTo>
                  <a:cubicBezTo>
                    <a:pt x="453" y="1810"/>
                    <a:pt x="1" y="2810"/>
                    <a:pt x="1" y="3882"/>
                  </a:cubicBezTo>
                  <a:cubicBezTo>
                    <a:pt x="1" y="4954"/>
                    <a:pt x="453" y="5954"/>
                    <a:pt x="1168" y="6644"/>
                  </a:cubicBezTo>
                  <a:cubicBezTo>
                    <a:pt x="1882" y="7359"/>
                    <a:pt x="2858" y="7811"/>
                    <a:pt x="3930" y="7811"/>
                  </a:cubicBezTo>
                  <a:cubicBezTo>
                    <a:pt x="5002" y="7811"/>
                    <a:pt x="6026" y="7359"/>
                    <a:pt x="6716" y="6644"/>
                  </a:cubicBezTo>
                  <a:cubicBezTo>
                    <a:pt x="7431" y="5930"/>
                    <a:pt x="7859" y="4954"/>
                    <a:pt x="7859" y="3882"/>
                  </a:cubicBezTo>
                  <a:cubicBezTo>
                    <a:pt x="7859" y="2810"/>
                    <a:pt x="7431" y="1786"/>
                    <a:pt x="6716" y="1096"/>
                  </a:cubicBezTo>
                  <a:cubicBezTo>
                    <a:pt x="6645" y="1048"/>
                    <a:pt x="6573" y="953"/>
                    <a:pt x="6454" y="857"/>
                  </a:cubicBezTo>
                  <a:close/>
                  <a:moveTo>
                    <a:pt x="3978" y="7216"/>
                  </a:moveTo>
                  <a:cubicBezTo>
                    <a:pt x="2144" y="7216"/>
                    <a:pt x="667" y="5716"/>
                    <a:pt x="667" y="3906"/>
                  </a:cubicBezTo>
                  <a:cubicBezTo>
                    <a:pt x="667" y="2096"/>
                    <a:pt x="2144" y="595"/>
                    <a:pt x="3978" y="595"/>
                  </a:cubicBezTo>
                  <a:cubicBezTo>
                    <a:pt x="5788" y="595"/>
                    <a:pt x="7288" y="2096"/>
                    <a:pt x="7288" y="3906"/>
                  </a:cubicBezTo>
                  <a:cubicBezTo>
                    <a:pt x="7288" y="5739"/>
                    <a:pt x="5788" y="7216"/>
                    <a:pt x="3978" y="72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8" name="Google Shape;1528;p47"/>
          <p:cNvGrpSpPr/>
          <p:nvPr/>
        </p:nvGrpSpPr>
        <p:grpSpPr>
          <a:xfrm>
            <a:off x="1012712" y="3286049"/>
            <a:ext cx="244230" cy="352776"/>
            <a:chOff x="858111" y="3227835"/>
            <a:chExt cx="244230" cy="352776"/>
          </a:xfrm>
          <a:solidFill>
            <a:srgbClr val="15153E"/>
          </a:solidFill>
        </p:grpSpPr>
        <p:sp>
          <p:nvSpPr>
            <p:cNvPr id="1529" name="Google Shape;1529;p47"/>
            <p:cNvSpPr/>
            <p:nvPr/>
          </p:nvSpPr>
          <p:spPr>
            <a:xfrm>
              <a:off x="858111" y="3227835"/>
              <a:ext cx="244230" cy="234356"/>
            </a:xfrm>
            <a:custGeom>
              <a:avLst/>
              <a:gdLst/>
              <a:ahLst/>
              <a:cxnLst/>
              <a:rect l="l" t="t" r="r" b="b"/>
              <a:pathLst>
                <a:path w="7074" h="6788" extrusionOk="0">
                  <a:moveTo>
                    <a:pt x="4129" y="1174"/>
                  </a:moveTo>
                  <a:cubicBezTo>
                    <a:pt x="4204" y="1174"/>
                    <a:pt x="4275" y="1203"/>
                    <a:pt x="4335" y="1263"/>
                  </a:cubicBezTo>
                  <a:lnTo>
                    <a:pt x="4787" y="1715"/>
                  </a:lnTo>
                  <a:lnTo>
                    <a:pt x="4906" y="1596"/>
                  </a:lnTo>
                  <a:cubicBezTo>
                    <a:pt x="4966" y="1537"/>
                    <a:pt x="5037" y="1507"/>
                    <a:pt x="5109" y="1507"/>
                  </a:cubicBezTo>
                  <a:cubicBezTo>
                    <a:pt x="5180" y="1507"/>
                    <a:pt x="5252" y="1537"/>
                    <a:pt x="5311" y="1596"/>
                  </a:cubicBezTo>
                  <a:cubicBezTo>
                    <a:pt x="5430" y="1715"/>
                    <a:pt x="5430" y="1882"/>
                    <a:pt x="5311" y="2001"/>
                  </a:cubicBezTo>
                  <a:lnTo>
                    <a:pt x="5002" y="2335"/>
                  </a:lnTo>
                  <a:cubicBezTo>
                    <a:pt x="4942" y="2394"/>
                    <a:pt x="4865" y="2424"/>
                    <a:pt x="4787" y="2424"/>
                  </a:cubicBezTo>
                  <a:cubicBezTo>
                    <a:pt x="4710" y="2424"/>
                    <a:pt x="4633" y="2394"/>
                    <a:pt x="4573" y="2335"/>
                  </a:cubicBezTo>
                  <a:lnTo>
                    <a:pt x="4120" y="1882"/>
                  </a:lnTo>
                  <a:lnTo>
                    <a:pt x="3120" y="2906"/>
                  </a:lnTo>
                  <a:cubicBezTo>
                    <a:pt x="3049" y="2954"/>
                    <a:pt x="3001" y="2978"/>
                    <a:pt x="2906" y="2978"/>
                  </a:cubicBezTo>
                  <a:cubicBezTo>
                    <a:pt x="2811" y="2978"/>
                    <a:pt x="2763" y="2954"/>
                    <a:pt x="2692" y="2906"/>
                  </a:cubicBezTo>
                  <a:lnTo>
                    <a:pt x="2406" y="2597"/>
                  </a:lnTo>
                  <a:lnTo>
                    <a:pt x="2120" y="2858"/>
                  </a:lnTo>
                  <a:cubicBezTo>
                    <a:pt x="2061" y="2918"/>
                    <a:pt x="1989" y="2948"/>
                    <a:pt x="1918" y="2948"/>
                  </a:cubicBezTo>
                  <a:cubicBezTo>
                    <a:pt x="1846" y="2948"/>
                    <a:pt x="1775" y="2918"/>
                    <a:pt x="1715" y="2858"/>
                  </a:cubicBezTo>
                  <a:cubicBezTo>
                    <a:pt x="1596" y="2739"/>
                    <a:pt x="1596" y="2573"/>
                    <a:pt x="1715" y="2454"/>
                  </a:cubicBezTo>
                  <a:lnTo>
                    <a:pt x="2192" y="1977"/>
                  </a:lnTo>
                  <a:cubicBezTo>
                    <a:pt x="2239" y="1906"/>
                    <a:pt x="2311" y="1882"/>
                    <a:pt x="2406" y="1882"/>
                  </a:cubicBezTo>
                  <a:cubicBezTo>
                    <a:pt x="2477" y="1882"/>
                    <a:pt x="2549" y="1906"/>
                    <a:pt x="2596" y="1977"/>
                  </a:cubicBezTo>
                  <a:lnTo>
                    <a:pt x="2906" y="2263"/>
                  </a:lnTo>
                  <a:lnTo>
                    <a:pt x="3906" y="1263"/>
                  </a:lnTo>
                  <a:cubicBezTo>
                    <a:pt x="3978" y="1203"/>
                    <a:pt x="4055" y="1174"/>
                    <a:pt x="4129" y="1174"/>
                  </a:cubicBezTo>
                  <a:close/>
                  <a:moveTo>
                    <a:pt x="5049" y="3573"/>
                  </a:moveTo>
                  <a:cubicBezTo>
                    <a:pt x="5240" y="3573"/>
                    <a:pt x="5359" y="3692"/>
                    <a:pt x="5359" y="3882"/>
                  </a:cubicBezTo>
                  <a:cubicBezTo>
                    <a:pt x="5359" y="4025"/>
                    <a:pt x="5240" y="4168"/>
                    <a:pt x="5049" y="4168"/>
                  </a:cubicBezTo>
                  <a:lnTo>
                    <a:pt x="1977" y="4168"/>
                  </a:lnTo>
                  <a:cubicBezTo>
                    <a:pt x="1810" y="4168"/>
                    <a:pt x="1691" y="4049"/>
                    <a:pt x="1691" y="3882"/>
                  </a:cubicBezTo>
                  <a:cubicBezTo>
                    <a:pt x="1691" y="3692"/>
                    <a:pt x="1810" y="3573"/>
                    <a:pt x="1977" y="3573"/>
                  </a:cubicBezTo>
                  <a:close/>
                  <a:moveTo>
                    <a:pt x="4335" y="4764"/>
                  </a:moveTo>
                  <a:cubicBezTo>
                    <a:pt x="4502" y="4764"/>
                    <a:pt x="4644" y="4883"/>
                    <a:pt x="4644" y="5073"/>
                  </a:cubicBezTo>
                  <a:cubicBezTo>
                    <a:pt x="4644" y="5216"/>
                    <a:pt x="4478" y="5359"/>
                    <a:pt x="4335" y="5359"/>
                  </a:cubicBezTo>
                  <a:lnTo>
                    <a:pt x="2025" y="5359"/>
                  </a:lnTo>
                  <a:cubicBezTo>
                    <a:pt x="1834" y="5359"/>
                    <a:pt x="1715" y="5240"/>
                    <a:pt x="1715" y="5073"/>
                  </a:cubicBezTo>
                  <a:cubicBezTo>
                    <a:pt x="1715" y="4883"/>
                    <a:pt x="1834" y="4764"/>
                    <a:pt x="2025" y="4764"/>
                  </a:cubicBezTo>
                  <a:close/>
                  <a:moveTo>
                    <a:pt x="286" y="1"/>
                  </a:moveTo>
                  <a:cubicBezTo>
                    <a:pt x="120" y="1"/>
                    <a:pt x="1" y="120"/>
                    <a:pt x="1" y="310"/>
                  </a:cubicBezTo>
                  <a:cubicBezTo>
                    <a:pt x="1" y="477"/>
                    <a:pt x="120" y="596"/>
                    <a:pt x="286" y="596"/>
                  </a:cubicBezTo>
                  <a:lnTo>
                    <a:pt x="501" y="596"/>
                  </a:lnTo>
                  <a:lnTo>
                    <a:pt x="501" y="6192"/>
                  </a:lnTo>
                  <a:lnTo>
                    <a:pt x="286" y="6192"/>
                  </a:lnTo>
                  <a:cubicBezTo>
                    <a:pt x="120" y="6192"/>
                    <a:pt x="1" y="6312"/>
                    <a:pt x="1" y="6502"/>
                  </a:cubicBezTo>
                  <a:cubicBezTo>
                    <a:pt x="1" y="6669"/>
                    <a:pt x="120" y="6788"/>
                    <a:pt x="286" y="6788"/>
                  </a:cubicBezTo>
                  <a:lnTo>
                    <a:pt x="6788" y="6788"/>
                  </a:lnTo>
                  <a:cubicBezTo>
                    <a:pt x="6954" y="6788"/>
                    <a:pt x="7073" y="6669"/>
                    <a:pt x="7073" y="6502"/>
                  </a:cubicBezTo>
                  <a:cubicBezTo>
                    <a:pt x="7073" y="6359"/>
                    <a:pt x="6931" y="6192"/>
                    <a:pt x="6788" y="6192"/>
                  </a:cubicBezTo>
                  <a:lnTo>
                    <a:pt x="6550" y="6192"/>
                  </a:lnTo>
                  <a:lnTo>
                    <a:pt x="6550" y="596"/>
                  </a:lnTo>
                  <a:lnTo>
                    <a:pt x="6740" y="596"/>
                  </a:lnTo>
                  <a:cubicBezTo>
                    <a:pt x="6931" y="596"/>
                    <a:pt x="7050" y="477"/>
                    <a:pt x="7050" y="310"/>
                  </a:cubicBezTo>
                  <a:cubicBezTo>
                    <a:pt x="7050" y="120"/>
                    <a:pt x="6931" y="1"/>
                    <a:pt x="67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47"/>
            <p:cNvSpPr/>
            <p:nvPr/>
          </p:nvSpPr>
          <p:spPr>
            <a:xfrm>
              <a:off x="969938" y="3482733"/>
              <a:ext cx="20577" cy="60868"/>
            </a:xfrm>
            <a:custGeom>
              <a:avLst/>
              <a:gdLst/>
              <a:ahLst/>
              <a:cxnLst/>
              <a:rect l="l" t="t" r="r" b="b"/>
              <a:pathLst>
                <a:path w="596" h="1763" extrusionOk="0">
                  <a:moveTo>
                    <a:pt x="0" y="0"/>
                  </a:moveTo>
                  <a:lnTo>
                    <a:pt x="0" y="1477"/>
                  </a:lnTo>
                  <a:cubicBezTo>
                    <a:pt x="0" y="1643"/>
                    <a:pt x="119" y="1762"/>
                    <a:pt x="286" y="1762"/>
                  </a:cubicBezTo>
                  <a:cubicBezTo>
                    <a:pt x="477" y="1762"/>
                    <a:pt x="596" y="1643"/>
                    <a:pt x="596" y="1477"/>
                  </a:cubicBezTo>
                  <a:lnTo>
                    <a:pt x="59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47"/>
            <p:cNvSpPr/>
            <p:nvPr/>
          </p:nvSpPr>
          <p:spPr>
            <a:xfrm>
              <a:off x="1027491" y="3482733"/>
              <a:ext cx="49371" cy="97050"/>
            </a:xfrm>
            <a:custGeom>
              <a:avLst/>
              <a:gdLst/>
              <a:ahLst/>
              <a:cxnLst/>
              <a:rect l="l" t="t" r="r" b="b"/>
              <a:pathLst>
                <a:path w="1430" h="2811" extrusionOk="0">
                  <a:moveTo>
                    <a:pt x="0" y="0"/>
                  </a:moveTo>
                  <a:lnTo>
                    <a:pt x="786" y="2596"/>
                  </a:lnTo>
                  <a:cubicBezTo>
                    <a:pt x="834" y="2715"/>
                    <a:pt x="953" y="2810"/>
                    <a:pt x="1096" y="2810"/>
                  </a:cubicBezTo>
                  <a:lnTo>
                    <a:pt x="1191" y="2810"/>
                  </a:lnTo>
                  <a:cubicBezTo>
                    <a:pt x="1334" y="2739"/>
                    <a:pt x="1429" y="2596"/>
                    <a:pt x="1382" y="2429"/>
                  </a:cubicBezTo>
                  <a:lnTo>
                    <a:pt x="6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47"/>
            <p:cNvSpPr/>
            <p:nvPr/>
          </p:nvSpPr>
          <p:spPr>
            <a:xfrm>
              <a:off x="883591" y="3482733"/>
              <a:ext cx="50199" cy="97878"/>
            </a:xfrm>
            <a:custGeom>
              <a:avLst/>
              <a:gdLst/>
              <a:ahLst/>
              <a:cxnLst/>
              <a:rect l="l" t="t" r="r" b="b"/>
              <a:pathLst>
                <a:path w="1454" h="2835" extrusionOk="0">
                  <a:moveTo>
                    <a:pt x="834" y="0"/>
                  </a:moveTo>
                  <a:lnTo>
                    <a:pt x="48" y="2453"/>
                  </a:lnTo>
                  <a:cubicBezTo>
                    <a:pt x="1" y="2596"/>
                    <a:pt x="96" y="2786"/>
                    <a:pt x="263" y="2834"/>
                  </a:cubicBezTo>
                  <a:lnTo>
                    <a:pt x="358" y="2834"/>
                  </a:lnTo>
                  <a:cubicBezTo>
                    <a:pt x="477" y="2834"/>
                    <a:pt x="596" y="2739"/>
                    <a:pt x="644" y="2620"/>
                  </a:cubicBezTo>
                  <a:lnTo>
                    <a:pt x="14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33" name="Google Shape;1533;p47"/>
          <p:cNvGrpSpPr/>
          <p:nvPr/>
        </p:nvGrpSpPr>
        <p:grpSpPr>
          <a:xfrm>
            <a:off x="959267" y="2623649"/>
            <a:ext cx="351119" cy="352742"/>
            <a:chOff x="804667" y="2621887"/>
            <a:chExt cx="351119" cy="352742"/>
          </a:xfrm>
          <a:solidFill>
            <a:srgbClr val="15153E"/>
          </a:solidFill>
        </p:grpSpPr>
        <p:sp>
          <p:nvSpPr>
            <p:cNvPr id="1534" name="Google Shape;1534;p47"/>
            <p:cNvSpPr/>
            <p:nvPr/>
          </p:nvSpPr>
          <p:spPr>
            <a:xfrm>
              <a:off x="881139" y="2755084"/>
              <a:ext cx="196551" cy="32937"/>
            </a:xfrm>
            <a:custGeom>
              <a:avLst/>
              <a:gdLst/>
              <a:ahLst/>
              <a:cxnLst/>
              <a:rect l="l" t="t" r="r" b="b"/>
              <a:pathLst>
                <a:path w="5693" h="954" extrusionOk="0">
                  <a:moveTo>
                    <a:pt x="310" y="0"/>
                  </a:moveTo>
                  <a:cubicBezTo>
                    <a:pt x="119" y="0"/>
                    <a:pt x="0" y="120"/>
                    <a:pt x="0" y="310"/>
                  </a:cubicBezTo>
                  <a:lnTo>
                    <a:pt x="0" y="667"/>
                  </a:lnTo>
                  <a:cubicBezTo>
                    <a:pt x="0" y="810"/>
                    <a:pt x="167" y="953"/>
                    <a:pt x="310" y="953"/>
                  </a:cubicBezTo>
                  <a:lnTo>
                    <a:pt x="5406" y="953"/>
                  </a:lnTo>
                  <a:cubicBezTo>
                    <a:pt x="5573" y="953"/>
                    <a:pt x="5692" y="810"/>
                    <a:pt x="5692" y="667"/>
                  </a:cubicBezTo>
                  <a:lnTo>
                    <a:pt x="5692" y="310"/>
                  </a:lnTo>
                  <a:cubicBezTo>
                    <a:pt x="5692" y="120"/>
                    <a:pt x="5549" y="0"/>
                    <a:pt x="54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47"/>
            <p:cNvSpPr/>
            <p:nvPr/>
          </p:nvSpPr>
          <p:spPr>
            <a:xfrm>
              <a:off x="909105" y="2807700"/>
              <a:ext cx="41948" cy="103644"/>
            </a:xfrm>
            <a:custGeom>
              <a:avLst/>
              <a:gdLst/>
              <a:ahLst/>
              <a:cxnLst/>
              <a:rect l="l" t="t" r="r" b="b"/>
              <a:pathLst>
                <a:path w="1215" h="3002" extrusionOk="0">
                  <a:moveTo>
                    <a:pt x="0" y="1"/>
                  </a:moveTo>
                  <a:lnTo>
                    <a:pt x="0" y="3001"/>
                  </a:lnTo>
                  <a:lnTo>
                    <a:pt x="95" y="3001"/>
                  </a:lnTo>
                  <a:cubicBezTo>
                    <a:pt x="143" y="2858"/>
                    <a:pt x="262" y="2715"/>
                    <a:pt x="381" y="2596"/>
                  </a:cubicBezTo>
                  <a:cubicBezTo>
                    <a:pt x="476" y="2501"/>
                    <a:pt x="572" y="2453"/>
                    <a:pt x="667" y="2382"/>
                  </a:cubicBezTo>
                  <a:cubicBezTo>
                    <a:pt x="595" y="2334"/>
                    <a:pt x="548" y="2239"/>
                    <a:pt x="500" y="2120"/>
                  </a:cubicBezTo>
                  <a:cubicBezTo>
                    <a:pt x="333" y="1691"/>
                    <a:pt x="333" y="1263"/>
                    <a:pt x="500" y="834"/>
                  </a:cubicBezTo>
                  <a:cubicBezTo>
                    <a:pt x="667" y="477"/>
                    <a:pt x="905" y="215"/>
                    <a:pt x="1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47"/>
            <p:cNvSpPr/>
            <p:nvPr/>
          </p:nvSpPr>
          <p:spPr>
            <a:xfrm>
              <a:off x="1007743" y="2808529"/>
              <a:ext cx="43605" cy="103644"/>
            </a:xfrm>
            <a:custGeom>
              <a:avLst/>
              <a:gdLst/>
              <a:ahLst/>
              <a:cxnLst/>
              <a:rect l="l" t="t" r="r" b="b"/>
              <a:pathLst>
                <a:path w="1263" h="3002" extrusionOk="0">
                  <a:moveTo>
                    <a:pt x="1" y="0"/>
                  </a:moveTo>
                  <a:cubicBezTo>
                    <a:pt x="334" y="191"/>
                    <a:pt x="596" y="477"/>
                    <a:pt x="739" y="834"/>
                  </a:cubicBezTo>
                  <a:cubicBezTo>
                    <a:pt x="953" y="1358"/>
                    <a:pt x="906" y="1906"/>
                    <a:pt x="596" y="2382"/>
                  </a:cubicBezTo>
                  <a:cubicBezTo>
                    <a:pt x="691" y="2453"/>
                    <a:pt x="811" y="2501"/>
                    <a:pt x="858" y="2596"/>
                  </a:cubicBezTo>
                  <a:cubicBezTo>
                    <a:pt x="977" y="2715"/>
                    <a:pt x="1072" y="2858"/>
                    <a:pt x="1168" y="3001"/>
                  </a:cubicBezTo>
                  <a:lnTo>
                    <a:pt x="1263" y="3001"/>
                  </a:lnTo>
                  <a:lnTo>
                    <a:pt x="126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47"/>
            <p:cNvSpPr/>
            <p:nvPr/>
          </p:nvSpPr>
          <p:spPr>
            <a:xfrm>
              <a:off x="1037365" y="2682098"/>
              <a:ext cx="40325" cy="52478"/>
            </a:xfrm>
            <a:custGeom>
              <a:avLst/>
              <a:gdLst/>
              <a:ahLst/>
              <a:cxnLst/>
              <a:rect l="l" t="t" r="r" b="b"/>
              <a:pathLst>
                <a:path w="1168" h="1520" extrusionOk="0">
                  <a:moveTo>
                    <a:pt x="334" y="1"/>
                  </a:moveTo>
                  <a:cubicBezTo>
                    <a:pt x="256" y="1"/>
                    <a:pt x="179" y="31"/>
                    <a:pt x="119" y="90"/>
                  </a:cubicBezTo>
                  <a:cubicBezTo>
                    <a:pt x="0" y="209"/>
                    <a:pt x="0" y="400"/>
                    <a:pt x="119" y="519"/>
                  </a:cubicBezTo>
                  <a:lnTo>
                    <a:pt x="572" y="971"/>
                  </a:lnTo>
                  <a:lnTo>
                    <a:pt x="572" y="1519"/>
                  </a:lnTo>
                  <a:lnTo>
                    <a:pt x="1167" y="1519"/>
                  </a:lnTo>
                  <a:lnTo>
                    <a:pt x="1167" y="852"/>
                  </a:lnTo>
                  <a:cubicBezTo>
                    <a:pt x="1167" y="757"/>
                    <a:pt x="1143" y="686"/>
                    <a:pt x="1072" y="638"/>
                  </a:cubicBezTo>
                  <a:lnTo>
                    <a:pt x="548" y="90"/>
                  </a:lnTo>
                  <a:cubicBezTo>
                    <a:pt x="488" y="31"/>
                    <a:pt x="411" y="1"/>
                    <a:pt x="3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47"/>
            <p:cNvSpPr/>
            <p:nvPr/>
          </p:nvSpPr>
          <p:spPr>
            <a:xfrm>
              <a:off x="804667" y="2905544"/>
              <a:ext cx="100364" cy="69085"/>
            </a:xfrm>
            <a:custGeom>
              <a:avLst/>
              <a:gdLst/>
              <a:ahLst/>
              <a:cxnLst/>
              <a:rect l="l" t="t" r="r" b="b"/>
              <a:pathLst>
                <a:path w="2907" h="2001" extrusionOk="0">
                  <a:moveTo>
                    <a:pt x="715" y="1"/>
                  </a:moveTo>
                  <a:cubicBezTo>
                    <a:pt x="525" y="1"/>
                    <a:pt x="310" y="96"/>
                    <a:pt x="191" y="215"/>
                  </a:cubicBezTo>
                  <a:cubicBezTo>
                    <a:pt x="48" y="358"/>
                    <a:pt x="1" y="524"/>
                    <a:pt x="1" y="715"/>
                  </a:cubicBezTo>
                  <a:lnTo>
                    <a:pt x="1" y="1406"/>
                  </a:lnTo>
                  <a:cubicBezTo>
                    <a:pt x="1" y="1525"/>
                    <a:pt x="48" y="1596"/>
                    <a:pt x="144" y="1668"/>
                  </a:cubicBezTo>
                  <a:cubicBezTo>
                    <a:pt x="548" y="1882"/>
                    <a:pt x="1001" y="2001"/>
                    <a:pt x="1453" y="2001"/>
                  </a:cubicBezTo>
                  <a:cubicBezTo>
                    <a:pt x="1906" y="2001"/>
                    <a:pt x="2334" y="1882"/>
                    <a:pt x="2763" y="1668"/>
                  </a:cubicBezTo>
                  <a:cubicBezTo>
                    <a:pt x="2858" y="1596"/>
                    <a:pt x="2906" y="1525"/>
                    <a:pt x="2906" y="1406"/>
                  </a:cubicBezTo>
                  <a:lnTo>
                    <a:pt x="2906" y="715"/>
                  </a:lnTo>
                  <a:cubicBezTo>
                    <a:pt x="2906" y="524"/>
                    <a:pt x="2811" y="358"/>
                    <a:pt x="2692" y="215"/>
                  </a:cubicBezTo>
                  <a:cubicBezTo>
                    <a:pt x="2573" y="48"/>
                    <a:pt x="2406" y="1"/>
                    <a:pt x="21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47"/>
            <p:cNvSpPr/>
            <p:nvPr/>
          </p:nvSpPr>
          <p:spPr>
            <a:xfrm>
              <a:off x="817821" y="2821683"/>
              <a:ext cx="74022" cy="74850"/>
            </a:xfrm>
            <a:custGeom>
              <a:avLst/>
              <a:gdLst/>
              <a:ahLst/>
              <a:cxnLst/>
              <a:rect l="l" t="t" r="r" b="b"/>
              <a:pathLst>
                <a:path w="2144" h="2168" extrusionOk="0">
                  <a:moveTo>
                    <a:pt x="1072" y="0"/>
                  </a:moveTo>
                  <a:cubicBezTo>
                    <a:pt x="477" y="0"/>
                    <a:pt x="1" y="501"/>
                    <a:pt x="1" y="1096"/>
                  </a:cubicBezTo>
                  <a:cubicBezTo>
                    <a:pt x="1" y="1691"/>
                    <a:pt x="477" y="2168"/>
                    <a:pt x="1072" y="2168"/>
                  </a:cubicBezTo>
                  <a:cubicBezTo>
                    <a:pt x="1668" y="2168"/>
                    <a:pt x="2144" y="1691"/>
                    <a:pt x="2144" y="1096"/>
                  </a:cubicBezTo>
                  <a:cubicBezTo>
                    <a:pt x="2144" y="501"/>
                    <a:pt x="1668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47"/>
            <p:cNvSpPr/>
            <p:nvPr/>
          </p:nvSpPr>
          <p:spPr>
            <a:xfrm>
              <a:off x="929647" y="2704919"/>
              <a:ext cx="101158" cy="29657"/>
            </a:xfrm>
            <a:custGeom>
              <a:avLst/>
              <a:gdLst/>
              <a:ahLst/>
              <a:cxnLst/>
              <a:rect l="l" t="t" r="r" b="b"/>
              <a:pathLst>
                <a:path w="2930" h="859" extrusionOk="0">
                  <a:moveTo>
                    <a:pt x="715" y="1"/>
                  </a:moveTo>
                  <a:cubicBezTo>
                    <a:pt x="501" y="1"/>
                    <a:pt x="334" y="96"/>
                    <a:pt x="215" y="215"/>
                  </a:cubicBezTo>
                  <a:cubicBezTo>
                    <a:pt x="72" y="358"/>
                    <a:pt x="0" y="549"/>
                    <a:pt x="0" y="715"/>
                  </a:cubicBezTo>
                  <a:lnTo>
                    <a:pt x="0" y="858"/>
                  </a:lnTo>
                  <a:lnTo>
                    <a:pt x="2930" y="858"/>
                  </a:lnTo>
                  <a:lnTo>
                    <a:pt x="2930" y="715"/>
                  </a:lnTo>
                  <a:cubicBezTo>
                    <a:pt x="2930" y="501"/>
                    <a:pt x="2834" y="334"/>
                    <a:pt x="2715" y="215"/>
                  </a:cubicBezTo>
                  <a:cubicBezTo>
                    <a:pt x="2596" y="96"/>
                    <a:pt x="2382" y="1"/>
                    <a:pt x="2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47"/>
            <p:cNvSpPr/>
            <p:nvPr/>
          </p:nvSpPr>
          <p:spPr>
            <a:xfrm>
              <a:off x="942801" y="2621887"/>
              <a:ext cx="74022" cy="74022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1"/>
                  </a:moveTo>
                  <a:cubicBezTo>
                    <a:pt x="477" y="1"/>
                    <a:pt x="0" y="477"/>
                    <a:pt x="0" y="1072"/>
                  </a:cubicBezTo>
                  <a:cubicBezTo>
                    <a:pt x="0" y="1668"/>
                    <a:pt x="477" y="2144"/>
                    <a:pt x="1072" y="2144"/>
                  </a:cubicBezTo>
                  <a:cubicBezTo>
                    <a:pt x="1667" y="2144"/>
                    <a:pt x="2144" y="1668"/>
                    <a:pt x="2144" y="1072"/>
                  </a:cubicBezTo>
                  <a:cubicBezTo>
                    <a:pt x="2144" y="477"/>
                    <a:pt x="166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47"/>
            <p:cNvSpPr/>
            <p:nvPr/>
          </p:nvSpPr>
          <p:spPr>
            <a:xfrm>
              <a:off x="1055456" y="2905544"/>
              <a:ext cx="100330" cy="69085"/>
            </a:xfrm>
            <a:custGeom>
              <a:avLst/>
              <a:gdLst/>
              <a:ahLst/>
              <a:cxnLst/>
              <a:rect l="l" t="t" r="r" b="b"/>
              <a:pathLst>
                <a:path w="2906" h="2001" extrusionOk="0">
                  <a:moveTo>
                    <a:pt x="715" y="1"/>
                  </a:moveTo>
                  <a:cubicBezTo>
                    <a:pt x="524" y="1"/>
                    <a:pt x="310" y="96"/>
                    <a:pt x="191" y="215"/>
                  </a:cubicBezTo>
                  <a:cubicBezTo>
                    <a:pt x="48" y="358"/>
                    <a:pt x="0" y="524"/>
                    <a:pt x="0" y="715"/>
                  </a:cubicBezTo>
                  <a:lnTo>
                    <a:pt x="0" y="1406"/>
                  </a:lnTo>
                  <a:cubicBezTo>
                    <a:pt x="0" y="1525"/>
                    <a:pt x="48" y="1596"/>
                    <a:pt x="143" y="1668"/>
                  </a:cubicBezTo>
                  <a:cubicBezTo>
                    <a:pt x="548" y="1882"/>
                    <a:pt x="1000" y="2001"/>
                    <a:pt x="1453" y="2001"/>
                  </a:cubicBezTo>
                  <a:cubicBezTo>
                    <a:pt x="1905" y="2001"/>
                    <a:pt x="2334" y="1882"/>
                    <a:pt x="2763" y="1668"/>
                  </a:cubicBezTo>
                  <a:cubicBezTo>
                    <a:pt x="2858" y="1596"/>
                    <a:pt x="2905" y="1525"/>
                    <a:pt x="2905" y="1406"/>
                  </a:cubicBezTo>
                  <a:lnTo>
                    <a:pt x="2905" y="715"/>
                  </a:lnTo>
                  <a:cubicBezTo>
                    <a:pt x="2905" y="524"/>
                    <a:pt x="2810" y="334"/>
                    <a:pt x="2691" y="215"/>
                  </a:cubicBezTo>
                  <a:cubicBezTo>
                    <a:pt x="2548" y="48"/>
                    <a:pt x="2382" y="1"/>
                    <a:pt x="2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47"/>
            <p:cNvSpPr/>
            <p:nvPr/>
          </p:nvSpPr>
          <p:spPr>
            <a:xfrm>
              <a:off x="1068610" y="2821683"/>
              <a:ext cx="74022" cy="74850"/>
            </a:xfrm>
            <a:custGeom>
              <a:avLst/>
              <a:gdLst/>
              <a:ahLst/>
              <a:cxnLst/>
              <a:rect l="l" t="t" r="r" b="b"/>
              <a:pathLst>
                <a:path w="2144" h="2168" extrusionOk="0">
                  <a:moveTo>
                    <a:pt x="1072" y="0"/>
                  </a:moveTo>
                  <a:cubicBezTo>
                    <a:pt x="476" y="0"/>
                    <a:pt x="0" y="501"/>
                    <a:pt x="0" y="1096"/>
                  </a:cubicBezTo>
                  <a:cubicBezTo>
                    <a:pt x="0" y="1691"/>
                    <a:pt x="476" y="2168"/>
                    <a:pt x="1072" y="2168"/>
                  </a:cubicBezTo>
                  <a:cubicBezTo>
                    <a:pt x="1667" y="2168"/>
                    <a:pt x="2143" y="1691"/>
                    <a:pt x="2143" y="1096"/>
                  </a:cubicBezTo>
                  <a:cubicBezTo>
                    <a:pt x="2143" y="501"/>
                    <a:pt x="1667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47"/>
            <p:cNvSpPr/>
            <p:nvPr/>
          </p:nvSpPr>
          <p:spPr>
            <a:xfrm>
              <a:off x="928818" y="2905544"/>
              <a:ext cx="100364" cy="69085"/>
            </a:xfrm>
            <a:custGeom>
              <a:avLst/>
              <a:gdLst/>
              <a:ahLst/>
              <a:cxnLst/>
              <a:rect l="l" t="t" r="r" b="b"/>
              <a:pathLst>
                <a:path w="2907" h="2001" extrusionOk="0">
                  <a:moveTo>
                    <a:pt x="715" y="1"/>
                  </a:moveTo>
                  <a:cubicBezTo>
                    <a:pt x="501" y="1"/>
                    <a:pt x="334" y="96"/>
                    <a:pt x="215" y="215"/>
                  </a:cubicBezTo>
                  <a:cubicBezTo>
                    <a:pt x="96" y="334"/>
                    <a:pt x="1" y="501"/>
                    <a:pt x="1" y="715"/>
                  </a:cubicBezTo>
                  <a:lnTo>
                    <a:pt x="1" y="1358"/>
                  </a:lnTo>
                  <a:cubicBezTo>
                    <a:pt x="1" y="1477"/>
                    <a:pt x="48" y="1596"/>
                    <a:pt x="144" y="1668"/>
                  </a:cubicBezTo>
                  <a:cubicBezTo>
                    <a:pt x="358" y="1763"/>
                    <a:pt x="572" y="1834"/>
                    <a:pt x="763" y="1906"/>
                  </a:cubicBezTo>
                  <a:cubicBezTo>
                    <a:pt x="977" y="1953"/>
                    <a:pt x="1215" y="2001"/>
                    <a:pt x="1453" y="2001"/>
                  </a:cubicBezTo>
                  <a:cubicBezTo>
                    <a:pt x="1691" y="2001"/>
                    <a:pt x="1906" y="1953"/>
                    <a:pt x="2144" y="1906"/>
                  </a:cubicBezTo>
                  <a:cubicBezTo>
                    <a:pt x="2382" y="1834"/>
                    <a:pt x="2596" y="1787"/>
                    <a:pt x="2763" y="1668"/>
                  </a:cubicBezTo>
                  <a:cubicBezTo>
                    <a:pt x="2858" y="1596"/>
                    <a:pt x="2906" y="1525"/>
                    <a:pt x="2906" y="1406"/>
                  </a:cubicBezTo>
                  <a:lnTo>
                    <a:pt x="2906" y="715"/>
                  </a:lnTo>
                  <a:cubicBezTo>
                    <a:pt x="2906" y="501"/>
                    <a:pt x="2835" y="334"/>
                    <a:pt x="2715" y="215"/>
                  </a:cubicBezTo>
                  <a:cubicBezTo>
                    <a:pt x="2620" y="48"/>
                    <a:pt x="2430" y="1"/>
                    <a:pt x="22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7"/>
            <p:cNvSpPr/>
            <p:nvPr/>
          </p:nvSpPr>
          <p:spPr>
            <a:xfrm>
              <a:off x="942801" y="2822512"/>
              <a:ext cx="74022" cy="74022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0"/>
                  </a:moveTo>
                  <a:cubicBezTo>
                    <a:pt x="477" y="0"/>
                    <a:pt x="0" y="477"/>
                    <a:pt x="0" y="1072"/>
                  </a:cubicBezTo>
                  <a:cubicBezTo>
                    <a:pt x="0" y="1667"/>
                    <a:pt x="477" y="2144"/>
                    <a:pt x="1072" y="2144"/>
                  </a:cubicBezTo>
                  <a:cubicBezTo>
                    <a:pt x="1667" y="2144"/>
                    <a:pt x="2144" y="1667"/>
                    <a:pt x="2144" y="1072"/>
                  </a:cubicBezTo>
                  <a:cubicBezTo>
                    <a:pt x="2144" y="477"/>
                    <a:pt x="1667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6" name="Google Shape;1546;p47"/>
          <p:cNvGrpSpPr/>
          <p:nvPr/>
        </p:nvGrpSpPr>
        <p:grpSpPr>
          <a:xfrm>
            <a:off x="1766050" y="1957537"/>
            <a:ext cx="269744" cy="351085"/>
            <a:chOff x="1636719" y="2025813"/>
            <a:chExt cx="269744" cy="351085"/>
          </a:xfrm>
          <a:solidFill>
            <a:srgbClr val="15153E"/>
          </a:solidFill>
        </p:grpSpPr>
        <p:sp>
          <p:nvSpPr>
            <p:cNvPr id="1547" name="Google Shape;1547;p47"/>
            <p:cNvSpPr/>
            <p:nvPr/>
          </p:nvSpPr>
          <p:spPr>
            <a:xfrm>
              <a:off x="1688541" y="2025813"/>
              <a:ext cx="166100" cy="95393"/>
            </a:xfrm>
            <a:custGeom>
              <a:avLst/>
              <a:gdLst/>
              <a:ahLst/>
              <a:cxnLst/>
              <a:rect l="l" t="t" r="r" b="b"/>
              <a:pathLst>
                <a:path w="4811" h="2763" extrusionOk="0">
                  <a:moveTo>
                    <a:pt x="286" y="2763"/>
                  </a:moveTo>
                  <a:lnTo>
                    <a:pt x="4525" y="2763"/>
                  </a:lnTo>
                  <a:cubicBezTo>
                    <a:pt x="4692" y="2763"/>
                    <a:pt x="4811" y="2620"/>
                    <a:pt x="4811" y="2477"/>
                  </a:cubicBezTo>
                  <a:lnTo>
                    <a:pt x="4811" y="1405"/>
                  </a:lnTo>
                  <a:cubicBezTo>
                    <a:pt x="4811" y="1215"/>
                    <a:pt x="4668" y="1096"/>
                    <a:pt x="4525" y="1096"/>
                  </a:cubicBezTo>
                  <a:lnTo>
                    <a:pt x="3953" y="1096"/>
                  </a:lnTo>
                  <a:lnTo>
                    <a:pt x="3953" y="286"/>
                  </a:lnTo>
                  <a:cubicBezTo>
                    <a:pt x="3953" y="119"/>
                    <a:pt x="3811" y="0"/>
                    <a:pt x="3644" y="0"/>
                  </a:cubicBezTo>
                  <a:lnTo>
                    <a:pt x="1143" y="0"/>
                  </a:lnTo>
                  <a:cubicBezTo>
                    <a:pt x="977" y="0"/>
                    <a:pt x="858" y="143"/>
                    <a:pt x="858" y="286"/>
                  </a:cubicBezTo>
                  <a:lnTo>
                    <a:pt x="858" y="1096"/>
                  </a:lnTo>
                  <a:lnTo>
                    <a:pt x="286" y="1096"/>
                  </a:lnTo>
                  <a:cubicBezTo>
                    <a:pt x="119" y="1096"/>
                    <a:pt x="0" y="1238"/>
                    <a:pt x="0" y="1405"/>
                  </a:cubicBezTo>
                  <a:lnTo>
                    <a:pt x="0" y="2477"/>
                  </a:lnTo>
                  <a:cubicBezTo>
                    <a:pt x="0" y="2644"/>
                    <a:pt x="119" y="2763"/>
                    <a:pt x="286" y="27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7"/>
            <p:cNvSpPr/>
            <p:nvPr/>
          </p:nvSpPr>
          <p:spPr>
            <a:xfrm>
              <a:off x="1698381" y="2293002"/>
              <a:ext cx="31280" cy="30451"/>
            </a:xfrm>
            <a:custGeom>
              <a:avLst/>
              <a:gdLst/>
              <a:ahLst/>
              <a:cxnLst/>
              <a:rect l="l" t="t" r="r" b="b"/>
              <a:pathLst>
                <a:path w="906" h="882" extrusionOk="0">
                  <a:moveTo>
                    <a:pt x="453" y="1"/>
                  </a:moveTo>
                  <a:cubicBezTo>
                    <a:pt x="215" y="1"/>
                    <a:pt x="1" y="215"/>
                    <a:pt x="1" y="453"/>
                  </a:cubicBezTo>
                  <a:cubicBezTo>
                    <a:pt x="1" y="691"/>
                    <a:pt x="215" y="882"/>
                    <a:pt x="453" y="882"/>
                  </a:cubicBezTo>
                  <a:cubicBezTo>
                    <a:pt x="692" y="882"/>
                    <a:pt x="906" y="691"/>
                    <a:pt x="906" y="453"/>
                  </a:cubicBezTo>
                  <a:cubicBezTo>
                    <a:pt x="858" y="168"/>
                    <a:pt x="692" y="1"/>
                    <a:pt x="4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7"/>
            <p:cNvSpPr/>
            <p:nvPr/>
          </p:nvSpPr>
          <p:spPr>
            <a:xfrm>
              <a:off x="1636719" y="2063617"/>
              <a:ext cx="269744" cy="313280"/>
            </a:xfrm>
            <a:custGeom>
              <a:avLst/>
              <a:gdLst/>
              <a:ahLst/>
              <a:cxnLst/>
              <a:rect l="l" t="t" r="r" b="b"/>
              <a:pathLst>
                <a:path w="7813" h="9074" extrusionOk="0">
                  <a:moveTo>
                    <a:pt x="7502" y="1"/>
                  </a:moveTo>
                  <a:lnTo>
                    <a:pt x="6812" y="1"/>
                  </a:lnTo>
                  <a:cubicBezTo>
                    <a:pt x="6883" y="96"/>
                    <a:pt x="6907" y="191"/>
                    <a:pt x="6907" y="310"/>
                  </a:cubicBezTo>
                  <a:lnTo>
                    <a:pt x="6907" y="1668"/>
                  </a:lnTo>
                  <a:cubicBezTo>
                    <a:pt x="6907" y="1858"/>
                    <a:pt x="6859" y="2001"/>
                    <a:pt x="6740" y="2096"/>
                  </a:cubicBezTo>
                  <a:cubicBezTo>
                    <a:pt x="6621" y="2168"/>
                    <a:pt x="6455" y="2263"/>
                    <a:pt x="6312" y="2263"/>
                  </a:cubicBezTo>
                  <a:lnTo>
                    <a:pt x="1501" y="2263"/>
                  </a:lnTo>
                  <a:cubicBezTo>
                    <a:pt x="1311" y="2263"/>
                    <a:pt x="1168" y="2215"/>
                    <a:pt x="1073" y="2096"/>
                  </a:cubicBezTo>
                  <a:cubicBezTo>
                    <a:pt x="953" y="1977"/>
                    <a:pt x="906" y="1810"/>
                    <a:pt x="906" y="1668"/>
                  </a:cubicBezTo>
                  <a:lnTo>
                    <a:pt x="906" y="310"/>
                  </a:lnTo>
                  <a:cubicBezTo>
                    <a:pt x="906" y="191"/>
                    <a:pt x="930" y="96"/>
                    <a:pt x="977" y="1"/>
                  </a:cubicBezTo>
                  <a:lnTo>
                    <a:pt x="310" y="1"/>
                  </a:lnTo>
                  <a:cubicBezTo>
                    <a:pt x="120" y="1"/>
                    <a:pt x="1" y="120"/>
                    <a:pt x="1" y="310"/>
                  </a:cubicBezTo>
                  <a:lnTo>
                    <a:pt x="1" y="8788"/>
                  </a:lnTo>
                  <a:cubicBezTo>
                    <a:pt x="1" y="8955"/>
                    <a:pt x="120" y="9074"/>
                    <a:pt x="310" y="9074"/>
                  </a:cubicBezTo>
                  <a:lnTo>
                    <a:pt x="7502" y="9074"/>
                  </a:lnTo>
                  <a:cubicBezTo>
                    <a:pt x="7693" y="9074"/>
                    <a:pt x="7812" y="8955"/>
                    <a:pt x="7812" y="8788"/>
                  </a:cubicBezTo>
                  <a:lnTo>
                    <a:pt x="7812" y="310"/>
                  </a:lnTo>
                  <a:cubicBezTo>
                    <a:pt x="7812" y="120"/>
                    <a:pt x="7645" y="1"/>
                    <a:pt x="7502" y="1"/>
                  </a:cubicBezTo>
                  <a:close/>
                  <a:moveTo>
                    <a:pt x="1287" y="3478"/>
                  </a:moveTo>
                  <a:cubicBezTo>
                    <a:pt x="1168" y="3358"/>
                    <a:pt x="1168" y="3192"/>
                    <a:pt x="1287" y="3073"/>
                  </a:cubicBezTo>
                  <a:cubicBezTo>
                    <a:pt x="1406" y="2954"/>
                    <a:pt x="1573" y="2954"/>
                    <a:pt x="1692" y="3073"/>
                  </a:cubicBezTo>
                  <a:lnTo>
                    <a:pt x="1978" y="3335"/>
                  </a:lnTo>
                  <a:lnTo>
                    <a:pt x="2239" y="3073"/>
                  </a:lnTo>
                  <a:cubicBezTo>
                    <a:pt x="2359" y="2954"/>
                    <a:pt x="2525" y="2954"/>
                    <a:pt x="2644" y="3073"/>
                  </a:cubicBezTo>
                  <a:cubicBezTo>
                    <a:pt x="2763" y="3192"/>
                    <a:pt x="2763" y="3358"/>
                    <a:pt x="2644" y="3478"/>
                  </a:cubicBezTo>
                  <a:lnTo>
                    <a:pt x="2382" y="3739"/>
                  </a:lnTo>
                  <a:lnTo>
                    <a:pt x="2644" y="4025"/>
                  </a:lnTo>
                  <a:cubicBezTo>
                    <a:pt x="2763" y="4144"/>
                    <a:pt x="2763" y="4311"/>
                    <a:pt x="2644" y="4430"/>
                  </a:cubicBezTo>
                  <a:cubicBezTo>
                    <a:pt x="2597" y="4502"/>
                    <a:pt x="2501" y="4525"/>
                    <a:pt x="2454" y="4525"/>
                  </a:cubicBezTo>
                  <a:cubicBezTo>
                    <a:pt x="2359" y="4525"/>
                    <a:pt x="2287" y="4502"/>
                    <a:pt x="2239" y="4430"/>
                  </a:cubicBezTo>
                  <a:lnTo>
                    <a:pt x="1978" y="4168"/>
                  </a:lnTo>
                  <a:lnTo>
                    <a:pt x="1692" y="4430"/>
                  </a:lnTo>
                  <a:cubicBezTo>
                    <a:pt x="1644" y="4502"/>
                    <a:pt x="1549" y="4525"/>
                    <a:pt x="1501" y="4525"/>
                  </a:cubicBezTo>
                  <a:cubicBezTo>
                    <a:pt x="1406" y="4525"/>
                    <a:pt x="1335" y="4502"/>
                    <a:pt x="1287" y="4430"/>
                  </a:cubicBezTo>
                  <a:cubicBezTo>
                    <a:pt x="1168" y="4311"/>
                    <a:pt x="1168" y="4144"/>
                    <a:pt x="1287" y="4025"/>
                  </a:cubicBezTo>
                  <a:lnTo>
                    <a:pt x="1549" y="3739"/>
                  </a:lnTo>
                  <a:close/>
                  <a:moveTo>
                    <a:pt x="2239" y="8097"/>
                  </a:moveTo>
                  <a:cubicBezTo>
                    <a:pt x="1668" y="8097"/>
                    <a:pt x="1192" y="7621"/>
                    <a:pt x="1192" y="7050"/>
                  </a:cubicBezTo>
                  <a:cubicBezTo>
                    <a:pt x="1192" y="6502"/>
                    <a:pt x="1668" y="6002"/>
                    <a:pt x="2239" y="6002"/>
                  </a:cubicBezTo>
                  <a:cubicBezTo>
                    <a:pt x="2406" y="6002"/>
                    <a:pt x="2573" y="6049"/>
                    <a:pt x="2716" y="6121"/>
                  </a:cubicBezTo>
                  <a:lnTo>
                    <a:pt x="5073" y="3787"/>
                  </a:lnTo>
                  <a:lnTo>
                    <a:pt x="4835" y="3787"/>
                  </a:lnTo>
                  <a:cubicBezTo>
                    <a:pt x="4645" y="3787"/>
                    <a:pt x="4526" y="3668"/>
                    <a:pt x="4526" y="3478"/>
                  </a:cubicBezTo>
                  <a:cubicBezTo>
                    <a:pt x="4526" y="3311"/>
                    <a:pt x="4645" y="3192"/>
                    <a:pt x="4835" y="3192"/>
                  </a:cubicBezTo>
                  <a:lnTo>
                    <a:pt x="5788" y="3192"/>
                  </a:lnTo>
                  <a:cubicBezTo>
                    <a:pt x="5859" y="3192"/>
                    <a:pt x="5955" y="3239"/>
                    <a:pt x="6026" y="3311"/>
                  </a:cubicBezTo>
                  <a:cubicBezTo>
                    <a:pt x="6074" y="3358"/>
                    <a:pt x="6074" y="3430"/>
                    <a:pt x="6074" y="3501"/>
                  </a:cubicBezTo>
                  <a:lnTo>
                    <a:pt x="6074" y="4454"/>
                  </a:lnTo>
                  <a:cubicBezTo>
                    <a:pt x="6074" y="4644"/>
                    <a:pt x="5955" y="4763"/>
                    <a:pt x="5788" y="4763"/>
                  </a:cubicBezTo>
                  <a:cubicBezTo>
                    <a:pt x="5597" y="4763"/>
                    <a:pt x="5478" y="4644"/>
                    <a:pt x="5478" y="4454"/>
                  </a:cubicBezTo>
                  <a:lnTo>
                    <a:pt x="5478" y="4192"/>
                  </a:lnTo>
                  <a:lnTo>
                    <a:pt x="3121" y="6550"/>
                  </a:lnTo>
                  <a:cubicBezTo>
                    <a:pt x="3216" y="6692"/>
                    <a:pt x="3240" y="6883"/>
                    <a:pt x="3240" y="7050"/>
                  </a:cubicBezTo>
                  <a:cubicBezTo>
                    <a:pt x="3240" y="7621"/>
                    <a:pt x="2811" y="8097"/>
                    <a:pt x="2239" y="8097"/>
                  </a:cubicBezTo>
                  <a:close/>
                  <a:moveTo>
                    <a:pt x="6526" y="7788"/>
                  </a:moveTo>
                  <a:cubicBezTo>
                    <a:pt x="6645" y="7907"/>
                    <a:pt x="6645" y="8097"/>
                    <a:pt x="6526" y="8217"/>
                  </a:cubicBezTo>
                  <a:cubicBezTo>
                    <a:pt x="6455" y="8264"/>
                    <a:pt x="6383" y="8312"/>
                    <a:pt x="6312" y="8312"/>
                  </a:cubicBezTo>
                  <a:cubicBezTo>
                    <a:pt x="6216" y="8312"/>
                    <a:pt x="6169" y="8264"/>
                    <a:pt x="6097" y="8217"/>
                  </a:cubicBezTo>
                  <a:lnTo>
                    <a:pt x="5835" y="7955"/>
                  </a:lnTo>
                  <a:lnTo>
                    <a:pt x="5574" y="8217"/>
                  </a:lnTo>
                  <a:cubicBezTo>
                    <a:pt x="5502" y="8264"/>
                    <a:pt x="5431" y="8312"/>
                    <a:pt x="5359" y="8312"/>
                  </a:cubicBezTo>
                  <a:cubicBezTo>
                    <a:pt x="5312" y="8312"/>
                    <a:pt x="5216" y="8264"/>
                    <a:pt x="5145" y="8217"/>
                  </a:cubicBezTo>
                  <a:cubicBezTo>
                    <a:pt x="5026" y="8097"/>
                    <a:pt x="5026" y="7907"/>
                    <a:pt x="5145" y="7788"/>
                  </a:cubicBezTo>
                  <a:lnTo>
                    <a:pt x="5431" y="7526"/>
                  </a:lnTo>
                  <a:lnTo>
                    <a:pt x="5145" y="7264"/>
                  </a:lnTo>
                  <a:cubicBezTo>
                    <a:pt x="5026" y="7145"/>
                    <a:pt x="5026" y="6978"/>
                    <a:pt x="5145" y="6859"/>
                  </a:cubicBezTo>
                  <a:cubicBezTo>
                    <a:pt x="5264" y="6740"/>
                    <a:pt x="5454" y="6740"/>
                    <a:pt x="5574" y="6859"/>
                  </a:cubicBezTo>
                  <a:lnTo>
                    <a:pt x="5835" y="7121"/>
                  </a:lnTo>
                  <a:lnTo>
                    <a:pt x="6097" y="6859"/>
                  </a:lnTo>
                  <a:cubicBezTo>
                    <a:pt x="6216" y="6740"/>
                    <a:pt x="6407" y="6740"/>
                    <a:pt x="6526" y="6859"/>
                  </a:cubicBezTo>
                  <a:cubicBezTo>
                    <a:pt x="6645" y="6978"/>
                    <a:pt x="6645" y="7145"/>
                    <a:pt x="6526" y="7264"/>
                  </a:cubicBezTo>
                  <a:lnTo>
                    <a:pt x="6264" y="75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0" name="Google Shape;1550;p47"/>
          <p:cNvGrpSpPr/>
          <p:nvPr/>
        </p:nvGrpSpPr>
        <p:grpSpPr>
          <a:xfrm>
            <a:off x="1724136" y="2640497"/>
            <a:ext cx="353571" cy="319046"/>
            <a:chOff x="1603851" y="2648195"/>
            <a:chExt cx="353571" cy="319046"/>
          </a:xfrm>
          <a:solidFill>
            <a:srgbClr val="15153E"/>
          </a:solidFill>
        </p:grpSpPr>
        <p:sp>
          <p:nvSpPr>
            <p:cNvPr id="1551" name="Google Shape;1551;p47"/>
            <p:cNvSpPr/>
            <p:nvPr/>
          </p:nvSpPr>
          <p:spPr>
            <a:xfrm>
              <a:off x="1672901" y="2868533"/>
              <a:ext cx="16503" cy="16503"/>
            </a:xfrm>
            <a:custGeom>
              <a:avLst/>
              <a:gdLst/>
              <a:ahLst/>
              <a:cxnLst/>
              <a:rect l="l" t="t" r="r" b="b"/>
              <a:pathLst>
                <a:path w="478" h="478" extrusionOk="0">
                  <a:moveTo>
                    <a:pt x="239" y="1"/>
                  </a:moveTo>
                  <a:cubicBezTo>
                    <a:pt x="120" y="1"/>
                    <a:pt x="1" y="96"/>
                    <a:pt x="1" y="239"/>
                  </a:cubicBezTo>
                  <a:cubicBezTo>
                    <a:pt x="1" y="382"/>
                    <a:pt x="96" y="477"/>
                    <a:pt x="239" y="477"/>
                  </a:cubicBezTo>
                  <a:cubicBezTo>
                    <a:pt x="382" y="477"/>
                    <a:pt x="477" y="382"/>
                    <a:pt x="477" y="239"/>
                  </a:cubicBezTo>
                  <a:cubicBezTo>
                    <a:pt x="477" y="96"/>
                    <a:pt x="358" y="1"/>
                    <a:pt x="2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7"/>
            <p:cNvSpPr/>
            <p:nvPr/>
          </p:nvSpPr>
          <p:spPr>
            <a:xfrm>
              <a:off x="1663856" y="2931852"/>
              <a:ext cx="34560" cy="35388"/>
            </a:xfrm>
            <a:custGeom>
              <a:avLst/>
              <a:gdLst/>
              <a:ahLst/>
              <a:cxnLst/>
              <a:rect l="l" t="t" r="r" b="b"/>
              <a:pathLst>
                <a:path w="1001" h="1025" extrusionOk="0">
                  <a:moveTo>
                    <a:pt x="1" y="1"/>
                  </a:moveTo>
                  <a:lnTo>
                    <a:pt x="1" y="953"/>
                  </a:lnTo>
                  <a:cubicBezTo>
                    <a:pt x="144" y="1001"/>
                    <a:pt x="310" y="1025"/>
                    <a:pt x="501" y="1025"/>
                  </a:cubicBezTo>
                  <a:cubicBezTo>
                    <a:pt x="668" y="1025"/>
                    <a:pt x="834" y="977"/>
                    <a:pt x="1001" y="953"/>
                  </a:cubicBezTo>
                  <a:lnTo>
                    <a:pt x="10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7"/>
            <p:cNvSpPr/>
            <p:nvPr/>
          </p:nvSpPr>
          <p:spPr>
            <a:xfrm>
              <a:off x="1773231" y="2701639"/>
              <a:ext cx="16468" cy="16468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8" y="1"/>
                  </a:moveTo>
                  <a:cubicBezTo>
                    <a:pt x="95" y="1"/>
                    <a:pt x="0" y="96"/>
                    <a:pt x="0" y="239"/>
                  </a:cubicBezTo>
                  <a:cubicBezTo>
                    <a:pt x="0" y="405"/>
                    <a:pt x="119" y="477"/>
                    <a:pt x="238" y="477"/>
                  </a:cubicBezTo>
                  <a:cubicBezTo>
                    <a:pt x="357" y="477"/>
                    <a:pt x="476" y="405"/>
                    <a:pt x="476" y="239"/>
                  </a:cubicBezTo>
                  <a:cubicBezTo>
                    <a:pt x="476" y="96"/>
                    <a:pt x="405" y="1"/>
                    <a:pt x="2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47"/>
            <p:cNvSpPr/>
            <p:nvPr/>
          </p:nvSpPr>
          <p:spPr>
            <a:xfrm>
              <a:off x="1764185" y="2765787"/>
              <a:ext cx="34560" cy="34560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0" y="0"/>
                  </a:moveTo>
                  <a:lnTo>
                    <a:pt x="0" y="953"/>
                  </a:lnTo>
                  <a:cubicBezTo>
                    <a:pt x="143" y="976"/>
                    <a:pt x="334" y="1000"/>
                    <a:pt x="500" y="1000"/>
                  </a:cubicBezTo>
                  <a:cubicBezTo>
                    <a:pt x="691" y="1000"/>
                    <a:pt x="834" y="976"/>
                    <a:pt x="1000" y="953"/>
                  </a:cubicBezTo>
                  <a:lnTo>
                    <a:pt x="10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47"/>
            <p:cNvSpPr/>
            <p:nvPr/>
          </p:nvSpPr>
          <p:spPr>
            <a:xfrm>
              <a:off x="1865309" y="2931852"/>
              <a:ext cx="34560" cy="35388"/>
            </a:xfrm>
            <a:custGeom>
              <a:avLst/>
              <a:gdLst/>
              <a:ahLst/>
              <a:cxnLst/>
              <a:rect l="l" t="t" r="r" b="b"/>
              <a:pathLst>
                <a:path w="1001" h="1025" extrusionOk="0">
                  <a:moveTo>
                    <a:pt x="0" y="1"/>
                  </a:moveTo>
                  <a:lnTo>
                    <a:pt x="0" y="953"/>
                  </a:lnTo>
                  <a:cubicBezTo>
                    <a:pt x="143" y="1001"/>
                    <a:pt x="310" y="1025"/>
                    <a:pt x="500" y="1025"/>
                  </a:cubicBezTo>
                  <a:cubicBezTo>
                    <a:pt x="667" y="1025"/>
                    <a:pt x="834" y="977"/>
                    <a:pt x="1001" y="953"/>
                  </a:cubicBezTo>
                  <a:lnTo>
                    <a:pt x="10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47"/>
            <p:cNvSpPr/>
            <p:nvPr/>
          </p:nvSpPr>
          <p:spPr>
            <a:xfrm>
              <a:off x="1873526" y="2868533"/>
              <a:ext cx="16468" cy="16503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239" y="1"/>
                  </a:moveTo>
                  <a:cubicBezTo>
                    <a:pt x="120" y="1"/>
                    <a:pt x="0" y="96"/>
                    <a:pt x="0" y="239"/>
                  </a:cubicBezTo>
                  <a:cubicBezTo>
                    <a:pt x="0" y="382"/>
                    <a:pt x="72" y="477"/>
                    <a:pt x="239" y="477"/>
                  </a:cubicBezTo>
                  <a:cubicBezTo>
                    <a:pt x="382" y="477"/>
                    <a:pt x="477" y="382"/>
                    <a:pt x="477" y="239"/>
                  </a:cubicBezTo>
                  <a:cubicBezTo>
                    <a:pt x="477" y="96"/>
                    <a:pt x="382" y="1"/>
                    <a:pt x="2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47"/>
            <p:cNvSpPr/>
            <p:nvPr/>
          </p:nvSpPr>
          <p:spPr>
            <a:xfrm>
              <a:off x="1603851" y="2648195"/>
              <a:ext cx="353571" cy="308343"/>
            </a:xfrm>
            <a:custGeom>
              <a:avLst/>
              <a:gdLst/>
              <a:ahLst/>
              <a:cxnLst/>
              <a:rect l="l" t="t" r="r" b="b"/>
              <a:pathLst>
                <a:path w="10241" h="8931" extrusionOk="0">
                  <a:moveTo>
                    <a:pt x="5144" y="953"/>
                  </a:moveTo>
                  <a:cubicBezTo>
                    <a:pt x="5597" y="953"/>
                    <a:pt x="5978" y="1310"/>
                    <a:pt x="5978" y="1787"/>
                  </a:cubicBezTo>
                  <a:cubicBezTo>
                    <a:pt x="5978" y="2239"/>
                    <a:pt x="5621" y="2620"/>
                    <a:pt x="5144" y="2620"/>
                  </a:cubicBezTo>
                  <a:cubicBezTo>
                    <a:pt x="4716" y="2620"/>
                    <a:pt x="4311" y="2263"/>
                    <a:pt x="4311" y="1787"/>
                  </a:cubicBezTo>
                  <a:cubicBezTo>
                    <a:pt x="4311" y="1358"/>
                    <a:pt x="4716" y="953"/>
                    <a:pt x="5144" y="953"/>
                  </a:cubicBezTo>
                  <a:close/>
                  <a:moveTo>
                    <a:pt x="5621" y="2811"/>
                  </a:moveTo>
                  <a:cubicBezTo>
                    <a:pt x="5763" y="2811"/>
                    <a:pt x="5930" y="2858"/>
                    <a:pt x="6049" y="2977"/>
                  </a:cubicBezTo>
                  <a:cubicBezTo>
                    <a:pt x="6168" y="3096"/>
                    <a:pt x="6216" y="3263"/>
                    <a:pt x="6216" y="3406"/>
                  </a:cubicBezTo>
                  <a:lnTo>
                    <a:pt x="6216" y="4121"/>
                  </a:lnTo>
                  <a:cubicBezTo>
                    <a:pt x="6287" y="4073"/>
                    <a:pt x="6335" y="4025"/>
                    <a:pt x="6406" y="4001"/>
                  </a:cubicBezTo>
                  <a:lnTo>
                    <a:pt x="7359" y="4954"/>
                  </a:lnTo>
                  <a:cubicBezTo>
                    <a:pt x="6621" y="5216"/>
                    <a:pt x="5978" y="5907"/>
                    <a:pt x="5906" y="6740"/>
                  </a:cubicBezTo>
                  <a:lnTo>
                    <a:pt x="4406" y="6740"/>
                  </a:lnTo>
                  <a:cubicBezTo>
                    <a:pt x="4287" y="5907"/>
                    <a:pt x="3692" y="5192"/>
                    <a:pt x="2882" y="4954"/>
                  </a:cubicBezTo>
                  <a:lnTo>
                    <a:pt x="3834" y="4001"/>
                  </a:lnTo>
                  <a:cubicBezTo>
                    <a:pt x="3906" y="4025"/>
                    <a:pt x="3954" y="4097"/>
                    <a:pt x="4025" y="4121"/>
                  </a:cubicBezTo>
                  <a:lnTo>
                    <a:pt x="4025" y="3406"/>
                  </a:lnTo>
                  <a:cubicBezTo>
                    <a:pt x="4025" y="3263"/>
                    <a:pt x="4073" y="3096"/>
                    <a:pt x="4192" y="2977"/>
                  </a:cubicBezTo>
                  <a:cubicBezTo>
                    <a:pt x="4311" y="2858"/>
                    <a:pt x="4477" y="2811"/>
                    <a:pt x="4620" y="2811"/>
                  </a:cubicBezTo>
                  <a:close/>
                  <a:moveTo>
                    <a:pt x="2239" y="5788"/>
                  </a:moveTo>
                  <a:cubicBezTo>
                    <a:pt x="2691" y="5788"/>
                    <a:pt x="3072" y="6145"/>
                    <a:pt x="3072" y="6621"/>
                  </a:cubicBezTo>
                  <a:cubicBezTo>
                    <a:pt x="3072" y="7073"/>
                    <a:pt x="2715" y="7455"/>
                    <a:pt x="2239" y="7455"/>
                  </a:cubicBezTo>
                  <a:cubicBezTo>
                    <a:pt x="1786" y="7455"/>
                    <a:pt x="1405" y="7097"/>
                    <a:pt x="1405" y="6621"/>
                  </a:cubicBezTo>
                  <a:cubicBezTo>
                    <a:pt x="1405" y="6169"/>
                    <a:pt x="1763" y="5788"/>
                    <a:pt x="2239" y="5788"/>
                  </a:cubicBezTo>
                  <a:close/>
                  <a:moveTo>
                    <a:pt x="8050" y="5788"/>
                  </a:moveTo>
                  <a:cubicBezTo>
                    <a:pt x="8478" y="5788"/>
                    <a:pt x="8883" y="6145"/>
                    <a:pt x="8883" y="6621"/>
                  </a:cubicBezTo>
                  <a:cubicBezTo>
                    <a:pt x="8883" y="7073"/>
                    <a:pt x="8526" y="7455"/>
                    <a:pt x="8050" y="7455"/>
                  </a:cubicBezTo>
                  <a:cubicBezTo>
                    <a:pt x="7597" y="7455"/>
                    <a:pt x="7216" y="7097"/>
                    <a:pt x="7216" y="6621"/>
                  </a:cubicBezTo>
                  <a:cubicBezTo>
                    <a:pt x="7216" y="6169"/>
                    <a:pt x="7550" y="5788"/>
                    <a:pt x="8050" y="5788"/>
                  </a:cubicBezTo>
                  <a:close/>
                  <a:moveTo>
                    <a:pt x="5120" y="1"/>
                  </a:moveTo>
                  <a:cubicBezTo>
                    <a:pt x="3906" y="1"/>
                    <a:pt x="2930" y="977"/>
                    <a:pt x="2930" y="2215"/>
                  </a:cubicBezTo>
                  <a:cubicBezTo>
                    <a:pt x="2930" y="2715"/>
                    <a:pt x="3096" y="3192"/>
                    <a:pt x="3406" y="3573"/>
                  </a:cubicBezTo>
                  <a:lnTo>
                    <a:pt x="2144" y="4835"/>
                  </a:lnTo>
                  <a:lnTo>
                    <a:pt x="2120" y="4859"/>
                  </a:lnTo>
                  <a:cubicBezTo>
                    <a:pt x="953" y="4883"/>
                    <a:pt x="0" y="5859"/>
                    <a:pt x="0" y="7026"/>
                  </a:cubicBezTo>
                  <a:cubicBezTo>
                    <a:pt x="0" y="7836"/>
                    <a:pt x="453" y="8550"/>
                    <a:pt x="1096" y="8931"/>
                  </a:cubicBezTo>
                  <a:lnTo>
                    <a:pt x="1096" y="8217"/>
                  </a:lnTo>
                  <a:cubicBezTo>
                    <a:pt x="1096" y="8074"/>
                    <a:pt x="1167" y="7931"/>
                    <a:pt x="1286" y="7812"/>
                  </a:cubicBezTo>
                  <a:cubicBezTo>
                    <a:pt x="1405" y="7693"/>
                    <a:pt x="1548" y="7621"/>
                    <a:pt x="1691" y="7621"/>
                  </a:cubicBezTo>
                  <a:lnTo>
                    <a:pt x="2715" y="7621"/>
                  </a:lnTo>
                  <a:cubicBezTo>
                    <a:pt x="2858" y="7621"/>
                    <a:pt x="3001" y="7693"/>
                    <a:pt x="3120" y="7812"/>
                  </a:cubicBezTo>
                  <a:cubicBezTo>
                    <a:pt x="3239" y="7931"/>
                    <a:pt x="3311" y="8074"/>
                    <a:pt x="3311" y="8217"/>
                  </a:cubicBezTo>
                  <a:lnTo>
                    <a:pt x="3311" y="8931"/>
                  </a:lnTo>
                  <a:cubicBezTo>
                    <a:pt x="3882" y="8598"/>
                    <a:pt x="4287" y="8002"/>
                    <a:pt x="4382" y="7335"/>
                  </a:cubicBezTo>
                  <a:lnTo>
                    <a:pt x="5859" y="7335"/>
                  </a:lnTo>
                  <a:cubicBezTo>
                    <a:pt x="5954" y="8026"/>
                    <a:pt x="6359" y="8574"/>
                    <a:pt x="6930" y="8931"/>
                  </a:cubicBezTo>
                  <a:lnTo>
                    <a:pt x="6930" y="8217"/>
                  </a:lnTo>
                  <a:cubicBezTo>
                    <a:pt x="6930" y="8074"/>
                    <a:pt x="7002" y="7931"/>
                    <a:pt x="7121" y="7812"/>
                  </a:cubicBezTo>
                  <a:cubicBezTo>
                    <a:pt x="7240" y="7693"/>
                    <a:pt x="7383" y="7621"/>
                    <a:pt x="7526" y="7621"/>
                  </a:cubicBezTo>
                  <a:lnTo>
                    <a:pt x="8550" y="7621"/>
                  </a:lnTo>
                  <a:cubicBezTo>
                    <a:pt x="8693" y="7621"/>
                    <a:pt x="8836" y="7693"/>
                    <a:pt x="8955" y="7812"/>
                  </a:cubicBezTo>
                  <a:cubicBezTo>
                    <a:pt x="9074" y="7931"/>
                    <a:pt x="9145" y="8074"/>
                    <a:pt x="9145" y="8217"/>
                  </a:cubicBezTo>
                  <a:lnTo>
                    <a:pt x="9145" y="8931"/>
                  </a:lnTo>
                  <a:cubicBezTo>
                    <a:pt x="9788" y="8550"/>
                    <a:pt x="10241" y="7859"/>
                    <a:pt x="10241" y="7026"/>
                  </a:cubicBezTo>
                  <a:cubicBezTo>
                    <a:pt x="10241" y="5883"/>
                    <a:pt x="9312" y="4883"/>
                    <a:pt x="8121" y="4859"/>
                  </a:cubicBezTo>
                  <a:lnTo>
                    <a:pt x="8097" y="4835"/>
                  </a:lnTo>
                  <a:lnTo>
                    <a:pt x="6859" y="3573"/>
                  </a:lnTo>
                  <a:cubicBezTo>
                    <a:pt x="7145" y="3192"/>
                    <a:pt x="7335" y="2739"/>
                    <a:pt x="7335" y="2215"/>
                  </a:cubicBezTo>
                  <a:cubicBezTo>
                    <a:pt x="7335" y="977"/>
                    <a:pt x="6335" y="1"/>
                    <a:pt x="5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8" name="Google Shape;1558;p47"/>
          <p:cNvGrpSpPr/>
          <p:nvPr/>
        </p:nvGrpSpPr>
        <p:grpSpPr>
          <a:xfrm>
            <a:off x="958456" y="1994117"/>
            <a:ext cx="352742" cy="277926"/>
            <a:chOff x="793998" y="2072663"/>
            <a:chExt cx="352742" cy="277926"/>
          </a:xfrm>
          <a:solidFill>
            <a:srgbClr val="15153E"/>
          </a:solidFill>
        </p:grpSpPr>
        <p:sp>
          <p:nvSpPr>
            <p:cNvPr id="1559" name="Google Shape;1559;p47"/>
            <p:cNvSpPr/>
            <p:nvPr/>
          </p:nvSpPr>
          <p:spPr>
            <a:xfrm>
              <a:off x="793998" y="2164741"/>
              <a:ext cx="40291" cy="78165"/>
            </a:xfrm>
            <a:custGeom>
              <a:avLst/>
              <a:gdLst/>
              <a:ahLst/>
              <a:cxnLst/>
              <a:rect l="l" t="t" r="r" b="b"/>
              <a:pathLst>
                <a:path w="1167" h="2264" extrusionOk="0">
                  <a:moveTo>
                    <a:pt x="333" y="310"/>
                  </a:moveTo>
                  <a:cubicBezTo>
                    <a:pt x="119" y="525"/>
                    <a:pt x="0" y="787"/>
                    <a:pt x="0" y="1120"/>
                  </a:cubicBezTo>
                  <a:cubicBezTo>
                    <a:pt x="0" y="1430"/>
                    <a:pt x="119" y="1715"/>
                    <a:pt x="333" y="1930"/>
                  </a:cubicBezTo>
                  <a:cubicBezTo>
                    <a:pt x="548" y="2144"/>
                    <a:pt x="810" y="2263"/>
                    <a:pt x="1143" y="2263"/>
                  </a:cubicBezTo>
                  <a:lnTo>
                    <a:pt x="1167" y="2263"/>
                  </a:lnTo>
                  <a:lnTo>
                    <a:pt x="1167" y="1"/>
                  </a:lnTo>
                  <a:lnTo>
                    <a:pt x="1143" y="1"/>
                  </a:lnTo>
                  <a:cubicBezTo>
                    <a:pt x="810" y="1"/>
                    <a:pt x="548" y="96"/>
                    <a:pt x="333" y="3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47"/>
            <p:cNvSpPr/>
            <p:nvPr/>
          </p:nvSpPr>
          <p:spPr>
            <a:xfrm>
              <a:off x="854831" y="2145027"/>
              <a:ext cx="87176" cy="116764"/>
            </a:xfrm>
            <a:custGeom>
              <a:avLst/>
              <a:gdLst/>
              <a:ahLst/>
              <a:cxnLst/>
              <a:rect l="l" t="t" r="r" b="b"/>
              <a:pathLst>
                <a:path w="2525" h="3382" extrusionOk="0">
                  <a:moveTo>
                    <a:pt x="2525" y="0"/>
                  </a:moveTo>
                  <a:lnTo>
                    <a:pt x="286" y="0"/>
                  </a:lnTo>
                  <a:cubicBezTo>
                    <a:pt x="119" y="0"/>
                    <a:pt x="0" y="119"/>
                    <a:pt x="0" y="286"/>
                  </a:cubicBezTo>
                  <a:lnTo>
                    <a:pt x="0" y="3096"/>
                  </a:lnTo>
                  <a:cubicBezTo>
                    <a:pt x="0" y="3263"/>
                    <a:pt x="119" y="3382"/>
                    <a:pt x="286" y="3382"/>
                  </a:cubicBezTo>
                  <a:lnTo>
                    <a:pt x="2525" y="33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47"/>
            <p:cNvSpPr/>
            <p:nvPr/>
          </p:nvSpPr>
          <p:spPr>
            <a:xfrm>
              <a:off x="963343" y="2072663"/>
              <a:ext cx="183397" cy="258212"/>
            </a:xfrm>
            <a:custGeom>
              <a:avLst/>
              <a:gdLst/>
              <a:ahLst/>
              <a:cxnLst/>
              <a:rect l="l" t="t" r="r" b="b"/>
              <a:pathLst>
                <a:path w="5312" h="7479" extrusionOk="0">
                  <a:moveTo>
                    <a:pt x="5288" y="334"/>
                  </a:moveTo>
                  <a:cubicBezTo>
                    <a:pt x="5288" y="286"/>
                    <a:pt x="5240" y="215"/>
                    <a:pt x="5216" y="143"/>
                  </a:cubicBezTo>
                  <a:cubicBezTo>
                    <a:pt x="5121" y="48"/>
                    <a:pt x="4930" y="1"/>
                    <a:pt x="4811" y="96"/>
                  </a:cubicBezTo>
                  <a:cubicBezTo>
                    <a:pt x="4359" y="453"/>
                    <a:pt x="3930" y="786"/>
                    <a:pt x="3525" y="1048"/>
                  </a:cubicBezTo>
                  <a:cubicBezTo>
                    <a:pt x="3097" y="1310"/>
                    <a:pt x="2644" y="1548"/>
                    <a:pt x="2239" y="1691"/>
                  </a:cubicBezTo>
                  <a:cubicBezTo>
                    <a:pt x="1811" y="1858"/>
                    <a:pt x="1406" y="1977"/>
                    <a:pt x="1001" y="2025"/>
                  </a:cubicBezTo>
                  <a:cubicBezTo>
                    <a:pt x="668" y="2072"/>
                    <a:pt x="334" y="2096"/>
                    <a:pt x="1" y="2096"/>
                  </a:cubicBezTo>
                  <a:lnTo>
                    <a:pt x="1" y="5454"/>
                  </a:lnTo>
                  <a:cubicBezTo>
                    <a:pt x="334" y="5454"/>
                    <a:pt x="668" y="5454"/>
                    <a:pt x="1001" y="5502"/>
                  </a:cubicBezTo>
                  <a:cubicBezTo>
                    <a:pt x="1406" y="5573"/>
                    <a:pt x="1835" y="5668"/>
                    <a:pt x="2239" y="5811"/>
                  </a:cubicBezTo>
                  <a:cubicBezTo>
                    <a:pt x="2692" y="6002"/>
                    <a:pt x="3097" y="6192"/>
                    <a:pt x="3525" y="6454"/>
                  </a:cubicBezTo>
                  <a:cubicBezTo>
                    <a:pt x="3930" y="6740"/>
                    <a:pt x="4359" y="7050"/>
                    <a:pt x="4811" y="7383"/>
                  </a:cubicBezTo>
                  <a:cubicBezTo>
                    <a:pt x="4859" y="7454"/>
                    <a:pt x="4930" y="7478"/>
                    <a:pt x="5002" y="7478"/>
                  </a:cubicBezTo>
                  <a:cubicBezTo>
                    <a:pt x="5192" y="7478"/>
                    <a:pt x="5311" y="7359"/>
                    <a:pt x="5311" y="71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7"/>
            <p:cNvSpPr/>
            <p:nvPr/>
          </p:nvSpPr>
          <p:spPr>
            <a:xfrm>
              <a:off x="874545" y="2282333"/>
              <a:ext cx="83102" cy="68256"/>
            </a:xfrm>
            <a:custGeom>
              <a:avLst/>
              <a:gdLst/>
              <a:ahLst/>
              <a:cxnLst/>
              <a:rect l="l" t="t" r="r" b="b"/>
              <a:pathLst>
                <a:path w="2407" h="1977" extrusionOk="0">
                  <a:moveTo>
                    <a:pt x="2144" y="0"/>
                  </a:moveTo>
                  <a:lnTo>
                    <a:pt x="1" y="0"/>
                  </a:lnTo>
                  <a:lnTo>
                    <a:pt x="358" y="1286"/>
                  </a:lnTo>
                  <a:cubicBezTo>
                    <a:pt x="406" y="1524"/>
                    <a:pt x="549" y="1715"/>
                    <a:pt x="763" y="1834"/>
                  </a:cubicBezTo>
                  <a:cubicBezTo>
                    <a:pt x="977" y="1953"/>
                    <a:pt x="1215" y="1977"/>
                    <a:pt x="1454" y="1905"/>
                  </a:cubicBezTo>
                  <a:lnTo>
                    <a:pt x="1716" y="1858"/>
                  </a:lnTo>
                  <a:cubicBezTo>
                    <a:pt x="1954" y="1786"/>
                    <a:pt x="2144" y="1643"/>
                    <a:pt x="2263" y="1429"/>
                  </a:cubicBezTo>
                  <a:lnTo>
                    <a:pt x="2263" y="1429"/>
                  </a:lnTo>
                  <a:lnTo>
                    <a:pt x="2263" y="1429"/>
                  </a:lnTo>
                  <a:cubicBezTo>
                    <a:pt x="2382" y="1239"/>
                    <a:pt x="2406" y="1000"/>
                    <a:pt x="2335" y="7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3" name="Google Shape;1563;p47"/>
          <p:cNvGrpSpPr/>
          <p:nvPr/>
        </p:nvGrpSpPr>
        <p:grpSpPr>
          <a:xfrm>
            <a:off x="1777167" y="1297589"/>
            <a:ext cx="247510" cy="351085"/>
            <a:chOff x="1647422" y="1450281"/>
            <a:chExt cx="247510" cy="351085"/>
          </a:xfrm>
          <a:solidFill>
            <a:srgbClr val="15153E"/>
          </a:solidFill>
        </p:grpSpPr>
        <p:sp>
          <p:nvSpPr>
            <p:cNvPr id="1564" name="Google Shape;1564;p47"/>
            <p:cNvSpPr/>
            <p:nvPr/>
          </p:nvSpPr>
          <p:spPr>
            <a:xfrm>
              <a:off x="1763357" y="1578541"/>
              <a:ext cx="16468" cy="16468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8" y="0"/>
                  </a:moveTo>
                  <a:cubicBezTo>
                    <a:pt x="119" y="0"/>
                    <a:pt x="0" y="95"/>
                    <a:pt x="0" y="238"/>
                  </a:cubicBezTo>
                  <a:cubicBezTo>
                    <a:pt x="0" y="357"/>
                    <a:pt x="119" y="476"/>
                    <a:pt x="238" y="476"/>
                  </a:cubicBezTo>
                  <a:cubicBezTo>
                    <a:pt x="358" y="476"/>
                    <a:pt x="477" y="381"/>
                    <a:pt x="477" y="238"/>
                  </a:cubicBezTo>
                  <a:cubicBezTo>
                    <a:pt x="477" y="119"/>
                    <a:pt x="381" y="0"/>
                    <a:pt x="2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47"/>
            <p:cNvSpPr/>
            <p:nvPr/>
          </p:nvSpPr>
          <p:spPr>
            <a:xfrm>
              <a:off x="1718129" y="1546468"/>
              <a:ext cx="108581" cy="94599"/>
            </a:xfrm>
            <a:custGeom>
              <a:avLst/>
              <a:gdLst/>
              <a:ahLst/>
              <a:cxnLst/>
              <a:rect l="l" t="t" r="r" b="b"/>
              <a:pathLst>
                <a:path w="3145" h="2740" extrusionOk="0">
                  <a:moveTo>
                    <a:pt x="1548" y="334"/>
                  </a:moveTo>
                  <a:cubicBezTo>
                    <a:pt x="2001" y="334"/>
                    <a:pt x="2382" y="691"/>
                    <a:pt x="2382" y="1167"/>
                  </a:cubicBezTo>
                  <a:cubicBezTo>
                    <a:pt x="2382" y="1620"/>
                    <a:pt x="2025" y="2001"/>
                    <a:pt x="1548" y="2001"/>
                  </a:cubicBezTo>
                  <a:cubicBezTo>
                    <a:pt x="1096" y="2001"/>
                    <a:pt x="715" y="1644"/>
                    <a:pt x="715" y="1167"/>
                  </a:cubicBezTo>
                  <a:cubicBezTo>
                    <a:pt x="715" y="715"/>
                    <a:pt x="1096" y="334"/>
                    <a:pt x="1548" y="334"/>
                  </a:cubicBezTo>
                  <a:close/>
                  <a:moveTo>
                    <a:pt x="1572" y="0"/>
                  </a:moveTo>
                  <a:cubicBezTo>
                    <a:pt x="715" y="0"/>
                    <a:pt x="1" y="715"/>
                    <a:pt x="1" y="1596"/>
                  </a:cubicBezTo>
                  <a:cubicBezTo>
                    <a:pt x="1" y="2025"/>
                    <a:pt x="167" y="2453"/>
                    <a:pt x="501" y="2739"/>
                  </a:cubicBezTo>
                  <a:cubicBezTo>
                    <a:pt x="453" y="2596"/>
                    <a:pt x="501" y="2453"/>
                    <a:pt x="620" y="2358"/>
                  </a:cubicBezTo>
                  <a:cubicBezTo>
                    <a:pt x="739" y="2239"/>
                    <a:pt x="882" y="2191"/>
                    <a:pt x="1048" y="2191"/>
                  </a:cubicBezTo>
                  <a:lnTo>
                    <a:pt x="2049" y="2191"/>
                  </a:lnTo>
                  <a:cubicBezTo>
                    <a:pt x="2191" y="2191"/>
                    <a:pt x="2358" y="2239"/>
                    <a:pt x="2477" y="2358"/>
                  </a:cubicBezTo>
                  <a:cubicBezTo>
                    <a:pt x="2596" y="2477"/>
                    <a:pt x="2644" y="2596"/>
                    <a:pt x="2644" y="2739"/>
                  </a:cubicBezTo>
                  <a:cubicBezTo>
                    <a:pt x="2954" y="2453"/>
                    <a:pt x="3144" y="2072"/>
                    <a:pt x="3144" y="1596"/>
                  </a:cubicBezTo>
                  <a:cubicBezTo>
                    <a:pt x="3144" y="715"/>
                    <a:pt x="2430" y="0"/>
                    <a:pt x="15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47"/>
            <p:cNvSpPr/>
            <p:nvPr/>
          </p:nvSpPr>
          <p:spPr>
            <a:xfrm>
              <a:off x="1754311" y="1642654"/>
              <a:ext cx="34560" cy="14017"/>
            </a:xfrm>
            <a:custGeom>
              <a:avLst/>
              <a:gdLst/>
              <a:ahLst/>
              <a:cxnLst/>
              <a:rect l="l" t="t" r="r" b="b"/>
              <a:pathLst>
                <a:path w="1001" h="406" extrusionOk="0">
                  <a:moveTo>
                    <a:pt x="0" y="1"/>
                  </a:moveTo>
                  <a:lnTo>
                    <a:pt x="0" y="310"/>
                  </a:lnTo>
                  <a:cubicBezTo>
                    <a:pt x="143" y="382"/>
                    <a:pt x="310" y="405"/>
                    <a:pt x="500" y="405"/>
                  </a:cubicBezTo>
                  <a:cubicBezTo>
                    <a:pt x="667" y="405"/>
                    <a:pt x="858" y="382"/>
                    <a:pt x="1001" y="310"/>
                  </a:cubicBezTo>
                  <a:lnTo>
                    <a:pt x="10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7"/>
            <p:cNvSpPr/>
            <p:nvPr/>
          </p:nvSpPr>
          <p:spPr>
            <a:xfrm>
              <a:off x="1647422" y="1731452"/>
              <a:ext cx="247510" cy="69913"/>
            </a:xfrm>
            <a:custGeom>
              <a:avLst/>
              <a:gdLst/>
              <a:ahLst/>
              <a:cxnLst/>
              <a:rect l="l" t="t" r="r" b="b"/>
              <a:pathLst>
                <a:path w="7169" h="2025" extrusionOk="0">
                  <a:moveTo>
                    <a:pt x="3692" y="429"/>
                  </a:moveTo>
                  <a:cubicBezTo>
                    <a:pt x="3858" y="429"/>
                    <a:pt x="3978" y="548"/>
                    <a:pt x="3978" y="715"/>
                  </a:cubicBezTo>
                  <a:cubicBezTo>
                    <a:pt x="3978" y="906"/>
                    <a:pt x="3835" y="1025"/>
                    <a:pt x="3692" y="1025"/>
                  </a:cubicBezTo>
                  <a:lnTo>
                    <a:pt x="3620" y="1025"/>
                  </a:lnTo>
                  <a:cubicBezTo>
                    <a:pt x="3454" y="1025"/>
                    <a:pt x="3335" y="906"/>
                    <a:pt x="3335" y="715"/>
                  </a:cubicBezTo>
                  <a:cubicBezTo>
                    <a:pt x="3335" y="548"/>
                    <a:pt x="3454" y="429"/>
                    <a:pt x="3620" y="429"/>
                  </a:cubicBezTo>
                  <a:close/>
                  <a:moveTo>
                    <a:pt x="0" y="1"/>
                  </a:moveTo>
                  <a:lnTo>
                    <a:pt x="0" y="1429"/>
                  </a:lnTo>
                  <a:cubicBezTo>
                    <a:pt x="0" y="1763"/>
                    <a:pt x="262" y="2025"/>
                    <a:pt x="596" y="2025"/>
                  </a:cubicBezTo>
                  <a:lnTo>
                    <a:pt x="6573" y="2025"/>
                  </a:lnTo>
                  <a:cubicBezTo>
                    <a:pt x="6907" y="2025"/>
                    <a:pt x="7169" y="1763"/>
                    <a:pt x="7169" y="1429"/>
                  </a:cubicBezTo>
                  <a:lnTo>
                    <a:pt x="716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7"/>
            <p:cNvSpPr/>
            <p:nvPr/>
          </p:nvSpPr>
          <p:spPr>
            <a:xfrm>
              <a:off x="1647422" y="1450281"/>
              <a:ext cx="247510" cy="260664"/>
            </a:xfrm>
            <a:custGeom>
              <a:avLst/>
              <a:gdLst/>
              <a:ahLst/>
              <a:cxnLst/>
              <a:rect l="l" t="t" r="r" b="b"/>
              <a:pathLst>
                <a:path w="7169" h="7550" extrusionOk="0">
                  <a:moveTo>
                    <a:pt x="3596" y="2191"/>
                  </a:moveTo>
                  <a:cubicBezTo>
                    <a:pt x="4811" y="2191"/>
                    <a:pt x="5787" y="3191"/>
                    <a:pt x="5787" y="4406"/>
                  </a:cubicBezTo>
                  <a:cubicBezTo>
                    <a:pt x="5787" y="5263"/>
                    <a:pt x="5287" y="6001"/>
                    <a:pt x="4549" y="6359"/>
                  </a:cubicBezTo>
                  <a:cubicBezTo>
                    <a:pt x="4549" y="6359"/>
                    <a:pt x="4525" y="6359"/>
                    <a:pt x="4525" y="6406"/>
                  </a:cubicBezTo>
                  <a:cubicBezTo>
                    <a:pt x="4239" y="6525"/>
                    <a:pt x="3930" y="6597"/>
                    <a:pt x="3596" y="6597"/>
                  </a:cubicBezTo>
                  <a:cubicBezTo>
                    <a:pt x="3263" y="6597"/>
                    <a:pt x="2977" y="6549"/>
                    <a:pt x="2668" y="6406"/>
                  </a:cubicBezTo>
                  <a:cubicBezTo>
                    <a:pt x="2668" y="6406"/>
                    <a:pt x="2644" y="6406"/>
                    <a:pt x="2644" y="6359"/>
                  </a:cubicBezTo>
                  <a:cubicBezTo>
                    <a:pt x="1906" y="6001"/>
                    <a:pt x="1382" y="5263"/>
                    <a:pt x="1382" y="4406"/>
                  </a:cubicBezTo>
                  <a:cubicBezTo>
                    <a:pt x="1382" y="3191"/>
                    <a:pt x="2382" y="2191"/>
                    <a:pt x="3596" y="2191"/>
                  </a:cubicBezTo>
                  <a:close/>
                  <a:moveTo>
                    <a:pt x="596" y="0"/>
                  </a:moveTo>
                  <a:cubicBezTo>
                    <a:pt x="262" y="0"/>
                    <a:pt x="0" y="262"/>
                    <a:pt x="0" y="595"/>
                  </a:cubicBezTo>
                  <a:lnTo>
                    <a:pt x="0" y="7549"/>
                  </a:lnTo>
                  <a:lnTo>
                    <a:pt x="7169" y="7549"/>
                  </a:lnTo>
                  <a:lnTo>
                    <a:pt x="7169" y="595"/>
                  </a:lnTo>
                  <a:cubicBezTo>
                    <a:pt x="7169" y="262"/>
                    <a:pt x="6907" y="0"/>
                    <a:pt x="65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ED34F2F-29DB-C014-4F3D-AD31B1E6B971}"/>
              </a:ext>
            </a:extLst>
          </p:cNvPr>
          <p:cNvSpPr txBox="1"/>
          <p:nvPr/>
        </p:nvSpPr>
        <p:spPr>
          <a:xfrm>
            <a:off x="0" y="419225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جعبه آیکون ها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9"/>
          <p:cNvSpPr txBox="1">
            <a:spLocks noGrp="1"/>
          </p:cNvSpPr>
          <p:nvPr>
            <p:ph type="title" idx="4294967295"/>
          </p:nvPr>
        </p:nvSpPr>
        <p:spPr>
          <a:xfrm>
            <a:off x="1449679" y="1693093"/>
            <a:ext cx="683100" cy="4425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Titr" panose="00000700000000000000" pitchFamily="2" charset="-78"/>
              </a:rPr>
              <a:t>01</a:t>
            </a:r>
            <a:endParaRPr dirty="0">
              <a:cs typeface="B Titr" panose="00000700000000000000" pitchFamily="2" charset="-78"/>
            </a:endParaRPr>
          </a:p>
        </p:txBody>
      </p:sp>
      <p:sp>
        <p:nvSpPr>
          <p:cNvPr id="603" name="Google Shape;603;p29"/>
          <p:cNvSpPr txBox="1">
            <a:spLocks noGrp="1"/>
          </p:cNvSpPr>
          <p:nvPr>
            <p:ph type="title" idx="4294967295"/>
          </p:nvPr>
        </p:nvSpPr>
        <p:spPr>
          <a:xfrm>
            <a:off x="5246905" y="1693093"/>
            <a:ext cx="683100" cy="4425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Titr" panose="00000700000000000000" pitchFamily="2" charset="-78"/>
              </a:rPr>
              <a:t>02</a:t>
            </a:r>
            <a:endParaRPr dirty="0"/>
          </a:p>
        </p:txBody>
      </p:sp>
      <p:sp>
        <p:nvSpPr>
          <p:cNvPr id="606" name="Google Shape;606;p29"/>
          <p:cNvSpPr txBox="1">
            <a:spLocks noGrp="1"/>
          </p:cNvSpPr>
          <p:nvPr>
            <p:ph type="title" idx="4294967295"/>
          </p:nvPr>
        </p:nvSpPr>
        <p:spPr>
          <a:xfrm>
            <a:off x="1449679" y="3237043"/>
            <a:ext cx="683100" cy="4425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Titr" panose="00000700000000000000" pitchFamily="2" charset="-78"/>
              </a:rPr>
              <a:t>03</a:t>
            </a:r>
            <a:endParaRPr dirty="0"/>
          </a:p>
        </p:txBody>
      </p:sp>
      <p:sp>
        <p:nvSpPr>
          <p:cNvPr id="609" name="Google Shape;609;p29"/>
          <p:cNvSpPr txBox="1">
            <a:spLocks noGrp="1"/>
          </p:cNvSpPr>
          <p:nvPr>
            <p:ph type="title" idx="4294967295"/>
          </p:nvPr>
        </p:nvSpPr>
        <p:spPr>
          <a:xfrm>
            <a:off x="5246905" y="3237043"/>
            <a:ext cx="683100" cy="4425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Titr" panose="00000700000000000000" pitchFamily="2" charset="-78"/>
              </a:rPr>
              <a:t>04</a:t>
            </a:r>
            <a:endParaRPr dirty="0"/>
          </a:p>
        </p:txBody>
      </p:sp>
      <p:sp>
        <p:nvSpPr>
          <p:cNvPr id="612" name="Google Shape;612;p29"/>
          <p:cNvSpPr/>
          <p:nvPr/>
        </p:nvSpPr>
        <p:spPr>
          <a:xfrm flipH="1">
            <a:off x="1296284" y="1760942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613;p29"/>
          <p:cNvSpPr/>
          <p:nvPr/>
        </p:nvSpPr>
        <p:spPr>
          <a:xfrm flipH="1">
            <a:off x="5093509" y="1760942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29"/>
          <p:cNvSpPr/>
          <p:nvPr/>
        </p:nvSpPr>
        <p:spPr>
          <a:xfrm flipH="1">
            <a:off x="5093509" y="3304892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29"/>
          <p:cNvSpPr/>
          <p:nvPr/>
        </p:nvSpPr>
        <p:spPr>
          <a:xfrm flipH="1">
            <a:off x="1296284" y="3304892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7BA7C4-3141-23A5-0600-F7FAD21FB09D}"/>
              </a:ext>
            </a:extLst>
          </p:cNvPr>
          <p:cNvSpPr txBox="1"/>
          <p:nvPr/>
        </p:nvSpPr>
        <p:spPr>
          <a:xfrm>
            <a:off x="3416585" y="538639"/>
            <a:ext cx="5520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69BAD8-61FF-66A0-0D9E-B6B2B267E394}"/>
              </a:ext>
            </a:extLst>
          </p:cNvPr>
          <p:cNvSpPr txBox="1"/>
          <p:nvPr/>
        </p:nvSpPr>
        <p:spPr>
          <a:xfrm>
            <a:off x="2037550" y="1323804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39BF8A-D191-9A6D-3B8A-B4B4E746B29A}"/>
              </a:ext>
            </a:extLst>
          </p:cNvPr>
          <p:cNvSpPr txBox="1"/>
          <p:nvPr/>
        </p:nvSpPr>
        <p:spPr>
          <a:xfrm>
            <a:off x="2037550" y="2863543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8A156A-9CBB-DE2F-D9A7-87A8F082A483}"/>
              </a:ext>
            </a:extLst>
          </p:cNvPr>
          <p:cNvSpPr txBox="1"/>
          <p:nvPr/>
        </p:nvSpPr>
        <p:spPr>
          <a:xfrm>
            <a:off x="5854694" y="1323804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68C1C2-957D-7E1E-0B87-9321060FF9C2}"/>
              </a:ext>
            </a:extLst>
          </p:cNvPr>
          <p:cNvSpPr txBox="1"/>
          <p:nvPr/>
        </p:nvSpPr>
        <p:spPr>
          <a:xfrm>
            <a:off x="5854694" y="2863543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" name="Google Shape;620;p30"/>
          <p:cNvGrpSpPr/>
          <p:nvPr/>
        </p:nvGrpSpPr>
        <p:grpSpPr>
          <a:xfrm>
            <a:off x="710321" y="368238"/>
            <a:ext cx="7920460" cy="4407033"/>
            <a:chOff x="710321" y="368238"/>
            <a:chExt cx="7920460" cy="4407033"/>
          </a:xfrm>
        </p:grpSpPr>
        <p:sp>
          <p:nvSpPr>
            <p:cNvPr id="621" name="Google Shape;621;p30"/>
            <p:cNvSpPr/>
            <p:nvPr/>
          </p:nvSpPr>
          <p:spPr>
            <a:xfrm flipH="1">
              <a:off x="2677775" y="368238"/>
              <a:ext cx="5953005" cy="4407033"/>
            </a:xfrm>
            <a:custGeom>
              <a:avLst/>
              <a:gdLst/>
              <a:ahLst/>
              <a:cxnLst/>
              <a:rect l="l" t="t" r="r" b="b"/>
              <a:pathLst>
                <a:path w="130577" h="99375" extrusionOk="0">
                  <a:moveTo>
                    <a:pt x="7149" y="1"/>
                  </a:moveTo>
                  <a:cubicBezTo>
                    <a:pt x="3204" y="1"/>
                    <a:pt x="0" y="3197"/>
                    <a:pt x="0" y="7142"/>
                  </a:cubicBezTo>
                  <a:lnTo>
                    <a:pt x="0" y="92234"/>
                  </a:lnTo>
                  <a:cubicBezTo>
                    <a:pt x="0" y="96178"/>
                    <a:pt x="3204" y="99374"/>
                    <a:pt x="7149" y="99374"/>
                  </a:cubicBezTo>
                  <a:lnTo>
                    <a:pt x="54195" y="99374"/>
                  </a:lnTo>
                  <a:cubicBezTo>
                    <a:pt x="74449" y="99374"/>
                    <a:pt x="93883" y="91332"/>
                    <a:pt x="108204" y="77010"/>
                  </a:cubicBezTo>
                  <a:cubicBezTo>
                    <a:pt x="122526" y="62681"/>
                    <a:pt x="130576" y="43255"/>
                    <a:pt x="130576" y="23001"/>
                  </a:cubicBezTo>
                  <a:lnTo>
                    <a:pt x="130576" y="7150"/>
                  </a:lnTo>
                  <a:cubicBezTo>
                    <a:pt x="130576" y="3205"/>
                    <a:pt x="127372" y="1"/>
                    <a:pt x="1234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0"/>
            <p:cNvSpPr/>
            <p:nvPr/>
          </p:nvSpPr>
          <p:spPr>
            <a:xfrm rot="10800000">
              <a:off x="710321" y="3890000"/>
              <a:ext cx="350302" cy="700625"/>
            </a:xfrm>
            <a:custGeom>
              <a:avLst/>
              <a:gdLst/>
              <a:ahLst/>
              <a:cxnLst/>
              <a:rect l="l" t="t" r="r" b="b"/>
              <a:pathLst>
                <a:path w="2013" h="4026" extrusionOk="0">
                  <a:moveTo>
                    <a:pt x="2013" y="0"/>
                  </a:moveTo>
                  <a:lnTo>
                    <a:pt x="0" y="2013"/>
                  </a:lnTo>
                  <a:lnTo>
                    <a:pt x="2013" y="4025"/>
                  </a:lnTo>
                  <a:lnTo>
                    <a:pt x="20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4" name="Google Shape;624;p30"/>
          <p:cNvSpPr txBox="1">
            <a:spLocks noGrp="1"/>
          </p:cNvSpPr>
          <p:nvPr>
            <p:ph type="title" idx="4294967295"/>
          </p:nvPr>
        </p:nvSpPr>
        <p:spPr>
          <a:xfrm>
            <a:off x="6754415" y="1009867"/>
            <a:ext cx="1152300" cy="9741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01</a:t>
            </a:r>
            <a:endParaRPr b="1"/>
          </a:p>
        </p:txBody>
      </p:sp>
      <p:sp>
        <p:nvSpPr>
          <p:cNvPr id="625" name="Google Shape;625;p30"/>
          <p:cNvSpPr txBox="1">
            <a:spLocks noGrp="1"/>
          </p:cNvSpPr>
          <p:nvPr>
            <p:ph type="subTitle" idx="4294967295"/>
          </p:nvPr>
        </p:nvSpPr>
        <p:spPr>
          <a:xfrm>
            <a:off x="5419915" y="3493692"/>
            <a:ext cx="2486700" cy="705600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enter a subtitle here if you need it</a:t>
            </a:r>
            <a:endParaRPr/>
          </a:p>
        </p:txBody>
      </p:sp>
      <p:grpSp>
        <p:nvGrpSpPr>
          <p:cNvPr id="626" name="Google Shape;626;p30"/>
          <p:cNvGrpSpPr/>
          <p:nvPr/>
        </p:nvGrpSpPr>
        <p:grpSpPr>
          <a:xfrm>
            <a:off x="1254948" y="829025"/>
            <a:ext cx="2561448" cy="2522537"/>
            <a:chOff x="1254948" y="829025"/>
            <a:chExt cx="2561448" cy="2522537"/>
          </a:xfrm>
        </p:grpSpPr>
        <p:grpSp>
          <p:nvGrpSpPr>
            <p:cNvPr id="627" name="Google Shape;627;p30"/>
            <p:cNvGrpSpPr/>
            <p:nvPr/>
          </p:nvGrpSpPr>
          <p:grpSpPr>
            <a:xfrm flipH="1">
              <a:off x="1254948" y="3018091"/>
              <a:ext cx="882533" cy="333471"/>
              <a:chOff x="3551575" y="3215125"/>
              <a:chExt cx="389450" cy="147150"/>
            </a:xfrm>
          </p:grpSpPr>
          <p:sp>
            <p:nvSpPr>
              <p:cNvPr id="628" name="Google Shape;628;p30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" name="Google Shape;629;p30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" name="Google Shape;630;p30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" name="Google Shape;631;p30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" name="Google Shape;632;p30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" name="Google Shape;633;p30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" name="Google Shape;634;p30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" name="Google Shape;635;p30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" name="Google Shape;636;p30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" name="Google Shape;637;p30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30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9" name="Google Shape;639;p30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30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30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30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643;p30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30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30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6" name="Google Shape;646;p30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7" name="Google Shape;647;p30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30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30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0" name="Google Shape;650;p30"/>
            <p:cNvGrpSpPr/>
            <p:nvPr/>
          </p:nvGrpSpPr>
          <p:grpSpPr>
            <a:xfrm flipH="1">
              <a:off x="3094297" y="829025"/>
              <a:ext cx="722099" cy="407700"/>
              <a:chOff x="1211425" y="918075"/>
              <a:chExt cx="722099" cy="407700"/>
            </a:xfrm>
          </p:grpSpPr>
          <p:sp>
            <p:nvSpPr>
              <p:cNvPr id="651" name="Google Shape;651;p30"/>
              <p:cNvSpPr/>
              <p:nvPr/>
            </p:nvSpPr>
            <p:spPr>
              <a:xfrm>
                <a:off x="1211425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30"/>
              <p:cNvSpPr/>
              <p:nvPr/>
            </p:nvSpPr>
            <p:spPr>
              <a:xfrm>
                <a:off x="1211425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30"/>
              <p:cNvSpPr/>
              <p:nvPr/>
            </p:nvSpPr>
            <p:spPr>
              <a:xfrm>
                <a:off x="1211425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30"/>
              <p:cNvSpPr/>
              <p:nvPr/>
            </p:nvSpPr>
            <p:spPr>
              <a:xfrm>
                <a:off x="1350996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30"/>
              <p:cNvSpPr/>
              <p:nvPr/>
            </p:nvSpPr>
            <p:spPr>
              <a:xfrm>
                <a:off x="1350996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30"/>
              <p:cNvSpPr/>
              <p:nvPr/>
            </p:nvSpPr>
            <p:spPr>
              <a:xfrm>
                <a:off x="1350996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30"/>
              <p:cNvSpPr/>
              <p:nvPr/>
            </p:nvSpPr>
            <p:spPr>
              <a:xfrm>
                <a:off x="1490124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30"/>
              <p:cNvSpPr/>
              <p:nvPr/>
            </p:nvSpPr>
            <p:spPr>
              <a:xfrm>
                <a:off x="1490124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30"/>
              <p:cNvSpPr/>
              <p:nvPr/>
            </p:nvSpPr>
            <p:spPr>
              <a:xfrm>
                <a:off x="1490124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30"/>
              <p:cNvSpPr/>
              <p:nvPr/>
            </p:nvSpPr>
            <p:spPr>
              <a:xfrm>
                <a:off x="1629759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30"/>
              <p:cNvSpPr/>
              <p:nvPr/>
            </p:nvSpPr>
            <p:spPr>
              <a:xfrm>
                <a:off x="1629759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30"/>
              <p:cNvSpPr/>
              <p:nvPr/>
            </p:nvSpPr>
            <p:spPr>
              <a:xfrm>
                <a:off x="1629759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30"/>
              <p:cNvSpPr/>
              <p:nvPr/>
            </p:nvSpPr>
            <p:spPr>
              <a:xfrm>
                <a:off x="1768887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30"/>
              <p:cNvSpPr/>
              <p:nvPr/>
            </p:nvSpPr>
            <p:spPr>
              <a:xfrm>
                <a:off x="1768887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5" name="Google Shape;665;p30"/>
              <p:cNvSpPr/>
              <p:nvPr/>
            </p:nvSpPr>
            <p:spPr>
              <a:xfrm>
                <a:off x="1768887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6" name="Google Shape;666;p30"/>
              <p:cNvSpPr/>
              <p:nvPr/>
            </p:nvSpPr>
            <p:spPr>
              <a:xfrm>
                <a:off x="1907952" y="1300772"/>
                <a:ext cx="25572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30"/>
              <p:cNvSpPr/>
              <p:nvPr/>
            </p:nvSpPr>
            <p:spPr>
              <a:xfrm>
                <a:off x="1907952" y="1109171"/>
                <a:ext cx="25572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403" y="403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30"/>
              <p:cNvSpPr/>
              <p:nvPr/>
            </p:nvSpPr>
            <p:spPr>
              <a:xfrm>
                <a:off x="1907952" y="918075"/>
                <a:ext cx="25572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69" name="Google Shape;669;p30"/>
          <p:cNvGrpSpPr/>
          <p:nvPr/>
        </p:nvGrpSpPr>
        <p:grpSpPr>
          <a:xfrm>
            <a:off x="685904" y="-2339247"/>
            <a:ext cx="6632641" cy="10060256"/>
            <a:chOff x="685904" y="-2339247"/>
            <a:chExt cx="6632641" cy="10060256"/>
          </a:xfrm>
        </p:grpSpPr>
        <p:grpSp>
          <p:nvGrpSpPr>
            <p:cNvPr id="670" name="Google Shape;670;p30"/>
            <p:cNvGrpSpPr/>
            <p:nvPr/>
          </p:nvGrpSpPr>
          <p:grpSpPr>
            <a:xfrm rot="-5400000">
              <a:off x="1527805" y="-2612093"/>
              <a:ext cx="4530594" cy="5076286"/>
              <a:chOff x="4826000" y="4400753"/>
              <a:chExt cx="4530594" cy="5076286"/>
            </a:xfrm>
          </p:grpSpPr>
          <p:sp>
            <p:nvSpPr>
              <p:cNvPr id="671" name="Google Shape;671;p30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30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3" name="Google Shape;673;p30"/>
            <p:cNvGrpSpPr/>
            <p:nvPr/>
          </p:nvGrpSpPr>
          <p:grpSpPr>
            <a:xfrm rot="-2006149" flipH="1">
              <a:off x="4571687" y="-1036201"/>
              <a:ext cx="2324989" cy="2229599"/>
              <a:chOff x="5165475" y="-713653"/>
              <a:chExt cx="2324999" cy="2229609"/>
            </a:xfrm>
          </p:grpSpPr>
          <p:sp>
            <p:nvSpPr>
              <p:cNvPr id="674" name="Google Shape;674;p30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30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6" name="Google Shape;676;p30"/>
            <p:cNvGrpSpPr/>
            <p:nvPr/>
          </p:nvGrpSpPr>
          <p:grpSpPr>
            <a:xfrm rot="490164" flipH="1">
              <a:off x="911290" y="4092424"/>
              <a:ext cx="3324918" cy="3409649"/>
              <a:chOff x="7159200" y="2117361"/>
              <a:chExt cx="2271501" cy="2329387"/>
            </a:xfrm>
          </p:grpSpPr>
          <p:sp>
            <p:nvSpPr>
              <p:cNvPr id="677" name="Google Shape;677;p30"/>
              <p:cNvSpPr/>
              <p:nvPr/>
            </p:nvSpPr>
            <p:spPr>
              <a:xfrm>
                <a:off x="8101533" y="2117361"/>
                <a:ext cx="632883" cy="71589"/>
              </a:xfrm>
              <a:custGeom>
                <a:avLst/>
                <a:gdLst/>
                <a:ahLst/>
                <a:cxnLst/>
                <a:rect l="l" t="t" r="r" b="b"/>
                <a:pathLst>
                  <a:path w="15241" h="1724" fill="none" extrusionOk="0">
                    <a:moveTo>
                      <a:pt x="1" y="999"/>
                    </a:moveTo>
                    <a:cubicBezTo>
                      <a:pt x="3527" y="137"/>
                      <a:pt x="7182" y="1"/>
                      <a:pt x="10764" y="596"/>
                    </a:cubicBezTo>
                    <a:cubicBezTo>
                      <a:pt x="12286" y="846"/>
                      <a:pt x="13783" y="1224"/>
                      <a:pt x="15240" y="1723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30"/>
              <p:cNvSpPr/>
              <p:nvPr/>
            </p:nvSpPr>
            <p:spPr>
              <a:xfrm>
                <a:off x="7159200" y="2158803"/>
                <a:ext cx="2271501" cy="2287944"/>
              </a:xfrm>
              <a:custGeom>
                <a:avLst/>
                <a:gdLst/>
                <a:ahLst/>
                <a:cxnLst/>
                <a:rect l="l" t="t" r="r" b="b"/>
                <a:pathLst>
                  <a:path w="54702" h="55098" fill="none" extrusionOk="0">
                    <a:moveTo>
                      <a:pt x="54702" y="34835"/>
                    </a:moveTo>
                    <a:cubicBezTo>
                      <a:pt x="50572" y="47200"/>
                      <a:pt x="37973" y="55097"/>
                      <a:pt x="24690" y="52916"/>
                    </a:cubicBezTo>
                    <a:cubicBezTo>
                      <a:pt x="9974" y="50492"/>
                      <a:pt x="0" y="36598"/>
                      <a:pt x="2423" y="21874"/>
                    </a:cubicBezTo>
                    <a:cubicBezTo>
                      <a:pt x="4235" y="10853"/>
                      <a:pt x="12486" y="2488"/>
                      <a:pt x="22694" y="1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30"/>
              <p:cNvSpPr/>
              <p:nvPr/>
            </p:nvSpPr>
            <p:spPr>
              <a:xfrm>
                <a:off x="8730018" y="2175496"/>
                <a:ext cx="70219" cy="59339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1429" extrusionOk="0">
                    <a:moveTo>
                      <a:pt x="767" y="1"/>
                    </a:moveTo>
                    <a:cubicBezTo>
                      <a:pt x="442" y="1"/>
                      <a:pt x="123" y="218"/>
                      <a:pt x="65" y="597"/>
                    </a:cubicBezTo>
                    <a:cubicBezTo>
                      <a:pt x="0" y="983"/>
                      <a:pt x="258" y="1354"/>
                      <a:pt x="653" y="1418"/>
                    </a:cubicBezTo>
                    <a:cubicBezTo>
                      <a:pt x="694" y="1425"/>
                      <a:pt x="735" y="1429"/>
                      <a:pt x="775" y="1429"/>
                    </a:cubicBezTo>
                    <a:cubicBezTo>
                      <a:pt x="1328" y="1429"/>
                      <a:pt x="1690" y="780"/>
                      <a:pt x="1345" y="299"/>
                    </a:cubicBezTo>
                    <a:cubicBezTo>
                      <a:pt x="1198" y="95"/>
                      <a:pt x="981" y="1"/>
                      <a:pt x="76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09B52DD-C25A-ECFF-D878-627A0E67C357}"/>
              </a:ext>
            </a:extLst>
          </p:cNvPr>
          <p:cNvSpPr txBox="1"/>
          <p:nvPr/>
        </p:nvSpPr>
        <p:spPr>
          <a:xfrm>
            <a:off x="3467983" y="1192487"/>
            <a:ext cx="505282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rgbClr val="A7F6C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اول</a:t>
            </a:r>
          </a:p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وارد نماییدظ</a:t>
            </a:r>
            <a:endParaRPr lang="fa-IR" sz="32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F8E3A4-76C1-EB87-79A5-D864DB8E2A26}"/>
              </a:ext>
            </a:extLst>
          </p:cNvPr>
          <p:cNvSpPr/>
          <p:nvPr/>
        </p:nvSpPr>
        <p:spPr>
          <a:xfrm>
            <a:off x="4111056" y="2825125"/>
            <a:ext cx="4409747" cy="1176813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31"/>
          <p:cNvSpPr/>
          <p:nvPr/>
        </p:nvSpPr>
        <p:spPr>
          <a:xfrm>
            <a:off x="5823232" y="1327231"/>
            <a:ext cx="2608200" cy="260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87" name="Google Shape;687;p31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6675" r="16675"/>
          <a:stretch/>
        </p:blipFill>
        <p:spPr>
          <a:xfrm>
            <a:off x="5763458" y="1274475"/>
            <a:ext cx="2608200" cy="2608200"/>
          </a:xfrm>
          <a:prstGeom prst="roundRect">
            <a:avLst>
              <a:gd name="adj" fmla="val 16667"/>
            </a:avLst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F7D23E-FC34-3375-CECA-47C2DC363F08}"/>
              </a:ext>
            </a:extLst>
          </p:cNvPr>
          <p:cNvSpPr txBox="1"/>
          <p:nvPr/>
        </p:nvSpPr>
        <p:spPr>
          <a:xfrm>
            <a:off x="3416585" y="486089"/>
            <a:ext cx="5520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55B091-72C0-C7D0-8B5C-5FF5C7EA7265}"/>
              </a:ext>
            </a:extLst>
          </p:cNvPr>
          <p:cNvSpPr/>
          <p:nvPr/>
        </p:nvSpPr>
        <p:spPr>
          <a:xfrm>
            <a:off x="536028" y="738694"/>
            <a:ext cx="4855778" cy="4040632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390;p38">
            <a:extLst>
              <a:ext uri="{FF2B5EF4-FFF2-40B4-BE49-F238E27FC236}">
                <a16:creationId xmlns:a16="http://schemas.microsoft.com/office/drawing/2014/main" id="{A7C71809-9480-C7CF-E03E-3E4E782A568D}"/>
              </a:ext>
            </a:extLst>
          </p:cNvPr>
          <p:cNvGrpSpPr/>
          <p:nvPr/>
        </p:nvGrpSpPr>
        <p:grpSpPr>
          <a:xfrm>
            <a:off x="-63300" y="2565417"/>
            <a:ext cx="9207300" cy="630000"/>
            <a:chOff x="-43600" y="2530913"/>
            <a:chExt cx="9207300" cy="630000"/>
          </a:xfrm>
        </p:grpSpPr>
        <p:sp>
          <p:nvSpPr>
            <p:cNvPr id="3" name="Google Shape;391;p38">
              <a:extLst>
                <a:ext uri="{FF2B5EF4-FFF2-40B4-BE49-F238E27FC236}">
                  <a16:creationId xmlns:a16="http://schemas.microsoft.com/office/drawing/2014/main" id="{049F585F-1C9B-BFCA-E7FB-DB6B20BF287B}"/>
                </a:ext>
              </a:extLst>
            </p:cNvPr>
            <p:cNvSpPr/>
            <p:nvPr/>
          </p:nvSpPr>
          <p:spPr>
            <a:xfrm rot="5400000">
              <a:off x="4284650" y="-1757737"/>
              <a:ext cx="550800" cy="9207300"/>
            </a:xfrm>
            <a:prstGeom prst="rect">
              <a:avLst/>
            </a:prstGeom>
            <a:solidFill>
              <a:srgbClr val="89DBCC">
                <a:alpha val="36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392;p38">
              <a:extLst>
                <a:ext uri="{FF2B5EF4-FFF2-40B4-BE49-F238E27FC236}">
                  <a16:creationId xmlns:a16="http://schemas.microsoft.com/office/drawing/2014/main" id="{C8C55F3B-E260-E171-D5CC-C35AA8A6E10C}"/>
                </a:ext>
              </a:extLst>
            </p:cNvPr>
            <p:cNvSpPr/>
            <p:nvPr/>
          </p:nvSpPr>
          <p:spPr>
            <a:xfrm>
              <a:off x="3371331" y="2530913"/>
              <a:ext cx="660000" cy="630000"/>
            </a:xfrm>
            <a:prstGeom prst="rect">
              <a:avLst/>
            </a:prstGeom>
            <a:solidFill>
              <a:srgbClr val="15153E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393;p38">
              <a:extLst>
                <a:ext uri="{FF2B5EF4-FFF2-40B4-BE49-F238E27FC236}">
                  <a16:creationId xmlns:a16="http://schemas.microsoft.com/office/drawing/2014/main" id="{33217330-4551-C2B8-CE48-359CDD642B4C}"/>
                </a:ext>
              </a:extLst>
            </p:cNvPr>
            <p:cNvSpPr/>
            <p:nvPr/>
          </p:nvSpPr>
          <p:spPr>
            <a:xfrm>
              <a:off x="1583238" y="2530913"/>
              <a:ext cx="660000" cy="630000"/>
            </a:xfrm>
            <a:prstGeom prst="rect">
              <a:avLst/>
            </a:prstGeom>
            <a:solidFill>
              <a:srgbClr val="15153E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94;p38">
              <a:extLst>
                <a:ext uri="{FF2B5EF4-FFF2-40B4-BE49-F238E27FC236}">
                  <a16:creationId xmlns:a16="http://schemas.microsoft.com/office/drawing/2014/main" id="{95314E4B-6ECE-078C-7D60-D52884CC0B3A}"/>
                </a:ext>
              </a:extLst>
            </p:cNvPr>
            <p:cNvSpPr/>
            <p:nvPr/>
          </p:nvSpPr>
          <p:spPr>
            <a:xfrm>
              <a:off x="5064413" y="2530913"/>
              <a:ext cx="660000" cy="630000"/>
            </a:xfrm>
            <a:prstGeom prst="rect">
              <a:avLst/>
            </a:prstGeom>
            <a:solidFill>
              <a:srgbClr val="15153E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95;p38">
              <a:extLst>
                <a:ext uri="{FF2B5EF4-FFF2-40B4-BE49-F238E27FC236}">
                  <a16:creationId xmlns:a16="http://schemas.microsoft.com/office/drawing/2014/main" id="{584435A7-E7BD-CF14-F4D3-DA05F479EF87}"/>
                </a:ext>
              </a:extLst>
            </p:cNvPr>
            <p:cNvSpPr/>
            <p:nvPr/>
          </p:nvSpPr>
          <p:spPr>
            <a:xfrm>
              <a:off x="6969706" y="2530913"/>
              <a:ext cx="660000" cy="630000"/>
            </a:xfrm>
            <a:prstGeom prst="rect">
              <a:avLst/>
            </a:prstGeom>
            <a:solidFill>
              <a:srgbClr val="15153E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" name="Google Shape;396;p38">
              <a:extLst>
                <a:ext uri="{FF2B5EF4-FFF2-40B4-BE49-F238E27FC236}">
                  <a16:creationId xmlns:a16="http://schemas.microsoft.com/office/drawing/2014/main" id="{C3E29C9B-B6A5-C568-9D46-E1A8723CE8A8}"/>
                </a:ext>
              </a:extLst>
            </p:cNvPr>
            <p:cNvGrpSpPr/>
            <p:nvPr/>
          </p:nvGrpSpPr>
          <p:grpSpPr>
            <a:xfrm>
              <a:off x="5241738" y="2676628"/>
              <a:ext cx="305386" cy="338602"/>
              <a:chOff x="3300325" y="249875"/>
              <a:chExt cx="433725" cy="480900"/>
            </a:xfrm>
          </p:grpSpPr>
          <p:sp>
            <p:nvSpPr>
              <p:cNvPr id="23" name="Google Shape;397;p38">
                <a:extLst>
                  <a:ext uri="{FF2B5EF4-FFF2-40B4-BE49-F238E27FC236}">
                    <a16:creationId xmlns:a16="http://schemas.microsoft.com/office/drawing/2014/main" id="{ECEF2211-50ED-41A0-AA5D-39950C4E587D}"/>
                  </a:ext>
                </a:extLst>
              </p:cNvPr>
              <p:cNvSpPr/>
              <p:nvPr/>
            </p:nvSpPr>
            <p:spPr>
              <a:xfrm>
                <a:off x="3610875" y="334550"/>
                <a:ext cx="564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2259" h="1130" extrusionOk="0">
                    <a:moveTo>
                      <a:pt x="566" y="0"/>
                    </a:moveTo>
                    <a:cubicBezTo>
                      <a:pt x="253" y="0"/>
                      <a:pt x="0" y="253"/>
                      <a:pt x="0" y="567"/>
                    </a:cubicBezTo>
                    <a:cubicBezTo>
                      <a:pt x="0" y="877"/>
                      <a:pt x="253" y="1130"/>
                      <a:pt x="566" y="1130"/>
                    </a:cubicBezTo>
                    <a:lnTo>
                      <a:pt x="1696" y="1130"/>
                    </a:lnTo>
                    <a:cubicBezTo>
                      <a:pt x="2006" y="1130"/>
                      <a:pt x="2259" y="877"/>
                      <a:pt x="2259" y="567"/>
                    </a:cubicBezTo>
                    <a:cubicBezTo>
                      <a:pt x="2259" y="253"/>
                      <a:pt x="2006" y="0"/>
                      <a:pt x="16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4" name="Google Shape;398;p38">
                <a:extLst>
                  <a:ext uri="{FF2B5EF4-FFF2-40B4-BE49-F238E27FC236}">
                    <a16:creationId xmlns:a16="http://schemas.microsoft.com/office/drawing/2014/main" id="{36344F66-AB9D-54F2-2A04-AC7867F49F25}"/>
                  </a:ext>
                </a:extLst>
              </p:cNvPr>
              <p:cNvSpPr/>
              <p:nvPr/>
            </p:nvSpPr>
            <p:spPr>
              <a:xfrm>
                <a:off x="3467675" y="249875"/>
                <a:ext cx="46400" cy="56475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2259" extrusionOk="0">
                    <a:moveTo>
                      <a:pt x="647" y="1"/>
                    </a:moveTo>
                    <a:cubicBezTo>
                      <a:pt x="562" y="1"/>
                      <a:pt x="476" y="20"/>
                      <a:pt x="395" y="60"/>
                    </a:cubicBezTo>
                    <a:cubicBezTo>
                      <a:pt x="115" y="198"/>
                      <a:pt x="1" y="539"/>
                      <a:pt x="142" y="819"/>
                    </a:cubicBezTo>
                    <a:lnTo>
                      <a:pt x="705" y="1948"/>
                    </a:lnTo>
                    <a:cubicBezTo>
                      <a:pt x="806" y="2144"/>
                      <a:pt x="1004" y="2259"/>
                      <a:pt x="1211" y="2259"/>
                    </a:cubicBezTo>
                    <a:cubicBezTo>
                      <a:pt x="1296" y="2259"/>
                      <a:pt x="1383" y="2239"/>
                      <a:pt x="1464" y="2198"/>
                    </a:cubicBezTo>
                    <a:cubicBezTo>
                      <a:pt x="1744" y="2059"/>
                      <a:pt x="1856" y="1722"/>
                      <a:pt x="1717" y="1442"/>
                    </a:cubicBezTo>
                    <a:lnTo>
                      <a:pt x="1151" y="313"/>
                    </a:lnTo>
                    <a:cubicBezTo>
                      <a:pt x="1053" y="114"/>
                      <a:pt x="853" y="1"/>
                      <a:pt x="6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5" name="Google Shape;399;p38">
                <a:extLst>
                  <a:ext uri="{FF2B5EF4-FFF2-40B4-BE49-F238E27FC236}">
                    <a16:creationId xmlns:a16="http://schemas.microsoft.com/office/drawing/2014/main" id="{E6465BF3-BD01-BBC7-FF75-1BA8D606257F}"/>
                  </a:ext>
                </a:extLst>
              </p:cNvPr>
              <p:cNvSpPr/>
              <p:nvPr/>
            </p:nvSpPr>
            <p:spPr>
              <a:xfrm>
                <a:off x="3566525" y="249875"/>
                <a:ext cx="46400" cy="56475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2259" extrusionOk="0">
                    <a:moveTo>
                      <a:pt x="1210" y="1"/>
                    </a:moveTo>
                    <a:cubicBezTo>
                      <a:pt x="1003" y="1"/>
                      <a:pt x="803" y="114"/>
                      <a:pt x="705" y="313"/>
                    </a:cubicBezTo>
                    <a:lnTo>
                      <a:pt x="139" y="1442"/>
                    </a:lnTo>
                    <a:cubicBezTo>
                      <a:pt x="1" y="1719"/>
                      <a:pt x="115" y="2059"/>
                      <a:pt x="392" y="2198"/>
                    </a:cubicBezTo>
                    <a:cubicBezTo>
                      <a:pt x="474" y="2239"/>
                      <a:pt x="561" y="2259"/>
                      <a:pt x="646" y="2259"/>
                    </a:cubicBezTo>
                    <a:cubicBezTo>
                      <a:pt x="852" y="2259"/>
                      <a:pt x="1051" y="2144"/>
                      <a:pt x="1151" y="1948"/>
                    </a:cubicBezTo>
                    <a:lnTo>
                      <a:pt x="1714" y="819"/>
                    </a:lnTo>
                    <a:cubicBezTo>
                      <a:pt x="1856" y="539"/>
                      <a:pt x="1741" y="198"/>
                      <a:pt x="1461" y="60"/>
                    </a:cubicBezTo>
                    <a:cubicBezTo>
                      <a:pt x="1381" y="20"/>
                      <a:pt x="129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6" name="Google Shape;400;p38">
                <a:extLst>
                  <a:ext uri="{FF2B5EF4-FFF2-40B4-BE49-F238E27FC236}">
                    <a16:creationId xmlns:a16="http://schemas.microsoft.com/office/drawing/2014/main" id="{5F17DF15-3AAC-6A75-F96F-67D3493A8DC7}"/>
                  </a:ext>
                </a:extLst>
              </p:cNvPr>
              <p:cNvSpPr/>
              <p:nvPr/>
            </p:nvSpPr>
            <p:spPr>
              <a:xfrm>
                <a:off x="3413250" y="334550"/>
                <a:ext cx="56500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2260" h="1130" extrusionOk="0">
                    <a:moveTo>
                      <a:pt x="567" y="0"/>
                    </a:moveTo>
                    <a:cubicBezTo>
                      <a:pt x="254" y="0"/>
                      <a:pt x="1" y="253"/>
                      <a:pt x="1" y="567"/>
                    </a:cubicBezTo>
                    <a:cubicBezTo>
                      <a:pt x="1" y="877"/>
                      <a:pt x="254" y="1130"/>
                      <a:pt x="567" y="1130"/>
                    </a:cubicBezTo>
                    <a:lnTo>
                      <a:pt x="1696" y="1130"/>
                    </a:lnTo>
                    <a:cubicBezTo>
                      <a:pt x="2006" y="1130"/>
                      <a:pt x="2259" y="877"/>
                      <a:pt x="2259" y="567"/>
                    </a:cubicBezTo>
                    <a:cubicBezTo>
                      <a:pt x="2259" y="253"/>
                      <a:pt x="2006" y="0"/>
                      <a:pt x="16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7" name="Google Shape;401;p38">
                <a:extLst>
                  <a:ext uri="{FF2B5EF4-FFF2-40B4-BE49-F238E27FC236}">
                    <a16:creationId xmlns:a16="http://schemas.microsoft.com/office/drawing/2014/main" id="{2E319EF5-2361-327D-E0EC-87429D0AC41D}"/>
                  </a:ext>
                </a:extLst>
              </p:cNvPr>
              <p:cNvSpPr/>
              <p:nvPr/>
            </p:nvSpPr>
            <p:spPr>
              <a:xfrm>
                <a:off x="3300325" y="476675"/>
                <a:ext cx="84725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3389" h="10164" extrusionOk="0">
                    <a:moveTo>
                      <a:pt x="567" y="1"/>
                    </a:moveTo>
                    <a:cubicBezTo>
                      <a:pt x="254" y="1"/>
                      <a:pt x="1" y="251"/>
                      <a:pt x="1" y="564"/>
                    </a:cubicBezTo>
                    <a:lnTo>
                      <a:pt x="1" y="9598"/>
                    </a:lnTo>
                    <a:cubicBezTo>
                      <a:pt x="1" y="9911"/>
                      <a:pt x="254" y="10164"/>
                      <a:pt x="567" y="10164"/>
                    </a:cubicBezTo>
                    <a:lnTo>
                      <a:pt x="2825" y="10164"/>
                    </a:lnTo>
                    <a:cubicBezTo>
                      <a:pt x="3136" y="10164"/>
                      <a:pt x="3389" y="9911"/>
                      <a:pt x="3389" y="9598"/>
                    </a:cubicBezTo>
                    <a:lnTo>
                      <a:pt x="3389" y="564"/>
                    </a:lnTo>
                    <a:cubicBezTo>
                      <a:pt x="3389" y="251"/>
                      <a:pt x="3136" y="1"/>
                      <a:pt x="28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8" name="Google Shape;402;p38">
                <a:extLst>
                  <a:ext uri="{FF2B5EF4-FFF2-40B4-BE49-F238E27FC236}">
                    <a16:creationId xmlns:a16="http://schemas.microsoft.com/office/drawing/2014/main" id="{35E54B0D-3782-104B-B6AA-46C93B9F6817}"/>
                  </a:ext>
                </a:extLst>
              </p:cNvPr>
              <p:cNvSpPr/>
              <p:nvPr/>
            </p:nvSpPr>
            <p:spPr>
              <a:xfrm>
                <a:off x="3413250" y="335525"/>
                <a:ext cx="320800" cy="395250"/>
              </a:xfrm>
              <a:custGeom>
                <a:avLst/>
                <a:gdLst/>
                <a:ahLst/>
                <a:cxnLst/>
                <a:rect l="l" t="t" r="r" b="b"/>
                <a:pathLst>
                  <a:path w="12832" h="15810" extrusionOk="0">
                    <a:moveTo>
                      <a:pt x="3954" y="1"/>
                    </a:moveTo>
                    <a:cubicBezTo>
                      <a:pt x="3641" y="1"/>
                      <a:pt x="3388" y="254"/>
                      <a:pt x="3388" y="564"/>
                    </a:cubicBezTo>
                    <a:cubicBezTo>
                      <a:pt x="3388" y="1871"/>
                      <a:pt x="2879" y="4225"/>
                      <a:pt x="1922" y="5186"/>
                    </a:cubicBezTo>
                    <a:cubicBezTo>
                      <a:pt x="1274" y="5830"/>
                      <a:pt x="723" y="6065"/>
                      <a:pt x="1" y="6427"/>
                    </a:cubicBezTo>
                    <a:lnTo>
                      <a:pt x="1" y="14897"/>
                    </a:lnTo>
                    <a:cubicBezTo>
                      <a:pt x="1109" y="15268"/>
                      <a:pt x="2515" y="15810"/>
                      <a:pt x="4659" y="15810"/>
                    </a:cubicBezTo>
                    <a:lnTo>
                      <a:pt x="8351" y="15810"/>
                    </a:lnTo>
                    <a:cubicBezTo>
                      <a:pt x="9567" y="15810"/>
                      <a:pt x="10516" y="14680"/>
                      <a:pt x="10046" y="13491"/>
                    </a:cubicBezTo>
                    <a:cubicBezTo>
                      <a:pt x="11019" y="13226"/>
                      <a:pt x="11546" y="12172"/>
                      <a:pt x="11175" y="11233"/>
                    </a:cubicBezTo>
                    <a:cubicBezTo>
                      <a:pt x="12386" y="10901"/>
                      <a:pt x="12832" y="9408"/>
                      <a:pt x="11992" y="8468"/>
                    </a:cubicBezTo>
                    <a:cubicBezTo>
                      <a:pt x="12314" y="8107"/>
                      <a:pt x="12467" y="7625"/>
                      <a:pt x="12410" y="7143"/>
                    </a:cubicBezTo>
                    <a:cubicBezTo>
                      <a:pt x="12311" y="6267"/>
                      <a:pt x="11495" y="5647"/>
                      <a:pt x="10612" y="5647"/>
                    </a:cubicBezTo>
                    <a:lnTo>
                      <a:pt x="6213" y="5647"/>
                    </a:lnTo>
                    <a:cubicBezTo>
                      <a:pt x="6586" y="4975"/>
                      <a:pt x="6785" y="3081"/>
                      <a:pt x="6776" y="2307"/>
                    </a:cubicBezTo>
                    <a:cubicBezTo>
                      <a:pt x="6761" y="1027"/>
                      <a:pt x="5701" y="1"/>
                      <a:pt x="441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9" name="Google Shape;403;p38">
              <a:extLst>
                <a:ext uri="{FF2B5EF4-FFF2-40B4-BE49-F238E27FC236}">
                  <a16:creationId xmlns:a16="http://schemas.microsoft.com/office/drawing/2014/main" id="{9A80DCD6-2B9F-CC29-D836-8EFB35D82BED}"/>
                </a:ext>
              </a:extLst>
            </p:cNvPr>
            <p:cNvGrpSpPr/>
            <p:nvPr/>
          </p:nvGrpSpPr>
          <p:grpSpPr>
            <a:xfrm>
              <a:off x="3529610" y="2676289"/>
              <a:ext cx="343442" cy="339288"/>
              <a:chOff x="3858100" y="1435075"/>
              <a:chExt cx="487775" cy="481875"/>
            </a:xfrm>
          </p:grpSpPr>
          <p:sp>
            <p:nvSpPr>
              <p:cNvPr id="18" name="Google Shape;404;p38">
                <a:extLst>
                  <a:ext uri="{FF2B5EF4-FFF2-40B4-BE49-F238E27FC236}">
                    <a16:creationId xmlns:a16="http://schemas.microsoft.com/office/drawing/2014/main" id="{9D2D22DC-B210-A5A4-D5B0-5A8D12CF1FB0}"/>
                  </a:ext>
                </a:extLst>
              </p:cNvPr>
              <p:cNvSpPr/>
              <p:nvPr/>
            </p:nvSpPr>
            <p:spPr>
              <a:xfrm>
                <a:off x="3858100" y="1868750"/>
                <a:ext cx="55575" cy="48200"/>
              </a:xfrm>
              <a:custGeom>
                <a:avLst/>
                <a:gdLst/>
                <a:ahLst/>
                <a:cxnLst/>
                <a:rect l="l" t="t" r="r" b="b"/>
                <a:pathLst>
                  <a:path w="2223" h="1928" extrusionOk="0">
                    <a:moveTo>
                      <a:pt x="1600" y="0"/>
                    </a:moveTo>
                    <a:cubicBezTo>
                      <a:pt x="1460" y="0"/>
                      <a:pt x="1319" y="53"/>
                      <a:pt x="1211" y="158"/>
                    </a:cubicBezTo>
                    <a:lnTo>
                      <a:pt x="413" y="959"/>
                    </a:lnTo>
                    <a:cubicBezTo>
                      <a:pt x="0" y="1369"/>
                      <a:pt x="388" y="1927"/>
                      <a:pt x="825" y="1927"/>
                    </a:cubicBezTo>
                    <a:cubicBezTo>
                      <a:pt x="956" y="1927"/>
                      <a:pt x="1091" y="1877"/>
                      <a:pt x="1211" y="1757"/>
                    </a:cubicBezTo>
                    <a:lnTo>
                      <a:pt x="2009" y="959"/>
                    </a:lnTo>
                    <a:cubicBezTo>
                      <a:pt x="2222" y="736"/>
                      <a:pt x="2219" y="384"/>
                      <a:pt x="2000" y="167"/>
                    </a:cubicBezTo>
                    <a:cubicBezTo>
                      <a:pt x="1890" y="56"/>
                      <a:pt x="1745" y="0"/>
                      <a:pt x="16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9" name="Google Shape;405;p38">
                <a:extLst>
                  <a:ext uri="{FF2B5EF4-FFF2-40B4-BE49-F238E27FC236}">
                    <a16:creationId xmlns:a16="http://schemas.microsoft.com/office/drawing/2014/main" id="{9FF84FD0-3DAE-44FD-7AAE-8339272902B8}"/>
                  </a:ext>
                </a:extLst>
              </p:cNvPr>
              <p:cNvSpPr/>
              <p:nvPr/>
            </p:nvSpPr>
            <p:spPr>
              <a:xfrm>
                <a:off x="3917950" y="1808500"/>
                <a:ext cx="60350" cy="48525"/>
              </a:xfrm>
              <a:custGeom>
                <a:avLst/>
                <a:gdLst/>
                <a:ahLst/>
                <a:cxnLst/>
                <a:rect l="l" t="t" r="r" b="b"/>
                <a:pathLst>
                  <a:path w="2414" h="1941" extrusionOk="0">
                    <a:moveTo>
                      <a:pt x="1601" y="1"/>
                    </a:moveTo>
                    <a:cubicBezTo>
                      <a:pt x="1470" y="1"/>
                      <a:pt x="1333" y="52"/>
                      <a:pt x="1211" y="174"/>
                    </a:cubicBezTo>
                    <a:lnTo>
                      <a:pt x="413" y="972"/>
                    </a:lnTo>
                    <a:cubicBezTo>
                      <a:pt x="1" y="1384"/>
                      <a:pt x="388" y="1941"/>
                      <a:pt x="824" y="1941"/>
                    </a:cubicBezTo>
                    <a:cubicBezTo>
                      <a:pt x="955" y="1941"/>
                      <a:pt x="1091" y="1890"/>
                      <a:pt x="1211" y="1770"/>
                    </a:cubicBezTo>
                    <a:lnTo>
                      <a:pt x="2009" y="972"/>
                    </a:lnTo>
                    <a:cubicBezTo>
                      <a:pt x="2414" y="569"/>
                      <a:pt x="2037" y="1"/>
                      <a:pt x="16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0" name="Google Shape;406;p38">
                <a:extLst>
                  <a:ext uri="{FF2B5EF4-FFF2-40B4-BE49-F238E27FC236}">
                    <a16:creationId xmlns:a16="http://schemas.microsoft.com/office/drawing/2014/main" id="{24BB4292-4163-1D7E-853E-BEFB49C07A2C}"/>
                  </a:ext>
                </a:extLst>
              </p:cNvPr>
              <p:cNvSpPr/>
              <p:nvPr/>
            </p:nvSpPr>
            <p:spPr>
              <a:xfrm>
                <a:off x="3876450" y="1435075"/>
                <a:ext cx="450375" cy="251250"/>
              </a:xfrm>
              <a:custGeom>
                <a:avLst/>
                <a:gdLst/>
                <a:ahLst/>
                <a:cxnLst/>
                <a:rect l="l" t="t" r="r" b="b"/>
                <a:pathLst>
                  <a:path w="18015" h="10050" extrusionOk="0">
                    <a:moveTo>
                      <a:pt x="18014" y="1"/>
                    </a:moveTo>
                    <a:lnTo>
                      <a:pt x="561" y="4762"/>
                    </a:lnTo>
                    <a:cubicBezTo>
                      <a:pt x="121" y="4882"/>
                      <a:pt x="1" y="5448"/>
                      <a:pt x="350" y="5740"/>
                    </a:cubicBezTo>
                    <a:lnTo>
                      <a:pt x="5584" y="10049"/>
                    </a:lnTo>
                    <a:lnTo>
                      <a:pt x="180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1" name="Google Shape;407;p38">
                <a:extLst>
                  <a:ext uri="{FF2B5EF4-FFF2-40B4-BE49-F238E27FC236}">
                    <a16:creationId xmlns:a16="http://schemas.microsoft.com/office/drawing/2014/main" id="{D6F39275-4AB9-3DD1-691E-C502461B2EBC}"/>
                  </a:ext>
                </a:extLst>
              </p:cNvPr>
              <p:cNvSpPr/>
              <p:nvPr/>
            </p:nvSpPr>
            <p:spPr>
              <a:xfrm>
                <a:off x="4094925" y="1456025"/>
                <a:ext cx="250950" cy="445250"/>
              </a:xfrm>
              <a:custGeom>
                <a:avLst/>
                <a:gdLst/>
                <a:ahLst/>
                <a:cxnLst/>
                <a:rect l="l" t="t" r="r" b="b"/>
                <a:pathLst>
                  <a:path w="10038" h="17810" extrusionOk="0">
                    <a:moveTo>
                      <a:pt x="10037" y="0"/>
                    </a:moveTo>
                    <a:cubicBezTo>
                      <a:pt x="9890" y="120"/>
                      <a:pt x="118" y="12226"/>
                      <a:pt x="1" y="12370"/>
                    </a:cubicBezTo>
                    <a:lnTo>
                      <a:pt x="4313" y="17604"/>
                    </a:lnTo>
                    <a:cubicBezTo>
                      <a:pt x="4428" y="17744"/>
                      <a:pt x="4587" y="17809"/>
                      <a:pt x="4745" y="17809"/>
                    </a:cubicBezTo>
                    <a:cubicBezTo>
                      <a:pt x="4985" y="17809"/>
                      <a:pt x="5222" y="17659"/>
                      <a:pt x="5294" y="17390"/>
                    </a:cubicBezTo>
                    <a:lnTo>
                      <a:pt x="100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2" name="Google Shape;408;p38">
                <a:extLst>
                  <a:ext uri="{FF2B5EF4-FFF2-40B4-BE49-F238E27FC236}">
                    <a16:creationId xmlns:a16="http://schemas.microsoft.com/office/drawing/2014/main" id="{FB2C023D-C730-591A-D02F-4A0E3B485F1F}"/>
                  </a:ext>
                </a:extLst>
              </p:cNvPr>
              <p:cNvSpPr/>
              <p:nvPr/>
            </p:nvSpPr>
            <p:spPr>
              <a:xfrm>
                <a:off x="3993575" y="1542825"/>
                <a:ext cx="245025" cy="242525"/>
              </a:xfrm>
              <a:custGeom>
                <a:avLst/>
                <a:gdLst/>
                <a:ahLst/>
                <a:cxnLst/>
                <a:rect l="l" t="t" r="r" b="b"/>
                <a:pathLst>
                  <a:path w="9801" h="9701" extrusionOk="0">
                    <a:moveTo>
                      <a:pt x="9800" y="0"/>
                    </a:moveTo>
                    <a:lnTo>
                      <a:pt x="646" y="7399"/>
                    </a:lnTo>
                    <a:lnTo>
                      <a:pt x="125" y="8955"/>
                    </a:lnTo>
                    <a:cubicBezTo>
                      <a:pt x="1" y="9338"/>
                      <a:pt x="298" y="9700"/>
                      <a:pt x="659" y="9700"/>
                    </a:cubicBezTo>
                    <a:cubicBezTo>
                      <a:pt x="719" y="9700"/>
                      <a:pt x="780" y="9690"/>
                      <a:pt x="842" y="9669"/>
                    </a:cubicBezTo>
                    <a:lnTo>
                      <a:pt x="2398" y="9151"/>
                    </a:lnTo>
                    <a:lnTo>
                      <a:pt x="980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10" name="Google Shape;409;p38">
              <a:extLst>
                <a:ext uri="{FF2B5EF4-FFF2-40B4-BE49-F238E27FC236}">
                  <a16:creationId xmlns:a16="http://schemas.microsoft.com/office/drawing/2014/main" id="{D0615FF2-E565-6EF4-4502-D84637E42E98}"/>
                </a:ext>
              </a:extLst>
            </p:cNvPr>
            <p:cNvGrpSpPr/>
            <p:nvPr/>
          </p:nvGrpSpPr>
          <p:grpSpPr>
            <a:xfrm>
              <a:off x="7128401" y="2676298"/>
              <a:ext cx="342580" cy="339271"/>
              <a:chOff x="5049725" y="1435050"/>
              <a:chExt cx="486550" cy="481850"/>
            </a:xfrm>
          </p:grpSpPr>
          <p:sp>
            <p:nvSpPr>
              <p:cNvPr id="14" name="Google Shape;410;p38">
                <a:extLst>
                  <a:ext uri="{FF2B5EF4-FFF2-40B4-BE49-F238E27FC236}">
                    <a16:creationId xmlns:a16="http://schemas.microsoft.com/office/drawing/2014/main" id="{633A1903-034C-7845-48AA-A46F1596848D}"/>
                  </a:ext>
                </a:extLst>
              </p:cNvPr>
              <p:cNvSpPr/>
              <p:nvPr/>
            </p:nvSpPr>
            <p:spPr>
              <a:xfrm>
                <a:off x="5136300" y="1519775"/>
                <a:ext cx="310550" cy="310550"/>
              </a:xfrm>
              <a:custGeom>
                <a:avLst/>
                <a:gdLst/>
                <a:ahLst/>
                <a:cxnLst/>
                <a:rect l="l" t="t" r="r" b="b"/>
                <a:pathLst>
                  <a:path w="12422" h="12422" extrusionOk="0">
                    <a:moveTo>
                      <a:pt x="6209" y="1"/>
                    </a:moveTo>
                    <a:cubicBezTo>
                      <a:pt x="2786" y="1"/>
                      <a:pt x="0" y="2786"/>
                      <a:pt x="0" y="6213"/>
                    </a:cubicBezTo>
                    <a:cubicBezTo>
                      <a:pt x="0" y="9637"/>
                      <a:pt x="2786" y="12422"/>
                      <a:pt x="6209" y="12422"/>
                    </a:cubicBezTo>
                    <a:cubicBezTo>
                      <a:pt x="9636" y="12422"/>
                      <a:pt x="12422" y="9637"/>
                      <a:pt x="12422" y="6213"/>
                    </a:cubicBezTo>
                    <a:cubicBezTo>
                      <a:pt x="12422" y="5219"/>
                      <a:pt x="12160" y="4258"/>
                      <a:pt x="11711" y="3388"/>
                    </a:cubicBezTo>
                    <a:lnTo>
                      <a:pt x="11428" y="3388"/>
                    </a:lnTo>
                    <a:lnTo>
                      <a:pt x="10780" y="4036"/>
                    </a:lnTo>
                    <a:cubicBezTo>
                      <a:pt x="11112" y="4713"/>
                      <a:pt x="11286" y="5457"/>
                      <a:pt x="11292" y="6213"/>
                    </a:cubicBezTo>
                    <a:cubicBezTo>
                      <a:pt x="11292" y="9013"/>
                      <a:pt x="9010" y="11293"/>
                      <a:pt x="6209" y="11293"/>
                    </a:cubicBezTo>
                    <a:cubicBezTo>
                      <a:pt x="3409" y="11293"/>
                      <a:pt x="1129" y="9013"/>
                      <a:pt x="1129" y="6213"/>
                    </a:cubicBezTo>
                    <a:cubicBezTo>
                      <a:pt x="1129" y="3409"/>
                      <a:pt x="3409" y="1130"/>
                      <a:pt x="6209" y="1130"/>
                    </a:cubicBezTo>
                    <a:cubicBezTo>
                      <a:pt x="6965" y="1133"/>
                      <a:pt x="7709" y="1307"/>
                      <a:pt x="8387" y="1639"/>
                    </a:cubicBezTo>
                    <a:lnTo>
                      <a:pt x="9034" y="994"/>
                    </a:lnTo>
                    <a:lnTo>
                      <a:pt x="9034" y="708"/>
                    </a:lnTo>
                    <a:cubicBezTo>
                      <a:pt x="8164" y="260"/>
                      <a:pt x="7203" y="1"/>
                      <a:pt x="62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" name="Google Shape;411;p38">
                <a:extLst>
                  <a:ext uri="{FF2B5EF4-FFF2-40B4-BE49-F238E27FC236}">
                    <a16:creationId xmlns:a16="http://schemas.microsoft.com/office/drawing/2014/main" id="{A6E2B39B-2551-B98F-76CE-D66DC13FBB44}"/>
                  </a:ext>
                </a:extLst>
              </p:cNvPr>
              <p:cNvSpPr/>
              <p:nvPr/>
            </p:nvSpPr>
            <p:spPr>
              <a:xfrm>
                <a:off x="5184925" y="1576250"/>
                <a:ext cx="205475" cy="197625"/>
              </a:xfrm>
              <a:custGeom>
                <a:avLst/>
                <a:gdLst/>
                <a:ahLst/>
                <a:cxnLst/>
                <a:rect l="l" t="t" r="r" b="b"/>
                <a:pathLst>
                  <a:path w="8219" h="7905" extrusionOk="0">
                    <a:moveTo>
                      <a:pt x="4264" y="0"/>
                    </a:moveTo>
                    <a:cubicBezTo>
                      <a:pt x="2665" y="0"/>
                      <a:pt x="1226" y="964"/>
                      <a:pt x="612" y="2439"/>
                    </a:cubicBezTo>
                    <a:cubicBezTo>
                      <a:pt x="0" y="3918"/>
                      <a:pt x="341" y="5616"/>
                      <a:pt x="1470" y="6748"/>
                    </a:cubicBezTo>
                    <a:cubicBezTo>
                      <a:pt x="2225" y="7503"/>
                      <a:pt x="3236" y="7904"/>
                      <a:pt x="4264" y="7904"/>
                    </a:cubicBezTo>
                    <a:cubicBezTo>
                      <a:pt x="4774" y="7904"/>
                      <a:pt x="5287" y="7806"/>
                      <a:pt x="5776" y="7603"/>
                    </a:cubicBezTo>
                    <a:cubicBezTo>
                      <a:pt x="7255" y="6992"/>
                      <a:pt x="8218" y="5550"/>
                      <a:pt x="8218" y="3954"/>
                    </a:cubicBezTo>
                    <a:cubicBezTo>
                      <a:pt x="8212" y="3502"/>
                      <a:pt x="8131" y="3059"/>
                      <a:pt x="7974" y="2638"/>
                    </a:cubicBezTo>
                    <a:lnTo>
                      <a:pt x="7050" y="3565"/>
                    </a:lnTo>
                    <a:cubicBezTo>
                      <a:pt x="7071" y="3692"/>
                      <a:pt x="7083" y="3821"/>
                      <a:pt x="7089" y="3954"/>
                    </a:cubicBezTo>
                    <a:cubicBezTo>
                      <a:pt x="7089" y="5095"/>
                      <a:pt x="6399" y="6125"/>
                      <a:pt x="5345" y="6562"/>
                    </a:cubicBezTo>
                    <a:cubicBezTo>
                      <a:pt x="4996" y="6706"/>
                      <a:pt x="4629" y="6776"/>
                      <a:pt x="4265" y="6776"/>
                    </a:cubicBezTo>
                    <a:cubicBezTo>
                      <a:pt x="3530" y="6776"/>
                      <a:pt x="2808" y="6489"/>
                      <a:pt x="2268" y="5947"/>
                    </a:cubicBezTo>
                    <a:cubicBezTo>
                      <a:pt x="1461" y="5140"/>
                      <a:pt x="1220" y="3927"/>
                      <a:pt x="1657" y="2873"/>
                    </a:cubicBezTo>
                    <a:cubicBezTo>
                      <a:pt x="2093" y="1816"/>
                      <a:pt x="3123" y="1129"/>
                      <a:pt x="4264" y="1129"/>
                    </a:cubicBezTo>
                    <a:cubicBezTo>
                      <a:pt x="4394" y="1132"/>
                      <a:pt x="4523" y="1144"/>
                      <a:pt x="4653" y="1168"/>
                    </a:cubicBezTo>
                    <a:lnTo>
                      <a:pt x="5580" y="241"/>
                    </a:lnTo>
                    <a:cubicBezTo>
                      <a:pt x="5159" y="84"/>
                      <a:pt x="4713" y="3"/>
                      <a:pt x="42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6" name="Google Shape;412;p38">
                <a:extLst>
                  <a:ext uri="{FF2B5EF4-FFF2-40B4-BE49-F238E27FC236}">
                    <a16:creationId xmlns:a16="http://schemas.microsoft.com/office/drawing/2014/main" id="{45F87305-B64A-DF08-0E95-F2B94A4E1DAF}"/>
                  </a:ext>
                </a:extLst>
              </p:cNvPr>
              <p:cNvSpPr/>
              <p:nvPr/>
            </p:nvSpPr>
            <p:spPr>
              <a:xfrm>
                <a:off x="5049725" y="1435075"/>
                <a:ext cx="481825" cy="481825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9273" extrusionOk="0">
                    <a:moveTo>
                      <a:pt x="9672" y="1"/>
                    </a:moveTo>
                    <a:cubicBezTo>
                      <a:pt x="4379" y="1"/>
                      <a:pt x="0" y="4307"/>
                      <a:pt x="0" y="9601"/>
                    </a:cubicBezTo>
                    <a:cubicBezTo>
                      <a:pt x="0" y="14892"/>
                      <a:pt x="4379" y="19273"/>
                      <a:pt x="9672" y="19273"/>
                    </a:cubicBezTo>
                    <a:cubicBezTo>
                      <a:pt x="14966" y="19273"/>
                      <a:pt x="19272" y="14892"/>
                      <a:pt x="19272" y="9601"/>
                    </a:cubicBezTo>
                    <a:cubicBezTo>
                      <a:pt x="19269" y="8204"/>
                      <a:pt x="18962" y="6821"/>
                      <a:pt x="18369" y="5557"/>
                    </a:cubicBezTo>
                    <a:lnTo>
                      <a:pt x="17646" y="6279"/>
                    </a:lnTo>
                    <a:cubicBezTo>
                      <a:pt x="17327" y="6599"/>
                      <a:pt x="16896" y="6776"/>
                      <a:pt x="16448" y="6776"/>
                    </a:cubicBezTo>
                    <a:lnTo>
                      <a:pt x="16430" y="6776"/>
                    </a:lnTo>
                    <a:cubicBezTo>
                      <a:pt x="16809" y="7671"/>
                      <a:pt x="17008" y="8628"/>
                      <a:pt x="17014" y="9601"/>
                    </a:cubicBezTo>
                    <a:cubicBezTo>
                      <a:pt x="17014" y="13648"/>
                      <a:pt x="13720" y="16939"/>
                      <a:pt x="9672" y="16939"/>
                    </a:cubicBezTo>
                    <a:cubicBezTo>
                      <a:pt x="5625" y="16939"/>
                      <a:pt x="2334" y="13648"/>
                      <a:pt x="2334" y="9601"/>
                    </a:cubicBezTo>
                    <a:cubicBezTo>
                      <a:pt x="2334" y="5554"/>
                      <a:pt x="5625" y="2259"/>
                      <a:pt x="9672" y="2259"/>
                    </a:cubicBezTo>
                    <a:cubicBezTo>
                      <a:pt x="10642" y="2265"/>
                      <a:pt x="11603" y="2464"/>
                      <a:pt x="12497" y="2844"/>
                    </a:cubicBezTo>
                    <a:lnTo>
                      <a:pt x="12497" y="2825"/>
                    </a:lnTo>
                    <a:cubicBezTo>
                      <a:pt x="12494" y="2374"/>
                      <a:pt x="12672" y="1943"/>
                      <a:pt x="12991" y="1627"/>
                    </a:cubicBezTo>
                    <a:lnTo>
                      <a:pt x="13713" y="904"/>
                    </a:lnTo>
                    <a:cubicBezTo>
                      <a:pt x="12449" y="311"/>
                      <a:pt x="11070" y="4"/>
                      <a:pt x="96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7" name="Google Shape;413;p38">
                <a:extLst>
                  <a:ext uri="{FF2B5EF4-FFF2-40B4-BE49-F238E27FC236}">
                    <a16:creationId xmlns:a16="http://schemas.microsoft.com/office/drawing/2014/main" id="{E87736F5-2066-D783-DFCC-6AD40CD18822}"/>
                  </a:ext>
                </a:extLst>
              </p:cNvPr>
              <p:cNvSpPr/>
              <p:nvPr/>
            </p:nvSpPr>
            <p:spPr>
              <a:xfrm>
                <a:off x="5245825" y="1435050"/>
                <a:ext cx="290450" cy="282350"/>
              </a:xfrm>
              <a:custGeom>
                <a:avLst/>
                <a:gdLst/>
                <a:ahLst/>
                <a:cxnLst/>
                <a:rect l="l" t="t" r="r" b="b"/>
                <a:pathLst>
                  <a:path w="11618" h="11294" extrusionOk="0">
                    <a:moveTo>
                      <a:pt x="8601" y="1"/>
                    </a:moveTo>
                    <a:cubicBezTo>
                      <a:pt x="8461" y="1"/>
                      <a:pt x="8319" y="52"/>
                      <a:pt x="8203" y="168"/>
                    </a:cubicBezTo>
                    <a:lnTo>
                      <a:pt x="5945" y="2426"/>
                    </a:lnTo>
                    <a:cubicBezTo>
                      <a:pt x="5839" y="2531"/>
                      <a:pt x="5779" y="2676"/>
                      <a:pt x="5782" y="2826"/>
                    </a:cubicBezTo>
                    <a:lnTo>
                      <a:pt x="5782" y="4850"/>
                    </a:lnTo>
                    <a:lnTo>
                      <a:pt x="2554" y="8075"/>
                    </a:lnTo>
                    <a:cubicBezTo>
                      <a:pt x="2328" y="7967"/>
                      <a:pt x="2081" y="7906"/>
                      <a:pt x="1828" y="7906"/>
                    </a:cubicBezTo>
                    <a:cubicBezTo>
                      <a:pt x="1142" y="7906"/>
                      <a:pt x="525" y="8319"/>
                      <a:pt x="263" y="8951"/>
                    </a:cubicBezTo>
                    <a:cubicBezTo>
                      <a:pt x="1" y="9584"/>
                      <a:pt x="145" y="10312"/>
                      <a:pt x="630" y="10797"/>
                    </a:cubicBezTo>
                    <a:cubicBezTo>
                      <a:pt x="954" y="11122"/>
                      <a:pt x="1388" y="11294"/>
                      <a:pt x="1828" y="11294"/>
                    </a:cubicBezTo>
                    <a:cubicBezTo>
                      <a:pt x="2046" y="11294"/>
                      <a:pt x="2266" y="11251"/>
                      <a:pt x="2476" y="11165"/>
                    </a:cubicBezTo>
                    <a:cubicBezTo>
                      <a:pt x="3108" y="10903"/>
                      <a:pt x="3524" y="10285"/>
                      <a:pt x="3524" y="9602"/>
                    </a:cubicBezTo>
                    <a:cubicBezTo>
                      <a:pt x="3521" y="9349"/>
                      <a:pt x="3463" y="9102"/>
                      <a:pt x="3352" y="8876"/>
                    </a:cubicBezTo>
                    <a:lnTo>
                      <a:pt x="6580" y="5648"/>
                    </a:lnTo>
                    <a:lnTo>
                      <a:pt x="8604" y="5648"/>
                    </a:lnTo>
                    <a:cubicBezTo>
                      <a:pt x="8754" y="5648"/>
                      <a:pt x="8896" y="5588"/>
                      <a:pt x="9004" y="5482"/>
                    </a:cubicBezTo>
                    <a:lnTo>
                      <a:pt x="11263" y="3224"/>
                    </a:lnTo>
                    <a:cubicBezTo>
                      <a:pt x="11618" y="2869"/>
                      <a:pt x="11365" y="2260"/>
                      <a:pt x="10862" y="2260"/>
                    </a:cubicBezTo>
                    <a:lnTo>
                      <a:pt x="9170" y="2260"/>
                    </a:lnTo>
                    <a:lnTo>
                      <a:pt x="9170" y="568"/>
                    </a:lnTo>
                    <a:cubicBezTo>
                      <a:pt x="9170" y="226"/>
                      <a:pt x="8892" y="1"/>
                      <a:pt x="86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11" name="Google Shape;414;p38">
              <a:extLst>
                <a:ext uri="{FF2B5EF4-FFF2-40B4-BE49-F238E27FC236}">
                  <a16:creationId xmlns:a16="http://schemas.microsoft.com/office/drawing/2014/main" id="{BC6303EA-57B2-92AB-63E9-41E345982A13}"/>
                </a:ext>
              </a:extLst>
            </p:cNvPr>
            <p:cNvGrpSpPr/>
            <p:nvPr/>
          </p:nvGrpSpPr>
          <p:grpSpPr>
            <a:xfrm flipH="1">
              <a:off x="1735852" y="2676307"/>
              <a:ext cx="354778" cy="339271"/>
              <a:chOff x="5045500" y="842250"/>
              <a:chExt cx="503875" cy="481850"/>
            </a:xfrm>
          </p:grpSpPr>
          <p:sp>
            <p:nvSpPr>
              <p:cNvPr id="12" name="Google Shape;415;p38">
                <a:extLst>
                  <a:ext uri="{FF2B5EF4-FFF2-40B4-BE49-F238E27FC236}">
                    <a16:creationId xmlns:a16="http://schemas.microsoft.com/office/drawing/2014/main" id="{74220739-D0CD-7BA1-3F1A-730CC74E7691}"/>
                  </a:ext>
                </a:extLst>
              </p:cNvPr>
              <p:cNvSpPr/>
              <p:nvPr/>
            </p:nvSpPr>
            <p:spPr>
              <a:xfrm>
                <a:off x="5045500" y="842250"/>
                <a:ext cx="503875" cy="481850"/>
              </a:xfrm>
              <a:custGeom>
                <a:avLst/>
                <a:gdLst/>
                <a:ahLst/>
                <a:cxnLst/>
                <a:rect l="l" t="t" r="r" b="b"/>
                <a:pathLst>
                  <a:path w="20155" h="19274" extrusionOk="0">
                    <a:moveTo>
                      <a:pt x="12103" y="1130"/>
                    </a:moveTo>
                    <a:cubicBezTo>
                      <a:pt x="13694" y="1130"/>
                      <a:pt x="15284" y="1735"/>
                      <a:pt x="16496" y="2945"/>
                    </a:cubicBezTo>
                    <a:cubicBezTo>
                      <a:pt x="18917" y="5366"/>
                      <a:pt x="18917" y="9305"/>
                      <a:pt x="16496" y="11729"/>
                    </a:cubicBezTo>
                    <a:cubicBezTo>
                      <a:pt x="15286" y="12940"/>
                      <a:pt x="13695" y="13545"/>
                      <a:pt x="12104" y="13545"/>
                    </a:cubicBezTo>
                    <a:cubicBezTo>
                      <a:pt x="10514" y="13545"/>
                      <a:pt x="8923" y="12940"/>
                      <a:pt x="7712" y="11729"/>
                    </a:cubicBezTo>
                    <a:cubicBezTo>
                      <a:pt x="5288" y="9305"/>
                      <a:pt x="5288" y="5369"/>
                      <a:pt x="7712" y="2945"/>
                    </a:cubicBezTo>
                    <a:cubicBezTo>
                      <a:pt x="8923" y="1735"/>
                      <a:pt x="10513" y="1130"/>
                      <a:pt x="12103" y="1130"/>
                    </a:cubicBezTo>
                    <a:close/>
                    <a:moveTo>
                      <a:pt x="4918" y="13726"/>
                    </a:moveTo>
                    <a:lnTo>
                      <a:pt x="5716" y="14524"/>
                    </a:lnTo>
                    <a:lnTo>
                      <a:pt x="4918" y="15322"/>
                    </a:lnTo>
                    <a:lnTo>
                      <a:pt x="4120" y="14524"/>
                    </a:lnTo>
                    <a:lnTo>
                      <a:pt x="4918" y="13726"/>
                    </a:lnTo>
                    <a:close/>
                    <a:moveTo>
                      <a:pt x="12106" y="1"/>
                    </a:moveTo>
                    <a:cubicBezTo>
                      <a:pt x="10226" y="1"/>
                      <a:pt x="8345" y="717"/>
                      <a:pt x="6914" y="2147"/>
                    </a:cubicBezTo>
                    <a:cubicBezTo>
                      <a:pt x="4725" y="4333"/>
                      <a:pt x="4240" y="7516"/>
                      <a:pt x="5315" y="10133"/>
                    </a:cubicBezTo>
                    <a:lnTo>
                      <a:pt x="4518" y="10931"/>
                    </a:lnTo>
                    <a:cubicBezTo>
                      <a:pt x="4009" y="11434"/>
                      <a:pt x="3876" y="12208"/>
                      <a:pt x="4192" y="12852"/>
                    </a:cubicBezTo>
                    <a:lnTo>
                      <a:pt x="663" y="16382"/>
                    </a:lnTo>
                    <a:cubicBezTo>
                      <a:pt x="1" y="17044"/>
                      <a:pt x="1" y="18116"/>
                      <a:pt x="663" y="18778"/>
                    </a:cubicBezTo>
                    <a:cubicBezTo>
                      <a:pt x="994" y="19108"/>
                      <a:pt x="1428" y="19273"/>
                      <a:pt x="1862" y="19273"/>
                    </a:cubicBezTo>
                    <a:cubicBezTo>
                      <a:pt x="2295" y="19273"/>
                      <a:pt x="2729" y="19108"/>
                      <a:pt x="3060" y="18778"/>
                    </a:cubicBezTo>
                    <a:lnTo>
                      <a:pt x="6586" y="15249"/>
                    </a:lnTo>
                    <a:cubicBezTo>
                      <a:pt x="6820" y="15363"/>
                      <a:pt x="7071" y="15418"/>
                      <a:pt x="7320" y="15418"/>
                    </a:cubicBezTo>
                    <a:cubicBezTo>
                      <a:pt x="7757" y="15418"/>
                      <a:pt x="8188" y="15247"/>
                      <a:pt x="8510" y="14921"/>
                    </a:cubicBezTo>
                    <a:lnTo>
                      <a:pt x="9308" y="14126"/>
                    </a:lnTo>
                    <a:cubicBezTo>
                      <a:pt x="10192" y="14489"/>
                      <a:pt x="11145" y="14675"/>
                      <a:pt x="12104" y="14675"/>
                    </a:cubicBezTo>
                    <a:cubicBezTo>
                      <a:pt x="13962" y="14675"/>
                      <a:pt x="15843" y="13979"/>
                      <a:pt x="17294" y="12527"/>
                    </a:cubicBezTo>
                    <a:cubicBezTo>
                      <a:pt x="20155" y="9666"/>
                      <a:pt x="20155" y="5008"/>
                      <a:pt x="17294" y="2147"/>
                    </a:cubicBezTo>
                    <a:cubicBezTo>
                      <a:pt x="15864" y="716"/>
                      <a:pt x="13985" y="1"/>
                      <a:pt x="1210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" name="Google Shape;416;p38">
                <a:extLst>
                  <a:ext uri="{FF2B5EF4-FFF2-40B4-BE49-F238E27FC236}">
                    <a16:creationId xmlns:a16="http://schemas.microsoft.com/office/drawing/2014/main" id="{A4C7DBB5-499F-9851-C7A7-0CE2139E860D}"/>
                  </a:ext>
                </a:extLst>
              </p:cNvPr>
              <p:cNvSpPr/>
              <p:nvPr/>
            </p:nvSpPr>
            <p:spPr>
              <a:xfrm>
                <a:off x="5221050" y="898625"/>
                <a:ext cx="2541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10164" h="10164" extrusionOk="0">
                    <a:moveTo>
                      <a:pt x="5081" y="1"/>
                    </a:moveTo>
                    <a:cubicBezTo>
                      <a:pt x="2274" y="1"/>
                      <a:pt x="1" y="2274"/>
                      <a:pt x="1" y="5081"/>
                    </a:cubicBezTo>
                    <a:cubicBezTo>
                      <a:pt x="1" y="7887"/>
                      <a:pt x="2274" y="10164"/>
                      <a:pt x="5081" y="10164"/>
                    </a:cubicBezTo>
                    <a:cubicBezTo>
                      <a:pt x="7887" y="10164"/>
                      <a:pt x="10164" y="7887"/>
                      <a:pt x="10164" y="5081"/>
                    </a:cubicBezTo>
                    <a:cubicBezTo>
                      <a:pt x="10164" y="2274"/>
                      <a:pt x="7887" y="1"/>
                      <a:pt x="508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FF657B3-371E-48EB-5F04-E4C68C0E206C}"/>
              </a:ext>
            </a:extLst>
          </p:cNvPr>
          <p:cNvSpPr txBox="1"/>
          <p:nvPr/>
        </p:nvSpPr>
        <p:spPr>
          <a:xfrm>
            <a:off x="0" y="503307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D679AB-80F9-D206-C895-11CA762B3841}"/>
              </a:ext>
            </a:extLst>
          </p:cNvPr>
          <p:cNvSpPr txBox="1"/>
          <p:nvPr/>
        </p:nvSpPr>
        <p:spPr>
          <a:xfrm>
            <a:off x="978447" y="3301211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A3605D-ECF3-F639-FE81-CCD93C10CA54}"/>
              </a:ext>
            </a:extLst>
          </p:cNvPr>
          <p:cNvSpPr txBox="1"/>
          <p:nvPr/>
        </p:nvSpPr>
        <p:spPr>
          <a:xfrm>
            <a:off x="2785094" y="1205692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2A9F74-FCB6-BA96-010E-6A606F0DD569}"/>
              </a:ext>
            </a:extLst>
          </p:cNvPr>
          <p:cNvSpPr txBox="1"/>
          <p:nvPr/>
        </p:nvSpPr>
        <p:spPr>
          <a:xfrm>
            <a:off x="4485595" y="3301211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3324FC-AC87-A56D-893B-C7F6762A1562}"/>
              </a:ext>
            </a:extLst>
          </p:cNvPr>
          <p:cNvSpPr txBox="1"/>
          <p:nvPr/>
        </p:nvSpPr>
        <p:spPr>
          <a:xfrm>
            <a:off x="6343999" y="1205692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560781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33"/>
          <p:cNvSpPr/>
          <p:nvPr/>
        </p:nvSpPr>
        <p:spPr>
          <a:xfrm flipH="1">
            <a:off x="1552567" y="1787409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8" name="Google Shape;708;p33"/>
          <p:cNvGrpSpPr/>
          <p:nvPr/>
        </p:nvGrpSpPr>
        <p:grpSpPr>
          <a:xfrm>
            <a:off x="1832965" y="1747285"/>
            <a:ext cx="360400" cy="374350"/>
            <a:chOff x="1292925" y="238125"/>
            <a:chExt cx="5033525" cy="5228350"/>
          </a:xfrm>
          <a:solidFill>
            <a:srgbClr val="15153E"/>
          </a:solidFill>
        </p:grpSpPr>
        <p:sp>
          <p:nvSpPr>
            <p:cNvPr id="709" name="Google Shape;709;p33"/>
            <p:cNvSpPr/>
            <p:nvPr/>
          </p:nvSpPr>
          <p:spPr>
            <a:xfrm>
              <a:off x="4991300" y="1473975"/>
              <a:ext cx="1199750" cy="1199725"/>
            </a:xfrm>
            <a:custGeom>
              <a:avLst/>
              <a:gdLst/>
              <a:ahLst/>
              <a:cxnLst/>
              <a:rect l="l" t="t" r="r" b="b"/>
              <a:pathLst>
                <a:path w="47990" h="47989" extrusionOk="0">
                  <a:moveTo>
                    <a:pt x="47989" y="23994"/>
                  </a:moveTo>
                  <a:cubicBezTo>
                    <a:pt x="47989" y="37254"/>
                    <a:pt x="37254" y="47988"/>
                    <a:pt x="23995" y="47988"/>
                  </a:cubicBezTo>
                  <a:cubicBezTo>
                    <a:pt x="10736" y="47988"/>
                    <a:pt x="1" y="37254"/>
                    <a:pt x="1" y="23994"/>
                  </a:cubicBezTo>
                  <a:cubicBezTo>
                    <a:pt x="1" y="10735"/>
                    <a:pt x="10736" y="0"/>
                    <a:pt x="23995" y="0"/>
                  </a:cubicBezTo>
                  <a:cubicBezTo>
                    <a:pt x="37254" y="0"/>
                    <a:pt x="47989" y="10735"/>
                    <a:pt x="47989" y="23994"/>
                  </a:cubicBezTo>
                  <a:close/>
                  <a:moveTo>
                    <a:pt x="47989" y="23994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3"/>
            <p:cNvSpPr/>
            <p:nvPr/>
          </p:nvSpPr>
          <p:spPr>
            <a:xfrm>
              <a:off x="3365150" y="4047400"/>
              <a:ext cx="306400" cy="418500"/>
            </a:xfrm>
            <a:custGeom>
              <a:avLst/>
              <a:gdLst/>
              <a:ahLst/>
              <a:cxnLst/>
              <a:rect l="l" t="t" r="r" b="b"/>
              <a:pathLst>
                <a:path w="12256" h="16740" extrusionOk="0">
                  <a:moveTo>
                    <a:pt x="1" y="10612"/>
                  </a:moveTo>
                  <a:cubicBezTo>
                    <a:pt x="1" y="13995"/>
                    <a:pt x="2746" y="16740"/>
                    <a:pt x="6128" y="16740"/>
                  </a:cubicBezTo>
                  <a:cubicBezTo>
                    <a:pt x="9510" y="16740"/>
                    <a:pt x="12255" y="13995"/>
                    <a:pt x="12255" y="10612"/>
                  </a:cubicBezTo>
                  <a:lnTo>
                    <a:pt x="12255" y="0"/>
                  </a:lnTo>
                  <a:lnTo>
                    <a:pt x="1" y="0"/>
                  </a:lnTo>
                  <a:close/>
                  <a:moveTo>
                    <a:pt x="1" y="10612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3"/>
            <p:cNvSpPr/>
            <p:nvPr/>
          </p:nvSpPr>
          <p:spPr>
            <a:xfrm>
              <a:off x="1292925" y="238125"/>
              <a:ext cx="4461850" cy="3502925"/>
            </a:xfrm>
            <a:custGeom>
              <a:avLst/>
              <a:gdLst/>
              <a:ahLst/>
              <a:cxnLst/>
              <a:rect l="l" t="t" r="r" b="b"/>
              <a:pathLst>
                <a:path w="178474" h="140117" extrusionOk="0">
                  <a:moveTo>
                    <a:pt x="144137" y="96712"/>
                  </a:moveTo>
                  <a:cubicBezTo>
                    <a:pt x="141809" y="93918"/>
                    <a:pt x="139897" y="90731"/>
                    <a:pt x="138451" y="87251"/>
                  </a:cubicBezTo>
                  <a:cubicBezTo>
                    <a:pt x="134775" y="78355"/>
                    <a:pt x="134775" y="68502"/>
                    <a:pt x="138451" y="59605"/>
                  </a:cubicBezTo>
                  <a:cubicBezTo>
                    <a:pt x="144995" y="43797"/>
                    <a:pt x="161710" y="34655"/>
                    <a:pt x="178474" y="37768"/>
                  </a:cubicBezTo>
                  <a:lnTo>
                    <a:pt x="178474" y="6127"/>
                  </a:lnTo>
                  <a:cubicBezTo>
                    <a:pt x="178474" y="2745"/>
                    <a:pt x="175729" y="0"/>
                    <a:pt x="172347" y="0"/>
                  </a:cubicBezTo>
                  <a:lnTo>
                    <a:pt x="6128" y="0"/>
                  </a:lnTo>
                  <a:cubicBezTo>
                    <a:pt x="2746" y="0"/>
                    <a:pt x="1" y="2745"/>
                    <a:pt x="1" y="6127"/>
                  </a:cubicBezTo>
                  <a:lnTo>
                    <a:pt x="1" y="133989"/>
                  </a:lnTo>
                  <a:cubicBezTo>
                    <a:pt x="1" y="137372"/>
                    <a:pt x="2697" y="140117"/>
                    <a:pt x="6104" y="140117"/>
                  </a:cubicBezTo>
                  <a:lnTo>
                    <a:pt x="130290" y="140117"/>
                  </a:lnTo>
                  <a:cubicBezTo>
                    <a:pt x="130265" y="133695"/>
                    <a:pt x="130241" y="127299"/>
                    <a:pt x="130241" y="120877"/>
                  </a:cubicBezTo>
                  <a:cubicBezTo>
                    <a:pt x="130241" y="113402"/>
                    <a:pt x="133280" y="106295"/>
                    <a:pt x="138549" y="101025"/>
                  </a:cubicBezTo>
                  <a:cubicBezTo>
                    <a:pt x="140216" y="99359"/>
                    <a:pt x="142078" y="97913"/>
                    <a:pt x="144137" y="96712"/>
                  </a:cubicBezTo>
                  <a:close/>
                  <a:moveTo>
                    <a:pt x="128255" y="53258"/>
                  </a:moveTo>
                  <a:lnTo>
                    <a:pt x="108918" y="72570"/>
                  </a:lnTo>
                  <a:cubicBezTo>
                    <a:pt x="106541" y="74972"/>
                    <a:pt x="102644" y="74972"/>
                    <a:pt x="100266" y="72570"/>
                  </a:cubicBezTo>
                  <a:lnTo>
                    <a:pt x="84556" y="56860"/>
                  </a:lnTo>
                  <a:lnTo>
                    <a:pt x="51543" y="89874"/>
                  </a:lnTo>
                  <a:cubicBezTo>
                    <a:pt x="49141" y="92251"/>
                    <a:pt x="45269" y="92251"/>
                    <a:pt x="42867" y="89874"/>
                  </a:cubicBezTo>
                  <a:lnTo>
                    <a:pt x="32132" y="79114"/>
                  </a:lnTo>
                  <a:lnTo>
                    <a:pt x="22304" y="88942"/>
                  </a:lnTo>
                  <a:cubicBezTo>
                    <a:pt x="19902" y="91344"/>
                    <a:pt x="16030" y="91344"/>
                    <a:pt x="13628" y="88942"/>
                  </a:cubicBezTo>
                  <a:cubicBezTo>
                    <a:pt x="11250" y="86565"/>
                    <a:pt x="11250" y="82668"/>
                    <a:pt x="13628" y="80291"/>
                  </a:cubicBezTo>
                  <a:lnTo>
                    <a:pt x="27794" y="66125"/>
                  </a:lnTo>
                  <a:cubicBezTo>
                    <a:pt x="30196" y="63723"/>
                    <a:pt x="34068" y="63723"/>
                    <a:pt x="36470" y="66125"/>
                  </a:cubicBezTo>
                  <a:lnTo>
                    <a:pt x="47205" y="76884"/>
                  </a:lnTo>
                  <a:lnTo>
                    <a:pt x="80218" y="43871"/>
                  </a:lnTo>
                  <a:cubicBezTo>
                    <a:pt x="82596" y="41469"/>
                    <a:pt x="86492" y="41469"/>
                    <a:pt x="88870" y="43871"/>
                  </a:cubicBezTo>
                  <a:lnTo>
                    <a:pt x="104604" y="59581"/>
                  </a:lnTo>
                  <a:lnTo>
                    <a:pt x="119604" y="44581"/>
                  </a:lnTo>
                  <a:cubicBezTo>
                    <a:pt x="121981" y="42180"/>
                    <a:pt x="125854" y="42180"/>
                    <a:pt x="128255" y="44581"/>
                  </a:cubicBezTo>
                  <a:cubicBezTo>
                    <a:pt x="130657" y="46983"/>
                    <a:pt x="130657" y="50856"/>
                    <a:pt x="128255" y="53258"/>
                  </a:cubicBezTo>
                  <a:close/>
                  <a:moveTo>
                    <a:pt x="128255" y="53258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3"/>
            <p:cNvSpPr/>
            <p:nvPr/>
          </p:nvSpPr>
          <p:spPr>
            <a:xfrm>
              <a:off x="4855275" y="2864225"/>
              <a:ext cx="1471175" cy="2602250"/>
            </a:xfrm>
            <a:custGeom>
              <a:avLst/>
              <a:gdLst/>
              <a:ahLst/>
              <a:cxnLst/>
              <a:rect l="l" t="t" r="r" b="b"/>
              <a:pathLst>
                <a:path w="58847" h="104090" extrusionOk="0">
                  <a:moveTo>
                    <a:pt x="54043" y="4657"/>
                  </a:moveTo>
                  <a:cubicBezTo>
                    <a:pt x="51126" y="1814"/>
                    <a:pt x="47131" y="25"/>
                    <a:pt x="42842" y="25"/>
                  </a:cubicBezTo>
                  <a:cubicBezTo>
                    <a:pt x="42083" y="25"/>
                    <a:pt x="20049" y="1"/>
                    <a:pt x="15858" y="1"/>
                  </a:cubicBezTo>
                  <a:cubicBezTo>
                    <a:pt x="7305" y="1"/>
                    <a:pt x="1" y="7280"/>
                    <a:pt x="1" y="15833"/>
                  </a:cubicBezTo>
                  <a:lnTo>
                    <a:pt x="74" y="47376"/>
                  </a:lnTo>
                  <a:cubicBezTo>
                    <a:pt x="74" y="51273"/>
                    <a:pt x="1471" y="54827"/>
                    <a:pt x="3800" y="57596"/>
                  </a:cubicBezTo>
                  <a:cubicBezTo>
                    <a:pt x="5025" y="59042"/>
                    <a:pt x="6520" y="60268"/>
                    <a:pt x="8187" y="61199"/>
                  </a:cubicBezTo>
                  <a:lnTo>
                    <a:pt x="8187" y="97423"/>
                  </a:lnTo>
                  <a:cubicBezTo>
                    <a:pt x="8187" y="97619"/>
                    <a:pt x="8162" y="97791"/>
                    <a:pt x="8162" y="97962"/>
                  </a:cubicBezTo>
                  <a:cubicBezTo>
                    <a:pt x="8162" y="101344"/>
                    <a:pt x="10907" y="104089"/>
                    <a:pt x="14290" y="104089"/>
                  </a:cubicBezTo>
                  <a:lnTo>
                    <a:pt x="44607" y="104065"/>
                  </a:lnTo>
                  <a:cubicBezTo>
                    <a:pt x="47989" y="104065"/>
                    <a:pt x="50710" y="101344"/>
                    <a:pt x="50710" y="97962"/>
                  </a:cubicBezTo>
                  <a:lnTo>
                    <a:pt x="50685" y="61199"/>
                  </a:lnTo>
                  <a:cubicBezTo>
                    <a:pt x="52352" y="60268"/>
                    <a:pt x="53847" y="59042"/>
                    <a:pt x="55072" y="57596"/>
                  </a:cubicBezTo>
                  <a:cubicBezTo>
                    <a:pt x="57401" y="54827"/>
                    <a:pt x="58798" y="51273"/>
                    <a:pt x="58798" y="47376"/>
                  </a:cubicBezTo>
                  <a:cubicBezTo>
                    <a:pt x="58798" y="47376"/>
                    <a:pt x="58847" y="15858"/>
                    <a:pt x="58847" y="15858"/>
                  </a:cubicBezTo>
                  <a:cubicBezTo>
                    <a:pt x="58847" y="11520"/>
                    <a:pt x="56984" y="7549"/>
                    <a:pt x="54043" y="4657"/>
                  </a:cubicBezTo>
                  <a:close/>
                  <a:moveTo>
                    <a:pt x="54043" y="4657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3" name="Google Shape;713;p33"/>
          <p:cNvGrpSpPr/>
          <p:nvPr/>
        </p:nvGrpSpPr>
        <p:grpSpPr>
          <a:xfrm>
            <a:off x="5657740" y="3248745"/>
            <a:ext cx="334911" cy="374350"/>
            <a:chOff x="1476150" y="238125"/>
            <a:chExt cx="4677525" cy="5228350"/>
          </a:xfrm>
          <a:solidFill>
            <a:srgbClr val="15153E"/>
          </a:solidFill>
        </p:grpSpPr>
        <p:sp>
          <p:nvSpPr>
            <p:cNvPr id="714" name="Google Shape;714;p33"/>
            <p:cNvSpPr/>
            <p:nvPr/>
          </p:nvSpPr>
          <p:spPr>
            <a:xfrm>
              <a:off x="1476150" y="4445650"/>
              <a:ext cx="1511600" cy="1020825"/>
            </a:xfrm>
            <a:custGeom>
              <a:avLst/>
              <a:gdLst/>
              <a:ahLst/>
              <a:cxnLst/>
              <a:rect l="l" t="t" r="r" b="b"/>
              <a:pathLst>
                <a:path w="60464" h="40833" extrusionOk="0">
                  <a:moveTo>
                    <a:pt x="14803" y="1"/>
                  </a:moveTo>
                  <a:cubicBezTo>
                    <a:pt x="10857" y="1"/>
                    <a:pt x="7132" y="1545"/>
                    <a:pt x="4338" y="4339"/>
                  </a:cubicBezTo>
                  <a:cubicBezTo>
                    <a:pt x="1544" y="7133"/>
                    <a:pt x="0" y="10858"/>
                    <a:pt x="25" y="14780"/>
                  </a:cubicBezTo>
                  <a:lnTo>
                    <a:pt x="49" y="28921"/>
                  </a:lnTo>
                  <a:cubicBezTo>
                    <a:pt x="49" y="31200"/>
                    <a:pt x="1324" y="33308"/>
                    <a:pt x="3358" y="34362"/>
                  </a:cubicBezTo>
                  <a:cubicBezTo>
                    <a:pt x="11617" y="38602"/>
                    <a:pt x="20906" y="40832"/>
                    <a:pt x="30244" y="40832"/>
                  </a:cubicBezTo>
                  <a:cubicBezTo>
                    <a:pt x="39582" y="40832"/>
                    <a:pt x="48871" y="38602"/>
                    <a:pt x="57130" y="34362"/>
                  </a:cubicBezTo>
                  <a:cubicBezTo>
                    <a:pt x="59164" y="33308"/>
                    <a:pt x="60439" y="31200"/>
                    <a:pt x="60439" y="28921"/>
                  </a:cubicBezTo>
                  <a:lnTo>
                    <a:pt x="60463" y="14804"/>
                  </a:lnTo>
                  <a:cubicBezTo>
                    <a:pt x="60463" y="10907"/>
                    <a:pt x="58944" y="7206"/>
                    <a:pt x="56150" y="4412"/>
                  </a:cubicBezTo>
                  <a:cubicBezTo>
                    <a:pt x="53356" y="1618"/>
                    <a:pt x="49483" y="25"/>
                    <a:pt x="45562" y="25"/>
                  </a:cubicBezTo>
                  <a:cubicBezTo>
                    <a:pt x="40464" y="25"/>
                    <a:pt x="19877" y="1"/>
                    <a:pt x="148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3"/>
            <p:cNvSpPr/>
            <p:nvPr/>
          </p:nvSpPr>
          <p:spPr>
            <a:xfrm>
              <a:off x="1682625" y="3212875"/>
              <a:ext cx="1099250" cy="1099225"/>
            </a:xfrm>
            <a:custGeom>
              <a:avLst/>
              <a:gdLst/>
              <a:ahLst/>
              <a:cxnLst/>
              <a:rect l="l" t="t" r="r" b="b"/>
              <a:pathLst>
                <a:path w="43970" h="43969" extrusionOk="0">
                  <a:moveTo>
                    <a:pt x="21985" y="0"/>
                  </a:moveTo>
                  <a:cubicBezTo>
                    <a:pt x="9853" y="0"/>
                    <a:pt x="1" y="9853"/>
                    <a:pt x="1" y="21984"/>
                  </a:cubicBezTo>
                  <a:cubicBezTo>
                    <a:pt x="1" y="34092"/>
                    <a:pt x="9853" y="43969"/>
                    <a:pt x="21985" y="43969"/>
                  </a:cubicBezTo>
                  <a:cubicBezTo>
                    <a:pt x="34092" y="43969"/>
                    <a:pt x="43969" y="34092"/>
                    <a:pt x="43969" y="21984"/>
                  </a:cubicBezTo>
                  <a:cubicBezTo>
                    <a:pt x="43969" y="9853"/>
                    <a:pt x="34092" y="0"/>
                    <a:pt x="2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3"/>
            <p:cNvSpPr/>
            <p:nvPr/>
          </p:nvSpPr>
          <p:spPr>
            <a:xfrm>
              <a:off x="4642050" y="4445650"/>
              <a:ext cx="1511625" cy="1020825"/>
            </a:xfrm>
            <a:custGeom>
              <a:avLst/>
              <a:gdLst/>
              <a:ahLst/>
              <a:cxnLst/>
              <a:rect l="l" t="t" r="r" b="b"/>
              <a:pathLst>
                <a:path w="60465" h="40833" extrusionOk="0">
                  <a:moveTo>
                    <a:pt x="14780" y="1"/>
                  </a:moveTo>
                  <a:cubicBezTo>
                    <a:pt x="10834" y="1"/>
                    <a:pt x="7108" y="1545"/>
                    <a:pt x="4314" y="4339"/>
                  </a:cubicBezTo>
                  <a:cubicBezTo>
                    <a:pt x="1520" y="7133"/>
                    <a:pt x="1" y="10858"/>
                    <a:pt x="1" y="14780"/>
                  </a:cubicBezTo>
                  <a:lnTo>
                    <a:pt x="25" y="28921"/>
                  </a:lnTo>
                  <a:cubicBezTo>
                    <a:pt x="25" y="31200"/>
                    <a:pt x="1300" y="33308"/>
                    <a:pt x="3359" y="34362"/>
                  </a:cubicBezTo>
                  <a:cubicBezTo>
                    <a:pt x="11594" y="38602"/>
                    <a:pt x="20882" y="40832"/>
                    <a:pt x="30220" y="40832"/>
                  </a:cubicBezTo>
                  <a:cubicBezTo>
                    <a:pt x="39558" y="40832"/>
                    <a:pt x="48847" y="38602"/>
                    <a:pt x="57106" y="34362"/>
                  </a:cubicBezTo>
                  <a:cubicBezTo>
                    <a:pt x="59141" y="33308"/>
                    <a:pt x="60415" y="31200"/>
                    <a:pt x="60440" y="28921"/>
                  </a:cubicBezTo>
                  <a:lnTo>
                    <a:pt x="60440" y="14804"/>
                  </a:lnTo>
                  <a:cubicBezTo>
                    <a:pt x="60464" y="10907"/>
                    <a:pt x="58920" y="7206"/>
                    <a:pt x="56126" y="4412"/>
                  </a:cubicBezTo>
                  <a:cubicBezTo>
                    <a:pt x="53332" y="1618"/>
                    <a:pt x="49460" y="25"/>
                    <a:pt x="45538" y="25"/>
                  </a:cubicBezTo>
                  <a:cubicBezTo>
                    <a:pt x="40440" y="25"/>
                    <a:pt x="19878" y="1"/>
                    <a:pt x="147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3"/>
            <p:cNvSpPr/>
            <p:nvPr/>
          </p:nvSpPr>
          <p:spPr>
            <a:xfrm>
              <a:off x="4847925" y="3212875"/>
              <a:ext cx="1099250" cy="1099225"/>
            </a:xfrm>
            <a:custGeom>
              <a:avLst/>
              <a:gdLst/>
              <a:ahLst/>
              <a:cxnLst/>
              <a:rect l="l" t="t" r="r" b="b"/>
              <a:pathLst>
                <a:path w="43970" h="43969" extrusionOk="0">
                  <a:moveTo>
                    <a:pt x="21985" y="0"/>
                  </a:moveTo>
                  <a:cubicBezTo>
                    <a:pt x="9853" y="0"/>
                    <a:pt x="1" y="9853"/>
                    <a:pt x="1" y="21984"/>
                  </a:cubicBezTo>
                  <a:cubicBezTo>
                    <a:pt x="1" y="34092"/>
                    <a:pt x="9853" y="43969"/>
                    <a:pt x="21985" y="43969"/>
                  </a:cubicBezTo>
                  <a:cubicBezTo>
                    <a:pt x="34093" y="43969"/>
                    <a:pt x="43970" y="34092"/>
                    <a:pt x="43970" y="21984"/>
                  </a:cubicBezTo>
                  <a:cubicBezTo>
                    <a:pt x="43970" y="9853"/>
                    <a:pt x="34093" y="0"/>
                    <a:pt x="2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3"/>
            <p:cNvSpPr/>
            <p:nvPr/>
          </p:nvSpPr>
          <p:spPr>
            <a:xfrm>
              <a:off x="3661100" y="238125"/>
              <a:ext cx="306375" cy="487125"/>
            </a:xfrm>
            <a:custGeom>
              <a:avLst/>
              <a:gdLst/>
              <a:ahLst/>
              <a:cxnLst/>
              <a:rect l="l" t="t" r="r" b="b"/>
              <a:pathLst>
                <a:path w="12255" h="19485" extrusionOk="0">
                  <a:moveTo>
                    <a:pt x="6128" y="0"/>
                  </a:moveTo>
                  <a:cubicBezTo>
                    <a:pt x="2745" y="0"/>
                    <a:pt x="0" y="2745"/>
                    <a:pt x="0" y="6127"/>
                  </a:cubicBezTo>
                  <a:lnTo>
                    <a:pt x="0" y="13357"/>
                  </a:lnTo>
                  <a:cubicBezTo>
                    <a:pt x="0" y="16739"/>
                    <a:pt x="2745" y="19484"/>
                    <a:pt x="6128" y="19484"/>
                  </a:cubicBezTo>
                  <a:cubicBezTo>
                    <a:pt x="9510" y="19484"/>
                    <a:pt x="12255" y="16739"/>
                    <a:pt x="12255" y="13357"/>
                  </a:cubicBezTo>
                  <a:lnTo>
                    <a:pt x="12255" y="6127"/>
                  </a:lnTo>
                  <a:cubicBezTo>
                    <a:pt x="12255" y="2745"/>
                    <a:pt x="9510" y="0"/>
                    <a:pt x="6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3"/>
            <p:cNvSpPr/>
            <p:nvPr/>
          </p:nvSpPr>
          <p:spPr>
            <a:xfrm>
              <a:off x="5036650" y="1795025"/>
              <a:ext cx="487150" cy="306400"/>
            </a:xfrm>
            <a:custGeom>
              <a:avLst/>
              <a:gdLst/>
              <a:ahLst/>
              <a:cxnLst/>
              <a:rect l="l" t="t" r="r" b="b"/>
              <a:pathLst>
                <a:path w="19486" h="12256" extrusionOk="0">
                  <a:moveTo>
                    <a:pt x="6128" y="1"/>
                  </a:moveTo>
                  <a:cubicBezTo>
                    <a:pt x="2746" y="1"/>
                    <a:pt x="1" y="2721"/>
                    <a:pt x="1" y="6128"/>
                  </a:cubicBezTo>
                  <a:cubicBezTo>
                    <a:pt x="1" y="9510"/>
                    <a:pt x="2746" y="12255"/>
                    <a:pt x="6128" y="12255"/>
                  </a:cubicBezTo>
                  <a:lnTo>
                    <a:pt x="13358" y="12255"/>
                  </a:lnTo>
                  <a:cubicBezTo>
                    <a:pt x="16765" y="12255"/>
                    <a:pt x="19485" y="9510"/>
                    <a:pt x="19485" y="6128"/>
                  </a:cubicBezTo>
                  <a:cubicBezTo>
                    <a:pt x="19485" y="2721"/>
                    <a:pt x="16765" y="1"/>
                    <a:pt x="133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3"/>
            <p:cNvSpPr/>
            <p:nvPr/>
          </p:nvSpPr>
          <p:spPr>
            <a:xfrm>
              <a:off x="2104175" y="1795025"/>
              <a:ext cx="487150" cy="306400"/>
            </a:xfrm>
            <a:custGeom>
              <a:avLst/>
              <a:gdLst/>
              <a:ahLst/>
              <a:cxnLst/>
              <a:rect l="l" t="t" r="r" b="b"/>
              <a:pathLst>
                <a:path w="19486" h="12256" extrusionOk="0">
                  <a:moveTo>
                    <a:pt x="6128" y="1"/>
                  </a:moveTo>
                  <a:cubicBezTo>
                    <a:pt x="2746" y="1"/>
                    <a:pt x="1" y="2721"/>
                    <a:pt x="1" y="6128"/>
                  </a:cubicBezTo>
                  <a:cubicBezTo>
                    <a:pt x="1" y="9510"/>
                    <a:pt x="2746" y="12255"/>
                    <a:pt x="6128" y="12255"/>
                  </a:cubicBezTo>
                  <a:lnTo>
                    <a:pt x="13358" y="12255"/>
                  </a:lnTo>
                  <a:cubicBezTo>
                    <a:pt x="16740" y="12255"/>
                    <a:pt x="19485" y="9510"/>
                    <a:pt x="19485" y="6128"/>
                  </a:cubicBezTo>
                  <a:cubicBezTo>
                    <a:pt x="19485" y="2721"/>
                    <a:pt x="16740" y="1"/>
                    <a:pt x="133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3"/>
            <p:cNvSpPr/>
            <p:nvPr/>
          </p:nvSpPr>
          <p:spPr>
            <a:xfrm>
              <a:off x="2291050" y="1016550"/>
              <a:ext cx="506750" cy="396775"/>
            </a:xfrm>
            <a:custGeom>
              <a:avLst/>
              <a:gdLst/>
              <a:ahLst/>
              <a:cxnLst/>
              <a:rect l="l" t="t" r="r" b="b"/>
              <a:pathLst>
                <a:path w="20270" h="15871" extrusionOk="0">
                  <a:moveTo>
                    <a:pt x="7007" y="1"/>
                  </a:moveTo>
                  <a:cubicBezTo>
                    <a:pt x="4886" y="1"/>
                    <a:pt x="2826" y="1097"/>
                    <a:pt x="1692" y="3053"/>
                  </a:cubicBezTo>
                  <a:cubicBezTo>
                    <a:pt x="1" y="5994"/>
                    <a:pt x="1006" y="9744"/>
                    <a:pt x="3947" y="11435"/>
                  </a:cubicBezTo>
                  <a:lnTo>
                    <a:pt x="10196" y="15038"/>
                  </a:lnTo>
                  <a:cubicBezTo>
                    <a:pt x="11177" y="15601"/>
                    <a:pt x="12231" y="15871"/>
                    <a:pt x="13260" y="15871"/>
                  </a:cubicBezTo>
                  <a:cubicBezTo>
                    <a:pt x="15368" y="15871"/>
                    <a:pt x="17426" y="14768"/>
                    <a:pt x="18578" y="12807"/>
                  </a:cubicBezTo>
                  <a:cubicBezTo>
                    <a:pt x="20270" y="9866"/>
                    <a:pt x="19265" y="6116"/>
                    <a:pt x="16324" y="4425"/>
                  </a:cubicBezTo>
                  <a:lnTo>
                    <a:pt x="10074" y="822"/>
                  </a:lnTo>
                  <a:cubicBezTo>
                    <a:pt x="9105" y="265"/>
                    <a:pt x="8048" y="1"/>
                    <a:pt x="70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3"/>
            <p:cNvSpPr/>
            <p:nvPr/>
          </p:nvSpPr>
          <p:spPr>
            <a:xfrm>
              <a:off x="2860875" y="446725"/>
              <a:ext cx="440575" cy="462950"/>
            </a:xfrm>
            <a:custGeom>
              <a:avLst/>
              <a:gdLst/>
              <a:ahLst/>
              <a:cxnLst/>
              <a:rect l="l" t="t" r="r" b="b"/>
              <a:pathLst>
                <a:path w="17623" h="18518" extrusionOk="0">
                  <a:moveTo>
                    <a:pt x="6997" y="1"/>
                  </a:moveTo>
                  <a:cubicBezTo>
                    <a:pt x="5959" y="1"/>
                    <a:pt x="4908" y="265"/>
                    <a:pt x="3947" y="822"/>
                  </a:cubicBezTo>
                  <a:cubicBezTo>
                    <a:pt x="1006" y="2513"/>
                    <a:pt x="1" y="6263"/>
                    <a:pt x="1692" y="9180"/>
                  </a:cubicBezTo>
                  <a:lnTo>
                    <a:pt x="5319" y="15454"/>
                  </a:lnTo>
                  <a:cubicBezTo>
                    <a:pt x="6447" y="17415"/>
                    <a:pt x="8505" y="18518"/>
                    <a:pt x="10613" y="18518"/>
                  </a:cubicBezTo>
                  <a:cubicBezTo>
                    <a:pt x="11667" y="18518"/>
                    <a:pt x="12721" y="18248"/>
                    <a:pt x="13677" y="17684"/>
                  </a:cubicBezTo>
                  <a:cubicBezTo>
                    <a:pt x="16618" y="15993"/>
                    <a:pt x="17623" y="12243"/>
                    <a:pt x="15932" y="9327"/>
                  </a:cubicBezTo>
                  <a:lnTo>
                    <a:pt x="12304" y="3053"/>
                  </a:lnTo>
                  <a:cubicBezTo>
                    <a:pt x="11170" y="1097"/>
                    <a:pt x="9111" y="1"/>
                    <a:pt x="69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3"/>
            <p:cNvSpPr/>
            <p:nvPr/>
          </p:nvSpPr>
          <p:spPr>
            <a:xfrm>
              <a:off x="4327125" y="446725"/>
              <a:ext cx="440575" cy="462950"/>
            </a:xfrm>
            <a:custGeom>
              <a:avLst/>
              <a:gdLst/>
              <a:ahLst/>
              <a:cxnLst/>
              <a:rect l="l" t="t" r="r" b="b"/>
              <a:pathLst>
                <a:path w="17623" h="18518" extrusionOk="0">
                  <a:moveTo>
                    <a:pt x="10626" y="1"/>
                  </a:moveTo>
                  <a:cubicBezTo>
                    <a:pt x="8513" y="1"/>
                    <a:pt x="6453" y="1097"/>
                    <a:pt x="5319" y="3053"/>
                  </a:cubicBezTo>
                  <a:lnTo>
                    <a:pt x="1692" y="9327"/>
                  </a:lnTo>
                  <a:cubicBezTo>
                    <a:pt x="0" y="12243"/>
                    <a:pt x="1005" y="15993"/>
                    <a:pt x="3946" y="17684"/>
                  </a:cubicBezTo>
                  <a:cubicBezTo>
                    <a:pt x="4902" y="18248"/>
                    <a:pt x="5956" y="18518"/>
                    <a:pt x="6985" y="18518"/>
                  </a:cubicBezTo>
                  <a:cubicBezTo>
                    <a:pt x="9118" y="18518"/>
                    <a:pt x="11176" y="17415"/>
                    <a:pt x="12304" y="15454"/>
                  </a:cubicBezTo>
                  <a:lnTo>
                    <a:pt x="15931" y="9180"/>
                  </a:lnTo>
                  <a:cubicBezTo>
                    <a:pt x="17622" y="6263"/>
                    <a:pt x="16617" y="2513"/>
                    <a:pt x="13676" y="822"/>
                  </a:cubicBezTo>
                  <a:cubicBezTo>
                    <a:pt x="12716" y="265"/>
                    <a:pt x="11664" y="1"/>
                    <a:pt x="106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3"/>
            <p:cNvSpPr/>
            <p:nvPr/>
          </p:nvSpPr>
          <p:spPr>
            <a:xfrm>
              <a:off x="4830775" y="1016550"/>
              <a:ext cx="506750" cy="396775"/>
            </a:xfrm>
            <a:custGeom>
              <a:avLst/>
              <a:gdLst/>
              <a:ahLst/>
              <a:cxnLst/>
              <a:rect l="l" t="t" r="r" b="b"/>
              <a:pathLst>
                <a:path w="20270" h="15871" extrusionOk="0">
                  <a:moveTo>
                    <a:pt x="13258" y="1"/>
                  </a:moveTo>
                  <a:cubicBezTo>
                    <a:pt x="12219" y="1"/>
                    <a:pt x="11165" y="265"/>
                    <a:pt x="10196" y="822"/>
                  </a:cubicBezTo>
                  <a:lnTo>
                    <a:pt x="3947" y="4425"/>
                  </a:lnTo>
                  <a:cubicBezTo>
                    <a:pt x="1005" y="6116"/>
                    <a:pt x="1" y="9866"/>
                    <a:pt x="1692" y="12807"/>
                  </a:cubicBezTo>
                  <a:cubicBezTo>
                    <a:pt x="2819" y="14768"/>
                    <a:pt x="4878" y="15871"/>
                    <a:pt x="7010" y="15871"/>
                  </a:cubicBezTo>
                  <a:cubicBezTo>
                    <a:pt x="8039" y="15871"/>
                    <a:pt x="9093" y="15601"/>
                    <a:pt x="10074" y="15038"/>
                  </a:cubicBezTo>
                  <a:lnTo>
                    <a:pt x="16323" y="11435"/>
                  </a:lnTo>
                  <a:cubicBezTo>
                    <a:pt x="19265" y="9744"/>
                    <a:pt x="20269" y="5994"/>
                    <a:pt x="18578" y="3053"/>
                  </a:cubicBezTo>
                  <a:cubicBezTo>
                    <a:pt x="17428" y="1097"/>
                    <a:pt x="15374" y="1"/>
                    <a:pt x="132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3"/>
            <p:cNvSpPr/>
            <p:nvPr/>
          </p:nvSpPr>
          <p:spPr>
            <a:xfrm>
              <a:off x="4830775" y="2482800"/>
              <a:ext cx="506750" cy="396775"/>
            </a:xfrm>
            <a:custGeom>
              <a:avLst/>
              <a:gdLst/>
              <a:ahLst/>
              <a:cxnLst/>
              <a:rect l="l" t="t" r="r" b="b"/>
              <a:pathLst>
                <a:path w="20270" h="15871" extrusionOk="0">
                  <a:moveTo>
                    <a:pt x="7006" y="0"/>
                  </a:moveTo>
                  <a:cubicBezTo>
                    <a:pt x="4886" y="0"/>
                    <a:pt x="2826" y="1096"/>
                    <a:pt x="1692" y="3052"/>
                  </a:cubicBezTo>
                  <a:cubicBezTo>
                    <a:pt x="1" y="5993"/>
                    <a:pt x="1005" y="9743"/>
                    <a:pt x="3947" y="11434"/>
                  </a:cubicBezTo>
                  <a:lnTo>
                    <a:pt x="10196" y="15037"/>
                  </a:lnTo>
                  <a:cubicBezTo>
                    <a:pt x="11152" y="15601"/>
                    <a:pt x="12206" y="15870"/>
                    <a:pt x="13260" y="15870"/>
                  </a:cubicBezTo>
                  <a:cubicBezTo>
                    <a:pt x="15368" y="15870"/>
                    <a:pt x="17426" y="14767"/>
                    <a:pt x="18578" y="12807"/>
                  </a:cubicBezTo>
                  <a:cubicBezTo>
                    <a:pt x="20269" y="9866"/>
                    <a:pt x="19265" y="6116"/>
                    <a:pt x="16323" y="4425"/>
                  </a:cubicBezTo>
                  <a:lnTo>
                    <a:pt x="10074" y="822"/>
                  </a:lnTo>
                  <a:cubicBezTo>
                    <a:pt x="9105" y="265"/>
                    <a:pt x="8048" y="0"/>
                    <a:pt x="70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3"/>
            <p:cNvSpPr/>
            <p:nvPr/>
          </p:nvSpPr>
          <p:spPr>
            <a:xfrm>
              <a:off x="2291050" y="2482800"/>
              <a:ext cx="506750" cy="396775"/>
            </a:xfrm>
            <a:custGeom>
              <a:avLst/>
              <a:gdLst/>
              <a:ahLst/>
              <a:cxnLst/>
              <a:rect l="l" t="t" r="r" b="b"/>
              <a:pathLst>
                <a:path w="20270" h="15871" extrusionOk="0">
                  <a:moveTo>
                    <a:pt x="13264" y="0"/>
                  </a:moveTo>
                  <a:cubicBezTo>
                    <a:pt x="12222" y="0"/>
                    <a:pt x="11165" y="265"/>
                    <a:pt x="10196" y="822"/>
                  </a:cubicBezTo>
                  <a:lnTo>
                    <a:pt x="3947" y="4425"/>
                  </a:lnTo>
                  <a:cubicBezTo>
                    <a:pt x="1006" y="6116"/>
                    <a:pt x="1" y="9866"/>
                    <a:pt x="1692" y="12807"/>
                  </a:cubicBezTo>
                  <a:cubicBezTo>
                    <a:pt x="2844" y="14767"/>
                    <a:pt x="4903" y="15870"/>
                    <a:pt x="7010" y="15870"/>
                  </a:cubicBezTo>
                  <a:cubicBezTo>
                    <a:pt x="8040" y="15870"/>
                    <a:pt x="9094" y="15601"/>
                    <a:pt x="10074" y="15037"/>
                  </a:cubicBezTo>
                  <a:lnTo>
                    <a:pt x="16324" y="11434"/>
                  </a:lnTo>
                  <a:cubicBezTo>
                    <a:pt x="19265" y="9743"/>
                    <a:pt x="20270" y="5993"/>
                    <a:pt x="18578" y="3052"/>
                  </a:cubicBezTo>
                  <a:cubicBezTo>
                    <a:pt x="17444" y="1096"/>
                    <a:pt x="15385" y="0"/>
                    <a:pt x="132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3"/>
            <p:cNvSpPr/>
            <p:nvPr/>
          </p:nvSpPr>
          <p:spPr>
            <a:xfrm>
              <a:off x="2683800" y="814675"/>
              <a:ext cx="2260975" cy="2139650"/>
            </a:xfrm>
            <a:custGeom>
              <a:avLst/>
              <a:gdLst/>
              <a:ahLst/>
              <a:cxnLst/>
              <a:rect l="l" t="t" r="r" b="b"/>
              <a:pathLst>
                <a:path w="90439" h="85586" extrusionOk="0">
                  <a:moveTo>
                    <a:pt x="45220" y="1"/>
                  </a:moveTo>
                  <a:cubicBezTo>
                    <a:pt x="20270" y="1"/>
                    <a:pt x="1" y="20294"/>
                    <a:pt x="1" y="45219"/>
                  </a:cubicBezTo>
                  <a:cubicBezTo>
                    <a:pt x="1" y="61812"/>
                    <a:pt x="9045" y="77056"/>
                    <a:pt x="23627" y="84973"/>
                  </a:cubicBezTo>
                  <a:cubicBezTo>
                    <a:pt x="23946" y="85144"/>
                    <a:pt x="24167" y="85365"/>
                    <a:pt x="24338" y="85585"/>
                  </a:cubicBezTo>
                  <a:lnTo>
                    <a:pt x="39166" y="85585"/>
                  </a:lnTo>
                  <a:cubicBezTo>
                    <a:pt x="39117" y="85291"/>
                    <a:pt x="39092" y="84973"/>
                    <a:pt x="39092" y="84654"/>
                  </a:cubicBezTo>
                  <a:lnTo>
                    <a:pt x="39092" y="57033"/>
                  </a:lnTo>
                  <a:lnTo>
                    <a:pt x="31813" y="49754"/>
                  </a:lnTo>
                  <a:cubicBezTo>
                    <a:pt x="29436" y="47352"/>
                    <a:pt x="29436" y="43479"/>
                    <a:pt x="31813" y="41077"/>
                  </a:cubicBezTo>
                  <a:cubicBezTo>
                    <a:pt x="33014" y="39889"/>
                    <a:pt x="34583" y="39294"/>
                    <a:pt x="36151" y="39294"/>
                  </a:cubicBezTo>
                  <a:cubicBezTo>
                    <a:pt x="37720" y="39294"/>
                    <a:pt x="39288" y="39889"/>
                    <a:pt x="40489" y="41077"/>
                  </a:cubicBezTo>
                  <a:lnTo>
                    <a:pt x="45220" y="45808"/>
                  </a:lnTo>
                  <a:lnTo>
                    <a:pt x="49950" y="41077"/>
                  </a:lnTo>
                  <a:cubicBezTo>
                    <a:pt x="51138" y="39889"/>
                    <a:pt x="52707" y="39294"/>
                    <a:pt x="54276" y="39294"/>
                  </a:cubicBezTo>
                  <a:cubicBezTo>
                    <a:pt x="55844" y="39294"/>
                    <a:pt x="57413" y="39889"/>
                    <a:pt x="58601" y="41077"/>
                  </a:cubicBezTo>
                  <a:cubicBezTo>
                    <a:pt x="61003" y="43479"/>
                    <a:pt x="61003" y="47352"/>
                    <a:pt x="58601" y="49754"/>
                  </a:cubicBezTo>
                  <a:lnTo>
                    <a:pt x="51347" y="57033"/>
                  </a:lnTo>
                  <a:lnTo>
                    <a:pt x="51347" y="84654"/>
                  </a:lnTo>
                  <a:cubicBezTo>
                    <a:pt x="51347" y="84973"/>
                    <a:pt x="51322" y="85291"/>
                    <a:pt x="51273" y="85585"/>
                  </a:cubicBezTo>
                  <a:lnTo>
                    <a:pt x="66101" y="85585"/>
                  </a:lnTo>
                  <a:cubicBezTo>
                    <a:pt x="66273" y="85365"/>
                    <a:pt x="66493" y="85144"/>
                    <a:pt x="66812" y="84973"/>
                  </a:cubicBezTo>
                  <a:cubicBezTo>
                    <a:pt x="81395" y="77056"/>
                    <a:pt x="90438" y="61812"/>
                    <a:pt x="90438" y="45219"/>
                  </a:cubicBezTo>
                  <a:cubicBezTo>
                    <a:pt x="90438" y="20294"/>
                    <a:pt x="70145" y="1"/>
                    <a:pt x="452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3"/>
            <p:cNvSpPr/>
            <p:nvPr/>
          </p:nvSpPr>
          <p:spPr>
            <a:xfrm>
              <a:off x="3299600" y="3260650"/>
              <a:ext cx="1029375" cy="511050"/>
            </a:xfrm>
            <a:custGeom>
              <a:avLst/>
              <a:gdLst/>
              <a:ahLst/>
              <a:cxnLst/>
              <a:rect l="l" t="t" r="r" b="b"/>
              <a:pathLst>
                <a:path w="41175" h="20442" extrusionOk="0">
                  <a:moveTo>
                    <a:pt x="0" y="1"/>
                  </a:moveTo>
                  <a:cubicBezTo>
                    <a:pt x="98" y="11299"/>
                    <a:pt x="9289" y="20441"/>
                    <a:pt x="20588" y="20441"/>
                  </a:cubicBezTo>
                  <a:cubicBezTo>
                    <a:pt x="31886" y="20441"/>
                    <a:pt x="41077" y="11299"/>
                    <a:pt x="411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9" name="Google Shape;729;p33"/>
          <p:cNvGrpSpPr/>
          <p:nvPr/>
        </p:nvGrpSpPr>
        <p:grpSpPr>
          <a:xfrm>
            <a:off x="5657899" y="1755626"/>
            <a:ext cx="343990" cy="348731"/>
            <a:chOff x="1221250" y="238125"/>
            <a:chExt cx="5157275" cy="5228350"/>
          </a:xfrm>
          <a:solidFill>
            <a:srgbClr val="15153E"/>
          </a:solidFill>
        </p:grpSpPr>
        <p:sp>
          <p:nvSpPr>
            <p:cNvPr id="730" name="Google Shape;730;p33"/>
            <p:cNvSpPr/>
            <p:nvPr/>
          </p:nvSpPr>
          <p:spPr>
            <a:xfrm>
              <a:off x="1392200" y="820200"/>
              <a:ext cx="1362100" cy="1362100"/>
            </a:xfrm>
            <a:custGeom>
              <a:avLst/>
              <a:gdLst/>
              <a:ahLst/>
              <a:cxnLst/>
              <a:rect l="l" t="t" r="r" b="b"/>
              <a:pathLst>
                <a:path w="54484" h="54484" extrusionOk="0">
                  <a:moveTo>
                    <a:pt x="27254" y="0"/>
                  </a:moveTo>
                  <a:cubicBezTo>
                    <a:pt x="12230" y="0"/>
                    <a:pt x="0" y="12230"/>
                    <a:pt x="0" y="27254"/>
                  </a:cubicBezTo>
                  <a:cubicBezTo>
                    <a:pt x="0" y="42278"/>
                    <a:pt x="12230" y="54483"/>
                    <a:pt x="27254" y="54483"/>
                  </a:cubicBezTo>
                  <a:cubicBezTo>
                    <a:pt x="42278" y="54483"/>
                    <a:pt x="54483" y="42278"/>
                    <a:pt x="54483" y="27254"/>
                  </a:cubicBezTo>
                  <a:cubicBezTo>
                    <a:pt x="54483" y="12230"/>
                    <a:pt x="42278" y="0"/>
                    <a:pt x="27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3"/>
            <p:cNvSpPr/>
            <p:nvPr/>
          </p:nvSpPr>
          <p:spPr>
            <a:xfrm>
              <a:off x="3477900" y="238125"/>
              <a:ext cx="2900625" cy="5228350"/>
            </a:xfrm>
            <a:custGeom>
              <a:avLst/>
              <a:gdLst/>
              <a:ahLst/>
              <a:cxnLst/>
              <a:rect l="l" t="t" r="r" b="b"/>
              <a:pathLst>
                <a:path w="116025" h="209134" extrusionOk="0">
                  <a:moveTo>
                    <a:pt x="6127" y="0"/>
                  </a:moveTo>
                  <a:cubicBezTo>
                    <a:pt x="2745" y="0"/>
                    <a:pt x="0" y="2745"/>
                    <a:pt x="0" y="6127"/>
                  </a:cubicBezTo>
                  <a:lnTo>
                    <a:pt x="0" y="203006"/>
                  </a:lnTo>
                  <a:cubicBezTo>
                    <a:pt x="0" y="206388"/>
                    <a:pt x="2745" y="209133"/>
                    <a:pt x="6127" y="209133"/>
                  </a:cubicBezTo>
                  <a:cubicBezTo>
                    <a:pt x="9510" y="209133"/>
                    <a:pt x="12255" y="206388"/>
                    <a:pt x="12255" y="203006"/>
                  </a:cubicBezTo>
                  <a:lnTo>
                    <a:pt x="12255" y="87325"/>
                  </a:lnTo>
                  <a:cubicBezTo>
                    <a:pt x="18388" y="90038"/>
                    <a:pt x="24544" y="91267"/>
                    <a:pt x="30740" y="91267"/>
                  </a:cubicBezTo>
                  <a:cubicBezTo>
                    <a:pt x="31203" y="91267"/>
                    <a:pt x="31667" y="91260"/>
                    <a:pt x="32131" y="91246"/>
                  </a:cubicBezTo>
                  <a:cubicBezTo>
                    <a:pt x="41837" y="90928"/>
                    <a:pt x="51395" y="87619"/>
                    <a:pt x="61027" y="82178"/>
                  </a:cubicBezTo>
                  <a:cubicBezTo>
                    <a:pt x="68331" y="78036"/>
                    <a:pt x="75757" y="76100"/>
                    <a:pt x="83208" y="76100"/>
                  </a:cubicBezTo>
                  <a:cubicBezTo>
                    <a:pt x="91001" y="76100"/>
                    <a:pt x="98893" y="78207"/>
                    <a:pt x="106760" y="82129"/>
                  </a:cubicBezTo>
                  <a:cubicBezTo>
                    <a:pt x="107667" y="82668"/>
                    <a:pt x="108746" y="82987"/>
                    <a:pt x="109898" y="82987"/>
                  </a:cubicBezTo>
                  <a:cubicBezTo>
                    <a:pt x="113280" y="82987"/>
                    <a:pt x="116025" y="80242"/>
                    <a:pt x="116025" y="76860"/>
                  </a:cubicBezTo>
                  <a:lnTo>
                    <a:pt x="116025" y="16764"/>
                  </a:lnTo>
                  <a:lnTo>
                    <a:pt x="116000" y="16764"/>
                  </a:lnTo>
                  <a:cubicBezTo>
                    <a:pt x="116000" y="14828"/>
                    <a:pt x="115093" y="12941"/>
                    <a:pt x="113378" y="11764"/>
                  </a:cubicBezTo>
                  <a:cubicBezTo>
                    <a:pt x="104034" y="5224"/>
                    <a:pt x="94713" y="2357"/>
                    <a:pt x="85287" y="2357"/>
                  </a:cubicBezTo>
                  <a:cubicBezTo>
                    <a:pt x="84823" y="2357"/>
                    <a:pt x="84358" y="2364"/>
                    <a:pt x="83894" y="2377"/>
                  </a:cubicBezTo>
                  <a:cubicBezTo>
                    <a:pt x="74188" y="2671"/>
                    <a:pt x="64630" y="6005"/>
                    <a:pt x="54998" y="11446"/>
                  </a:cubicBezTo>
                  <a:cubicBezTo>
                    <a:pt x="47694" y="15588"/>
                    <a:pt x="40268" y="17524"/>
                    <a:pt x="32817" y="17524"/>
                  </a:cubicBezTo>
                  <a:cubicBezTo>
                    <a:pt x="26004" y="17524"/>
                    <a:pt x="19142" y="15906"/>
                    <a:pt x="12255" y="12892"/>
                  </a:cubicBezTo>
                  <a:lnTo>
                    <a:pt x="12255" y="6127"/>
                  </a:lnTo>
                  <a:cubicBezTo>
                    <a:pt x="12255" y="2745"/>
                    <a:pt x="9510" y="0"/>
                    <a:pt x="6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3"/>
            <p:cNvSpPr/>
            <p:nvPr/>
          </p:nvSpPr>
          <p:spPr>
            <a:xfrm>
              <a:off x="1221250" y="2464125"/>
              <a:ext cx="1950300" cy="3002350"/>
            </a:xfrm>
            <a:custGeom>
              <a:avLst/>
              <a:gdLst/>
              <a:ahLst/>
              <a:cxnLst/>
              <a:rect l="l" t="t" r="r" b="b"/>
              <a:pathLst>
                <a:path w="78012" h="120094" extrusionOk="0">
                  <a:moveTo>
                    <a:pt x="17671" y="0"/>
                  </a:moveTo>
                  <a:cubicBezTo>
                    <a:pt x="8113" y="0"/>
                    <a:pt x="0" y="7990"/>
                    <a:pt x="0" y="17573"/>
                  </a:cubicBezTo>
                  <a:lnTo>
                    <a:pt x="0" y="54532"/>
                  </a:lnTo>
                  <a:cubicBezTo>
                    <a:pt x="0" y="61297"/>
                    <a:pt x="3848" y="67228"/>
                    <a:pt x="9608" y="70169"/>
                  </a:cubicBezTo>
                  <a:lnTo>
                    <a:pt x="9632" y="113966"/>
                  </a:lnTo>
                  <a:cubicBezTo>
                    <a:pt x="9632" y="117348"/>
                    <a:pt x="12377" y="120093"/>
                    <a:pt x="15760" y="120093"/>
                  </a:cubicBezTo>
                  <a:lnTo>
                    <a:pt x="52278" y="120093"/>
                  </a:lnTo>
                  <a:cubicBezTo>
                    <a:pt x="55660" y="120093"/>
                    <a:pt x="58405" y="117348"/>
                    <a:pt x="58405" y="113966"/>
                  </a:cubicBezTo>
                  <a:lnTo>
                    <a:pt x="58405" y="36764"/>
                  </a:lnTo>
                  <a:lnTo>
                    <a:pt x="78012" y="36764"/>
                  </a:lnTo>
                  <a:lnTo>
                    <a:pt x="780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3" name="Google Shape;733;p33"/>
          <p:cNvGrpSpPr/>
          <p:nvPr/>
        </p:nvGrpSpPr>
        <p:grpSpPr>
          <a:xfrm>
            <a:off x="1825987" y="3286845"/>
            <a:ext cx="374350" cy="374350"/>
            <a:chOff x="1190625" y="238125"/>
            <a:chExt cx="5228350" cy="5228350"/>
          </a:xfrm>
          <a:solidFill>
            <a:srgbClr val="15153E"/>
          </a:solidFill>
        </p:grpSpPr>
        <p:sp>
          <p:nvSpPr>
            <p:cNvPr id="734" name="Google Shape;734;p33"/>
            <p:cNvSpPr/>
            <p:nvPr/>
          </p:nvSpPr>
          <p:spPr>
            <a:xfrm>
              <a:off x="1190625" y="2699400"/>
              <a:ext cx="1305725" cy="306400"/>
            </a:xfrm>
            <a:custGeom>
              <a:avLst/>
              <a:gdLst/>
              <a:ahLst/>
              <a:cxnLst/>
              <a:rect l="l" t="t" r="r" b="b"/>
              <a:pathLst>
                <a:path w="52229" h="12256" extrusionOk="0">
                  <a:moveTo>
                    <a:pt x="6127" y="1"/>
                  </a:moveTo>
                  <a:cubicBezTo>
                    <a:pt x="2745" y="1"/>
                    <a:pt x="0" y="2746"/>
                    <a:pt x="0" y="6128"/>
                  </a:cubicBezTo>
                  <a:cubicBezTo>
                    <a:pt x="0" y="9510"/>
                    <a:pt x="2745" y="12255"/>
                    <a:pt x="6127" y="12255"/>
                  </a:cubicBezTo>
                  <a:lnTo>
                    <a:pt x="52228" y="12255"/>
                  </a:lnTo>
                  <a:cubicBezTo>
                    <a:pt x="52008" y="10245"/>
                    <a:pt x="51885" y="8187"/>
                    <a:pt x="51885" y="6128"/>
                  </a:cubicBezTo>
                  <a:cubicBezTo>
                    <a:pt x="51885" y="4045"/>
                    <a:pt x="52008" y="2010"/>
                    <a:pt x="522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3"/>
            <p:cNvSpPr/>
            <p:nvPr/>
          </p:nvSpPr>
          <p:spPr>
            <a:xfrm>
              <a:off x="4265250" y="778525"/>
              <a:ext cx="1613925" cy="1614550"/>
            </a:xfrm>
            <a:custGeom>
              <a:avLst/>
              <a:gdLst/>
              <a:ahLst/>
              <a:cxnLst/>
              <a:rect l="l" t="t" r="r" b="b"/>
              <a:pathLst>
                <a:path w="64557" h="64582" extrusionOk="0">
                  <a:moveTo>
                    <a:pt x="0" y="1"/>
                  </a:moveTo>
                  <a:lnTo>
                    <a:pt x="0" y="33578"/>
                  </a:lnTo>
                  <a:cubicBezTo>
                    <a:pt x="7157" y="36249"/>
                    <a:pt x="13553" y="40416"/>
                    <a:pt x="18847" y="45685"/>
                  </a:cubicBezTo>
                  <a:cubicBezTo>
                    <a:pt x="24141" y="51003"/>
                    <a:pt x="28308" y="57425"/>
                    <a:pt x="30979" y="64581"/>
                  </a:cubicBezTo>
                  <a:lnTo>
                    <a:pt x="64556" y="64581"/>
                  </a:lnTo>
                  <a:cubicBezTo>
                    <a:pt x="61002" y="48479"/>
                    <a:pt x="52890" y="34117"/>
                    <a:pt x="41665" y="22867"/>
                  </a:cubicBezTo>
                  <a:cubicBezTo>
                    <a:pt x="30440" y="11642"/>
                    <a:pt x="16078" y="3555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3"/>
            <p:cNvSpPr/>
            <p:nvPr/>
          </p:nvSpPr>
          <p:spPr>
            <a:xfrm>
              <a:off x="3652525" y="238125"/>
              <a:ext cx="306375" cy="1305725"/>
            </a:xfrm>
            <a:custGeom>
              <a:avLst/>
              <a:gdLst/>
              <a:ahLst/>
              <a:cxnLst/>
              <a:rect l="l" t="t" r="r" b="b"/>
              <a:pathLst>
                <a:path w="12255" h="52229" extrusionOk="0">
                  <a:moveTo>
                    <a:pt x="6103" y="0"/>
                  </a:moveTo>
                  <a:cubicBezTo>
                    <a:pt x="2966" y="0"/>
                    <a:pt x="368" y="2353"/>
                    <a:pt x="0" y="5392"/>
                  </a:cubicBezTo>
                  <a:lnTo>
                    <a:pt x="0" y="52228"/>
                  </a:lnTo>
                  <a:cubicBezTo>
                    <a:pt x="2010" y="51983"/>
                    <a:pt x="4044" y="51885"/>
                    <a:pt x="6103" y="51885"/>
                  </a:cubicBezTo>
                  <a:cubicBezTo>
                    <a:pt x="8186" y="51885"/>
                    <a:pt x="10245" y="52008"/>
                    <a:pt x="12255" y="52228"/>
                  </a:cubicBezTo>
                  <a:cubicBezTo>
                    <a:pt x="12255" y="36837"/>
                    <a:pt x="12230" y="21494"/>
                    <a:pt x="12230" y="6127"/>
                  </a:cubicBezTo>
                  <a:cubicBezTo>
                    <a:pt x="12230" y="2745"/>
                    <a:pt x="9485" y="0"/>
                    <a:pt x="6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3"/>
            <p:cNvSpPr/>
            <p:nvPr/>
          </p:nvSpPr>
          <p:spPr>
            <a:xfrm>
              <a:off x="2794100" y="1841600"/>
              <a:ext cx="2022000" cy="2022000"/>
            </a:xfrm>
            <a:custGeom>
              <a:avLst/>
              <a:gdLst/>
              <a:ahLst/>
              <a:cxnLst/>
              <a:rect l="l" t="t" r="r" b="b"/>
              <a:pathLst>
                <a:path w="80880" h="80880" extrusionOk="0">
                  <a:moveTo>
                    <a:pt x="40440" y="0"/>
                  </a:moveTo>
                  <a:cubicBezTo>
                    <a:pt x="18088" y="0"/>
                    <a:pt x="0" y="18088"/>
                    <a:pt x="0" y="40440"/>
                  </a:cubicBezTo>
                  <a:cubicBezTo>
                    <a:pt x="0" y="62767"/>
                    <a:pt x="18088" y="80879"/>
                    <a:pt x="40440" y="80879"/>
                  </a:cubicBezTo>
                  <a:cubicBezTo>
                    <a:pt x="62718" y="80879"/>
                    <a:pt x="80879" y="62743"/>
                    <a:pt x="80879" y="40440"/>
                  </a:cubicBezTo>
                  <a:cubicBezTo>
                    <a:pt x="80879" y="18137"/>
                    <a:pt x="62718" y="0"/>
                    <a:pt x="404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3"/>
            <p:cNvSpPr/>
            <p:nvPr/>
          </p:nvSpPr>
          <p:spPr>
            <a:xfrm>
              <a:off x="1730425" y="777925"/>
              <a:ext cx="1615750" cy="1615150"/>
            </a:xfrm>
            <a:custGeom>
              <a:avLst/>
              <a:gdLst/>
              <a:ahLst/>
              <a:cxnLst/>
              <a:rect l="l" t="t" r="r" b="b"/>
              <a:pathLst>
                <a:path w="64630" h="64606" extrusionOk="0">
                  <a:moveTo>
                    <a:pt x="64630" y="0"/>
                  </a:moveTo>
                  <a:cubicBezTo>
                    <a:pt x="48552" y="3554"/>
                    <a:pt x="34141" y="11642"/>
                    <a:pt x="22891" y="22891"/>
                  </a:cubicBezTo>
                  <a:cubicBezTo>
                    <a:pt x="11666" y="34141"/>
                    <a:pt x="3554" y="48503"/>
                    <a:pt x="0" y="64605"/>
                  </a:cubicBezTo>
                  <a:lnTo>
                    <a:pt x="33577" y="64605"/>
                  </a:lnTo>
                  <a:cubicBezTo>
                    <a:pt x="36249" y="57449"/>
                    <a:pt x="40415" y="51027"/>
                    <a:pt x="45709" y="45709"/>
                  </a:cubicBezTo>
                  <a:cubicBezTo>
                    <a:pt x="51027" y="40415"/>
                    <a:pt x="57473" y="36224"/>
                    <a:pt x="64630" y="33553"/>
                  </a:cubicBezTo>
                  <a:lnTo>
                    <a:pt x="646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3"/>
            <p:cNvSpPr/>
            <p:nvPr/>
          </p:nvSpPr>
          <p:spPr>
            <a:xfrm>
              <a:off x="4265250" y="3312125"/>
              <a:ext cx="1613925" cy="1613925"/>
            </a:xfrm>
            <a:custGeom>
              <a:avLst/>
              <a:gdLst/>
              <a:ahLst/>
              <a:cxnLst/>
              <a:rect l="l" t="t" r="r" b="b"/>
              <a:pathLst>
                <a:path w="64557" h="64557" extrusionOk="0">
                  <a:moveTo>
                    <a:pt x="30979" y="1"/>
                  </a:moveTo>
                  <a:cubicBezTo>
                    <a:pt x="28308" y="7157"/>
                    <a:pt x="24141" y="13578"/>
                    <a:pt x="18847" y="18872"/>
                  </a:cubicBezTo>
                  <a:cubicBezTo>
                    <a:pt x="13553" y="24166"/>
                    <a:pt x="7157" y="28333"/>
                    <a:pt x="0" y="31004"/>
                  </a:cubicBezTo>
                  <a:lnTo>
                    <a:pt x="0" y="64557"/>
                  </a:lnTo>
                  <a:cubicBezTo>
                    <a:pt x="16078" y="61027"/>
                    <a:pt x="30440" y="52915"/>
                    <a:pt x="41665" y="41690"/>
                  </a:cubicBezTo>
                  <a:cubicBezTo>
                    <a:pt x="52890" y="30440"/>
                    <a:pt x="61002" y="16078"/>
                    <a:pt x="645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3"/>
            <p:cNvSpPr/>
            <p:nvPr/>
          </p:nvSpPr>
          <p:spPr>
            <a:xfrm>
              <a:off x="1730425" y="3312125"/>
              <a:ext cx="1615750" cy="1614550"/>
            </a:xfrm>
            <a:custGeom>
              <a:avLst/>
              <a:gdLst/>
              <a:ahLst/>
              <a:cxnLst/>
              <a:rect l="l" t="t" r="r" b="b"/>
              <a:pathLst>
                <a:path w="64630" h="64582" extrusionOk="0">
                  <a:moveTo>
                    <a:pt x="0" y="1"/>
                  </a:moveTo>
                  <a:cubicBezTo>
                    <a:pt x="3554" y="16078"/>
                    <a:pt x="11666" y="30440"/>
                    <a:pt x="22891" y="41690"/>
                  </a:cubicBezTo>
                  <a:cubicBezTo>
                    <a:pt x="34141" y="52939"/>
                    <a:pt x="48552" y="61052"/>
                    <a:pt x="64630" y="64581"/>
                  </a:cubicBezTo>
                  <a:lnTo>
                    <a:pt x="64630" y="31029"/>
                  </a:lnTo>
                  <a:cubicBezTo>
                    <a:pt x="57473" y="28357"/>
                    <a:pt x="51027" y="24191"/>
                    <a:pt x="45709" y="18872"/>
                  </a:cubicBezTo>
                  <a:cubicBezTo>
                    <a:pt x="40415" y="13578"/>
                    <a:pt x="36249" y="7157"/>
                    <a:pt x="33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3"/>
            <p:cNvSpPr/>
            <p:nvPr/>
          </p:nvSpPr>
          <p:spPr>
            <a:xfrm>
              <a:off x="5113250" y="2699400"/>
              <a:ext cx="1305725" cy="306400"/>
            </a:xfrm>
            <a:custGeom>
              <a:avLst/>
              <a:gdLst/>
              <a:ahLst/>
              <a:cxnLst/>
              <a:rect l="l" t="t" r="r" b="b"/>
              <a:pathLst>
                <a:path w="52229" h="12256" extrusionOk="0">
                  <a:moveTo>
                    <a:pt x="0" y="1"/>
                  </a:moveTo>
                  <a:cubicBezTo>
                    <a:pt x="245" y="2010"/>
                    <a:pt x="368" y="4045"/>
                    <a:pt x="368" y="6128"/>
                  </a:cubicBezTo>
                  <a:cubicBezTo>
                    <a:pt x="368" y="8187"/>
                    <a:pt x="245" y="10245"/>
                    <a:pt x="0" y="12255"/>
                  </a:cubicBezTo>
                  <a:lnTo>
                    <a:pt x="46101" y="12255"/>
                  </a:lnTo>
                  <a:cubicBezTo>
                    <a:pt x="49483" y="12255"/>
                    <a:pt x="52228" y="9510"/>
                    <a:pt x="52228" y="6128"/>
                  </a:cubicBezTo>
                  <a:cubicBezTo>
                    <a:pt x="52228" y="2746"/>
                    <a:pt x="49508" y="1"/>
                    <a:pt x="461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3"/>
            <p:cNvSpPr/>
            <p:nvPr/>
          </p:nvSpPr>
          <p:spPr>
            <a:xfrm>
              <a:off x="3652525" y="4160750"/>
              <a:ext cx="306375" cy="1305725"/>
            </a:xfrm>
            <a:custGeom>
              <a:avLst/>
              <a:gdLst/>
              <a:ahLst/>
              <a:cxnLst/>
              <a:rect l="l" t="t" r="r" b="b"/>
              <a:pathLst>
                <a:path w="12255" h="52229" extrusionOk="0">
                  <a:moveTo>
                    <a:pt x="0" y="0"/>
                  </a:moveTo>
                  <a:lnTo>
                    <a:pt x="0" y="46836"/>
                  </a:lnTo>
                  <a:cubicBezTo>
                    <a:pt x="368" y="49876"/>
                    <a:pt x="2966" y="52228"/>
                    <a:pt x="6103" y="52228"/>
                  </a:cubicBezTo>
                  <a:cubicBezTo>
                    <a:pt x="9485" y="52228"/>
                    <a:pt x="12230" y="49483"/>
                    <a:pt x="12230" y="46101"/>
                  </a:cubicBezTo>
                  <a:cubicBezTo>
                    <a:pt x="12230" y="30734"/>
                    <a:pt x="12255" y="15416"/>
                    <a:pt x="12255" y="0"/>
                  </a:cubicBezTo>
                  <a:lnTo>
                    <a:pt x="12255" y="0"/>
                  </a:lnTo>
                  <a:cubicBezTo>
                    <a:pt x="10245" y="245"/>
                    <a:pt x="8186" y="368"/>
                    <a:pt x="6103" y="368"/>
                  </a:cubicBezTo>
                  <a:cubicBezTo>
                    <a:pt x="4044" y="368"/>
                    <a:pt x="2010" y="24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3" name="Google Shape;743;p33"/>
          <p:cNvSpPr/>
          <p:nvPr/>
        </p:nvSpPr>
        <p:spPr>
          <a:xfrm flipH="1">
            <a:off x="1552567" y="3320619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33"/>
          <p:cNvSpPr/>
          <p:nvPr/>
        </p:nvSpPr>
        <p:spPr>
          <a:xfrm flipH="1">
            <a:off x="5360173" y="1787409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33"/>
          <p:cNvSpPr/>
          <p:nvPr/>
        </p:nvSpPr>
        <p:spPr>
          <a:xfrm flipH="1">
            <a:off x="5377348" y="3320619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F2E4EF-D1F0-0BE7-18CC-B758466D9856}"/>
              </a:ext>
            </a:extLst>
          </p:cNvPr>
          <p:cNvSpPr txBox="1"/>
          <p:nvPr/>
        </p:nvSpPr>
        <p:spPr>
          <a:xfrm>
            <a:off x="3416585" y="538639"/>
            <a:ext cx="5520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F15805-B3D6-7033-B288-0206C4409DB7}"/>
              </a:ext>
            </a:extLst>
          </p:cNvPr>
          <p:cNvSpPr txBox="1"/>
          <p:nvPr/>
        </p:nvSpPr>
        <p:spPr>
          <a:xfrm>
            <a:off x="2258338" y="1327019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FDD8CD-11C9-8A6C-B550-4E01911DD0EF}"/>
              </a:ext>
            </a:extLst>
          </p:cNvPr>
          <p:cNvSpPr txBox="1"/>
          <p:nvPr/>
        </p:nvSpPr>
        <p:spPr>
          <a:xfrm>
            <a:off x="2258338" y="2884656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E58357-F4F1-62F0-556F-F95D3484865B}"/>
              </a:ext>
            </a:extLst>
          </p:cNvPr>
          <p:cNvSpPr txBox="1"/>
          <p:nvPr/>
        </p:nvSpPr>
        <p:spPr>
          <a:xfrm>
            <a:off x="6200937" y="1308221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078DC5-56C4-0041-09BA-617079078729}"/>
              </a:ext>
            </a:extLst>
          </p:cNvPr>
          <p:cNvSpPr txBox="1"/>
          <p:nvPr/>
        </p:nvSpPr>
        <p:spPr>
          <a:xfrm>
            <a:off x="6200937" y="2865858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36"/>
          <p:cNvSpPr/>
          <p:nvPr/>
        </p:nvSpPr>
        <p:spPr>
          <a:xfrm flipH="1">
            <a:off x="1703375" y="1433049"/>
            <a:ext cx="1689600" cy="1689600"/>
          </a:xfrm>
          <a:prstGeom prst="blockArc">
            <a:avLst>
              <a:gd name="adj1" fmla="val 16219676"/>
              <a:gd name="adj2" fmla="val 4970529"/>
              <a:gd name="adj3" fmla="val 25348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0" name="Google Shape;820;p36"/>
          <p:cNvSpPr/>
          <p:nvPr/>
        </p:nvSpPr>
        <p:spPr>
          <a:xfrm>
            <a:off x="907888" y="3586394"/>
            <a:ext cx="201900" cy="201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1" name="Google Shape;821;p36"/>
          <p:cNvSpPr/>
          <p:nvPr/>
        </p:nvSpPr>
        <p:spPr>
          <a:xfrm>
            <a:off x="2853006" y="3586394"/>
            <a:ext cx="201900" cy="20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2" name="Google Shape;822;p36"/>
          <p:cNvSpPr txBox="1"/>
          <p:nvPr/>
        </p:nvSpPr>
        <p:spPr>
          <a:xfrm>
            <a:off x="818975" y="2724975"/>
            <a:ext cx="884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7315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45%</a:t>
            </a:r>
            <a:endParaRPr sz="22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3" name="Google Shape;823;p36"/>
          <p:cNvSpPr txBox="1"/>
          <p:nvPr/>
        </p:nvSpPr>
        <p:spPr>
          <a:xfrm>
            <a:off x="3272050" y="1307475"/>
            <a:ext cx="884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731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55%</a:t>
            </a:r>
            <a:endParaRPr sz="22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8" name="Google Shape;828;p36"/>
          <p:cNvSpPr/>
          <p:nvPr/>
        </p:nvSpPr>
        <p:spPr>
          <a:xfrm rot="10800000" flipH="1">
            <a:off x="1703375" y="1433049"/>
            <a:ext cx="1689600" cy="1689600"/>
          </a:xfrm>
          <a:prstGeom prst="blockArc">
            <a:avLst>
              <a:gd name="adj1" fmla="val 15753662"/>
              <a:gd name="adj2" fmla="val 5421054"/>
              <a:gd name="adj3" fmla="val 25356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30" name="Google Shape;830;p36"/>
          <p:cNvSpPr/>
          <p:nvPr/>
        </p:nvSpPr>
        <p:spPr>
          <a:xfrm>
            <a:off x="4798125" y="3586394"/>
            <a:ext cx="201900" cy="201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832" name="Google Shape;832;p36"/>
          <p:cNvCxnSpPr>
            <a:stCxn id="822" idx="3"/>
          </p:cNvCxnSpPr>
          <p:nvPr/>
        </p:nvCxnSpPr>
        <p:spPr>
          <a:xfrm>
            <a:off x="1703375" y="2921775"/>
            <a:ext cx="522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833" name="Google Shape;833;p36"/>
          <p:cNvCxnSpPr>
            <a:stCxn id="823" idx="1"/>
          </p:cNvCxnSpPr>
          <p:nvPr/>
        </p:nvCxnSpPr>
        <p:spPr>
          <a:xfrm rot="10800000">
            <a:off x="2735050" y="1504275"/>
            <a:ext cx="537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pic>
        <p:nvPicPr>
          <p:cNvPr id="834" name="Google Shape;834;p36" title="Gráfico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1500" y="1118781"/>
            <a:ext cx="3705099" cy="229097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513F5A-C226-7917-3F61-CE1C5728C24F}"/>
              </a:ext>
            </a:extLst>
          </p:cNvPr>
          <p:cNvSpPr txBox="1"/>
          <p:nvPr/>
        </p:nvSpPr>
        <p:spPr>
          <a:xfrm>
            <a:off x="3392975" y="587389"/>
            <a:ext cx="5520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59D80A-ED7E-7E22-CA16-3C5C7ED6E811}"/>
              </a:ext>
            </a:extLst>
          </p:cNvPr>
          <p:cNvSpPr txBox="1"/>
          <p:nvPr/>
        </p:nvSpPr>
        <p:spPr>
          <a:xfrm>
            <a:off x="907888" y="3401949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C53DA-4420-F751-1217-30F2AF2149F2}"/>
              </a:ext>
            </a:extLst>
          </p:cNvPr>
          <p:cNvSpPr txBox="1"/>
          <p:nvPr/>
        </p:nvSpPr>
        <p:spPr>
          <a:xfrm>
            <a:off x="2890332" y="3401949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9924C7-2293-237D-F43E-20BC47B2028F}"/>
              </a:ext>
            </a:extLst>
          </p:cNvPr>
          <p:cNvSpPr txBox="1"/>
          <p:nvPr/>
        </p:nvSpPr>
        <p:spPr>
          <a:xfrm>
            <a:off x="4872775" y="3401949"/>
            <a:ext cx="181293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37"/>
          <p:cNvSpPr/>
          <p:nvPr/>
        </p:nvSpPr>
        <p:spPr>
          <a:xfrm>
            <a:off x="0" y="0"/>
            <a:ext cx="9144284" cy="341412"/>
          </a:xfrm>
          <a:custGeom>
            <a:avLst/>
            <a:gdLst/>
            <a:ahLst/>
            <a:cxnLst/>
            <a:rect l="l" t="t" r="r" b="b"/>
            <a:pathLst>
              <a:path w="283346" h="11992" extrusionOk="0">
                <a:moveTo>
                  <a:pt x="1" y="0"/>
                </a:moveTo>
                <a:lnTo>
                  <a:pt x="1" y="11992"/>
                </a:lnTo>
                <a:lnTo>
                  <a:pt x="265060" y="11992"/>
                </a:lnTo>
                <a:lnTo>
                  <a:pt x="265060" y="11980"/>
                </a:lnTo>
                <a:cubicBezTo>
                  <a:pt x="273047" y="11700"/>
                  <a:pt x="279924" y="6913"/>
                  <a:pt x="2833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3" name="Google Shape;853;p37"/>
          <p:cNvGrpSpPr/>
          <p:nvPr/>
        </p:nvGrpSpPr>
        <p:grpSpPr>
          <a:xfrm>
            <a:off x="1925235" y="1423837"/>
            <a:ext cx="343990" cy="348731"/>
            <a:chOff x="1221250" y="238125"/>
            <a:chExt cx="5157275" cy="5228350"/>
          </a:xfrm>
          <a:solidFill>
            <a:srgbClr val="15153E"/>
          </a:solidFill>
        </p:grpSpPr>
        <p:sp>
          <p:nvSpPr>
            <p:cNvPr id="854" name="Google Shape;854;p37"/>
            <p:cNvSpPr/>
            <p:nvPr/>
          </p:nvSpPr>
          <p:spPr>
            <a:xfrm>
              <a:off x="1392200" y="820200"/>
              <a:ext cx="1362100" cy="1362100"/>
            </a:xfrm>
            <a:custGeom>
              <a:avLst/>
              <a:gdLst/>
              <a:ahLst/>
              <a:cxnLst/>
              <a:rect l="l" t="t" r="r" b="b"/>
              <a:pathLst>
                <a:path w="54484" h="54484" extrusionOk="0">
                  <a:moveTo>
                    <a:pt x="27254" y="0"/>
                  </a:moveTo>
                  <a:cubicBezTo>
                    <a:pt x="12230" y="0"/>
                    <a:pt x="0" y="12230"/>
                    <a:pt x="0" y="27254"/>
                  </a:cubicBezTo>
                  <a:cubicBezTo>
                    <a:pt x="0" y="42278"/>
                    <a:pt x="12230" y="54483"/>
                    <a:pt x="27254" y="54483"/>
                  </a:cubicBezTo>
                  <a:cubicBezTo>
                    <a:pt x="42278" y="54483"/>
                    <a:pt x="54483" y="42278"/>
                    <a:pt x="54483" y="27254"/>
                  </a:cubicBezTo>
                  <a:cubicBezTo>
                    <a:pt x="54483" y="12230"/>
                    <a:pt x="42278" y="0"/>
                    <a:pt x="27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7"/>
            <p:cNvSpPr/>
            <p:nvPr/>
          </p:nvSpPr>
          <p:spPr>
            <a:xfrm>
              <a:off x="3477900" y="238125"/>
              <a:ext cx="2900625" cy="5228350"/>
            </a:xfrm>
            <a:custGeom>
              <a:avLst/>
              <a:gdLst/>
              <a:ahLst/>
              <a:cxnLst/>
              <a:rect l="l" t="t" r="r" b="b"/>
              <a:pathLst>
                <a:path w="116025" h="209134" extrusionOk="0">
                  <a:moveTo>
                    <a:pt x="6127" y="0"/>
                  </a:moveTo>
                  <a:cubicBezTo>
                    <a:pt x="2745" y="0"/>
                    <a:pt x="0" y="2745"/>
                    <a:pt x="0" y="6127"/>
                  </a:cubicBezTo>
                  <a:lnTo>
                    <a:pt x="0" y="203006"/>
                  </a:lnTo>
                  <a:cubicBezTo>
                    <a:pt x="0" y="206388"/>
                    <a:pt x="2745" y="209133"/>
                    <a:pt x="6127" y="209133"/>
                  </a:cubicBezTo>
                  <a:cubicBezTo>
                    <a:pt x="9510" y="209133"/>
                    <a:pt x="12255" y="206388"/>
                    <a:pt x="12255" y="203006"/>
                  </a:cubicBezTo>
                  <a:lnTo>
                    <a:pt x="12255" y="87325"/>
                  </a:lnTo>
                  <a:cubicBezTo>
                    <a:pt x="18388" y="90038"/>
                    <a:pt x="24544" y="91267"/>
                    <a:pt x="30740" y="91267"/>
                  </a:cubicBezTo>
                  <a:cubicBezTo>
                    <a:pt x="31203" y="91267"/>
                    <a:pt x="31667" y="91260"/>
                    <a:pt x="32131" y="91246"/>
                  </a:cubicBezTo>
                  <a:cubicBezTo>
                    <a:pt x="41837" y="90928"/>
                    <a:pt x="51395" y="87619"/>
                    <a:pt x="61027" y="82178"/>
                  </a:cubicBezTo>
                  <a:cubicBezTo>
                    <a:pt x="68331" y="78036"/>
                    <a:pt x="75757" y="76100"/>
                    <a:pt x="83208" y="76100"/>
                  </a:cubicBezTo>
                  <a:cubicBezTo>
                    <a:pt x="91001" y="76100"/>
                    <a:pt x="98893" y="78207"/>
                    <a:pt x="106760" y="82129"/>
                  </a:cubicBezTo>
                  <a:cubicBezTo>
                    <a:pt x="107667" y="82668"/>
                    <a:pt x="108746" y="82987"/>
                    <a:pt x="109898" y="82987"/>
                  </a:cubicBezTo>
                  <a:cubicBezTo>
                    <a:pt x="113280" y="82987"/>
                    <a:pt x="116025" y="80242"/>
                    <a:pt x="116025" y="76860"/>
                  </a:cubicBezTo>
                  <a:lnTo>
                    <a:pt x="116025" y="16764"/>
                  </a:lnTo>
                  <a:lnTo>
                    <a:pt x="116000" y="16764"/>
                  </a:lnTo>
                  <a:cubicBezTo>
                    <a:pt x="116000" y="14828"/>
                    <a:pt x="115093" y="12941"/>
                    <a:pt x="113378" y="11764"/>
                  </a:cubicBezTo>
                  <a:cubicBezTo>
                    <a:pt x="104034" y="5224"/>
                    <a:pt x="94713" y="2357"/>
                    <a:pt x="85287" y="2357"/>
                  </a:cubicBezTo>
                  <a:cubicBezTo>
                    <a:pt x="84823" y="2357"/>
                    <a:pt x="84358" y="2364"/>
                    <a:pt x="83894" y="2377"/>
                  </a:cubicBezTo>
                  <a:cubicBezTo>
                    <a:pt x="74188" y="2671"/>
                    <a:pt x="64630" y="6005"/>
                    <a:pt x="54998" y="11446"/>
                  </a:cubicBezTo>
                  <a:cubicBezTo>
                    <a:pt x="47694" y="15588"/>
                    <a:pt x="40268" y="17524"/>
                    <a:pt x="32817" y="17524"/>
                  </a:cubicBezTo>
                  <a:cubicBezTo>
                    <a:pt x="26004" y="17524"/>
                    <a:pt x="19142" y="15906"/>
                    <a:pt x="12255" y="12892"/>
                  </a:cubicBezTo>
                  <a:lnTo>
                    <a:pt x="12255" y="6127"/>
                  </a:lnTo>
                  <a:cubicBezTo>
                    <a:pt x="12255" y="2745"/>
                    <a:pt x="9510" y="0"/>
                    <a:pt x="6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7"/>
            <p:cNvSpPr/>
            <p:nvPr/>
          </p:nvSpPr>
          <p:spPr>
            <a:xfrm>
              <a:off x="1221250" y="2464125"/>
              <a:ext cx="1950300" cy="3002350"/>
            </a:xfrm>
            <a:custGeom>
              <a:avLst/>
              <a:gdLst/>
              <a:ahLst/>
              <a:cxnLst/>
              <a:rect l="l" t="t" r="r" b="b"/>
              <a:pathLst>
                <a:path w="78012" h="120094" extrusionOk="0">
                  <a:moveTo>
                    <a:pt x="17671" y="0"/>
                  </a:moveTo>
                  <a:cubicBezTo>
                    <a:pt x="8113" y="0"/>
                    <a:pt x="0" y="7990"/>
                    <a:pt x="0" y="17573"/>
                  </a:cubicBezTo>
                  <a:lnTo>
                    <a:pt x="0" y="54532"/>
                  </a:lnTo>
                  <a:cubicBezTo>
                    <a:pt x="0" y="61297"/>
                    <a:pt x="3848" y="67228"/>
                    <a:pt x="9608" y="70169"/>
                  </a:cubicBezTo>
                  <a:lnTo>
                    <a:pt x="9632" y="113966"/>
                  </a:lnTo>
                  <a:cubicBezTo>
                    <a:pt x="9632" y="117348"/>
                    <a:pt x="12377" y="120093"/>
                    <a:pt x="15760" y="120093"/>
                  </a:cubicBezTo>
                  <a:lnTo>
                    <a:pt x="52278" y="120093"/>
                  </a:lnTo>
                  <a:cubicBezTo>
                    <a:pt x="55660" y="120093"/>
                    <a:pt x="58405" y="117348"/>
                    <a:pt x="58405" y="113966"/>
                  </a:cubicBezTo>
                  <a:lnTo>
                    <a:pt x="58405" y="36764"/>
                  </a:lnTo>
                  <a:lnTo>
                    <a:pt x="78012" y="36764"/>
                  </a:lnTo>
                  <a:lnTo>
                    <a:pt x="780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7" name="Google Shape;857;p37"/>
          <p:cNvGrpSpPr/>
          <p:nvPr/>
        </p:nvGrpSpPr>
        <p:grpSpPr>
          <a:xfrm>
            <a:off x="1910120" y="3011079"/>
            <a:ext cx="349151" cy="345912"/>
            <a:chOff x="3980000" y="3218789"/>
            <a:chExt cx="353571" cy="350291"/>
          </a:xfrm>
          <a:solidFill>
            <a:srgbClr val="15153E"/>
          </a:solidFill>
        </p:grpSpPr>
        <p:sp>
          <p:nvSpPr>
            <p:cNvPr id="858" name="Google Shape;858;p37"/>
            <p:cNvSpPr/>
            <p:nvPr/>
          </p:nvSpPr>
          <p:spPr>
            <a:xfrm>
              <a:off x="3980000" y="3502447"/>
              <a:ext cx="89627" cy="66633"/>
            </a:xfrm>
            <a:custGeom>
              <a:avLst/>
              <a:gdLst/>
              <a:ahLst/>
              <a:cxnLst/>
              <a:rect l="l" t="t" r="r" b="b"/>
              <a:pathLst>
                <a:path w="2596" h="1930" extrusionOk="0">
                  <a:moveTo>
                    <a:pt x="2286" y="1"/>
                  </a:moveTo>
                  <a:lnTo>
                    <a:pt x="310" y="1"/>
                  </a:lnTo>
                  <a:cubicBezTo>
                    <a:pt x="119" y="1"/>
                    <a:pt x="0" y="120"/>
                    <a:pt x="0" y="310"/>
                  </a:cubicBezTo>
                  <a:lnTo>
                    <a:pt x="0" y="1644"/>
                  </a:lnTo>
                  <a:cubicBezTo>
                    <a:pt x="0" y="1811"/>
                    <a:pt x="119" y="1930"/>
                    <a:pt x="310" y="1930"/>
                  </a:cubicBezTo>
                  <a:lnTo>
                    <a:pt x="2286" y="1930"/>
                  </a:lnTo>
                  <a:cubicBezTo>
                    <a:pt x="2477" y="1930"/>
                    <a:pt x="2596" y="1811"/>
                    <a:pt x="2596" y="1644"/>
                  </a:cubicBezTo>
                  <a:lnTo>
                    <a:pt x="2596" y="310"/>
                  </a:lnTo>
                  <a:cubicBezTo>
                    <a:pt x="2596" y="144"/>
                    <a:pt x="2453" y="1"/>
                    <a:pt x="22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7"/>
            <p:cNvSpPr/>
            <p:nvPr/>
          </p:nvSpPr>
          <p:spPr>
            <a:xfrm>
              <a:off x="4090169" y="3439163"/>
              <a:ext cx="89661" cy="129918"/>
            </a:xfrm>
            <a:custGeom>
              <a:avLst/>
              <a:gdLst/>
              <a:ahLst/>
              <a:cxnLst/>
              <a:rect l="l" t="t" r="r" b="b"/>
              <a:pathLst>
                <a:path w="2597" h="3763" extrusionOk="0">
                  <a:moveTo>
                    <a:pt x="2287" y="0"/>
                  </a:moveTo>
                  <a:lnTo>
                    <a:pt x="286" y="0"/>
                  </a:lnTo>
                  <a:cubicBezTo>
                    <a:pt x="119" y="0"/>
                    <a:pt x="0" y="119"/>
                    <a:pt x="0" y="286"/>
                  </a:cubicBezTo>
                  <a:lnTo>
                    <a:pt x="0" y="3477"/>
                  </a:lnTo>
                  <a:cubicBezTo>
                    <a:pt x="0" y="3644"/>
                    <a:pt x="119" y="3763"/>
                    <a:pt x="286" y="3763"/>
                  </a:cubicBezTo>
                  <a:lnTo>
                    <a:pt x="2287" y="3763"/>
                  </a:lnTo>
                  <a:cubicBezTo>
                    <a:pt x="2477" y="3763"/>
                    <a:pt x="2596" y="3644"/>
                    <a:pt x="2596" y="3477"/>
                  </a:cubicBezTo>
                  <a:lnTo>
                    <a:pt x="2596" y="286"/>
                  </a:lnTo>
                  <a:cubicBezTo>
                    <a:pt x="2596" y="143"/>
                    <a:pt x="2429" y="0"/>
                    <a:pt x="2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7"/>
            <p:cNvSpPr/>
            <p:nvPr/>
          </p:nvSpPr>
          <p:spPr>
            <a:xfrm>
              <a:off x="4200338" y="3344599"/>
              <a:ext cx="131575" cy="224482"/>
            </a:xfrm>
            <a:custGeom>
              <a:avLst/>
              <a:gdLst/>
              <a:ahLst/>
              <a:cxnLst/>
              <a:rect l="l" t="t" r="r" b="b"/>
              <a:pathLst>
                <a:path w="3811" h="6502" extrusionOk="0">
                  <a:moveTo>
                    <a:pt x="3501" y="0"/>
                  </a:moveTo>
                  <a:lnTo>
                    <a:pt x="286" y="0"/>
                  </a:lnTo>
                  <a:cubicBezTo>
                    <a:pt x="120" y="0"/>
                    <a:pt x="0" y="119"/>
                    <a:pt x="0" y="286"/>
                  </a:cubicBezTo>
                  <a:lnTo>
                    <a:pt x="0" y="6216"/>
                  </a:lnTo>
                  <a:cubicBezTo>
                    <a:pt x="0" y="6383"/>
                    <a:pt x="120" y="6502"/>
                    <a:pt x="286" y="6502"/>
                  </a:cubicBezTo>
                  <a:lnTo>
                    <a:pt x="3501" y="6502"/>
                  </a:lnTo>
                  <a:cubicBezTo>
                    <a:pt x="3692" y="6502"/>
                    <a:pt x="3811" y="6383"/>
                    <a:pt x="3811" y="6216"/>
                  </a:cubicBezTo>
                  <a:lnTo>
                    <a:pt x="3811" y="286"/>
                  </a:lnTo>
                  <a:cubicBezTo>
                    <a:pt x="3811" y="119"/>
                    <a:pt x="3644" y="0"/>
                    <a:pt x="3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7"/>
            <p:cNvSpPr/>
            <p:nvPr/>
          </p:nvSpPr>
          <p:spPr>
            <a:xfrm>
              <a:off x="3980000" y="3218789"/>
              <a:ext cx="353571" cy="214642"/>
            </a:xfrm>
            <a:custGeom>
              <a:avLst/>
              <a:gdLst/>
              <a:ahLst/>
              <a:cxnLst/>
              <a:rect l="l" t="t" r="r" b="b"/>
              <a:pathLst>
                <a:path w="10241" h="6217" extrusionOk="0">
                  <a:moveTo>
                    <a:pt x="453" y="6145"/>
                  </a:moveTo>
                  <a:lnTo>
                    <a:pt x="9312" y="1096"/>
                  </a:lnTo>
                  <a:lnTo>
                    <a:pt x="9050" y="1858"/>
                  </a:lnTo>
                  <a:cubicBezTo>
                    <a:pt x="9002" y="2001"/>
                    <a:pt x="9074" y="2168"/>
                    <a:pt x="9240" y="2239"/>
                  </a:cubicBezTo>
                  <a:cubicBezTo>
                    <a:pt x="9383" y="2287"/>
                    <a:pt x="9550" y="2216"/>
                    <a:pt x="9621" y="2049"/>
                  </a:cubicBezTo>
                  <a:lnTo>
                    <a:pt x="10193" y="549"/>
                  </a:lnTo>
                  <a:cubicBezTo>
                    <a:pt x="10240" y="358"/>
                    <a:pt x="10121" y="144"/>
                    <a:pt x="9955" y="144"/>
                  </a:cubicBezTo>
                  <a:lnTo>
                    <a:pt x="8335" y="1"/>
                  </a:lnTo>
                  <a:cubicBezTo>
                    <a:pt x="8192" y="1"/>
                    <a:pt x="8049" y="120"/>
                    <a:pt x="8002" y="263"/>
                  </a:cubicBezTo>
                  <a:cubicBezTo>
                    <a:pt x="8002" y="406"/>
                    <a:pt x="8121" y="572"/>
                    <a:pt x="8288" y="596"/>
                  </a:cubicBezTo>
                  <a:lnTo>
                    <a:pt x="8931" y="644"/>
                  </a:lnTo>
                  <a:lnTo>
                    <a:pt x="191" y="5621"/>
                  </a:lnTo>
                  <a:cubicBezTo>
                    <a:pt x="24" y="5716"/>
                    <a:pt x="0" y="5883"/>
                    <a:pt x="72" y="6050"/>
                  </a:cubicBezTo>
                  <a:cubicBezTo>
                    <a:pt x="119" y="6169"/>
                    <a:pt x="310" y="6216"/>
                    <a:pt x="453" y="61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2" name="Google Shape;862;p37"/>
          <p:cNvGrpSpPr/>
          <p:nvPr/>
        </p:nvGrpSpPr>
        <p:grpSpPr>
          <a:xfrm>
            <a:off x="6775777" y="3008479"/>
            <a:ext cx="249132" cy="351119"/>
            <a:chOff x="3240026" y="2046355"/>
            <a:chExt cx="249132" cy="351119"/>
          </a:xfrm>
          <a:solidFill>
            <a:srgbClr val="15153E"/>
          </a:solidFill>
        </p:grpSpPr>
        <p:sp>
          <p:nvSpPr>
            <p:cNvPr id="863" name="Google Shape;863;p37"/>
            <p:cNvSpPr/>
            <p:nvPr/>
          </p:nvSpPr>
          <p:spPr>
            <a:xfrm>
              <a:off x="3240025" y="2356320"/>
              <a:ext cx="247510" cy="41154"/>
            </a:xfrm>
            <a:custGeom>
              <a:avLst/>
              <a:gdLst/>
              <a:ahLst/>
              <a:cxnLst/>
              <a:rect l="l" t="t" r="r" b="b"/>
              <a:pathLst>
                <a:path w="7169" h="1192" extrusionOk="0">
                  <a:moveTo>
                    <a:pt x="0" y="905"/>
                  </a:moveTo>
                  <a:cubicBezTo>
                    <a:pt x="0" y="1072"/>
                    <a:pt x="119" y="1191"/>
                    <a:pt x="310" y="1191"/>
                  </a:cubicBezTo>
                  <a:lnTo>
                    <a:pt x="6883" y="1191"/>
                  </a:lnTo>
                  <a:cubicBezTo>
                    <a:pt x="7049" y="1191"/>
                    <a:pt x="7168" y="1072"/>
                    <a:pt x="7168" y="905"/>
                  </a:cubicBezTo>
                  <a:lnTo>
                    <a:pt x="7168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7"/>
            <p:cNvSpPr/>
            <p:nvPr/>
          </p:nvSpPr>
          <p:spPr>
            <a:xfrm>
              <a:off x="3240026" y="2105565"/>
              <a:ext cx="249132" cy="231870"/>
            </a:xfrm>
            <a:custGeom>
              <a:avLst/>
              <a:gdLst/>
              <a:ahLst/>
              <a:cxnLst/>
              <a:rect l="l" t="t" r="r" b="b"/>
              <a:pathLst>
                <a:path w="7216" h="6716" extrusionOk="0">
                  <a:moveTo>
                    <a:pt x="6883" y="0"/>
                  </a:moveTo>
                  <a:lnTo>
                    <a:pt x="286" y="0"/>
                  </a:lnTo>
                  <a:cubicBezTo>
                    <a:pt x="119" y="0"/>
                    <a:pt x="0" y="167"/>
                    <a:pt x="0" y="310"/>
                  </a:cubicBezTo>
                  <a:lnTo>
                    <a:pt x="0" y="6716"/>
                  </a:lnTo>
                  <a:lnTo>
                    <a:pt x="7216" y="6716"/>
                  </a:lnTo>
                  <a:lnTo>
                    <a:pt x="7216" y="310"/>
                  </a:lnTo>
                  <a:cubicBezTo>
                    <a:pt x="7216" y="119"/>
                    <a:pt x="7049" y="0"/>
                    <a:pt x="6883" y="0"/>
                  </a:cubicBezTo>
                  <a:close/>
                  <a:moveTo>
                    <a:pt x="2453" y="5311"/>
                  </a:moveTo>
                  <a:lnTo>
                    <a:pt x="1858" y="5906"/>
                  </a:lnTo>
                  <a:cubicBezTo>
                    <a:pt x="1786" y="5954"/>
                    <a:pt x="1739" y="6001"/>
                    <a:pt x="1643" y="6001"/>
                  </a:cubicBezTo>
                  <a:cubicBezTo>
                    <a:pt x="1548" y="6001"/>
                    <a:pt x="1500" y="5954"/>
                    <a:pt x="1429" y="5906"/>
                  </a:cubicBezTo>
                  <a:lnTo>
                    <a:pt x="1191" y="5668"/>
                  </a:lnTo>
                  <a:cubicBezTo>
                    <a:pt x="1072" y="5549"/>
                    <a:pt x="1072" y="5358"/>
                    <a:pt x="1191" y="5239"/>
                  </a:cubicBezTo>
                  <a:cubicBezTo>
                    <a:pt x="1310" y="5120"/>
                    <a:pt x="1500" y="5120"/>
                    <a:pt x="1620" y="5239"/>
                  </a:cubicBezTo>
                  <a:lnTo>
                    <a:pt x="1643" y="5287"/>
                  </a:lnTo>
                  <a:lnTo>
                    <a:pt x="2024" y="4882"/>
                  </a:lnTo>
                  <a:cubicBezTo>
                    <a:pt x="2143" y="4763"/>
                    <a:pt x="2334" y="4763"/>
                    <a:pt x="2453" y="4882"/>
                  </a:cubicBezTo>
                  <a:cubicBezTo>
                    <a:pt x="2572" y="4977"/>
                    <a:pt x="2572" y="5192"/>
                    <a:pt x="2453" y="5311"/>
                  </a:cubicBezTo>
                  <a:close/>
                  <a:moveTo>
                    <a:pt x="2453" y="3525"/>
                  </a:moveTo>
                  <a:lnTo>
                    <a:pt x="1858" y="4120"/>
                  </a:lnTo>
                  <a:cubicBezTo>
                    <a:pt x="1786" y="4168"/>
                    <a:pt x="1739" y="4215"/>
                    <a:pt x="1643" y="4215"/>
                  </a:cubicBezTo>
                  <a:cubicBezTo>
                    <a:pt x="1548" y="4215"/>
                    <a:pt x="1500" y="4168"/>
                    <a:pt x="1429" y="4120"/>
                  </a:cubicBezTo>
                  <a:lnTo>
                    <a:pt x="1191" y="3882"/>
                  </a:lnTo>
                  <a:cubicBezTo>
                    <a:pt x="1072" y="3763"/>
                    <a:pt x="1072" y="3572"/>
                    <a:pt x="1191" y="3453"/>
                  </a:cubicBezTo>
                  <a:cubicBezTo>
                    <a:pt x="1310" y="3334"/>
                    <a:pt x="1500" y="3334"/>
                    <a:pt x="1620" y="3453"/>
                  </a:cubicBezTo>
                  <a:lnTo>
                    <a:pt x="1643" y="3501"/>
                  </a:lnTo>
                  <a:lnTo>
                    <a:pt x="2024" y="3096"/>
                  </a:lnTo>
                  <a:cubicBezTo>
                    <a:pt x="2143" y="2977"/>
                    <a:pt x="2334" y="2977"/>
                    <a:pt x="2453" y="3096"/>
                  </a:cubicBezTo>
                  <a:cubicBezTo>
                    <a:pt x="2572" y="3215"/>
                    <a:pt x="2572" y="3406"/>
                    <a:pt x="2453" y="3525"/>
                  </a:cubicBezTo>
                  <a:close/>
                  <a:moveTo>
                    <a:pt x="2453" y="1739"/>
                  </a:moveTo>
                  <a:lnTo>
                    <a:pt x="1858" y="2334"/>
                  </a:lnTo>
                  <a:cubicBezTo>
                    <a:pt x="1786" y="2382"/>
                    <a:pt x="1691" y="2429"/>
                    <a:pt x="1643" y="2429"/>
                  </a:cubicBezTo>
                  <a:cubicBezTo>
                    <a:pt x="1548" y="2429"/>
                    <a:pt x="1500" y="2382"/>
                    <a:pt x="1429" y="2334"/>
                  </a:cubicBezTo>
                  <a:lnTo>
                    <a:pt x="1191" y="2096"/>
                  </a:lnTo>
                  <a:cubicBezTo>
                    <a:pt x="1072" y="1977"/>
                    <a:pt x="1072" y="1786"/>
                    <a:pt x="1191" y="1667"/>
                  </a:cubicBezTo>
                  <a:cubicBezTo>
                    <a:pt x="1310" y="1548"/>
                    <a:pt x="1500" y="1548"/>
                    <a:pt x="1620" y="1667"/>
                  </a:cubicBezTo>
                  <a:lnTo>
                    <a:pt x="1643" y="1715"/>
                  </a:lnTo>
                  <a:lnTo>
                    <a:pt x="2024" y="1310"/>
                  </a:lnTo>
                  <a:cubicBezTo>
                    <a:pt x="2143" y="1191"/>
                    <a:pt x="2334" y="1191"/>
                    <a:pt x="2453" y="1310"/>
                  </a:cubicBezTo>
                  <a:cubicBezTo>
                    <a:pt x="2572" y="1429"/>
                    <a:pt x="2572" y="1620"/>
                    <a:pt x="2453" y="1739"/>
                  </a:cubicBezTo>
                  <a:close/>
                  <a:moveTo>
                    <a:pt x="5692" y="5692"/>
                  </a:moveTo>
                  <a:lnTo>
                    <a:pt x="3406" y="5692"/>
                  </a:lnTo>
                  <a:cubicBezTo>
                    <a:pt x="3215" y="5692"/>
                    <a:pt x="3096" y="5573"/>
                    <a:pt x="3096" y="5382"/>
                  </a:cubicBezTo>
                  <a:cubicBezTo>
                    <a:pt x="3096" y="5215"/>
                    <a:pt x="3215" y="5096"/>
                    <a:pt x="3406" y="5096"/>
                  </a:cubicBezTo>
                  <a:lnTo>
                    <a:pt x="5692" y="5096"/>
                  </a:lnTo>
                  <a:cubicBezTo>
                    <a:pt x="5859" y="5096"/>
                    <a:pt x="5978" y="5215"/>
                    <a:pt x="5978" y="5382"/>
                  </a:cubicBezTo>
                  <a:cubicBezTo>
                    <a:pt x="5978" y="5549"/>
                    <a:pt x="5859" y="5692"/>
                    <a:pt x="5692" y="5692"/>
                  </a:cubicBezTo>
                  <a:close/>
                  <a:moveTo>
                    <a:pt x="5692" y="3906"/>
                  </a:moveTo>
                  <a:lnTo>
                    <a:pt x="3406" y="3906"/>
                  </a:lnTo>
                  <a:cubicBezTo>
                    <a:pt x="3215" y="3906"/>
                    <a:pt x="3096" y="3787"/>
                    <a:pt x="3096" y="3596"/>
                  </a:cubicBezTo>
                  <a:cubicBezTo>
                    <a:pt x="3096" y="3429"/>
                    <a:pt x="3215" y="3310"/>
                    <a:pt x="3406" y="3310"/>
                  </a:cubicBezTo>
                  <a:lnTo>
                    <a:pt x="5692" y="3310"/>
                  </a:lnTo>
                  <a:cubicBezTo>
                    <a:pt x="5859" y="3310"/>
                    <a:pt x="5978" y="3429"/>
                    <a:pt x="5978" y="3596"/>
                  </a:cubicBezTo>
                  <a:cubicBezTo>
                    <a:pt x="5978" y="3787"/>
                    <a:pt x="5859" y="3906"/>
                    <a:pt x="5692" y="3906"/>
                  </a:cubicBezTo>
                  <a:close/>
                  <a:moveTo>
                    <a:pt x="5692" y="2143"/>
                  </a:moveTo>
                  <a:lnTo>
                    <a:pt x="3406" y="2143"/>
                  </a:lnTo>
                  <a:cubicBezTo>
                    <a:pt x="3215" y="2143"/>
                    <a:pt x="3096" y="2024"/>
                    <a:pt x="3096" y="1858"/>
                  </a:cubicBezTo>
                  <a:cubicBezTo>
                    <a:pt x="3096" y="1667"/>
                    <a:pt x="3215" y="1548"/>
                    <a:pt x="3406" y="1548"/>
                  </a:cubicBezTo>
                  <a:lnTo>
                    <a:pt x="5692" y="1548"/>
                  </a:lnTo>
                  <a:cubicBezTo>
                    <a:pt x="5859" y="1548"/>
                    <a:pt x="5978" y="1667"/>
                    <a:pt x="5978" y="1858"/>
                  </a:cubicBezTo>
                  <a:cubicBezTo>
                    <a:pt x="5978" y="2001"/>
                    <a:pt x="5859" y="2143"/>
                    <a:pt x="5692" y="21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7"/>
            <p:cNvSpPr/>
            <p:nvPr/>
          </p:nvSpPr>
          <p:spPr>
            <a:xfrm>
              <a:off x="3260568" y="2046355"/>
              <a:ext cx="69085" cy="37839"/>
            </a:xfrm>
            <a:custGeom>
              <a:avLst/>
              <a:gdLst/>
              <a:ahLst/>
              <a:cxnLst/>
              <a:rect l="l" t="t" r="r" b="b"/>
              <a:pathLst>
                <a:path w="2001" h="1096" extrusionOk="0">
                  <a:moveTo>
                    <a:pt x="2001" y="286"/>
                  </a:moveTo>
                  <a:cubicBezTo>
                    <a:pt x="2001" y="120"/>
                    <a:pt x="1882" y="1"/>
                    <a:pt x="1691" y="1"/>
                  </a:cubicBezTo>
                  <a:lnTo>
                    <a:pt x="310" y="1"/>
                  </a:lnTo>
                  <a:cubicBezTo>
                    <a:pt x="120" y="1"/>
                    <a:pt x="1" y="120"/>
                    <a:pt x="1" y="286"/>
                  </a:cubicBezTo>
                  <a:lnTo>
                    <a:pt x="1" y="1096"/>
                  </a:lnTo>
                  <a:lnTo>
                    <a:pt x="2001" y="10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7"/>
            <p:cNvSpPr/>
            <p:nvPr/>
          </p:nvSpPr>
          <p:spPr>
            <a:xfrm>
              <a:off x="3398702" y="2046355"/>
              <a:ext cx="68256" cy="37839"/>
            </a:xfrm>
            <a:custGeom>
              <a:avLst/>
              <a:gdLst/>
              <a:ahLst/>
              <a:cxnLst/>
              <a:rect l="l" t="t" r="r" b="b"/>
              <a:pathLst>
                <a:path w="1977" h="1096" extrusionOk="0">
                  <a:moveTo>
                    <a:pt x="1977" y="286"/>
                  </a:moveTo>
                  <a:cubicBezTo>
                    <a:pt x="1977" y="120"/>
                    <a:pt x="1858" y="1"/>
                    <a:pt x="1691" y="1"/>
                  </a:cubicBezTo>
                  <a:lnTo>
                    <a:pt x="286" y="1"/>
                  </a:lnTo>
                  <a:cubicBezTo>
                    <a:pt x="119" y="1"/>
                    <a:pt x="0" y="120"/>
                    <a:pt x="0" y="286"/>
                  </a:cubicBezTo>
                  <a:lnTo>
                    <a:pt x="0" y="1096"/>
                  </a:lnTo>
                  <a:lnTo>
                    <a:pt x="1977" y="10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7" name="Google Shape;867;p37"/>
          <p:cNvGrpSpPr/>
          <p:nvPr/>
        </p:nvGrpSpPr>
        <p:grpSpPr>
          <a:xfrm>
            <a:off x="4428128" y="1423332"/>
            <a:ext cx="323999" cy="349740"/>
            <a:chOff x="5697000" y="3648425"/>
            <a:chExt cx="248275" cy="268000"/>
          </a:xfrm>
          <a:solidFill>
            <a:srgbClr val="15153E"/>
          </a:solidFill>
        </p:grpSpPr>
        <p:sp>
          <p:nvSpPr>
            <p:cNvPr id="868" name="Google Shape;868;p37"/>
            <p:cNvSpPr/>
            <p:nvPr/>
          </p:nvSpPr>
          <p:spPr>
            <a:xfrm>
              <a:off x="5723175" y="3754400"/>
              <a:ext cx="67900" cy="67900"/>
            </a:xfrm>
            <a:custGeom>
              <a:avLst/>
              <a:gdLst/>
              <a:ahLst/>
              <a:cxnLst/>
              <a:rect l="l" t="t" r="r" b="b"/>
              <a:pathLst>
                <a:path w="2716" h="2716" extrusionOk="0">
                  <a:moveTo>
                    <a:pt x="1358" y="0"/>
                  </a:moveTo>
                  <a:cubicBezTo>
                    <a:pt x="620" y="0"/>
                    <a:pt x="1" y="596"/>
                    <a:pt x="1" y="1358"/>
                  </a:cubicBezTo>
                  <a:cubicBezTo>
                    <a:pt x="1" y="2096"/>
                    <a:pt x="620" y="2715"/>
                    <a:pt x="1358" y="2715"/>
                  </a:cubicBezTo>
                  <a:cubicBezTo>
                    <a:pt x="2120" y="2715"/>
                    <a:pt x="2716" y="2096"/>
                    <a:pt x="2716" y="1358"/>
                  </a:cubicBezTo>
                  <a:cubicBezTo>
                    <a:pt x="2716" y="596"/>
                    <a:pt x="2120" y="0"/>
                    <a:pt x="13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7"/>
            <p:cNvSpPr/>
            <p:nvPr/>
          </p:nvSpPr>
          <p:spPr>
            <a:xfrm>
              <a:off x="5697000" y="3754400"/>
              <a:ext cx="164925" cy="162025"/>
            </a:xfrm>
            <a:custGeom>
              <a:avLst/>
              <a:gdLst/>
              <a:ahLst/>
              <a:cxnLst/>
              <a:rect l="l" t="t" r="r" b="b"/>
              <a:pathLst>
                <a:path w="6597" h="6481" extrusionOk="0">
                  <a:moveTo>
                    <a:pt x="5977" y="0"/>
                  </a:moveTo>
                  <a:cubicBezTo>
                    <a:pt x="5620" y="0"/>
                    <a:pt x="5334" y="286"/>
                    <a:pt x="5334" y="620"/>
                  </a:cubicBezTo>
                  <a:lnTo>
                    <a:pt x="5334" y="2501"/>
                  </a:lnTo>
                  <a:lnTo>
                    <a:pt x="4025" y="2501"/>
                  </a:lnTo>
                  <a:cubicBezTo>
                    <a:pt x="3638" y="3054"/>
                    <a:pt x="3026" y="3342"/>
                    <a:pt x="2404" y="3342"/>
                  </a:cubicBezTo>
                  <a:cubicBezTo>
                    <a:pt x="1954" y="3342"/>
                    <a:pt x="1499" y="3192"/>
                    <a:pt x="1119" y="2882"/>
                  </a:cubicBezTo>
                  <a:cubicBezTo>
                    <a:pt x="429" y="3311"/>
                    <a:pt x="0" y="4096"/>
                    <a:pt x="0" y="4906"/>
                  </a:cubicBezTo>
                  <a:lnTo>
                    <a:pt x="0" y="6168"/>
                  </a:lnTo>
                  <a:cubicBezTo>
                    <a:pt x="0" y="6335"/>
                    <a:pt x="143" y="6478"/>
                    <a:pt x="310" y="6478"/>
                  </a:cubicBezTo>
                  <a:lnTo>
                    <a:pt x="4501" y="6478"/>
                  </a:lnTo>
                  <a:cubicBezTo>
                    <a:pt x="4513" y="6480"/>
                    <a:pt x="4525" y="6480"/>
                    <a:pt x="4538" y="6480"/>
                  </a:cubicBezTo>
                  <a:cubicBezTo>
                    <a:pt x="4691" y="6480"/>
                    <a:pt x="4833" y="6345"/>
                    <a:pt x="4811" y="6168"/>
                  </a:cubicBezTo>
                  <a:lnTo>
                    <a:pt x="4811" y="4906"/>
                  </a:lnTo>
                  <a:cubicBezTo>
                    <a:pt x="4811" y="4501"/>
                    <a:pt x="4715" y="4120"/>
                    <a:pt x="4525" y="3763"/>
                  </a:cubicBezTo>
                  <a:lnTo>
                    <a:pt x="5644" y="3763"/>
                  </a:lnTo>
                  <a:cubicBezTo>
                    <a:pt x="6168" y="3763"/>
                    <a:pt x="6597" y="3334"/>
                    <a:pt x="6597" y="2834"/>
                  </a:cubicBezTo>
                  <a:lnTo>
                    <a:pt x="6597" y="620"/>
                  </a:lnTo>
                  <a:cubicBezTo>
                    <a:pt x="6597" y="286"/>
                    <a:pt x="6311" y="0"/>
                    <a:pt x="59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7"/>
            <p:cNvSpPr/>
            <p:nvPr/>
          </p:nvSpPr>
          <p:spPr>
            <a:xfrm>
              <a:off x="5897025" y="3704375"/>
              <a:ext cx="6575" cy="16100"/>
            </a:xfrm>
            <a:custGeom>
              <a:avLst/>
              <a:gdLst/>
              <a:ahLst/>
              <a:cxnLst/>
              <a:rect l="l" t="t" r="r" b="b"/>
              <a:pathLst>
                <a:path w="263" h="644" extrusionOk="0">
                  <a:moveTo>
                    <a:pt x="1" y="1"/>
                  </a:moveTo>
                  <a:lnTo>
                    <a:pt x="1" y="644"/>
                  </a:lnTo>
                  <a:cubicBezTo>
                    <a:pt x="120" y="596"/>
                    <a:pt x="191" y="477"/>
                    <a:pt x="215" y="358"/>
                  </a:cubicBezTo>
                  <a:cubicBezTo>
                    <a:pt x="263" y="191"/>
                    <a:pt x="167" y="25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7"/>
            <p:cNvSpPr/>
            <p:nvPr/>
          </p:nvSpPr>
          <p:spPr>
            <a:xfrm>
              <a:off x="5885125" y="3681175"/>
              <a:ext cx="4200" cy="11325"/>
            </a:xfrm>
            <a:custGeom>
              <a:avLst/>
              <a:gdLst/>
              <a:ahLst/>
              <a:cxnLst/>
              <a:rect l="l" t="t" r="r" b="b"/>
              <a:pathLst>
                <a:path w="168" h="453" extrusionOk="0">
                  <a:moveTo>
                    <a:pt x="167" y="0"/>
                  </a:moveTo>
                  <a:cubicBezTo>
                    <a:pt x="72" y="24"/>
                    <a:pt x="24" y="119"/>
                    <a:pt x="24" y="191"/>
                  </a:cubicBezTo>
                  <a:cubicBezTo>
                    <a:pt x="0" y="262"/>
                    <a:pt x="24" y="334"/>
                    <a:pt x="72" y="405"/>
                  </a:cubicBezTo>
                  <a:lnTo>
                    <a:pt x="167" y="453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37"/>
            <p:cNvSpPr/>
            <p:nvPr/>
          </p:nvSpPr>
          <p:spPr>
            <a:xfrm>
              <a:off x="5823800" y="3648425"/>
              <a:ext cx="121475" cy="104650"/>
            </a:xfrm>
            <a:custGeom>
              <a:avLst/>
              <a:gdLst/>
              <a:ahLst/>
              <a:cxnLst/>
              <a:rect l="l" t="t" r="r" b="b"/>
              <a:pathLst>
                <a:path w="4859" h="4186" extrusionOk="0">
                  <a:moveTo>
                    <a:pt x="2775" y="697"/>
                  </a:moveTo>
                  <a:cubicBezTo>
                    <a:pt x="2852" y="697"/>
                    <a:pt x="2930" y="751"/>
                    <a:pt x="2930" y="858"/>
                  </a:cubicBezTo>
                  <a:lnTo>
                    <a:pt x="2930" y="977"/>
                  </a:lnTo>
                  <a:cubicBezTo>
                    <a:pt x="3073" y="977"/>
                    <a:pt x="3192" y="1048"/>
                    <a:pt x="3287" y="1143"/>
                  </a:cubicBezTo>
                  <a:cubicBezTo>
                    <a:pt x="3378" y="1271"/>
                    <a:pt x="3274" y="1398"/>
                    <a:pt x="3157" y="1398"/>
                  </a:cubicBezTo>
                  <a:cubicBezTo>
                    <a:pt x="3120" y="1398"/>
                    <a:pt x="3083" y="1386"/>
                    <a:pt x="3049" y="1358"/>
                  </a:cubicBezTo>
                  <a:cubicBezTo>
                    <a:pt x="3025" y="1334"/>
                    <a:pt x="2977" y="1310"/>
                    <a:pt x="2930" y="1286"/>
                  </a:cubicBezTo>
                  <a:lnTo>
                    <a:pt x="2930" y="1906"/>
                  </a:lnTo>
                  <a:lnTo>
                    <a:pt x="3025" y="1953"/>
                  </a:lnTo>
                  <a:cubicBezTo>
                    <a:pt x="3335" y="2048"/>
                    <a:pt x="3501" y="2334"/>
                    <a:pt x="3454" y="2644"/>
                  </a:cubicBezTo>
                  <a:cubicBezTo>
                    <a:pt x="3406" y="2930"/>
                    <a:pt x="3192" y="3144"/>
                    <a:pt x="2930" y="3215"/>
                  </a:cubicBezTo>
                  <a:lnTo>
                    <a:pt x="2930" y="3358"/>
                  </a:lnTo>
                  <a:cubicBezTo>
                    <a:pt x="2930" y="3465"/>
                    <a:pt x="2846" y="3519"/>
                    <a:pt x="2766" y="3519"/>
                  </a:cubicBezTo>
                  <a:cubicBezTo>
                    <a:pt x="2686" y="3519"/>
                    <a:pt x="2608" y="3465"/>
                    <a:pt x="2620" y="3358"/>
                  </a:cubicBezTo>
                  <a:lnTo>
                    <a:pt x="2620" y="3215"/>
                  </a:lnTo>
                  <a:cubicBezTo>
                    <a:pt x="2453" y="3215"/>
                    <a:pt x="2287" y="3168"/>
                    <a:pt x="2168" y="3072"/>
                  </a:cubicBezTo>
                  <a:cubicBezTo>
                    <a:pt x="1995" y="2976"/>
                    <a:pt x="2085" y="2771"/>
                    <a:pt x="2227" y="2771"/>
                  </a:cubicBezTo>
                  <a:cubicBezTo>
                    <a:pt x="2261" y="2771"/>
                    <a:pt x="2298" y="2783"/>
                    <a:pt x="2334" y="2810"/>
                  </a:cubicBezTo>
                  <a:cubicBezTo>
                    <a:pt x="2406" y="2858"/>
                    <a:pt x="2501" y="2906"/>
                    <a:pt x="2620" y="2906"/>
                  </a:cubicBezTo>
                  <a:lnTo>
                    <a:pt x="2620" y="2120"/>
                  </a:lnTo>
                  <a:cubicBezTo>
                    <a:pt x="2501" y="2072"/>
                    <a:pt x="2406" y="2025"/>
                    <a:pt x="2334" y="1953"/>
                  </a:cubicBezTo>
                  <a:cubicBezTo>
                    <a:pt x="2191" y="1834"/>
                    <a:pt x="2120" y="1620"/>
                    <a:pt x="2168" y="1453"/>
                  </a:cubicBezTo>
                  <a:cubicBezTo>
                    <a:pt x="2191" y="1239"/>
                    <a:pt x="2358" y="1048"/>
                    <a:pt x="2572" y="977"/>
                  </a:cubicBezTo>
                  <a:lnTo>
                    <a:pt x="2620" y="977"/>
                  </a:lnTo>
                  <a:lnTo>
                    <a:pt x="2620" y="858"/>
                  </a:lnTo>
                  <a:cubicBezTo>
                    <a:pt x="2620" y="751"/>
                    <a:pt x="2697" y="697"/>
                    <a:pt x="2775" y="697"/>
                  </a:cubicBezTo>
                  <a:close/>
                  <a:moveTo>
                    <a:pt x="2787" y="0"/>
                  </a:moveTo>
                  <a:cubicBezTo>
                    <a:pt x="929" y="0"/>
                    <a:pt x="1" y="2239"/>
                    <a:pt x="1310" y="3573"/>
                  </a:cubicBezTo>
                  <a:cubicBezTo>
                    <a:pt x="1733" y="3996"/>
                    <a:pt x="2254" y="4185"/>
                    <a:pt x="2764" y="4185"/>
                  </a:cubicBezTo>
                  <a:cubicBezTo>
                    <a:pt x="3833" y="4185"/>
                    <a:pt x="4859" y="3353"/>
                    <a:pt x="4859" y="2096"/>
                  </a:cubicBezTo>
                  <a:cubicBezTo>
                    <a:pt x="4859" y="929"/>
                    <a:pt x="3930" y="0"/>
                    <a:pt x="27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3" name="Google Shape;873;p37"/>
          <p:cNvGrpSpPr/>
          <p:nvPr/>
        </p:nvGrpSpPr>
        <p:grpSpPr>
          <a:xfrm>
            <a:off x="4304313" y="3016706"/>
            <a:ext cx="360534" cy="334666"/>
            <a:chOff x="-3808700" y="3628950"/>
            <a:chExt cx="296175" cy="274925"/>
          </a:xfrm>
          <a:solidFill>
            <a:srgbClr val="15153E"/>
          </a:solidFill>
        </p:grpSpPr>
        <p:sp>
          <p:nvSpPr>
            <p:cNvPr id="874" name="Google Shape;874;p37"/>
            <p:cNvSpPr/>
            <p:nvPr/>
          </p:nvSpPr>
          <p:spPr>
            <a:xfrm>
              <a:off x="-3665972" y="3680950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08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07"/>
                    <a:pt x="441" y="2048"/>
                    <a:pt x="1008" y="2048"/>
                  </a:cubicBezTo>
                  <a:cubicBezTo>
                    <a:pt x="1575" y="2048"/>
                    <a:pt x="2048" y="1607"/>
                    <a:pt x="2048" y="1040"/>
                  </a:cubicBezTo>
                  <a:cubicBezTo>
                    <a:pt x="2048" y="473"/>
                    <a:pt x="1575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7"/>
            <p:cNvSpPr/>
            <p:nvPr/>
          </p:nvSpPr>
          <p:spPr>
            <a:xfrm>
              <a:off x="-3808700" y="3664400"/>
              <a:ext cx="296175" cy="239475"/>
            </a:xfrm>
            <a:custGeom>
              <a:avLst/>
              <a:gdLst/>
              <a:ahLst/>
              <a:cxnLst/>
              <a:rect l="l" t="t" r="r" b="b"/>
              <a:pathLst>
                <a:path w="11847" h="9579" extrusionOk="0">
                  <a:moveTo>
                    <a:pt x="3970" y="8223"/>
                  </a:moveTo>
                  <a:cubicBezTo>
                    <a:pt x="4159" y="8223"/>
                    <a:pt x="4316" y="8381"/>
                    <a:pt x="4316" y="8570"/>
                  </a:cubicBezTo>
                  <a:cubicBezTo>
                    <a:pt x="4316" y="8791"/>
                    <a:pt x="4159" y="8948"/>
                    <a:pt x="3970" y="8948"/>
                  </a:cubicBezTo>
                  <a:cubicBezTo>
                    <a:pt x="3781" y="8948"/>
                    <a:pt x="3623" y="8791"/>
                    <a:pt x="3623" y="8570"/>
                  </a:cubicBezTo>
                  <a:cubicBezTo>
                    <a:pt x="3623" y="8349"/>
                    <a:pt x="3781" y="8223"/>
                    <a:pt x="3970" y="8223"/>
                  </a:cubicBezTo>
                  <a:close/>
                  <a:moveTo>
                    <a:pt x="8727" y="8223"/>
                  </a:moveTo>
                  <a:cubicBezTo>
                    <a:pt x="8916" y="8223"/>
                    <a:pt x="9074" y="8381"/>
                    <a:pt x="9074" y="8570"/>
                  </a:cubicBezTo>
                  <a:cubicBezTo>
                    <a:pt x="9074" y="8791"/>
                    <a:pt x="8916" y="8948"/>
                    <a:pt x="8727" y="8948"/>
                  </a:cubicBezTo>
                  <a:cubicBezTo>
                    <a:pt x="8538" y="8948"/>
                    <a:pt x="8381" y="8791"/>
                    <a:pt x="8381" y="8570"/>
                  </a:cubicBezTo>
                  <a:cubicBezTo>
                    <a:pt x="8412" y="8349"/>
                    <a:pt x="8538" y="8223"/>
                    <a:pt x="8727" y="8223"/>
                  </a:cubicBezTo>
                  <a:close/>
                  <a:moveTo>
                    <a:pt x="473" y="1"/>
                  </a:moveTo>
                  <a:cubicBezTo>
                    <a:pt x="32" y="1"/>
                    <a:pt x="0" y="662"/>
                    <a:pt x="473" y="662"/>
                  </a:cubicBezTo>
                  <a:lnTo>
                    <a:pt x="819" y="662"/>
                  </a:lnTo>
                  <a:cubicBezTo>
                    <a:pt x="977" y="662"/>
                    <a:pt x="1134" y="788"/>
                    <a:pt x="1166" y="946"/>
                  </a:cubicBezTo>
                  <a:lnTo>
                    <a:pt x="2143" y="6428"/>
                  </a:lnTo>
                  <a:cubicBezTo>
                    <a:pt x="1481" y="7058"/>
                    <a:pt x="1922" y="8192"/>
                    <a:pt x="2867" y="8192"/>
                  </a:cubicBezTo>
                  <a:lnTo>
                    <a:pt x="2930" y="8192"/>
                  </a:lnTo>
                  <a:cubicBezTo>
                    <a:pt x="2899" y="8318"/>
                    <a:pt x="2867" y="8412"/>
                    <a:pt x="2867" y="8538"/>
                  </a:cubicBezTo>
                  <a:cubicBezTo>
                    <a:pt x="2867" y="9106"/>
                    <a:pt x="3340" y="9578"/>
                    <a:pt x="3875" y="9578"/>
                  </a:cubicBezTo>
                  <a:cubicBezTo>
                    <a:pt x="4442" y="9578"/>
                    <a:pt x="4915" y="9106"/>
                    <a:pt x="4915" y="8538"/>
                  </a:cubicBezTo>
                  <a:cubicBezTo>
                    <a:pt x="4915" y="8412"/>
                    <a:pt x="4884" y="8318"/>
                    <a:pt x="4821" y="8192"/>
                  </a:cubicBezTo>
                  <a:lnTo>
                    <a:pt x="7719" y="8192"/>
                  </a:lnTo>
                  <a:cubicBezTo>
                    <a:pt x="7656" y="8318"/>
                    <a:pt x="7624" y="8412"/>
                    <a:pt x="7624" y="8538"/>
                  </a:cubicBezTo>
                  <a:cubicBezTo>
                    <a:pt x="7624" y="9106"/>
                    <a:pt x="8097" y="9578"/>
                    <a:pt x="8664" y="9578"/>
                  </a:cubicBezTo>
                  <a:cubicBezTo>
                    <a:pt x="9200" y="9578"/>
                    <a:pt x="9672" y="9106"/>
                    <a:pt x="9672" y="8538"/>
                  </a:cubicBezTo>
                  <a:cubicBezTo>
                    <a:pt x="9672" y="8412"/>
                    <a:pt x="9641" y="8318"/>
                    <a:pt x="9609" y="8192"/>
                  </a:cubicBezTo>
                  <a:lnTo>
                    <a:pt x="9987" y="8192"/>
                  </a:lnTo>
                  <a:cubicBezTo>
                    <a:pt x="10176" y="8192"/>
                    <a:pt x="10334" y="8034"/>
                    <a:pt x="10334" y="7845"/>
                  </a:cubicBezTo>
                  <a:cubicBezTo>
                    <a:pt x="10334" y="7625"/>
                    <a:pt x="10176" y="7467"/>
                    <a:pt x="9987" y="7467"/>
                  </a:cubicBezTo>
                  <a:lnTo>
                    <a:pt x="2773" y="7467"/>
                  </a:lnTo>
                  <a:cubicBezTo>
                    <a:pt x="2759" y="7470"/>
                    <a:pt x="2746" y="7471"/>
                    <a:pt x="2733" y="7471"/>
                  </a:cubicBezTo>
                  <a:cubicBezTo>
                    <a:pt x="2459" y="7471"/>
                    <a:pt x="2477" y="6837"/>
                    <a:pt x="2899" y="6837"/>
                  </a:cubicBezTo>
                  <a:lnTo>
                    <a:pt x="10145" y="6837"/>
                  </a:lnTo>
                  <a:cubicBezTo>
                    <a:pt x="10302" y="6837"/>
                    <a:pt x="10428" y="6774"/>
                    <a:pt x="10460" y="6617"/>
                  </a:cubicBezTo>
                  <a:lnTo>
                    <a:pt x="11815" y="2553"/>
                  </a:lnTo>
                  <a:cubicBezTo>
                    <a:pt x="11846" y="2427"/>
                    <a:pt x="11815" y="2332"/>
                    <a:pt x="11752" y="2238"/>
                  </a:cubicBezTo>
                  <a:cubicBezTo>
                    <a:pt x="11657" y="2080"/>
                    <a:pt x="11500" y="2048"/>
                    <a:pt x="10775" y="2048"/>
                  </a:cubicBezTo>
                  <a:lnTo>
                    <a:pt x="10491" y="2048"/>
                  </a:lnTo>
                  <a:lnTo>
                    <a:pt x="10491" y="2395"/>
                  </a:lnTo>
                  <a:cubicBezTo>
                    <a:pt x="10491" y="2584"/>
                    <a:pt x="10334" y="2742"/>
                    <a:pt x="10145" y="2742"/>
                  </a:cubicBezTo>
                  <a:lnTo>
                    <a:pt x="9641" y="2742"/>
                  </a:lnTo>
                  <a:cubicBezTo>
                    <a:pt x="9609" y="2868"/>
                    <a:pt x="9546" y="2962"/>
                    <a:pt x="9515" y="3057"/>
                  </a:cubicBezTo>
                  <a:lnTo>
                    <a:pt x="9861" y="3435"/>
                  </a:lnTo>
                  <a:cubicBezTo>
                    <a:pt x="9987" y="3529"/>
                    <a:pt x="9987" y="3781"/>
                    <a:pt x="9861" y="3907"/>
                  </a:cubicBezTo>
                  <a:lnTo>
                    <a:pt x="8885" y="4884"/>
                  </a:lnTo>
                  <a:cubicBezTo>
                    <a:pt x="8822" y="4947"/>
                    <a:pt x="8735" y="4978"/>
                    <a:pt x="8648" y="4978"/>
                  </a:cubicBezTo>
                  <a:cubicBezTo>
                    <a:pt x="8562" y="4978"/>
                    <a:pt x="8475" y="4947"/>
                    <a:pt x="8412" y="4884"/>
                  </a:cubicBezTo>
                  <a:lnTo>
                    <a:pt x="8066" y="4537"/>
                  </a:lnTo>
                  <a:cubicBezTo>
                    <a:pt x="7971" y="4569"/>
                    <a:pt x="7877" y="4600"/>
                    <a:pt x="7751" y="4632"/>
                  </a:cubicBezTo>
                  <a:lnTo>
                    <a:pt x="7751" y="5167"/>
                  </a:lnTo>
                  <a:cubicBezTo>
                    <a:pt x="7751" y="5356"/>
                    <a:pt x="7593" y="5514"/>
                    <a:pt x="7404" y="5514"/>
                  </a:cubicBezTo>
                  <a:lnTo>
                    <a:pt x="5986" y="5514"/>
                  </a:lnTo>
                  <a:cubicBezTo>
                    <a:pt x="5766" y="5514"/>
                    <a:pt x="5608" y="5356"/>
                    <a:pt x="5608" y="5167"/>
                  </a:cubicBezTo>
                  <a:lnTo>
                    <a:pt x="5608" y="4632"/>
                  </a:lnTo>
                  <a:cubicBezTo>
                    <a:pt x="5514" y="4600"/>
                    <a:pt x="5419" y="4569"/>
                    <a:pt x="5293" y="4537"/>
                  </a:cubicBezTo>
                  <a:lnTo>
                    <a:pt x="4947" y="4884"/>
                  </a:lnTo>
                  <a:cubicBezTo>
                    <a:pt x="4884" y="4947"/>
                    <a:pt x="4797" y="4978"/>
                    <a:pt x="4710" y="4978"/>
                  </a:cubicBezTo>
                  <a:cubicBezTo>
                    <a:pt x="4624" y="4978"/>
                    <a:pt x="4537" y="4947"/>
                    <a:pt x="4474" y="4884"/>
                  </a:cubicBezTo>
                  <a:lnTo>
                    <a:pt x="3497" y="3907"/>
                  </a:lnTo>
                  <a:cubicBezTo>
                    <a:pt x="3371" y="3781"/>
                    <a:pt x="3371" y="3529"/>
                    <a:pt x="3497" y="3435"/>
                  </a:cubicBezTo>
                  <a:lnTo>
                    <a:pt x="3844" y="3057"/>
                  </a:lnTo>
                  <a:cubicBezTo>
                    <a:pt x="3812" y="2994"/>
                    <a:pt x="3781" y="2868"/>
                    <a:pt x="3718" y="2742"/>
                  </a:cubicBezTo>
                  <a:lnTo>
                    <a:pt x="3214" y="2742"/>
                  </a:lnTo>
                  <a:cubicBezTo>
                    <a:pt x="3025" y="2742"/>
                    <a:pt x="2867" y="2584"/>
                    <a:pt x="2867" y="2395"/>
                  </a:cubicBezTo>
                  <a:lnTo>
                    <a:pt x="2867" y="2048"/>
                  </a:lnTo>
                  <a:lnTo>
                    <a:pt x="2080" y="2048"/>
                  </a:lnTo>
                  <a:lnTo>
                    <a:pt x="1828" y="820"/>
                  </a:lnTo>
                  <a:cubicBezTo>
                    <a:pt x="1765" y="347"/>
                    <a:pt x="1324" y="1"/>
                    <a:pt x="8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7"/>
            <p:cNvSpPr/>
            <p:nvPr/>
          </p:nvSpPr>
          <p:spPr>
            <a:xfrm>
              <a:off x="-3718359" y="3628950"/>
              <a:ext cx="155975" cy="156775"/>
            </a:xfrm>
            <a:custGeom>
              <a:avLst/>
              <a:gdLst/>
              <a:ahLst/>
              <a:cxnLst/>
              <a:rect l="l" t="t" r="r" b="b"/>
              <a:pathLst>
                <a:path w="6239" h="6271" extrusionOk="0">
                  <a:moveTo>
                    <a:pt x="3056" y="1419"/>
                  </a:moveTo>
                  <a:cubicBezTo>
                    <a:pt x="4001" y="1419"/>
                    <a:pt x="4758" y="2175"/>
                    <a:pt x="4758" y="3120"/>
                  </a:cubicBezTo>
                  <a:cubicBezTo>
                    <a:pt x="4758" y="4065"/>
                    <a:pt x="4001" y="4821"/>
                    <a:pt x="3056" y="4821"/>
                  </a:cubicBezTo>
                  <a:cubicBezTo>
                    <a:pt x="2111" y="4821"/>
                    <a:pt x="1355" y="4065"/>
                    <a:pt x="1355" y="3120"/>
                  </a:cubicBezTo>
                  <a:cubicBezTo>
                    <a:pt x="1355" y="2175"/>
                    <a:pt x="2111" y="1419"/>
                    <a:pt x="3056" y="1419"/>
                  </a:cubicBezTo>
                  <a:close/>
                  <a:moveTo>
                    <a:pt x="2773" y="1"/>
                  </a:moveTo>
                  <a:lnTo>
                    <a:pt x="2773" y="442"/>
                  </a:lnTo>
                  <a:cubicBezTo>
                    <a:pt x="2773" y="600"/>
                    <a:pt x="2678" y="726"/>
                    <a:pt x="2521" y="757"/>
                  </a:cubicBezTo>
                  <a:cubicBezTo>
                    <a:pt x="2300" y="789"/>
                    <a:pt x="2080" y="915"/>
                    <a:pt x="1891" y="1041"/>
                  </a:cubicBezTo>
                  <a:cubicBezTo>
                    <a:pt x="1846" y="1063"/>
                    <a:pt x="1793" y="1073"/>
                    <a:pt x="1739" y="1073"/>
                  </a:cubicBezTo>
                  <a:cubicBezTo>
                    <a:pt x="1639" y="1073"/>
                    <a:pt x="1531" y="1039"/>
                    <a:pt x="1450" y="978"/>
                  </a:cubicBezTo>
                  <a:lnTo>
                    <a:pt x="1135" y="663"/>
                  </a:lnTo>
                  <a:lnTo>
                    <a:pt x="662" y="1135"/>
                  </a:lnTo>
                  <a:lnTo>
                    <a:pt x="977" y="1450"/>
                  </a:lnTo>
                  <a:cubicBezTo>
                    <a:pt x="1103" y="1576"/>
                    <a:pt x="1103" y="1734"/>
                    <a:pt x="1009" y="1891"/>
                  </a:cubicBezTo>
                  <a:cubicBezTo>
                    <a:pt x="883" y="2080"/>
                    <a:pt x="819" y="2301"/>
                    <a:pt x="725" y="2521"/>
                  </a:cubicBezTo>
                  <a:cubicBezTo>
                    <a:pt x="693" y="2679"/>
                    <a:pt x="599" y="2805"/>
                    <a:pt x="410" y="2805"/>
                  </a:cubicBezTo>
                  <a:lnTo>
                    <a:pt x="0" y="2805"/>
                  </a:lnTo>
                  <a:lnTo>
                    <a:pt x="0" y="3466"/>
                  </a:lnTo>
                  <a:lnTo>
                    <a:pt x="410" y="3466"/>
                  </a:lnTo>
                  <a:cubicBezTo>
                    <a:pt x="567" y="3466"/>
                    <a:pt x="693" y="3593"/>
                    <a:pt x="725" y="3750"/>
                  </a:cubicBezTo>
                  <a:cubicBezTo>
                    <a:pt x="788" y="3939"/>
                    <a:pt x="883" y="4191"/>
                    <a:pt x="1009" y="4380"/>
                  </a:cubicBezTo>
                  <a:cubicBezTo>
                    <a:pt x="1103" y="4506"/>
                    <a:pt x="1040" y="4695"/>
                    <a:pt x="977" y="4821"/>
                  </a:cubicBezTo>
                  <a:lnTo>
                    <a:pt x="662" y="5136"/>
                  </a:lnTo>
                  <a:lnTo>
                    <a:pt x="1135" y="5609"/>
                  </a:lnTo>
                  <a:lnTo>
                    <a:pt x="1450" y="5294"/>
                  </a:lnTo>
                  <a:cubicBezTo>
                    <a:pt x="1523" y="5220"/>
                    <a:pt x="1608" y="5189"/>
                    <a:pt x="1697" y="5189"/>
                  </a:cubicBezTo>
                  <a:cubicBezTo>
                    <a:pt x="1760" y="5189"/>
                    <a:pt x="1825" y="5205"/>
                    <a:pt x="1891" y="5231"/>
                  </a:cubicBezTo>
                  <a:cubicBezTo>
                    <a:pt x="2080" y="5357"/>
                    <a:pt x="2269" y="5451"/>
                    <a:pt x="2521" y="5514"/>
                  </a:cubicBezTo>
                  <a:cubicBezTo>
                    <a:pt x="2678" y="5546"/>
                    <a:pt x="2773" y="5672"/>
                    <a:pt x="2773" y="5829"/>
                  </a:cubicBezTo>
                  <a:lnTo>
                    <a:pt x="2773" y="6270"/>
                  </a:lnTo>
                  <a:lnTo>
                    <a:pt x="3466" y="6270"/>
                  </a:lnTo>
                  <a:lnTo>
                    <a:pt x="3466" y="5829"/>
                  </a:lnTo>
                  <a:cubicBezTo>
                    <a:pt x="3466" y="5672"/>
                    <a:pt x="3560" y="5546"/>
                    <a:pt x="3718" y="5514"/>
                  </a:cubicBezTo>
                  <a:cubicBezTo>
                    <a:pt x="3938" y="5483"/>
                    <a:pt x="4159" y="5357"/>
                    <a:pt x="4348" y="5231"/>
                  </a:cubicBezTo>
                  <a:cubicBezTo>
                    <a:pt x="4393" y="5208"/>
                    <a:pt x="4445" y="5198"/>
                    <a:pt x="4500" y="5198"/>
                  </a:cubicBezTo>
                  <a:cubicBezTo>
                    <a:pt x="4600" y="5198"/>
                    <a:pt x="4708" y="5233"/>
                    <a:pt x="4789" y="5294"/>
                  </a:cubicBezTo>
                  <a:lnTo>
                    <a:pt x="5104" y="5609"/>
                  </a:lnTo>
                  <a:lnTo>
                    <a:pt x="5577" y="5136"/>
                  </a:lnTo>
                  <a:lnTo>
                    <a:pt x="5262" y="4821"/>
                  </a:lnTo>
                  <a:cubicBezTo>
                    <a:pt x="5136" y="4695"/>
                    <a:pt x="5136" y="4538"/>
                    <a:pt x="5230" y="4380"/>
                  </a:cubicBezTo>
                  <a:cubicBezTo>
                    <a:pt x="5356" y="4191"/>
                    <a:pt x="5419" y="3971"/>
                    <a:pt x="5514" y="3750"/>
                  </a:cubicBezTo>
                  <a:cubicBezTo>
                    <a:pt x="5545" y="3593"/>
                    <a:pt x="5671" y="3466"/>
                    <a:pt x="5829" y="3466"/>
                  </a:cubicBezTo>
                  <a:lnTo>
                    <a:pt x="6238" y="3466"/>
                  </a:lnTo>
                  <a:lnTo>
                    <a:pt x="6238" y="2805"/>
                  </a:lnTo>
                  <a:lnTo>
                    <a:pt x="5829" y="2805"/>
                  </a:lnTo>
                  <a:cubicBezTo>
                    <a:pt x="5671" y="2805"/>
                    <a:pt x="5545" y="2679"/>
                    <a:pt x="5514" y="2521"/>
                  </a:cubicBezTo>
                  <a:cubicBezTo>
                    <a:pt x="5451" y="2332"/>
                    <a:pt x="5356" y="2080"/>
                    <a:pt x="5230" y="1891"/>
                  </a:cubicBezTo>
                  <a:cubicBezTo>
                    <a:pt x="5136" y="1765"/>
                    <a:pt x="5199" y="1576"/>
                    <a:pt x="5262" y="1450"/>
                  </a:cubicBezTo>
                  <a:lnTo>
                    <a:pt x="5577" y="1135"/>
                  </a:lnTo>
                  <a:lnTo>
                    <a:pt x="5104" y="663"/>
                  </a:lnTo>
                  <a:lnTo>
                    <a:pt x="4789" y="978"/>
                  </a:lnTo>
                  <a:cubicBezTo>
                    <a:pt x="4715" y="1051"/>
                    <a:pt x="4641" y="1082"/>
                    <a:pt x="4555" y="1082"/>
                  </a:cubicBezTo>
                  <a:cubicBezTo>
                    <a:pt x="4494" y="1082"/>
                    <a:pt x="4426" y="1067"/>
                    <a:pt x="4348" y="1041"/>
                  </a:cubicBezTo>
                  <a:cubicBezTo>
                    <a:pt x="4159" y="915"/>
                    <a:pt x="3970" y="820"/>
                    <a:pt x="3718" y="757"/>
                  </a:cubicBezTo>
                  <a:cubicBezTo>
                    <a:pt x="3560" y="726"/>
                    <a:pt x="3466" y="600"/>
                    <a:pt x="3466" y="442"/>
                  </a:cubicBezTo>
                  <a:lnTo>
                    <a:pt x="34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7" name="Google Shape;877;p37"/>
          <p:cNvGrpSpPr/>
          <p:nvPr/>
        </p:nvGrpSpPr>
        <p:grpSpPr>
          <a:xfrm>
            <a:off x="6652573" y="1422692"/>
            <a:ext cx="350143" cy="351014"/>
            <a:chOff x="-3771675" y="3971775"/>
            <a:chExt cx="291300" cy="292025"/>
          </a:xfrm>
          <a:solidFill>
            <a:srgbClr val="15153E"/>
          </a:solidFill>
        </p:grpSpPr>
        <p:sp>
          <p:nvSpPr>
            <p:cNvPr id="878" name="Google Shape;878;p37"/>
            <p:cNvSpPr/>
            <p:nvPr/>
          </p:nvSpPr>
          <p:spPr>
            <a:xfrm>
              <a:off x="-3770100" y="3971775"/>
              <a:ext cx="218975" cy="66775"/>
            </a:xfrm>
            <a:custGeom>
              <a:avLst/>
              <a:gdLst/>
              <a:ahLst/>
              <a:cxnLst/>
              <a:rect l="l" t="t" r="r" b="b"/>
              <a:pathLst>
                <a:path w="8759" h="2671" extrusionOk="0">
                  <a:moveTo>
                    <a:pt x="4391" y="0"/>
                  </a:moveTo>
                  <a:cubicBezTo>
                    <a:pt x="2410" y="0"/>
                    <a:pt x="426" y="449"/>
                    <a:pt x="0" y="1347"/>
                  </a:cubicBezTo>
                  <a:cubicBezTo>
                    <a:pt x="426" y="2229"/>
                    <a:pt x="2410" y="2670"/>
                    <a:pt x="4391" y="2670"/>
                  </a:cubicBezTo>
                  <a:cubicBezTo>
                    <a:pt x="6372" y="2670"/>
                    <a:pt x="8349" y="2229"/>
                    <a:pt x="8759" y="1347"/>
                  </a:cubicBezTo>
                  <a:cubicBezTo>
                    <a:pt x="8349" y="449"/>
                    <a:pt x="6372" y="0"/>
                    <a:pt x="43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7"/>
            <p:cNvSpPr/>
            <p:nvPr/>
          </p:nvSpPr>
          <p:spPr>
            <a:xfrm>
              <a:off x="-3771675" y="4030650"/>
              <a:ext cx="222125" cy="78000"/>
            </a:xfrm>
            <a:custGeom>
              <a:avLst/>
              <a:gdLst/>
              <a:ahLst/>
              <a:cxnLst/>
              <a:rect l="l" t="t" r="r" b="b"/>
              <a:pathLst>
                <a:path w="8885" h="3120" extrusionOk="0">
                  <a:moveTo>
                    <a:pt x="0" y="0"/>
                  </a:moveTo>
                  <a:lnTo>
                    <a:pt x="0" y="1418"/>
                  </a:lnTo>
                  <a:cubicBezTo>
                    <a:pt x="0" y="2521"/>
                    <a:pt x="2048" y="3088"/>
                    <a:pt x="4127" y="3119"/>
                  </a:cubicBezTo>
                  <a:cubicBezTo>
                    <a:pt x="4915" y="1891"/>
                    <a:pt x="6301" y="1103"/>
                    <a:pt x="7877" y="1103"/>
                  </a:cubicBezTo>
                  <a:cubicBezTo>
                    <a:pt x="8223" y="1103"/>
                    <a:pt x="8570" y="1135"/>
                    <a:pt x="8885" y="1229"/>
                  </a:cubicBezTo>
                  <a:lnTo>
                    <a:pt x="8885" y="0"/>
                  </a:lnTo>
                  <a:cubicBezTo>
                    <a:pt x="7908" y="788"/>
                    <a:pt x="6112" y="1072"/>
                    <a:pt x="4443" y="1072"/>
                  </a:cubicBezTo>
                  <a:cubicBezTo>
                    <a:pt x="2804" y="1072"/>
                    <a:pt x="977" y="75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7"/>
            <p:cNvSpPr/>
            <p:nvPr/>
          </p:nvSpPr>
          <p:spPr>
            <a:xfrm>
              <a:off x="-3669425" y="4074750"/>
              <a:ext cx="189050" cy="189050"/>
            </a:xfrm>
            <a:custGeom>
              <a:avLst/>
              <a:gdLst/>
              <a:ahLst/>
              <a:cxnLst/>
              <a:rect l="l" t="t" r="r" b="b"/>
              <a:pathLst>
                <a:path w="7562" h="7562" extrusionOk="0">
                  <a:moveTo>
                    <a:pt x="5501" y="2732"/>
                  </a:moveTo>
                  <a:cubicBezTo>
                    <a:pt x="5748" y="2732"/>
                    <a:pt x="6008" y="3067"/>
                    <a:pt x="5766" y="3309"/>
                  </a:cubicBezTo>
                  <a:lnTo>
                    <a:pt x="3718" y="5356"/>
                  </a:lnTo>
                  <a:cubicBezTo>
                    <a:pt x="3655" y="5420"/>
                    <a:pt x="3568" y="5451"/>
                    <a:pt x="3482" y="5451"/>
                  </a:cubicBezTo>
                  <a:cubicBezTo>
                    <a:pt x="3395" y="5451"/>
                    <a:pt x="3308" y="5420"/>
                    <a:pt x="3245" y="5356"/>
                  </a:cubicBezTo>
                  <a:lnTo>
                    <a:pt x="1859" y="4002"/>
                  </a:lnTo>
                  <a:cubicBezTo>
                    <a:pt x="1617" y="3760"/>
                    <a:pt x="1840" y="3425"/>
                    <a:pt x="2099" y="3425"/>
                  </a:cubicBezTo>
                  <a:cubicBezTo>
                    <a:pt x="2177" y="3425"/>
                    <a:pt x="2259" y="3456"/>
                    <a:pt x="2332" y="3529"/>
                  </a:cubicBezTo>
                  <a:lnTo>
                    <a:pt x="3466" y="4663"/>
                  </a:lnTo>
                  <a:lnTo>
                    <a:pt x="5293" y="2836"/>
                  </a:lnTo>
                  <a:cubicBezTo>
                    <a:pt x="5352" y="2763"/>
                    <a:pt x="5426" y="2732"/>
                    <a:pt x="5501" y="2732"/>
                  </a:cubicBezTo>
                  <a:close/>
                  <a:moveTo>
                    <a:pt x="3781" y="1"/>
                  </a:moveTo>
                  <a:cubicBezTo>
                    <a:pt x="1702" y="1"/>
                    <a:pt x="0" y="1702"/>
                    <a:pt x="0" y="3781"/>
                  </a:cubicBezTo>
                  <a:cubicBezTo>
                    <a:pt x="0" y="5892"/>
                    <a:pt x="1702" y="7562"/>
                    <a:pt x="3781" y="7562"/>
                  </a:cubicBezTo>
                  <a:cubicBezTo>
                    <a:pt x="5860" y="7562"/>
                    <a:pt x="7562" y="5892"/>
                    <a:pt x="7562" y="3781"/>
                  </a:cubicBezTo>
                  <a:cubicBezTo>
                    <a:pt x="7562" y="1702"/>
                    <a:pt x="5860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7"/>
            <p:cNvSpPr/>
            <p:nvPr/>
          </p:nvSpPr>
          <p:spPr>
            <a:xfrm>
              <a:off x="-3771675" y="4099950"/>
              <a:ext cx="94525" cy="76425"/>
            </a:xfrm>
            <a:custGeom>
              <a:avLst/>
              <a:gdLst/>
              <a:ahLst/>
              <a:cxnLst/>
              <a:rect l="l" t="t" r="r" b="b"/>
              <a:pathLst>
                <a:path w="3781" h="3057" extrusionOk="0">
                  <a:moveTo>
                    <a:pt x="0" y="1"/>
                  </a:moveTo>
                  <a:lnTo>
                    <a:pt x="0" y="1419"/>
                  </a:lnTo>
                  <a:cubicBezTo>
                    <a:pt x="0" y="2364"/>
                    <a:pt x="1607" y="2899"/>
                    <a:pt x="3434" y="3057"/>
                  </a:cubicBezTo>
                  <a:cubicBezTo>
                    <a:pt x="3371" y="2364"/>
                    <a:pt x="3497" y="1671"/>
                    <a:pt x="3781" y="1040"/>
                  </a:cubicBezTo>
                  <a:cubicBezTo>
                    <a:pt x="2332" y="977"/>
                    <a:pt x="819" y="662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7"/>
            <p:cNvSpPr/>
            <p:nvPr/>
          </p:nvSpPr>
          <p:spPr>
            <a:xfrm>
              <a:off x="-3771675" y="4167700"/>
              <a:ext cx="135500" cy="95325"/>
            </a:xfrm>
            <a:custGeom>
              <a:avLst/>
              <a:gdLst/>
              <a:ahLst/>
              <a:cxnLst/>
              <a:rect l="l" t="t" r="r" b="b"/>
              <a:pathLst>
                <a:path w="5420" h="3813" extrusionOk="0">
                  <a:moveTo>
                    <a:pt x="0" y="0"/>
                  </a:moveTo>
                  <a:lnTo>
                    <a:pt x="0" y="2111"/>
                  </a:lnTo>
                  <a:cubicBezTo>
                    <a:pt x="0" y="3277"/>
                    <a:pt x="2237" y="3812"/>
                    <a:pt x="4443" y="3812"/>
                  </a:cubicBezTo>
                  <a:cubicBezTo>
                    <a:pt x="4789" y="3812"/>
                    <a:pt x="5104" y="3812"/>
                    <a:pt x="5419" y="3781"/>
                  </a:cubicBezTo>
                  <a:cubicBezTo>
                    <a:pt x="4474" y="3151"/>
                    <a:pt x="3781" y="2206"/>
                    <a:pt x="3529" y="1071"/>
                  </a:cubicBezTo>
                  <a:cubicBezTo>
                    <a:pt x="2174" y="977"/>
                    <a:pt x="788" y="66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3" name="Google Shape;883;p37"/>
          <p:cNvSpPr/>
          <p:nvPr/>
        </p:nvSpPr>
        <p:spPr>
          <a:xfrm flipH="1">
            <a:off x="6322787" y="1444801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4" name="Google Shape;884;p37"/>
          <p:cNvSpPr/>
          <p:nvPr/>
        </p:nvSpPr>
        <p:spPr>
          <a:xfrm flipH="1">
            <a:off x="6426024" y="3030638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5" name="Google Shape;885;p37"/>
          <p:cNvSpPr/>
          <p:nvPr/>
        </p:nvSpPr>
        <p:spPr>
          <a:xfrm flipH="1">
            <a:off x="4097863" y="1444801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37"/>
          <p:cNvSpPr/>
          <p:nvPr/>
        </p:nvSpPr>
        <p:spPr>
          <a:xfrm flipH="1">
            <a:off x="4016747" y="3030638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37"/>
          <p:cNvSpPr/>
          <p:nvPr/>
        </p:nvSpPr>
        <p:spPr>
          <a:xfrm flipH="1">
            <a:off x="1614845" y="1444801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37"/>
          <p:cNvSpPr/>
          <p:nvPr/>
        </p:nvSpPr>
        <p:spPr>
          <a:xfrm flipH="1">
            <a:off x="1600097" y="3030638"/>
            <a:ext cx="153401" cy="306801"/>
          </a:xfrm>
          <a:custGeom>
            <a:avLst/>
            <a:gdLst/>
            <a:ahLst/>
            <a:cxnLst/>
            <a:rect l="l" t="t" r="r" b="b"/>
            <a:pathLst>
              <a:path w="2013" h="4026" extrusionOk="0">
                <a:moveTo>
                  <a:pt x="2013" y="0"/>
                </a:moveTo>
                <a:lnTo>
                  <a:pt x="0" y="2013"/>
                </a:lnTo>
                <a:lnTo>
                  <a:pt x="2013" y="4025"/>
                </a:lnTo>
                <a:lnTo>
                  <a:pt x="20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DF8813-83CE-5364-B837-20B1A1BB24E9}"/>
              </a:ext>
            </a:extLst>
          </p:cNvPr>
          <p:cNvSpPr txBox="1"/>
          <p:nvPr/>
        </p:nvSpPr>
        <p:spPr>
          <a:xfrm>
            <a:off x="3392975" y="587389"/>
            <a:ext cx="5520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1515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515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CDFF90-AFAE-81F5-8257-C6A10E0BAB5F}"/>
              </a:ext>
            </a:extLst>
          </p:cNvPr>
          <p:cNvSpPr txBox="1"/>
          <p:nvPr/>
        </p:nvSpPr>
        <p:spPr>
          <a:xfrm>
            <a:off x="1025757" y="1840721"/>
            <a:ext cx="19149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7E70AA-4DB8-E8D4-81C8-2F1DE85B8F15}"/>
              </a:ext>
            </a:extLst>
          </p:cNvPr>
          <p:cNvSpPr txBox="1"/>
          <p:nvPr/>
        </p:nvSpPr>
        <p:spPr>
          <a:xfrm>
            <a:off x="1040505" y="3541223"/>
            <a:ext cx="19149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E10495-1AA9-1F9F-BA96-63D5AE051FA0}"/>
              </a:ext>
            </a:extLst>
          </p:cNvPr>
          <p:cNvSpPr txBox="1"/>
          <p:nvPr/>
        </p:nvSpPr>
        <p:spPr>
          <a:xfrm>
            <a:off x="3495650" y="3541223"/>
            <a:ext cx="19149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2C3EF3-F70D-3AD8-3D27-800BCA5AABFE}"/>
              </a:ext>
            </a:extLst>
          </p:cNvPr>
          <p:cNvSpPr txBox="1"/>
          <p:nvPr/>
        </p:nvSpPr>
        <p:spPr>
          <a:xfrm>
            <a:off x="3481258" y="1851821"/>
            <a:ext cx="19149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008130-4FE6-D7AC-09B1-2DE617B2AA38}"/>
              </a:ext>
            </a:extLst>
          </p:cNvPr>
          <p:cNvSpPr txBox="1"/>
          <p:nvPr/>
        </p:nvSpPr>
        <p:spPr>
          <a:xfrm>
            <a:off x="5783646" y="1794408"/>
            <a:ext cx="19149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B7225D-89CC-7A70-F429-CC98A3B40F11}"/>
              </a:ext>
            </a:extLst>
          </p:cNvPr>
          <p:cNvSpPr txBox="1"/>
          <p:nvPr/>
        </p:nvSpPr>
        <p:spPr>
          <a:xfrm>
            <a:off x="5950794" y="3541223"/>
            <a:ext cx="19149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9" name="Google Shape;919;p40"/>
          <p:cNvGrpSpPr/>
          <p:nvPr/>
        </p:nvGrpSpPr>
        <p:grpSpPr>
          <a:xfrm>
            <a:off x="527100" y="368100"/>
            <a:ext cx="7903675" cy="4407033"/>
            <a:chOff x="527100" y="368100"/>
            <a:chExt cx="7903675" cy="4407033"/>
          </a:xfrm>
        </p:grpSpPr>
        <p:sp>
          <p:nvSpPr>
            <p:cNvPr id="920" name="Google Shape;920;p40"/>
            <p:cNvSpPr/>
            <p:nvPr/>
          </p:nvSpPr>
          <p:spPr>
            <a:xfrm>
              <a:off x="527100" y="368100"/>
              <a:ext cx="5953005" cy="4407033"/>
            </a:xfrm>
            <a:custGeom>
              <a:avLst/>
              <a:gdLst/>
              <a:ahLst/>
              <a:cxnLst/>
              <a:rect l="l" t="t" r="r" b="b"/>
              <a:pathLst>
                <a:path w="130577" h="99375" extrusionOk="0">
                  <a:moveTo>
                    <a:pt x="7149" y="1"/>
                  </a:moveTo>
                  <a:cubicBezTo>
                    <a:pt x="3204" y="1"/>
                    <a:pt x="0" y="3197"/>
                    <a:pt x="0" y="7142"/>
                  </a:cubicBezTo>
                  <a:lnTo>
                    <a:pt x="0" y="92234"/>
                  </a:lnTo>
                  <a:cubicBezTo>
                    <a:pt x="0" y="96178"/>
                    <a:pt x="3204" y="99374"/>
                    <a:pt x="7149" y="99374"/>
                  </a:cubicBezTo>
                  <a:lnTo>
                    <a:pt x="54195" y="99374"/>
                  </a:lnTo>
                  <a:cubicBezTo>
                    <a:pt x="74449" y="99374"/>
                    <a:pt x="93883" y="91332"/>
                    <a:pt x="108204" y="77010"/>
                  </a:cubicBezTo>
                  <a:cubicBezTo>
                    <a:pt x="122526" y="62681"/>
                    <a:pt x="130576" y="43255"/>
                    <a:pt x="130576" y="23001"/>
                  </a:cubicBezTo>
                  <a:lnTo>
                    <a:pt x="130576" y="7150"/>
                  </a:lnTo>
                  <a:cubicBezTo>
                    <a:pt x="130576" y="3205"/>
                    <a:pt x="127372" y="1"/>
                    <a:pt x="1234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40"/>
            <p:cNvSpPr/>
            <p:nvPr/>
          </p:nvSpPr>
          <p:spPr>
            <a:xfrm rot="10800000">
              <a:off x="8080473" y="3890000"/>
              <a:ext cx="350302" cy="700625"/>
            </a:xfrm>
            <a:custGeom>
              <a:avLst/>
              <a:gdLst/>
              <a:ahLst/>
              <a:cxnLst/>
              <a:rect l="l" t="t" r="r" b="b"/>
              <a:pathLst>
                <a:path w="2013" h="4026" extrusionOk="0">
                  <a:moveTo>
                    <a:pt x="2013" y="0"/>
                  </a:moveTo>
                  <a:lnTo>
                    <a:pt x="0" y="2013"/>
                  </a:lnTo>
                  <a:lnTo>
                    <a:pt x="2013" y="4025"/>
                  </a:lnTo>
                  <a:lnTo>
                    <a:pt x="20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2" name="Google Shape;922;p40"/>
          <p:cNvGrpSpPr/>
          <p:nvPr/>
        </p:nvGrpSpPr>
        <p:grpSpPr>
          <a:xfrm>
            <a:off x="2199253" y="-1225893"/>
            <a:ext cx="9985543" cy="8502990"/>
            <a:chOff x="2199253" y="-1225893"/>
            <a:chExt cx="9985543" cy="8502990"/>
          </a:xfrm>
        </p:grpSpPr>
        <p:grpSp>
          <p:nvGrpSpPr>
            <p:cNvPr id="923" name="Google Shape;923;p40"/>
            <p:cNvGrpSpPr/>
            <p:nvPr/>
          </p:nvGrpSpPr>
          <p:grpSpPr>
            <a:xfrm rot="5400000">
              <a:off x="2472099" y="2473657"/>
              <a:ext cx="4530594" cy="5076286"/>
              <a:chOff x="4826000" y="4400753"/>
              <a:chExt cx="4530594" cy="5076286"/>
            </a:xfrm>
          </p:grpSpPr>
          <p:sp>
            <p:nvSpPr>
              <p:cNvPr id="924" name="Google Shape;924;p40"/>
              <p:cNvSpPr/>
              <p:nvPr/>
            </p:nvSpPr>
            <p:spPr>
              <a:xfrm>
                <a:off x="4871747" y="4446342"/>
                <a:ext cx="4484847" cy="5030697"/>
              </a:xfrm>
              <a:custGeom>
                <a:avLst/>
                <a:gdLst/>
                <a:ahLst/>
                <a:cxnLst/>
                <a:rect l="l" t="t" r="r" b="b"/>
                <a:pathLst>
                  <a:path w="51547" h="101733" fill="none" extrusionOk="0">
                    <a:moveTo>
                      <a:pt x="1" y="1"/>
                    </a:moveTo>
                    <a:lnTo>
                      <a:pt x="22429" y="1"/>
                    </a:lnTo>
                    <a:cubicBezTo>
                      <a:pt x="38505" y="1"/>
                      <a:pt x="51547" y="34553"/>
                      <a:pt x="51547" y="77179"/>
                    </a:cubicBezTo>
                    <a:lnTo>
                      <a:pt x="51547" y="101733"/>
                    </a:lnTo>
                  </a:path>
                </a:pathLst>
              </a:custGeom>
              <a:noFill/>
              <a:ln w="44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925;p40"/>
              <p:cNvSpPr/>
              <p:nvPr/>
            </p:nvSpPr>
            <p:spPr>
              <a:xfrm>
                <a:off x="4826000" y="4400753"/>
                <a:ext cx="91186" cy="84807"/>
              </a:xfrm>
              <a:custGeom>
                <a:avLst/>
                <a:gdLst/>
                <a:ahLst/>
                <a:cxnLst/>
                <a:rect l="l" t="t" r="r" b="b"/>
                <a:pathLst>
                  <a:path w="1844" h="1715" extrusionOk="0">
                    <a:moveTo>
                      <a:pt x="932" y="1"/>
                    </a:moveTo>
                    <a:cubicBezTo>
                      <a:pt x="885" y="1"/>
                      <a:pt x="837" y="5"/>
                      <a:pt x="789" y="13"/>
                    </a:cubicBezTo>
                    <a:cubicBezTo>
                      <a:pt x="322" y="86"/>
                      <a:pt x="0" y="528"/>
                      <a:pt x="81" y="995"/>
                    </a:cubicBezTo>
                    <a:cubicBezTo>
                      <a:pt x="146" y="1417"/>
                      <a:pt x="514" y="1714"/>
                      <a:pt x="928" y="1714"/>
                    </a:cubicBezTo>
                    <a:cubicBezTo>
                      <a:pt x="973" y="1714"/>
                      <a:pt x="1018" y="1711"/>
                      <a:pt x="1063" y="1704"/>
                    </a:cubicBezTo>
                    <a:cubicBezTo>
                      <a:pt x="1530" y="1623"/>
                      <a:pt x="1844" y="1188"/>
                      <a:pt x="1771" y="722"/>
                    </a:cubicBezTo>
                    <a:cubicBezTo>
                      <a:pt x="1699" y="303"/>
                      <a:pt x="1342" y="1"/>
                      <a:pt x="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26" name="Google Shape;926;p40"/>
            <p:cNvGrpSpPr/>
            <p:nvPr/>
          </p:nvGrpSpPr>
          <p:grpSpPr>
            <a:xfrm rot="-1163065">
              <a:off x="5174738" y="-903253"/>
              <a:ext cx="2324967" cy="2229578"/>
              <a:chOff x="5165475" y="-713653"/>
              <a:chExt cx="2324999" cy="2229609"/>
            </a:xfrm>
          </p:grpSpPr>
          <p:sp>
            <p:nvSpPr>
              <p:cNvPr id="927" name="Google Shape;927;p40"/>
              <p:cNvSpPr/>
              <p:nvPr/>
            </p:nvSpPr>
            <p:spPr>
              <a:xfrm>
                <a:off x="5165475" y="-713653"/>
                <a:ext cx="2324999" cy="2154583"/>
              </a:xfrm>
              <a:custGeom>
                <a:avLst/>
                <a:gdLst/>
                <a:ahLst/>
                <a:cxnLst/>
                <a:rect l="l" t="t" r="r" b="b"/>
                <a:pathLst>
                  <a:path w="47546" h="44061" fill="none" extrusionOk="0">
                    <a:moveTo>
                      <a:pt x="3486" y="30085"/>
                    </a:moveTo>
                    <a:cubicBezTo>
                      <a:pt x="0" y="18887"/>
                      <a:pt x="6255" y="6973"/>
                      <a:pt x="17453" y="3487"/>
                    </a:cubicBezTo>
                    <a:cubicBezTo>
                      <a:pt x="28659" y="1"/>
                      <a:pt x="40574" y="6256"/>
                      <a:pt x="44060" y="17454"/>
                    </a:cubicBezTo>
                    <a:cubicBezTo>
                      <a:pt x="47545" y="28660"/>
                      <a:pt x="41290" y="40567"/>
                      <a:pt x="30084" y="44060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928;p40"/>
              <p:cNvSpPr/>
              <p:nvPr/>
            </p:nvSpPr>
            <p:spPr>
              <a:xfrm>
                <a:off x="5309144" y="749204"/>
                <a:ext cx="1336144" cy="766752"/>
              </a:xfrm>
              <a:custGeom>
                <a:avLst/>
                <a:gdLst/>
                <a:ahLst/>
                <a:cxnLst/>
                <a:rect l="l" t="t" r="r" b="b"/>
                <a:pathLst>
                  <a:path w="27324" h="15680" extrusionOk="0">
                    <a:moveTo>
                      <a:pt x="1095" y="1"/>
                    </a:moveTo>
                    <a:lnTo>
                      <a:pt x="1" y="339"/>
                    </a:lnTo>
                    <a:cubicBezTo>
                      <a:pt x="2906" y="9677"/>
                      <a:pt x="11551" y="15680"/>
                      <a:pt x="20855" y="15680"/>
                    </a:cubicBezTo>
                    <a:cubicBezTo>
                      <a:pt x="22997" y="15680"/>
                      <a:pt x="25173" y="15362"/>
                      <a:pt x="27323" y="14693"/>
                    </a:cubicBezTo>
                    <a:lnTo>
                      <a:pt x="26977" y="13598"/>
                    </a:lnTo>
                    <a:cubicBezTo>
                      <a:pt x="24939" y="14233"/>
                      <a:pt x="22876" y="14534"/>
                      <a:pt x="20846" y="14534"/>
                    </a:cubicBezTo>
                    <a:cubicBezTo>
                      <a:pt x="12034" y="14534"/>
                      <a:pt x="3850" y="8847"/>
                      <a:pt x="10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29" name="Google Shape;929;p40"/>
            <p:cNvGrpSpPr/>
            <p:nvPr/>
          </p:nvGrpSpPr>
          <p:grpSpPr>
            <a:xfrm rot="-3325703">
              <a:off x="8175152" y="580592"/>
              <a:ext cx="3324971" cy="3409704"/>
              <a:chOff x="7159200" y="2117361"/>
              <a:chExt cx="2271501" cy="2329387"/>
            </a:xfrm>
          </p:grpSpPr>
          <p:sp>
            <p:nvSpPr>
              <p:cNvPr id="930" name="Google Shape;930;p40"/>
              <p:cNvSpPr/>
              <p:nvPr/>
            </p:nvSpPr>
            <p:spPr>
              <a:xfrm>
                <a:off x="8101533" y="2117361"/>
                <a:ext cx="632883" cy="71589"/>
              </a:xfrm>
              <a:custGeom>
                <a:avLst/>
                <a:gdLst/>
                <a:ahLst/>
                <a:cxnLst/>
                <a:rect l="l" t="t" r="r" b="b"/>
                <a:pathLst>
                  <a:path w="15241" h="1724" fill="none" extrusionOk="0">
                    <a:moveTo>
                      <a:pt x="1" y="999"/>
                    </a:moveTo>
                    <a:cubicBezTo>
                      <a:pt x="3527" y="137"/>
                      <a:pt x="7182" y="1"/>
                      <a:pt x="10764" y="596"/>
                    </a:cubicBezTo>
                    <a:cubicBezTo>
                      <a:pt x="12286" y="846"/>
                      <a:pt x="13783" y="1224"/>
                      <a:pt x="15240" y="1723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40"/>
              <p:cNvSpPr/>
              <p:nvPr/>
            </p:nvSpPr>
            <p:spPr>
              <a:xfrm>
                <a:off x="7159200" y="2158803"/>
                <a:ext cx="2271501" cy="2287944"/>
              </a:xfrm>
              <a:custGeom>
                <a:avLst/>
                <a:gdLst/>
                <a:ahLst/>
                <a:cxnLst/>
                <a:rect l="l" t="t" r="r" b="b"/>
                <a:pathLst>
                  <a:path w="54702" h="55098" fill="none" extrusionOk="0">
                    <a:moveTo>
                      <a:pt x="54702" y="34835"/>
                    </a:moveTo>
                    <a:cubicBezTo>
                      <a:pt x="50572" y="47200"/>
                      <a:pt x="37973" y="55097"/>
                      <a:pt x="24690" y="52916"/>
                    </a:cubicBezTo>
                    <a:cubicBezTo>
                      <a:pt x="9974" y="50492"/>
                      <a:pt x="0" y="36598"/>
                      <a:pt x="2423" y="21874"/>
                    </a:cubicBezTo>
                    <a:cubicBezTo>
                      <a:pt x="4235" y="10853"/>
                      <a:pt x="12486" y="2488"/>
                      <a:pt x="22694" y="1"/>
                    </a:cubicBez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40"/>
              <p:cNvSpPr/>
              <p:nvPr/>
            </p:nvSpPr>
            <p:spPr>
              <a:xfrm>
                <a:off x="8730018" y="2175496"/>
                <a:ext cx="70219" cy="59339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1429" extrusionOk="0">
                    <a:moveTo>
                      <a:pt x="767" y="1"/>
                    </a:moveTo>
                    <a:cubicBezTo>
                      <a:pt x="442" y="1"/>
                      <a:pt x="123" y="218"/>
                      <a:pt x="65" y="597"/>
                    </a:cubicBezTo>
                    <a:cubicBezTo>
                      <a:pt x="0" y="983"/>
                      <a:pt x="258" y="1354"/>
                      <a:pt x="653" y="1418"/>
                    </a:cubicBezTo>
                    <a:cubicBezTo>
                      <a:pt x="694" y="1425"/>
                      <a:pt x="735" y="1429"/>
                      <a:pt x="775" y="1429"/>
                    </a:cubicBezTo>
                    <a:cubicBezTo>
                      <a:pt x="1328" y="1429"/>
                      <a:pt x="1690" y="780"/>
                      <a:pt x="1345" y="299"/>
                    </a:cubicBezTo>
                    <a:cubicBezTo>
                      <a:pt x="1198" y="95"/>
                      <a:pt x="981" y="1"/>
                      <a:pt x="76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35" name="Google Shape;935;p40"/>
          <p:cNvGrpSpPr/>
          <p:nvPr/>
        </p:nvGrpSpPr>
        <p:grpSpPr>
          <a:xfrm>
            <a:off x="3873600" y="800425"/>
            <a:ext cx="2828875" cy="3790212"/>
            <a:chOff x="3873600" y="800425"/>
            <a:chExt cx="2828875" cy="3790212"/>
          </a:xfrm>
        </p:grpSpPr>
        <p:grpSp>
          <p:nvGrpSpPr>
            <p:cNvPr id="936" name="Google Shape;936;p40"/>
            <p:cNvGrpSpPr/>
            <p:nvPr/>
          </p:nvGrpSpPr>
          <p:grpSpPr>
            <a:xfrm>
              <a:off x="5819942" y="4257166"/>
              <a:ext cx="882533" cy="333471"/>
              <a:chOff x="3551575" y="3215125"/>
              <a:chExt cx="389450" cy="147150"/>
            </a:xfrm>
          </p:grpSpPr>
          <p:sp>
            <p:nvSpPr>
              <p:cNvPr id="937" name="Google Shape;937;p40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40"/>
              <p:cNvSpPr/>
              <p:nvPr/>
            </p:nvSpPr>
            <p:spPr>
              <a:xfrm>
                <a:off x="3551575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40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40"/>
              <p:cNvSpPr/>
              <p:nvPr/>
            </p:nvSpPr>
            <p:spPr>
              <a:xfrm>
                <a:off x="361215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40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40"/>
              <p:cNvSpPr/>
              <p:nvPr/>
            </p:nvSpPr>
            <p:spPr>
              <a:xfrm>
                <a:off x="3551575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40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40"/>
              <p:cNvSpPr/>
              <p:nvPr/>
            </p:nvSpPr>
            <p:spPr>
              <a:xfrm>
                <a:off x="367272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40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946;p40"/>
              <p:cNvSpPr/>
              <p:nvPr/>
            </p:nvSpPr>
            <p:spPr>
              <a:xfrm>
                <a:off x="3733300" y="3275700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40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40"/>
              <p:cNvSpPr/>
              <p:nvPr/>
            </p:nvSpPr>
            <p:spPr>
              <a:xfrm>
                <a:off x="367272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40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40"/>
              <p:cNvSpPr/>
              <p:nvPr/>
            </p:nvSpPr>
            <p:spPr>
              <a:xfrm>
                <a:off x="3793875" y="3215125"/>
                <a:ext cx="2600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39" fill="none" extrusionOk="0">
                    <a:moveTo>
                      <a:pt x="1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40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40"/>
              <p:cNvSpPr/>
              <p:nvPr/>
            </p:nvSpPr>
            <p:spPr>
              <a:xfrm>
                <a:off x="3854475" y="3275700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953;p40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954;p40"/>
              <p:cNvSpPr/>
              <p:nvPr/>
            </p:nvSpPr>
            <p:spPr>
              <a:xfrm>
                <a:off x="3793875" y="3336275"/>
                <a:ext cx="260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40" fill="none" extrusionOk="0">
                    <a:moveTo>
                      <a:pt x="1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40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1039"/>
                    </a:moveTo>
                    <a:lnTo>
                      <a:pt x="1039" y="0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40"/>
              <p:cNvSpPr/>
              <p:nvPr/>
            </p:nvSpPr>
            <p:spPr>
              <a:xfrm>
                <a:off x="3915050" y="3215125"/>
                <a:ext cx="2597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39" fill="none" extrusionOk="0">
                    <a:moveTo>
                      <a:pt x="0" y="0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957;p40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039"/>
                    </a:moveTo>
                    <a:lnTo>
                      <a:pt x="1039" y="1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958;p40"/>
              <p:cNvSpPr/>
              <p:nvPr/>
            </p:nvSpPr>
            <p:spPr>
              <a:xfrm>
                <a:off x="3915050" y="3336275"/>
                <a:ext cx="25975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1040" fill="none" extrusionOk="0">
                    <a:moveTo>
                      <a:pt x="0" y="1"/>
                    </a:moveTo>
                    <a:lnTo>
                      <a:pt x="1039" y="1039"/>
                    </a:lnTo>
                  </a:path>
                </a:pathLst>
              </a:custGeom>
              <a:noFill/>
              <a:ln w="5625" cap="flat" cmpd="sng">
                <a:solidFill>
                  <a:schemeClr val="lt2"/>
                </a:solidFill>
                <a:prstDash val="solid"/>
                <a:miter lim="805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9" name="Google Shape;959;p40"/>
            <p:cNvGrpSpPr/>
            <p:nvPr/>
          </p:nvGrpSpPr>
          <p:grpSpPr>
            <a:xfrm>
              <a:off x="3873600" y="800425"/>
              <a:ext cx="722099" cy="407700"/>
              <a:chOff x="1211425" y="918075"/>
              <a:chExt cx="722099" cy="407700"/>
            </a:xfrm>
          </p:grpSpPr>
          <p:sp>
            <p:nvSpPr>
              <p:cNvPr id="960" name="Google Shape;960;p40"/>
              <p:cNvSpPr/>
              <p:nvPr/>
            </p:nvSpPr>
            <p:spPr>
              <a:xfrm>
                <a:off x="1211425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961;p40"/>
              <p:cNvSpPr/>
              <p:nvPr/>
            </p:nvSpPr>
            <p:spPr>
              <a:xfrm>
                <a:off x="1211425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2" name="Google Shape;962;p40"/>
              <p:cNvSpPr/>
              <p:nvPr/>
            </p:nvSpPr>
            <p:spPr>
              <a:xfrm>
                <a:off x="1211425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3" name="Google Shape;963;p40"/>
              <p:cNvSpPr/>
              <p:nvPr/>
            </p:nvSpPr>
            <p:spPr>
              <a:xfrm>
                <a:off x="1350996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4" name="Google Shape;964;p40"/>
              <p:cNvSpPr/>
              <p:nvPr/>
            </p:nvSpPr>
            <p:spPr>
              <a:xfrm>
                <a:off x="1350996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5" name="Google Shape;965;p40"/>
              <p:cNvSpPr/>
              <p:nvPr/>
            </p:nvSpPr>
            <p:spPr>
              <a:xfrm>
                <a:off x="1350996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6" name="Google Shape;966;p40"/>
              <p:cNvSpPr/>
              <p:nvPr/>
            </p:nvSpPr>
            <p:spPr>
              <a:xfrm>
                <a:off x="1490124" y="1300772"/>
                <a:ext cx="25066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7" name="Google Shape;967;p40"/>
              <p:cNvSpPr/>
              <p:nvPr/>
            </p:nvSpPr>
            <p:spPr>
              <a:xfrm>
                <a:off x="1490124" y="1109171"/>
                <a:ext cx="25066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6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8" name="Google Shape;968;p40"/>
              <p:cNvSpPr/>
              <p:nvPr/>
            </p:nvSpPr>
            <p:spPr>
              <a:xfrm>
                <a:off x="1490124" y="918075"/>
                <a:ext cx="25066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6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40"/>
              <p:cNvSpPr/>
              <p:nvPr/>
            </p:nvSpPr>
            <p:spPr>
              <a:xfrm>
                <a:off x="1629759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40"/>
              <p:cNvSpPr/>
              <p:nvPr/>
            </p:nvSpPr>
            <p:spPr>
              <a:xfrm>
                <a:off x="1629759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971;p40"/>
              <p:cNvSpPr/>
              <p:nvPr/>
            </p:nvSpPr>
            <p:spPr>
              <a:xfrm>
                <a:off x="1629759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2" name="Google Shape;972;p40"/>
              <p:cNvSpPr/>
              <p:nvPr/>
            </p:nvSpPr>
            <p:spPr>
              <a:xfrm>
                <a:off x="1768887" y="1300772"/>
                <a:ext cx="25003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5" extrusionOk="0">
                    <a:moveTo>
                      <a:pt x="0" y="0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973;p40"/>
              <p:cNvSpPr/>
              <p:nvPr/>
            </p:nvSpPr>
            <p:spPr>
              <a:xfrm>
                <a:off x="1768887" y="1109171"/>
                <a:ext cx="25003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395" h="403" extrusionOk="0">
                    <a:moveTo>
                      <a:pt x="0" y="0"/>
                    </a:moveTo>
                    <a:lnTo>
                      <a:pt x="0" y="403"/>
                    </a:lnTo>
                    <a:lnTo>
                      <a:pt x="395" y="403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974;p40"/>
              <p:cNvSpPr/>
              <p:nvPr/>
            </p:nvSpPr>
            <p:spPr>
              <a:xfrm>
                <a:off x="1768887" y="918075"/>
                <a:ext cx="25003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395" h="396" extrusionOk="0">
                    <a:moveTo>
                      <a:pt x="0" y="1"/>
                    </a:moveTo>
                    <a:lnTo>
                      <a:pt x="0" y="395"/>
                    </a:lnTo>
                    <a:lnTo>
                      <a:pt x="395" y="395"/>
                    </a:lnTo>
                    <a:lnTo>
                      <a:pt x="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5" name="Google Shape;975;p40"/>
              <p:cNvSpPr/>
              <p:nvPr/>
            </p:nvSpPr>
            <p:spPr>
              <a:xfrm>
                <a:off x="1907952" y="1300772"/>
                <a:ext cx="25572" cy="2500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5" extrusionOk="0">
                    <a:moveTo>
                      <a:pt x="1" y="0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976;p40"/>
              <p:cNvSpPr/>
              <p:nvPr/>
            </p:nvSpPr>
            <p:spPr>
              <a:xfrm>
                <a:off x="1907952" y="1109171"/>
                <a:ext cx="25572" cy="2550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03" extrusionOk="0">
                    <a:moveTo>
                      <a:pt x="1" y="0"/>
                    </a:moveTo>
                    <a:lnTo>
                      <a:pt x="1" y="403"/>
                    </a:lnTo>
                    <a:lnTo>
                      <a:pt x="403" y="403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40"/>
              <p:cNvSpPr/>
              <p:nvPr/>
            </p:nvSpPr>
            <p:spPr>
              <a:xfrm>
                <a:off x="1907952" y="918075"/>
                <a:ext cx="25572" cy="25066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96" extrusionOk="0">
                    <a:moveTo>
                      <a:pt x="1" y="1"/>
                    </a:moveTo>
                    <a:lnTo>
                      <a:pt x="1" y="395"/>
                    </a:lnTo>
                    <a:lnTo>
                      <a:pt x="403" y="395"/>
                    </a:lnTo>
                    <a:lnTo>
                      <a:pt x="4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CA718C5-1D4D-929F-FAF9-FE41DD4341CE}"/>
              </a:ext>
            </a:extLst>
          </p:cNvPr>
          <p:cNvSpPr txBox="1"/>
          <p:nvPr/>
        </p:nvSpPr>
        <p:spPr>
          <a:xfrm>
            <a:off x="446815" y="1219231"/>
            <a:ext cx="4779066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rgbClr val="A7F6C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دوم</a:t>
            </a:r>
          </a:p>
          <a:p>
            <a:pPr algn="justLow" rtl="1">
              <a:lnSpc>
                <a:spcPct val="150000"/>
              </a:lnSpc>
            </a:pPr>
            <a:r>
              <a:rPr lang="fa-IR" sz="3200" b="1" dirty="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وارد نمایید</a:t>
            </a:r>
            <a:endParaRPr lang="fa-IR" sz="32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C362CE-BD7C-82ED-89F7-E9671189F73E}"/>
              </a:ext>
            </a:extLst>
          </p:cNvPr>
          <p:cNvSpPr/>
          <p:nvPr/>
        </p:nvSpPr>
        <p:spPr>
          <a:xfrm>
            <a:off x="1089888" y="2851869"/>
            <a:ext cx="4057299" cy="1176813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Delivery Plan Consulting by Slidesgo">
  <a:themeElements>
    <a:clrScheme name="Simple Light">
      <a:dk1>
        <a:srgbClr val="15153E"/>
      </a:dk1>
      <a:lt1>
        <a:srgbClr val="FFFFFF"/>
      </a:lt1>
      <a:dk2>
        <a:srgbClr val="5571FB"/>
      </a:dk2>
      <a:lt2>
        <a:srgbClr val="7A7A7A"/>
      </a:lt2>
      <a:accent1>
        <a:srgbClr val="A7F6C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5153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664</Words>
  <Application>Microsoft Office PowerPoint</Application>
  <PresentationFormat>On-screen Show (16:9)</PresentationFormat>
  <Paragraphs>108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Shabnam</vt:lpstr>
      <vt:lpstr>Rubik</vt:lpstr>
      <vt:lpstr>Poppins</vt:lpstr>
      <vt:lpstr>Delivery Plan Consulting by Slidesgo</vt:lpstr>
      <vt:lpstr>PowerPoint Presentation</vt:lpstr>
      <vt:lpstr>01</vt:lpstr>
      <vt:lpstr>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mohammadjavad</dc:creator>
  <cp:lastModifiedBy>Mobotop</cp:lastModifiedBy>
  <cp:revision>3</cp:revision>
  <dcterms:modified xsi:type="dcterms:W3CDTF">2024-09-10T10:02:40Z</dcterms:modified>
</cp:coreProperties>
</file>